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373" r:id="rId3"/>
    <p:sldId id="257" r:id="rId4"/>
    <p:sldId id="374" r:id="rId5"/>
    <p:sldId id="372" r:id="rId6"/>
    <p:sldId id="580" r:id="rId7"/>
    <p:sldId id="355" r:id="rId8"/>
    <p:sldId id="359" r:id="rId9"/>
    <p:sldId id="363" r:id="rId10"/>
    <p:sldId id="368" r:id="rId11"/>
    <p:sldId id="369" r:id="rId12"/>
    <p:sldId id="370" r:id="rId13"/>
    <p:sldId id="364" r:id="rId14"/>
    <p:sldId id="375" r:id="rId15"/>
    <p:sldId id="365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B"/>
    <a:srgbClr val="FFFFCC"/>
    <a:srgbClr val="0000FF"/>
    <a:srgbClr val="FF6600"/>
    <a:srgbClr val="00FF00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0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C0237B-0302-AE39-E839-CB238778F9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569971A-0825-C655-F5B5-4D2CA0EFE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7F92F9A-97CA-8D34-91F3-988F1C0880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F6FE22C-0C85-D996-D075-8F19AF4142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335D92F-C9E5-0E1B-A69F-C6A2B27B1A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ABE82DF-7277-C177-74EB-6FBFDDCC7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7DB96D-F397-4F20-88B1-5B511C4A6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AC9153B-A619-0B48-5159-6446E350B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B6BC22-4C60-4BAC-B4BD-4062A987BE37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55149285-529F-8D50-9B7A-B0CA92A2AA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1CD7697-14A7-4789-8BE8-BAB9325AF23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0DF09797-7235-90C3-5C61-E36259F50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A9B14FF4-2922-2381-450F-0D06F9E6A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DB96D-F397-4F20-88B1-5B511C4A6DE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9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1D3991-6E2C-E49D-9671-93C94C78F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3F3743-4A46-7546-E53B-BD9CBB3C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6FCD45-F4B1-3507-80AD-F02645645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97C6-44D7-43C8-A3B0-4C154BF78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6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E35451-63F6-0996-383A-E33DD6B32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7A8C0B-01FC-B245-C60C-35D3B928E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F96D64-EB0D-22FA-C6AA-3BFEC57F9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17163-F278-40BD-ABC0-9FE774D7F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46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41FDBC-EB89-FFB7-B5C7-EA655DEFA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EAE2D3-71CC-F30A-0AF2-8EFEC630B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7BE5B-10C9-D830-36DF-F0CB90492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06737-F1A2-4299-9E05-F071908F9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8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83" y="2"/>
            <a:ext cx="12190035" cy="6857999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 bwMode="auto">
          <a:xfrm>
            <a:off x="1058" y="3428999"/>
            <a:ext cx="5180700" cy="3351765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78" tIns="60939" rIns="121878" bIns="60939" numCol="1" rtlCol="0" anchor="ctr" anchorCtr="0" compatLnSpc="1"/>
          <a:lstStyle/>
          <a:p>
            <a:pPr marL="0" marR="0" indent="0" algn="ctr" defTabSz="1066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983" y="0"/>
            <a:ext cx="10241978" cy="2616451"/>
          </a:xfrm>
          <a:prstGeom prst="rect">
            <a:avLst/>
          </a:prstGeom>
          <a:blipFill dpi="0" rotWithShape="1">
            <a:blip r:embed="rId4" cstate="email">
              <a:alphaModFix amt="13000"/>
            </a:blip>
            <a:srcRect/>
            <a:stretch>
              <a:fillRect l="-548" t="-11646"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78" tIns="60939" rIns="121878" bIns="60939" numCol="1" rtlCol="0" anchor="ctr" anchorCtr="0" compatLnSpc="1"/>
          <a:lstStyle/>
          <a:p>
            <a:pPr marL="0" marR="0" indent="0" algn="ctr" defTabSz="1066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712135" y="991352"/>
            <a:ext cx="7517094" cy="3250197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78" tIns="60939" rIns="121878" bIns="60939" numCol="1" rtlCol="0" anchor="ctr" anchorCtr="0" compatLnSpc="1"/>
          <a:lstStyle/>
          <a:p>
            <a:pPr marL="0" marR="0" indent="0" algn="ctr" defTabSz="1066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Picture 107" descr="白色透明直角模板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" y="686647"/>
            <a:ext cx="12192000" cy="61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3"/>
          <a:stretch>
            <a:fillRect/>
          </a:stretch>
        </p:blipFill>
        <p:spPr>
          <a:xfrm>
            <a:off x="9524" y="0"/>
            <a:ext cx="2857263" cy="1066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08379"/>
            <a:ext cx="595023" cy="7072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07" y="0"/>
            <a:ext cx="940541" cy="6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D00A86-E868-6BF1-6D46-8C56E7F4D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AC6783-E9E2-4F90-7C15-0C1CB153C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3AB59E-3DB5-2F1F-167F-F58BF2AE5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23B8C-1529-42E7-8B13-E34D23637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61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DEF638-4B2F-1D15-4AD4-63ABD20D2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9FEDA-1852-7971-09C5-3BF06B081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77AAA8-3741-41DA-2ED6-9A7B5D65E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B3C6A-357D-49DB-BB44-EDBF0FABC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96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703AE-2CA1-13AC-11F1-B54E335CB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19D00-A5A4-00B7-B986-0F94DEF42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E2639-3908-5FFD-B535-D6D05B182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30FA-42A2-4105-9678-02AFB035C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21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462857-DB79-CA4D-83D0-A323EF1A5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C678B7-8637-4FAD-614A-A3DDE7D8F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BF2A2D-FD50-9E59-88A2-6DEEA97D8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EC28-8B04-4232-8B9E-F1E6870FE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7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729E48-A612-CADF-7E3D-466BC9026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BA13BA-A417-B28E-5C72-6F231F763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EEB7C5-1892-BC9C-6A95-7A6A929C7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3B4C-B040-448B-B3C6-8E529950E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1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EA1FD5-F0EB-01AF-8E51-9C13433BB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50E0FC-6137-E885-89EE-ED4369233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11E6E7-56CF-AD9E-3964-5EF511B6A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110A-9A75-47C9-A592-220F40E8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40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13E10-94D3-98F6-61E0-36F809F6C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5F5F5-EE29-481D-7BDB-0FFB4C031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1841D-8A01-AE34-B162-4CD8166EA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B17C5-CADC-4EE4-9277-8D0BBF39B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C02FA0-16E9-E3CC-CC1B-33CF22D66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3F9DF4-C940-2E8C-7A7D-BE63723AA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8192B-1434-7AAC-5A20-9F21FC155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50ED9-8802-4355-A162-51150A539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6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65919F-F8F1-CB56-212C-0C246516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D28513-D6C9-496B-3B60-FF2C4C4BD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4680AA-9525-4300-9878-EC032B76B6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818C3C-57DF-430F-D206-41271CF1E8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AFF8C5-A3A4-5461-B6F2-A79B81563C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74EBC9-4C78-40A1-96CD-39B1475E0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gentileframe1181x1772pngh0">
            <a:extLst>
              <a:ext uri="{FF2B5EF4-FFF2-40B4-BE49-F238E27FC236}">
                <a16:creationId xmlns:a16="http://schemas.microsoft.com/office/drawing/2014/main" id="{54464BEC-93F2-1600-3134-BEC0E8DD2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8B7D5544-5856-88B2-DED5-D2776F4B85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8305" y="2610962"/>
            <a:ext cx="3539332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76D1E61E-06B4-DA84-E684-DB9683CBE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721" y="1048471"/>
            <a:ext cx="9376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B4CDA02B-2DCC-E8EB-15CF-3A1B6A59C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705" y="5165918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5">
            <a:extLst>
              <a:ext uri="{FF2B5EF4-FFF2-40B4-BE49-F238E27FC236}">
                <a16:creationId xmlns:a16="http://schemas.microsoft.com/office/drawing/2014/main" id="{983E3F19-B570-B1DB-26A1-61CB4F34B7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3825620"/>
            <a:ext cx="3539332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A15BE14-4805-3D8B-F869-F4E3E1F4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762000"/>
            <a:ext cx="2695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0E8CC5-3612-2EB1-22D4-D7E1B1BDA59B}"/>
              </a:ext>
            </a:extLst>
          </p:cNvPr>
          <p:cNvGrpSpPr>
            <a:grpSpLocks/>
          </p:cNvGrpSpPr>
          <p:nvPr/>
        </p:nvGrpSpPr>
        <p:grpSpPr bwMode="auto">
          <a:xfrm>
            <a:off x="2790826" y="2514601"/>
            <a:ext cx="5667375" cy="955675"/>
            <a:chOff x="757238" y="1595655"/>
            <a:chExt cx="7557585" cy="1274037"/>
          </a:xfrm>
        </p:grpSpPr>
        <p:sp>
          <p:nvSpPr>
            <p:cNvPr id="23575" name="Text Box 36">
              <a:extLst>
                <a:ext uri="{FF2B5EF4-FFF2-40B4-BE49-F238E27FC236}">
                  <a16:creationId xmlns:a16="http://schemas.microsoft.com/office/drawing/2014/main" id="{97604C0F-9FF2-5590-8A98-09E91EF65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2027598"/>
              <a:ext cx="609600" cy="615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>
                <a:latin typeface="VNI-Times" pitchFamily="2" charset="0"/>
              </a:endParaRPr>
            </a:p>
          </p:txBody>
        </p:sp>
        <p:grpSp>
          <p:nvGrpSpPr>
            <p:cNvPr id="23576" name="Group 2">
              <a:extLst>
                <a:ext uri="{FF2B5EF4-FFF2-40B4-BE49-F238E27FC236}">
                  <a16:creationId xmlns:a16="http://schemas.microsoft.com/office/drawing/2014/main" id="{4596ABCD-F346-414C-817A-C61AFD892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238" y="1595655"/>
              <a:ext cx="7557585" cy="1274037"/>
              <a:chOff x="757238" y="1595655"/>
              <a:chExt cx="7557585" cy="1274037"/>
            </a:xfrm>
          </p:grpSpPr>
          <p:sp>
            <p:nvSpPr>
              <p:cNvPr id="23577" name="Line 30">
                <a:extLst>
                  <a:ext uri="{FF2B5EF4-FFF2-40B4-BE49-F238E27FC236}">
                    <a16:creationId xmlns:a16="http://schemas.microsoft.com/office/drawing/2014/main" id="{8A461106-1D60-D6E0-0337-C74478211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3000" y="2283909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3578" name="Group 1">
                <a:extLst>
                  <a:ext uri="{FF2B5EF4-FFF2-40B4-BE49-F238E27FC236}">
                    <a16:creationId xmlns:a16="http://schemas.microsoft.com/office/drawing/2014/main" id="{FCBBCEDB-193E-9BC7-1385-BE2521D4D4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7238" y="1595655"/>
                <a:ext cx="7557585" cy="1274037"/>
                <a:chOff x="757238" y="1752600"/>
                <a:chExt cx="7557585" cy="1274037"/>
              </a:xfrm>
            </p:grpSpPr>
            <p:sp>
              <p:nvSpPr>
                <p:cNvPr id="23579" name="Text Box 18">
                  <a:extLst>
                    <a:ext uri="{FF2B5EF4-FFF2-40B4-BE49-F238E27FC236}">
                      <a16:creationId xmlns:a16="http://schemas.microsoft.com/office/drawing/2014/main" id="{5F202767-7669-9817-A3BD-336B697B9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1" y="17526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80" name="Text Box 19">
                  <a:extLst>
                    <a:ext uri="{FF2B5EF4-FFF2-40B4-BE49-F238E27FC236}">
                      <a16:creationId xmlns:a16="http://schemas.microsoft.com/office/drawing/2014/main" id="{DF7F5D60-FA1A-AEE3-8EE8-269F108871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1" y="2305051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VNI-Times" pitchFamily="2" charset="0"/>
                    </a:rPr>
                    <a:t>7</a:t>
                  </a:r>
                </a:p>
              </p:txBody>
            </p:sp>
            <p:sp>
              <p:nvSpPr>
                <p:cNvPr id="23581" name="Line 20">
                  <a:extLst>
                    <a:ext uri="{FF2B5EF4-FFF2-40B4-BE49-F238E27FC236}">
                      <a16:creationId xmlns:a16="http://schemas.microsoft.com/office/drawing/2014/main" id="{847571B5-D21C-9D99-A846-B115074D6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7238" y="2333625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82" name="Text Box 21">
                  <a:extLst>
                    <a:ext uri="{FF2B5EF4-FFF2-40B4-BE49-F238E27FC236}">
                      <a16:creationId xmlns:a16="http://schemas.microsoft.com/office/drawing/2014/main" id="{528C28E2-C009-E093-9B3D-8A9D197FC2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5401" y="20574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83" name="Text Box 22">
                  <a:extLst>
                    <a:ext uri="{FF2B5EF4-FFF2-40B4-BE49-F238E27FC236}">
                      <a16:creationId xmlns:a16="http://schemas.microsoft.com/office/drawing/2014/main" id="{4C228833-10CB-1CB5-9441-7FC7672BCA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5001" y="1771650"/>
                  <a:ext cx="10668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x 9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84" name="Text Box 23">
                  <a:extLst>
                    <a:ext uri="{FF2B5EF4-FFF2-40B4-BE49-F238E27FC236}">
                      <a16:creationId xmlns:a16="http://schemas.microsoft.com/office/drawing/2014/main" id="{13F485B9-FD74-8A1B-A094-9DC8F45C1D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8801" y="2316163"/>
                  <a:ext cx="10668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 x 9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85" name="Line 24">
                  <a:extLst>
                    <a:ext uri="{FF2B5EF4-FFF2-40B4-BE49-F238E27FC236}">
                      <a16:creationId xmlns:a16="http://schemas.microsoft.com/office/drawing/2014/main" id="{391E743F-8F4E-497A-A76C-9043E6D82A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2366963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86" name="Text Box 25">
                  <a:extLst>
                    <a:ext uri="{FF2B5EF4-FFF2-40B4-BE49-F238E27FC236}">
                      <a16:creationId xmlns:a16="http://schemas.microsoft.com/office/drawing/2014/main" id="{D5E568C2-5001-F5C0-046C-8EEA9291D3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8001" y="2090738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87" name="Text Box 26">
                  <a:extLst>
                    <a:ext uri="{FF2B5EF4-FFF2-40B4-BE49-F238E27FC236}">
                      <a16:creationId xmlns:a16="http://schemas.microsoft.com/office/drawing/2014/main" id="{3C8CC5CF-43CE-A890-AD3B-BE53483330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2907" y="1806214"/>
                  <a:ext cx="1457404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88" name="Text Box 27">
                  <a:extLst>
                    <a:ext uri="{FF2B5EF4-FFF2-40B4-BE49-F238E27FC236}">
                      <a16:creationId xmlns:a16="http://schemas.microsoft.com/office/drawing/2014/main" id="{CCC6E99D-ADA5-469A-0C7D-3AE6D17FD8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67100" y="2411051"/>
                  <a:ext cx="1092123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63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89" name="Line 28">
                  <a:extLst>
                    <a:ext uri="{FF2B5EF4-FFF2-40B4-BE49-F238E27FC236}">
                      <a16:creationId xmlns:a16="http://schemas.microsoft.com/office/drawing/2014/main" id="{48AAA393-21E4-0425-85F0-CF8939DC4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7545" y="239929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90" name="Text Box 29">
                  <a:extLst>
                    <a:ext uri="{FF2B5EF4-FFF2-40B4-BE49-F238E27FC236}">
                      <a16:creationId xmlns:a16="http://schemas.microsoft.com/office/drawing/2014/main" id="{7F8D28F5-3EC3-310E-2641-2CC4B4FFF2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9200" y="19050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91" name="Text Box 31">
                  <a:extLst>
                    <a:ext uri="{FF2B5EF4-FFF2-40B4-BE49-F238E27FC236}">
                      <a16:creationId xmlns:a16="http://schemas.microsoft.com/office/drawing/2014/main" id="{CEB4E18E-722F-52D5-6A33-28FE48789A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9284" y="2378740"/>
                  <a:ext cx="4572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VNI-Times" pitchFamily="2" charset="0"/>
                    </a:rPr>
                    <a:t>9</a:t>
                  </a:r>
                </a:p>
              </p:txBody>
            </p:sp>
            <p:sp>
              <p:nvSpPr>
                <p:cNvPr id="23592" name="Text Box 32">
                  <a:extLst>
                    <a:ext uri="{FF2B5EF4-FFF2-40B4-BE49-F238E27FC236}">
                      <a16:creationId xmlns:a16="http://schemas.microsoft.com/office/drawing/2014/main" id="{65530FDE-58C4-17FE-78B8-7E8372F8A5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62600" y="21336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93" name="Text Box 33">
                  <a:extLst>
                    <a:ext uri="{FF2B5EF4-FFF2-40B4-BE49-F238E27FC236}">
                      <a16:creationId xmlns:a16="http://schemas.microsoft.com/office/drawing/2014/main" id="{712BE6BB-CD68-5C75-7E2C-653E2143C1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43600" y="1905000"/>
                  <a:ext cx="12192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x 7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94" name="Text Box 34">
                  <a:extLst>
                    <a:ext uri="{FF2B5EF4-FFF2-40B4-BE49-F238E27FC236}">
                      <a16:creationId xmlns:a16="http://schemas.microsoft.com/office/drawing/2014/main" id="{21A3D464-02A3-32EC-ADA6-098298A23B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43600" y="2338389"/>
                  <a:ext cx="12192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 x 7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95" name="Line 35">
                  <a:extLst>
                    <a:ext uri="{FF2B5EF4-FFF2-40B4-BE49-F238E27FC236}">
                      <a16:creationId xmlns:a16="http://schemas.microsoft.com/office/drawing/2014/main" id="{C5CF090E-E484-5714-2253-11B78915C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2438400"/>
                  <a:ext cx="838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96" name="Text Box 37">
                  <a:extLst>
                    <a:ext uri="{FF2B5EF4-FFF2-40B4-BE49-F238E27FC236}">
                      <a16:creationId xmlns:a16="http://schemas.microsoft.com/office/drawing/2014/main" id="{A2B7FA84-FDF1-37B3-CA05-10C67E21CC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3112" y="1870456"/>
                  <a:ext cx="951711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28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97" name="Text Box 38">
                  <a:extLst>
                    <a:ext uri="{FF2B5EF4-FFF2-40B4-BE49-F238E27FC236}">
                      <a16:creationId xmlns:a16="http://schemas.microsoft.com/office/drawing/2014/main" id="{2540ADB1-B48F-2F00-3F7F-174D36B574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92571" y="2369460"/>
                  <a:ext cx="844188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63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3598" name="Line 39">
                  <a:extLst>
                    <a:ext uri="{FF2B5EF4-FFF2-40B4-BE49-F238E27FC236}">
                      <a16:creationId xmlns:a16="http://schemas.microsoft.com/office/drawing/2014/main" id="{5998A36A-EFC0-5C1A-CE8E-BFC88552B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5200" y="2424113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99" name="Text Box 40">
                  <a:extLst>
                    <a:ext uri="{FF2B5EF4-FFF2-40B4-BE49-F238E27FC236}">
                      <a16:creationId xmlns:a16="http://schemas.microsoft.com/office/drawing/2014/main" id="{0A9E777E-3986-8F4C-0CAC-DF2EF245F9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9600" y="2062163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79C5F2-411A-AB9C-C921-E1B4DA0BF8B3}"/>
              </a:ext>
            </a:extLst>
          </p:cNvPr>
          <p:cNvGrpSpPr>
            <a:grpSpLocks/>
          </p:cNvGrpSpPr>
          <p:nvPr/>
        </p:nvGrpSpPr>
        <p:grpSpPr bwMode="auto">
          <a:xfrm>
            <a:off x="2732089" y="3587751"/>
            <a:ext cx="2073275" cy="868363"/>
            <a:chOff x="485990" y="4040983"/>
            <a:chExt cx="2765468" cy="1111235"/>
          </a:xfrm>
        </p:grpSpPr>
        <p:sp>
          <p:nvSpPr>
            <p:cNvPr id="23566" name="Text Box 52">
              <a:extLst>
                <a:ext uri="{FF2B5EF4-FFF2-40B4-BE49-F238E27FC236}">
                  <a16:creationId xmlns:a16="http://schemas.microsoft.com/office/drawing/2014/main" id="{A61EB63B-914E-59A1-4849-2EB23B771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5657" y="4049610"/>
              <a:ext cx="685801" cy="59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altLang="en-US" sz="2400">
                <a:latin typeface="VNI-Times" pitchFamily="2" charset="0"/>
              </a:endParaRPr>
            </a:p>
          </p:txBody>
        </p:sp>
        <p:sp>
          <p:nvSpPr>
            <p:cNvPr id="23567" name="Line 53">
              <a:extLst>
                <a:ext uri="{FF2B5EF4-FFF2-40B4-BE49-F238E27FC236}">
                  <a16:creationId xmlns:a16="http://schemas.microsoft.com/office/drawing/2014/main" id="{9DE9129C-87C1-A2BF-21A4-903C63350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335" y="4606926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23568" name="Group 4">
              <a:extLst>
                <a:ext uri="{FF2B5EF4-FFF2-40B4-BE49-F238E27FC236}">
                  <a16:creationId xmlns:a16="http://schemas.microsoft.com/office/drawing/2014/main" id="{F1D2A4E6-C147-65E4-5374-2177B45D3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990" y="4040983"/>
              <a:ext cx="2739637" cy="1111235"/>
              <a:chOff x="914400" y="3124201"/>
              <a:chExt cx="2739637" cy="1111235"/>
            </a:xfrm>
          </p:grpSpPr>
          <p:sp>
            <p:nvSpPr>
              <p:cNvPr id="23569" name="Text Box 46">
                <a:extLst>
                  <a:ext uri="{FF2B5EF4-FFF2-40B4-BE49-F238E27FC236}">
                    <a16:creationId xmlns:a16="http://schemas.microsoft.com/office/drawing/2014/main" id="{36F492A7-3A24-411D-CC63-FF810CDD5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67074"/>
                <a:ext cx="762000" cy="590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3570" name="Text Box 47">
                <a:extLst>
                  <a:ext uri="{FF2B5EF4-FFF2-40B4-BE49-F238E27FC236}">
                    <a16:creationId xmlns:a16="http://schemas.microsoft.com/office/drawing/2014/main" id="{19796338-437A-7818-FBB2-B366EF652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124201"/>
                <a:ext cx="762000" cy="59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3571" name="Text Box 48">
                <a:extLst>
                  <a:ext uri="{FF2B5EF4-FFF2-40B4-BE49-F238E27FC236}">
                    <a16:creationId xmlns:a16="http://schemas.microsoft.com/office/drawing/2014/main" id="{E35BC496-02C6-230F-0FC1-748659A08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283" y="3569962"/>
                <a:ext cx="762000" cy="59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63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3572" name="Line 50">
                <a:extLst>
                  <a:ext uri="{FF2B5EF4-FFF2-40B4-BE49-F238E27FC236}">
                    <a16:creationId xmlns:a16="http://schemas.microsoft.com/office/drawing/2014/main" id="{9A0255F1-C02D-F97D-A1B4-1841A7509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573" name="Text Box 51">
                <a:extLst>
                  <a:ext uri="{FF2B5EF4-FFF2-40B4-BE49-F238E27FC236}">
                    <a16:creationId xmlns:a16="http://schemas.microsoft.com/office/drawing/2014/main" id="{45B137CA-8ED0-E829-3124-82AD468F3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00" y="3352799"/>
                <a:ext cx="533400" cy="591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3574" name="Text Box 54">
                <a:extLst>
                  <a:ext uri="{FF2B5EF4-FFF2-40B4-BE49-F238E27FC236}">
                    <a16:creationId xmlns:a16="http://schemas.microsoft.com/office/drawing/2014/main" id="{DDF8E9F9-7A46-56B1-F729-22176B7FB6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8238" y="3644573"/>
                <a:ext cx="685799" cy="590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63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</p:grpSp>
      </p:grpSp>
      <p:sp>
        <p:nvSpPr>
          <p:cNvPr id="42" name="Text Box 59">
            <a:extLst>
              <a:ext uri="{FF2B5EF4-FFF2-40B4-BE49-F238E27FC236}">
                <a16:creationId xmlns:a16="http://schemas.microsoft.com/office/drawing/2014/main" id="{A784B8FF-94FF-62A7-C886-D539C401F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3741738"/>
            <a:ext cx="68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altLang="en-US" sz="2400">
              <a:latin typeface="VNI-Times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F4AD70-2BDF-4DEA-2153-3CE92D69E55D}"/>
              </a:ext>
            </a:extLst>
          </p:cNvPr>
          <p:cNvGrpSpPr>
            <a:grpSpLocks/>
          </p:cNvGrpSpPr>
          <p:nvPr/>
        </p:nvGrpSpPr>
        <p:grpSpPr bwMode="auto">
          <a:xfrm>
            <a:off x="6829425" y="3581401"/>
            <a:ext cx="1314450" cy="804863"/>
            <a:chOff x="6172200" y="3200400"/>
            <a:chExt cx="1752600" cy="1072753"/>
          </a:xfrm>
        </p:grpSpPr>
        <p:sp>
          <p:nvSpPr>
            <p:cNvPr id="23559" name="Text Box 60">
              <a:extLst>
                <a:ext uri="{FF2B5EF4-FFF2-40B4-BE49-F238E27FC236}">
                  <a16:creationId xmlns:a16="http://schemas.microsoft.com/office/drawing/2014/main" id="{F95291C3-BFE7-BD18-A927-7CBF0BCD8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2004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sp>
          <p:nvSpPr>
            <p:cNvPr id="23560" name="Text Box 61">
              <a:extLst>
                <a:ext uri="{FF2B5EF4-FFF2-40B4-BE49-F238E27FC236}">
                  <a16:creationId xmlns:a16="http://schemas.microsoft.com/office/drawing/2014/main" id="{477E1664-4651-9127-EA65-28AD08974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6576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7</a:t>
              </a:r>
            </a:p>
          </p:txBody>
        </p:sp>
        <p:sp>
          <p:nvSpPr>
            <p:cNvPr id="23561" name="Line 62">
              <a:extLst>
                <a:ext uri="{FF2B5EF4-FFF2-40B4-BE49-F238E27FC236}">
                  <a16:creationId xmlns:a16="http://schemas.microsoft.com/office/drawing/2014/main" id="{0790BA1D-94CE-FE00-C7F7-D4B7F2AC6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3733800"/>
              <a:ext cx="381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62" name="Text Box 63">
              <a:extLst>
                <a:ext uri="{FF2B5EF4-FFF2-40B4-BE49-F238E27FC236}">
                  <a16:creationId xmlns:a16="http://schemas.microsoft.com/office/drawing/2014/main" id="{7EFA5D4F-F11B-7343-24F7-A4772864A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4290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&lt;</a:t>
              </a:r>
            </a:p>
          </p:txBody>
        </p:sp>
        <p:sp>
          <p:nvSpPr>
            <p:cNvPr id="23563" name="Text Box 64">
              <a:extLst>
                <a:ext uri="{FF2B5EF4-FFF2-40B4-BE49-F238E27FC236}">
                  <a16:creationId xmlns:a16="http://schemas.microsoft.com/office/drawing/2014/main" id="{8E7D5B67-F06D-D9D4-7CC6-618EC3DED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2004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4</a:t>
              </a:r>
            </a:p>
          </p:txBody>
        </p:sp>
        <p:sp>
          <p:nvSpPr>
            <p:cNvPr id="23564" name="Text Box 65">
              <a:extLst>
                <a:ext uri="{FF2B5EF4-FFF2-40B4-BE49-F238E27FC236}">
                  <a16:creationId xmlns:a16="http://schemas.microsoft.com/office/drawing/2014/main" id="{0A54565C-BA7B-10F2-8D05-6A63871D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6576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9</a:t>
              </a:r>
            </a:p>
          </p:txBody>
        </p:sp>
        <p:sp>
          <p:nvSpPr>
            <p:cNvPr id="23565" name="Line 66">
              <a:extLst>
                <a:ext uri="{FF2B5EF4-FFF2-40B4-BE49-F238E27FC236}">
                  <a16:creationId xmlns:a16="http://schemas.microsoft.com/office/drawing/2014/main" id="{440210FF-F8BF-AB49-6C9E-F811F9AA9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0" y="3733800"/>
              <a:ext cx="457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9874F9D3-2650-9569-4BD6-CF2F5A01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09600"/>
            <a:ext cx="2436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8AADD97-A5B9-4471-BADE-2EB98BF6315D}"/>
              </a:ext>
            </a:extLst>
          </p:cNvPr>
          <p:cNvGrpSpPr>
            <a:grpSpLocks/>
          </p:cNvGrpSpPr>
          <p:nvPr/>
        </p:nvGrpSpPr>
        <p:grpSpPr bwMode="auto">
          <a:xfrm>
            <a:off x="1067052" y="2111242"/>
            <a:ext cx="2436813" cy="1188805"/>
            <a:chOff x="485990" y="4040983"/>
            <a:chExt cx="2765468" cy="1522118"/>
          </a:xfrm>
        </p:grpSpPr>
        <p:sp>
          <p:nvSpPr>
            <p:cNvPr id="24597" name="Text Box 52">
              <a:extLst>
                <a:ext uri="{FF2B5EF4-FFF2-40B4-BE49-F238E27FC236}">
                  <a16:creationId xmlns:a16="http://schemas.microsoft.com/office/drawing/2014/main" id="{3A0565EE-01A7-C83D-5F53-821E4FA19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5657" y="4242811"/>
              <a:ext cx="685801" cy="59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b="1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grpSp>
          <p:nvGrpSpPr>
            <p:cNvPr id="24598" name="Group 4">
              <a:extLst>
                <a:ext uri="{FF2B5EF4-FFF2-40B4-BE49-F238E27FC236}">
                  <a16:creationId xmlns:a16="http://schemas.microsoft.com/office/drawing/2014/main" id="{E95328B0-E733-574D-0977-65DF996ED3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990" y="4040983"/>
              <a:ext cx="1981200" cy="1522118"/>
              <a:chOff x="914400" y="3124201"/>
              <a:chExt cx="1981200" cy="1522118"/>
            </a:xfrm>
          </p:grpSpPr>
          <p:sp>
            <p:nvSpPr>
              <p:cNvPr id="24599" name="Text Box 46">
                <a:extLst>
                  <a:ext uri="{FF2B5EF4-FFF2-40B4-BE49-F238E27FC236}">
                    <a16:creationId xmlns:a16="http://schemas.microsoft.com/office/drawing/2014/main" id="{A92BB0ED-D323-C5A1-D896-CD0520F50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67074"/>
                <a:ext cx="762000" cy="1379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400" dirty="0">
                  <a:latin typeface="VNI-Times" pitchFamily="2" charset="0"/>
                </a:endParaRPr>
              </a:p>
            </p:txBody>
          </p:sp>
          <p:sp>
            <p:nvSpPr>
              <p:cNvPr id="24600" name="Text Box 47">
                <a:extLst>
                  <a:ext uri="{FF2B5EF4-FFF2-40B4-BE49-F238E27FC236}">
                    <a16:creationId xmlns:a16="http://schemas.microsoft.com/office/drawing/2014/main" id="{5559254C-648B-3742-6E2C-C1B668769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124201"/>
                <a:ext cx="762000" cy="59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4601" name="Text Box 48">
                <a:extLst>
                  <a:ext uri="{FF2B5EF4-FFF2-40B4-BE49-F238E27FC236}">
                    <a16:creationId xmlns:a16="http://schemas.microsoft.com/office/drawing/2014/main" id="{6E7F9044-D0FB-9D6C-C061-91D6D2B4B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283" y="3569962"/>
                <a:ext cx="762000" cy="59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4602" name="Line 50">
                <a:extLst>
                  <a:ext uri="{FF2B5EF4-FFF2-40B4-BE49-F238E27FC236}">
                    <a16:creationId xmlns:a16="http://schemas.microsoft.com/office/drawing/2014/main" id="{D16157C1-8868-9EE0-1D75-F75B8C70E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603" name="Text Box 51">
                <a:extLst>
                  <a:ext uri="{FF2B5EF4-FFF2-40B4-BE49-F238E27FC236}">
                    <a16:creationId xmlns:a16="http://schemas.microsoft.com/office/drawing/2014/main" id="{8BAC7DFD-6689-21E2-85AF-3D18EDD17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00" y="3352799"/>
                <a:ext cx="533400" cy="591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</p:grpSp>
      </p:grpSp>
      <p:sp>
        <p:nvSpPr>
          <p:cNvPr id="61" name="Text Box 59">
            <a:extLst>
              <a:ext uri="{FF2B5EF4-FFF2-40B4-BE49-F238E27FC236}">
                <a16:creationId xmlns:a16="http://schemas.microsoft.com/office/drawing/2014/main" id="{55D8769E-2448-A471-C123-BD37B26A7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979" y="2224625"/>
            <a:ext cx="14448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altLang="en-US" dirty="0">
              <a:latin typeface="VNI-Times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287B6CF-CD16-B3E3-660F-5D24DA46126B}"/>
              </a:ext>
            </a:extLst>
          </p:cNvPr>
          <p:cNvGrpSpPr>
            <a:grpSpLocks/>
          </p:cNvGrpSpPr>
          <p:nvPr/>
        </p:nvGrpSpPr>
        <p:grpSpPr bwMode="auto">
          <a:xfrm>
            <a:off x="6446560" y="2034556"/>
            <a:ext cx="1336675" cy="1076325"/>
            <a:chOff x="6151105" y="3002192"/>
            <a:chExt cx="1781082" cy="1434856"/>
          </a:xfrm>
        </p:grpSpPr>
        <p:sp>
          <p:nvSpPr>
            <p:cNvPr id="24590" name="Text Box 60">
              <a:extLst>
                <a:ext uri="{FF2B5EF4-FFF2-40B4-BE49-F238E27FC236}">
                  <a16:creationId xmlns:a16="http://schemas.microsoft.com/office/drawing/2014/main" id="{8B1BA87F-A41F-2763-44A3-5543DCD64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1105" y="3002192"/>
              <a:ext cx="457200" cy="779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sp>
          <p:nvSpPr>
            <p:cNvPr id="24591" name="Text Box 61">
              <a:extLst>
                <a:ext uri="{FF2B5EF4-FFF2-40B4-BE49-F238E27FC236}">
                  <a16:creationId xmlns:a16="http://schemas.microsoft.com/office/drawing/2014/main" id="{F2E24E05-C124-38C2-156C-A1E7F61B8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657600"/>
              <a:ext cx="457200" cy="779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8</a:t>
              </a:r>
            </a:p>
          </p:txBody>
        </p:sp>
        <p:sp>
          <p:nvSpPr>
            <p:cNvPr id="24592" name="Line 62">
              <a:extLst>
                <a:ext uri="{FF2B5EF4-FFF2-40B4-BE49-F238E27FC236}">
                  <a16:creationId xmlns:a16="http://schemas.microsoft.com/office/drawing/2014/main" id="{0552BB57-8E5F-926A-A922-1D8FF2677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3733800"/>
              <a:ext cx="381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3" name="Text Box 63">
              <a:extLst>
                <a:ext uri="{FF2B5EF4-FFF2-40B4-BE49-F238E27FC236}">
                  <a16:creationId xmlns:a16="http://schemas.microsoft.com/office/drawing/2014/main" id="{5F689A2F-D403-067C-6AD3-486DCCE73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428999"/>
              <a:ext cx="457200" cy="779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&lt;</a:t>
              </a:r>
            </a:p>
          </p:txBody>
        </p:sp>
        <p:sp>
          <p:nvSpPr>
            <p:cNvPr id="24594" name="Text Box 64">
              <a:extLst>
                <a:ext uri="{FF2B5EF4-FFF2-40B4-BE49-F238E27FC236}">
                  <a16:creationId xmlns:a16="http://schemas.microsoft.com/office/drawing/2014/main" id="{A0D586CE-BA6A-F43B-0D74-0CBB58CCA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4987" y="3002192"/>
              <a:ext cx="457200" cy="779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8</a:t>
              </a:r>
            </a:p>
          </p:txBody>
        </p:sp>
        <p:sp>
          <p:nvSpPr>
            <p:cNvPr id="24595" name="Text Box 65">
              <a:extLst>
                <a:ext uri="{FF2B5EF4-FFF2-40B4-BE49-F238E27FC236}">
                  <a16:creationId xmlns:a16="http://schemas.microsoft.com/office/drawing/2014/main" id="{6D6F2865-C918-24AB-B7BC-323DB6CF3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657600"/>
              <a:ext cx="457200" cy="779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5</a:t>
              </a:r>
            </a:p>
          </p:txBody>
        </p:sp>
        <p:sp>
          <p:nvSpPr>
            <p:cNvPr id="24596" name="Line 66">
              <a:extLst>
                <a:ext uri="{FF2B5EF4-FFF2-40B4-BE49-F238E27FC236}">
                  <a16:creationId xmlns:a16="http://schemas.microsoft.com/office/drawing/2014/main" id="{36D70601-091F-7509-C7E6-6D84401DB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0" y="3733800"/>
              <a:ext cx="457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5469C6-C933-BD71-AA42-5545064C8F84}"/>
              </a:ext>
            </a:extLst>
          </p:cNvPr>
          <p:cNvGrpSpPr>
            <a:grpSpLocks/>
          </p:cNvGrpSpPr>
          <p:nvPr/>
        </p:nvGrpSpPr>
        <p:grpSpPr bwMode="auto">
          <a:xfrm>
            <a:off x="3994402" y="2122353"/>
            <a:ext cx="1457325" cy="811212"/>
            <a:chOff x="1307873" y="4040983"/>
            <a:chExt cx="1943585" cy="1036625"/>
          </a:xfrm>
        </p:grpSpPr>
        <p:sp>
          <p:nvSpPr>
            <p:cNvPr id="24584" name="Text Box 52">
              <a:extLst>
                <a:ext uri="{FF2B5EF4-FFF2-40B4-BE49-F238E27FC236}">
                  <a16:creationId xmlns:a16="http://schemas.microsoft.com/office/drawing/2014/main" id="{03724047-E672-ADA2-AF59-FC358CF63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5657" y="4242811"/>
              <a:ext cx="685801" cy="59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b="1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grpSp>
          <p:nvGrpSpPr>
            <p:cNvPr id="24585" name="Group 4">
              <a:extLst>
                <a:ext uri="{FF2B5EF4-FFF2-40B4-BE49-F238E27FC236}">
                  <a16:creationId xmlns:a16="http://schemas.microsoft.com/office/drawing/2014/main" id="{99831282-AF22-7EA5-6B31-F7A65966C8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7873" y="4040983"/>
              <a:ext cx="1159317" cy="1036625"/>
              <a:chOff x="1736283" y="3124201"/>
              <a:chExt cx="1159317" cy="1036625"/>
            </a:xfrm>
          </p:grpSpPr>
          <p:sp>
            <p:nvSpPr>
              <p:cNvPr id="24586" name="Text Box 47">
                <a:extLst>
                  <a:ext uri="{FF2B5EF4-FFF2-40B4-BE49-F238E27FC236}">
                    <a16:creationId xmlns:a16="http://schemas.microsoft.com/office/drawing/2014/main" id="{0D771221-7D22-5A58-04F6-3444654018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124201"/>
                <a:ext cx="762000" cy="59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4587" name="Text Box 48">
                <a:extLst>
                  <a:ext uri="{FF2B5EF4-FFF2-40B4-BE49-F238E27FC236}">
                    <a16:creationId xmlns:a16="http://schemas.microsoft.com/office/drawing/2014/main" id="{BC8968A9-C4B3-85FF-3B1F-9B3EDBEA11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283" y="3569962"/>
                <a:ext cx="762000" cy="59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4588" name="Line 50">
                <a:extLst>
                  <a:ext uri="{FF2B5EF4-FFF2-40B4-BE49-F238E27FC236}">
                    <a16:creationId xmlns:a16="http://schemas.microsoft.com/office/drawing/2014/main" id="{228F6BE2-5FF8-FA89-EB72-172560F30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589" name="Text Box 51">
                <a:extLst>
                  <a:ext uri="{FF2B5EF4-FFF2-40B4-BE49-F238E27FC236}">
                    <a16:creationId xmlns:a16="http://schemas.microsoft.com/office/drawing/2014/main" id="{FF8A7482-3FFB-87AC-9E0C-3C208720C9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00" y="3352799"/>
                <a:ext cx="533400" cy="591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</p:grpSp>
      </p:grpSp>
      <p:sp>
        <p:nvSpPr>
          <p:cNvPr id="24583" name="TextBox 77">
            <a:extLst>
              <a:ext uri="{FF2B5EF4-FFF2-40B4-BE49-F238E27FC236}">
                <a16:creationId xmlns:a16="http://schemas.microsoft.com/office/drawing/2014/main" id="{4D26CE88-DD20-06F0-EC41-2FE8DAA34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327" y="2222366"/>
            <a:ext cx="19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45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46F595-47BD-E7AC-B415-512D195DC6D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797512"/>
            <a:ext cx="8077200" cy="1684179"/>
          </a:xfrm>
          <a:prstGeom prst="rect">
            <a:avLst/>
          </a:prstGeom>
          <a:blipFill>
            <a:blip r:embed="rId2"/>
            <a:stretch>
              <a:fillRect l="-1132" r="-120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603" name="TextBox 5">
            <a:extLst>
              <a:ext uri="{FF2B5EF4-FFF2-40B4-BE49-F238E27FC236}">
                <a16:creationId xmlns:a16="http://schemas.microsoft.com/office/drawing/2014/main" id="{28C96E2B-C892-5A90-12C4-DE2287FF7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54226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b="1" u="sng" dirty="0" err="1">
                <a:solidFill>
                  <a:srgbClr val="FF0000"/>
                </a:solidFill>
              </a:rPr>
              <a:t>Bài</a:t>
            </a:r>
            <a:r>
              <a:rPr lang="en-US" altLang="vi-VN" b="1" u="sng" dirty="0">
                <a:solidFill>
                  <a:srgbClr val="FF0000"/>
                </a:solidFill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</a:rPr>
              <a:t>giải</a:t>
            </a:r>
            <a:endParaRPr lang="en-US" altLang="vi-VN" b="1" u="sng" dirty="0">
              <a:solidFill>
                <a:srgbClr val="FF0000"/>
              </a:solidFill>
            </a:endParaRPr>
          </a:p>
        </p:txBody>
      </p:sp>
      <p:sp>
        <p:nvSpPr>
          <p:cNvPr id="25604" name="TextBox 9">
            <a:extLst>
              <a:ext uri="{FF2B5EF4-FFF2-40B4-BE49-F238E27FC236}">
                <a16:creationId xmlns:a16="http://schemas.microsoft.com/office/drawing/2014/main" id="{2684D7D3-A22D-1E56-B08D-3AEBB8C1C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4" y="2671763"/>
            <a:ext cx="534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b="1">
                <a:solidFill>
                  <a:srgbClr val="FF0000"/>
                </a:solidFill>
              </a:rPr>
              <a:t>Quy đồng mẫu số hai phân số ta có: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246D25-642A-C5D6-A3A0-AD73CD135DF2}"/>
              </a:ext>
            </a:extLst>
          </p:cNvPr>
          <p:cNvGrpSpPr>
            <a:grpSpLocks/>
          </p:cNvGrpSpPr>
          <p:nvPr/>
        </p:nvGrpSpPr>
        <p:grpSpPr bwMode="auto">
          <a:xfrm>
            <a:off x="2667001" y="3133725"/>
            <a:ext cx="5667375" cy="954088"/>
            <a:chOff x="757238" y="1595655"/>
            <a:chExt cx="7557585" cy="1274037"/>
          </a:xfrm>
        </p:grpSpPr>
        <p:sp>
          <p:nvSpPr>
            <p:cNvPr id="25626" name="Text Box 36">
              <a:extLst>
                <a:ext uri="{FF2B5EF4-FFF2-40B4-BE49-F238E27FC236}">
                  <a16:creationId xmlns:a16="http://schemas.microsoft.com/office/drawing/2014/main" id="{6F2EDEBC-DB2C-D294-ADB9-402C7E068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2027598"/>
              <a:ext cx="609600" cy="615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grpSp>
          <p:nvGrpSpPr>
            <p:cNvPr id="25627" name="Group 2">
              <a:extLst>
                <a:ext uri="{FF2B5EF4-FFF2-40B4-BE49-F238E27FC236}">
                  <a16:creationId xmlns:a16="http://schemas.microsoft.com/office/drawing/2014/main" id="{25E64B32-F755-3B67-4B05-037C0F4D4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238" y="1595655"/>
              <a:ext cx="7557585" cy="1274037"/>
              <a:chOff x="757238" y="1595655"/>
              <a:chExt cx="7557585" cy="1274037"/>
            </a:xfrm>
          </p:grpSpPr>
          <p:sp>
            <p:nvSpPr>
              <p:cNvPr id="25628" name="Line 30">
                <a:extLst>
                  <a:ext uri="{FF2B5EF4-FFF2-40B4-BE49-F238E27FC236}">
                    <a16:creationId xmlns:a16="http://schemas.microsoft.com/office/drawing/2014/main" id="{61040291-5D6B-20E3-21DB-0489C6B96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3000" y="2283909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5629" name="Group 1">
                <a:extLst>
                  <a:ext uri="{FF2B5EF4-FFF2-40B4-BE49-F238E27FC236}">
                    <a16:creationId xmlns:a16="http://schemas.microsoft.com/office/drawing/2014/main" id="{4A7A88E8-1877-8FF6-ABFF-75400FC8CA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7238" y="1595655"/>
                <a:ext cx="7557585" cy="1274037"/>
                <a:chOff x="757238" y="1752600"/>
                <a:chExt cx="7557585" cy="1274037"/>
              </a:xfrm>
            </p:grpSpPr>
            <p:sp>
              <p:nvSpPr>
                <p:cNvPr id="25630" name="Text Box 18">
                  <a:extLst>
                    <a:ext uri="{FF2B5EF4-FFF2-40B4-BE49-F238E27FC236}">
                      <a16:creationId xmlns:a16="http://schemas.microsoft.com/office/drawing/2014/main" id="{20D3FCBD-2EDE-01EF-FAA7-C119035E7D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1" y="17526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31" name="Text Box 19">
                  <a:extLst>
                    <a:ext uri="{FF2B5EF4-FFF2-40B4-BE49-F238E27FC236}">
                      <a16:creationId xmlns:a16="http://schemas.microsoft.com/office/drawing/2014/main" id="{D4387CCB-3B09-3E91-55DB-359AC0B5CA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1" y="2305051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VNI-Times" pitchFamily="2" charset="0"/>
                    </a:rPr>
                    <a:t>3</a:t>
                  </a:r>
                </a:p>
              </p:txBody>
            </p:sp>
            <p:sp>
              <p:nvSpPr>
                <p:cNvPr id="25632" name="Line 20">
                  <a:extLst>
                    <a:ext uri="{FF2B5EF4-FFF2-40B4-BE49-F238E27FC236}">
                      <a16:creationId xmlns:a16="http://schemas.microsoft.com/office/drawing/2014/main" id="{6299EAE8-AE89-6ED6-3B6D-F363B737D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7238" y="2333625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5633" name="Text Box 21">
                  <a:extLst>
                    <a:ext uri="{FF2B5EF4-FFF2-40B4-BE49-F238E27FC236}">
                      <a16:creationId xmlns:a16="http://schemas.microsoft.com/office/drawing/2014/main" id="{600D3A2D-0B7B-E809-DA8F-10A8C10388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5401" y="20574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34" name="Text Box 22">
                  <a:extLst>
                    <a:ext uri="{FF2B5EF4-FFF2-40B4-BE49-F238E27FC236}">
                      <a16:creationId xmlns:a16="http://schemas.microsoft.com/office/drawing/2014/main" id="{7120E8E8-3F57-D8D8-D930-1FFB96FB78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5001" y="1771650"/>
                  <a:ext cx="10668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x 5</a:t>
                  </a:r>
                  <a:endParaRPr lang="en-US" altLang="en-US" sz="2400" dirty="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35" name="Text Box 23">
                  <a:extLst>
                    <a:ext uri="{FF2B5EF4-FFF2-40B4-BE49-F238E27FC236}">
                      <a16:creationId xmlns:a16="http://schemas.microsoft.com/office/drawing/2014/main" id="{9F47030B-3FE6-2080-F37A-71DCF6ACCF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8801" y="2316163"/>
                  <a:ext cx="10668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x 5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36" name="Line 24">
                  <a:extLst>
                    <a:ext uri="{FF2B5EF4-FFF2-40B4-BE49-F238E27FC236}">
                      <a16:creationId xmlns:a16="http://schemas.microsoft.com/office/drawing/2014/main" id="{06113471-3D9C-31E8-A6AD-F49EFF53E7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2366963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5637" name="Text Box 25">
                  <a:extLst>
                    <a:ext uri="{FF2B5EF4-FFF2-40B4-BE49-F238E27FC236}">
                      <a16:creationId xmlns:a16="http://schemas.microsoft.com/office/drawing/2014/main" id="{DB3D718F-AAF0-32C0-DF42-44CF123FAE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8001" y="2090738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38" name="Text Box 26">
                  <a:extLst>
                    <a:ext uri="{FF2B5EF4-FFF2-40B4-BE49-F238E27FC236}">
                      <a16:creationId xmlns:a16="http://schemas.microsoft.com/office/drawing/2014/main" id="{8606FB34-2B2B-1153-7603-74A6BA3CC2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2907" y="1806214"/>
                  <a:ext cx="1457404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39" name="Text Box 27">
                  <a:extLst>
                    <a:ext uri="{FF2B5EF4-FFF2-40B4-BE49-F238E27FC236}">
                      <a16:creationId xmlns:a16="http://schemas.microsoft.com/office/drawing/2014/main" id="{481C587B-F4E6-7BE1-A84E-C7638E29F2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67100" y="2411051"/>
                  <a:ext cx="1092123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40" name="Line 28">
                  <a:extLst>
                    <a:ext uri="{FF2B5EF4-FFF2-40B4-BE49-F238E27FC236}">
                      <a16:creationId xmlns:a16="http://schemas.microsoft.com/office/drawing/2014/main" id="{044C1DFF-E44A-C1F8-284A-5384573A6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7545" y="239929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5641" name="Text Box 29">
                  <a:extLst>
                    <a:ext uri="{FF2B5EF4-FFF2-40B4-BE49-F238E27FC236}">
                      <a16:creationId xmlns:a16="http://schemas.microsoft.com/office/drawing/2014/main" id="{D4FE839D-C130-6481-F94C-F5A2ABBCDD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9200" y="19050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42" name="Text Box 31">
                  <a:extLst>
                    <a:ext uri="{FF2B5EF4-FFF2-40B4-BE49-F238E27FC236}">
                      <a16:creationId xmlns:a16="http://schemas.microsoft.com/office/drawing/2014/main" id="{EEC9923E-4397-BBC8-7BC1-9009E3017A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9284" y="2378740"/>
                  <a:ext cx="4572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VNI-Times" pitchFamily="2" charset="0"/>
                    </a:rPr>
                    <a:t>5</a:t>
                  </a:r>
                </a:p>
              </p:txBody>
            </p:sp>
            <p:sp>
              <p:nvSpPr>
                <p:cNvPr id="25643" name="Text Box 32">
                  <a:extLst>
                    <a:ext uri="{FF2B5EF4-FFF2-40B4-BE49-F238E27FC236}">
                      <a16:creationId xmlns:a16="http://schemas.microsoft.com/office/drawing/2014/main" id="{FD00672C-7177-28A6-06E4-BBFDA9E008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62600" y="21336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44" name="Text Box 33">
                  <a:extLst>
                    <a:ext uri="{FF2B5EF4-FFF2-40B4-BE49-F238E27FC236}">
                      <a16:creationId xmlns:a16="http://schemas.microsoft.com/office/drawing/2014/main" id="{FB8B9072-6DF8-FFA0-E231-E9125B5CFB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43600" y="1905000"/>
                  <a:ext cx="12192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x 3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45" name="Text Box 34">
                  <a:extLst>
                    <a:ext uri="{FF2B5EF4-FFF2-40B4-BE49-F238E27FC236}">
                      <a16:creationId xmlns:a16="http://schemas.microsoft.com/office/drawing/2014/main" id="{063A5735-3699-71EC-2F7D-B5694ECE58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43600" y="2338389"/>
                  <a:ext cx="12192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x 3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46" name="Line 35">
                  <a:extLst>
                    <a:ext uri="{FF2B5EF4-FFF2-40B4-BE49-F238E27FC236}">
                      <a16:creationId xmlns:a16="http://schemas.microsoft.com/office/drawing/2014/main" id="{7F22BDAE-0FEE-B1BB-C399-0F1A5E360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2438400"/>
                  <a:ext cx="838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5647" name="Text Box 37">
                  <a:extLst>
                    <a:ext uri="{FF2B5EF4-FFF2-40B4-BE49-F238E27FC236}">
                      <a16:creationId xmlns:a16="http://schemas.microsoft.com/office/drawing/2014/main" id="{D5CACE03-1B0B-F58D-BE0C-1999EE814E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3112" y="1870456"/>
                  <a:ext cx="951711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48" name="Text Box 38">
                  <a:extLst>
                    <a:ext uri="{FF2B5EF4-FFF2-40B4-BE49-F238E27FC236}">
                      <a16:creationId xmlns:a16="http://schemas.microsoft.com/office/drawing/2014/main" id="{B3CB610A-363C-25F7-36D8-BA455CAA10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92571" y="2369460"/>
                  <a:ext cx="844188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25649" name="Line 39">
                  <a:extLst>
                    <a:ext uri="{FF2B5EF4-FFF2-40B4-BE49-F238E27FC236}">
                      <a16:creationId xmlns:a16="http://schemas.microsoft.com/office/drawing/2014/main" id="{38D62208-661D-4C14-50DC-9450790B00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5200" y="2424113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5650" name="Text Box 40">
                  <a:extLst>
                    <a:ext uri="{FF2B5EF4-FFF2-40B4-BE49-F238E27FC236}">
                      <a16:creationId xmlns:a16="http://schemas.microsoft.com/office/drawing/2014/main" id="{D775D138-2806-67A7-A1F2-0796A7F3E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9600" y="2062163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  <a:endParaRPr lang="en-US" altLang="en-US" sz="2400">
                    <a:solidFill>
                      <a:srgbClr val="FF0000"/>
                    </a:solidFill>
                    <a:latin typeface="VNI-Times" pitchFamily="2" charset="0"/>
                  </a:endParaRPr>
                </a:p>
              </p:txBody>
            </p:sp>
          </p:grp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823B1E5-A8FE-C17E-8922-8C60F6EE1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9" y="5200651"/>
            <a:ext cx="607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b="1">
                <a:solidFill>
                  <a:srgbClr val="FF0000"/>
                </a:solidFill>
              </a:rPr>
              <a:t>Vậy em được mẹ cho nhiều quýt hơn.</a:t>
            </a:r>
          </a:p>
          <a:p>
            <a:endParaRPr lang="vi-VN" altLang="vi-VN" b="1">
              <a:solidFill>
                <a:srgbClr val="FF000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CF9242-EDA1-06FE-C379-60921D1D8FFF}"/>
              </a:ext>
            </a:extLst>
          </p:cNvPr>
          <p:cNvGrpSpPr>
            <a:grpSpLocks/>
          </p:cNvGrpSpPr>
          <p:nvPr/>
        </p:nvGrpSpPr>
        <p:grpSpPr bwMode="auto">
          <a:xfrm>
            <a:off x="2490789" y="4171951"/>
            <a:ext cx="2073275" cy="868363"/>
            <a:chOff x="485990" y="4040983"/>
            <a:chExt cx="2765468" cy="1111235"/>
          </a:xfrm>
        </p:grpSpPr>
        <p:sp>
          <p:nvSpPr>
            <p:cNvPr id="25617" name="Text Box 52">
              <a:extLst>
                <a:ext uri="{FF2B5EF4-FFF2-40B4-BE49-F238E27FC236}">
                  <a16:creationId xmlns:a16="http://schemas.microsoft.com/office/drawing/2014/main" id="{FE8F3933-126E-0C1F-A444-EC0DECF63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5657" y="4049610"/>
              <a:ext cx="685801" cy="59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2400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sp>
          <p:nvSpPr>
            <p:cNvPr id="25618" name="Line 53">
              <a:extLst>
                <a:ext uri="{FF2B5EF4-FFF2-40B4-BE49-F238E27FC236}">
                  <a16:creationId xmlns:a16="http://schemas.microsoft.com/office/drawing/2014/main" id="{13D387FF-6C56-5A9E-3B26-985DBDA65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335" y="4606926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25619" name="Group 4">
              <a:extLst>
                <a:ext uri="{FF2B5EF4-FFF2-40B4-BE49-F238E27FC236}">
                  <a16:creationId xmlns:a16="http://schemas.microsoft.com/office/drawing/2014/main" id="{9A19BD0A-F66F-2BD7-7922-627977AE2A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990" y="4040983"/>
              <a:ext cx="2739637" cy="1111235"/>
              <a:chOff x="914400" y="3124201"/>
              <a:chExt cx="2739637" cy="1111235"/>
            </a:xfrm>
          </p:grpSpPr>
          <p:sp>
            <p:nvSpPr>
              <p:cNvPr id="25620" name="Text Box 46">
                <a:extLst>
                  <a:ext uri="{FF2B5EF4-FFF2-40B4-BE49-F238E27FC236}">
                    <a16:creationId xmlns:a16="http://schemas.microsoft.com/office/drawing/2014/main" id="{A5BF0472-2E50-6CC8-B1E3-962C762E2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67075"/>
                <a:ext cx="762000" cy="591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endParaRPr lang="en-US" altLang="en-US" sz="2400">
                  <a:solidFill>
                    <a:srgbClr val="FF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5621" name="Text Box 47">
                <a:extLst>
                  <a:ext uri="{FF2B5EF4-FFF2-40B4-BE49-F238E27FC236}">
                    <a16:creationId xmlns:a16="http://schemas.microsoft.com/office/drawing/2014/main" id="{A3AAEF5E-3C6B-C48C-DC11-DCF97F728D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124201"/>
                <a:ext cx="762000" cy="59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endParaRPr lang="en-US" altLang="en-US" sz="2400">
                  <a:solidFill>
                    <a:srgbClr val="FF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5622" name="Text Box 48">
                <a:extLst>
                  <a:ext uri="{FF2B5EF4-FFF2-40B4-BE49-F238E27FC236}">
                    <a16:creationId xmlns:a16="http://schemas.microsoft.com/office/drawing/2014/main" id="{1BC25BE1-B5B4-F582-03F2-BE73D84B3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283" y="3569962"/>
                <a:ext cx="762000" cy="59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:endParaRPr lang="en-US" altLang="en-US" sz="2400">
                  <a:solidFill>
                    <a:srgbClr val="FF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5623" name="Line 50">
                <a:extLst>
                  <a:ext uri="{FF2B5EF4-FFF2-40B4-BE49-F238E27FC236}">
                    <a16:creationId xmlns:a16="http://schemas.microsoft.com/office/drawing/2014/main" id="{CE4FECB2-8DC9-885E-E73A-242502553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624" name="Text Box 51">
                <a:extLst>
                  <a:ext uri="{FF2B5EF4-FFF2-40B4-BE49-F238E27FC236}">
                    <a16:creationId xmlns:a16="http://schemas.microsoft.com/office/drawing/2014/main" id="{4CD1628C-AB80-AB46-399D-36AB7AD58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00" y="3352799"/>
                <a:ext cx="533400" cy="591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endParaRPr lang="en-US" altLang="en-US" sz="2400">
                  <a:solidFill>
                    <a:srgbClr val="FF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5625" name="Text Box 54">
                <a:extLst>
                  <a:ext uri="{FF2B5EF4-FFF2-40B4-BE49-F238E27FC236}">
                    <a16:creationId xmlns:a16="http://schemas.microsoft.com/office/drawing/2014/main" id="{FD522B07-5FE5-17A0-28F8-5F4611FA1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8238" y="3644573"/>
                <a:ext cx="685799" cy="590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altLang="en-US" sz="2400">
                  <a:solidFill>
                    <a:srgbClr val="FF0000"/>
                  </a:solidFill>
                  <a:latin typeface="VNI-Times" pitchFamily="2" charset="0"/>
                </a:endParaRPr>
              </a:p>
            </p:txBody>
          </p:sp>
        </p:grpSp>
      </p:grpSp>
      <p:sp>
        <p:nvSpPr>
          <p:cNvPr id="51" name="Text Box 59">
            <a:extLst>
              <a:ext uri="{FF2B5EF4-FFF2-40B4-BE49-F238E27FC236}">
                <a16:creationId xmlns:a16="http://schemas.microsoft.com/office/drawing/2014/main" id="{89E4E7D3-AC0A-595F-1638-6D735800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24351"/>
            <a:ext cx="685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altLang="en-US" sz="2400">
              <a:solidFill>
                <a:srgbClr val="FF0000"/>
              </a:solidFill>
              <a:latin typeface="VNI-Times" pitchFamily="2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F7641A4-5DBD-0233-FEEB-78ABD29CBB59}"/>
              </a:ext>
            </a:extLst>
          </p:cNvPr>
          <p:cNvGrpSpPr>
            <a:grpSpLocks/>
          </p:cNvGrpSpPr>
          <p:nvPr/>
        </p:nvGrpSpPr>
        <p:grpSpPr bwMode="auto">
          <a:xfrm>
            <a:off x="6589713" y="4165601"/>
            <a:ext cx="1314450" cy="804863"/>
            <a:chOff x="6172200" y="3200400"/>
            <a:chExt cx="1752600" cy="1072753"/>
          </a:xfrm>
        </p:grpSpPr>
        <p:sp>
          <p:nvSpPr>
            <p:cNvPr id="25610" name="Text Box 60">
              <a:extLst>
                <a:ext uri="{FF2B5EF4-FFF2-40B4-BE49-F238E27FC236}">
                  <a16:creationId xmlns:a16="http://schemas.microsoft.com/office/drawing/2014/main" id="{EFFDF897-EA32-DB9A-97E9-D8FA5EB93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2004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25611" name="Text Box 61">
              <a:extLst>
                <a:ext uri="{FF2B5EF4-FFF2-40B4-BE49-F238E27FC236}">
                  <a16:creationId xmlns:a16="http://schemas.microsoft.com/office/drawing/2014/main" id="{F5C8A9C4-82FF-F0DE-A69D-FF2AC52F1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6576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3</a:t>
              </a:r>
            </a:p>
          </p:txBody>
        </p:sp>
        <p:sp>
          <p:nvSpPr>
            <p:cNvPr id="25612" name="Line 62">
              <a:extLst>
                <a:ext uri="{FF2B5EF4-FFF2-40B4-BE49-F238E27FC236}">
                  <a16:creationId xmlns:a16="http://schemas.microsoft.com/office/drawing/2014/main" id="{7D05501E-DB8A-B161-EA35-127D615F8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3733800"/>
              <a:ext cx="381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5613" name="Text Box 63">
              <a:extLst>
                <a:ext uri="{FF2B5EF4-FFF2-40B4-BE49-F238E27FC236}">
                  <a16:creationId xmlns:a16="http://schemas.microsoft.com/office/drawing/2014/main" id="{F1337623-B95B-0098-1A0A-3C1D10EBD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4290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&lt;</a:t>
              </a:r>
            </a:p>
          </p:txBody>
        </p:sp>
        <p:sp>
          <p:nvSpPr>
            <p:cNvPr id="25614" name="Text Box 64">
              <a:extLst>
                <a:ext uri="{FF2B5EF4-FFF2-40B4-BE49-F238E27FC236}">
                  <a16:creationId xmlns:a16="http://schemas.microsoft.com/office/drawing/2014/main" id="{65162251-7393-C9E8-FAFA-3ED26E808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2004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2</a:t>
              </a:r>
            </a:p>
          </p:txBody>
        </p:sp>
        <p:sp>
          <p:nvSpPr>
            <p:cNvPr id="25615" name="Text Box 65">
              <a:extLst>
                <a:ext uri="{FF2B5EF4-FFF2-40B4-BE49-F238E27FC236}">
                  <a16:creationId xmlns:a16="http://schemas.microsoft.com/office/drawing/2014/main" id="{70184DCA-212A-D4C9-A482-DCA5F5AC9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6576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5</a:t>
              </a:r>
            </a:p>
          </p:txBody>
        </p:sp>
        <p:sp>
          <p:nvSpPr>
            <p:cNvPr id="25616" name="Line 66">
              <a:extLst>
                <a:ext uri="{FF2B5EF4-FFF2-40B4-BE49-F238E27FC236}">
                  <a16:creationId xmlns:a16="http://schemas.microsoft.com/office/drawing/2014/main" id="{5069B3EC-5BFD-BBC2-332E-CC356D879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0" y="3733800"/>
              <a:ext cx="457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4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>
            <a:extLst>
              <a:ext uri="{FF2B5EF4-FFF2-40B4-BE49-F238E27FC236}">
                <a16:creationId xmlns:a16="http://schemas.microsoft.com/office/drawing/2014/main" id="{BDF5AF78-9EB5-49EF-5500-ED027EC13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844551"/>
            <a:ext cx="6019800" cy="862013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marL="571500" indent="-5715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  <a:defRPr/>
            </a:pPr>
            <a:r>
              <a:rPr lang="en-US" sz="3131">
                <a:solidFill>
                  <a:srgbClr val="FF0000"/>
                </a:solidFill>
                <a:latin typeface="Times New Roman" panose="02020603050405020304" pitchFamily="18" charset="0"/>
              </a:rPr>
              <a:t>Củng cố: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501D16C2-C69F-E7B7-0103-93FACB907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36788"/>
            <a:ext cx="7162800" cy="52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FF3300"/>
                </a:solidFill>
                <a:latin typeface="Times New Roman" panose="02020603050405020304" pitchFamily="18" charset="0"/>
              </a:rPr>
              <a:t>* Nêu </a:t>
            </a:r>
            <a:r>
              <a:rPr lang="vi-VN" sz="2783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  <a:r>
              <a:rPr lang="en-US" sz="2783">
                <a:solidFill>
                  <a:srgbClr val="FF3300"/>
                </a:solidFill>
                <a:latin typeface="Times New Roman" panose="02020603050405020304" pitchFamily="18" charset="0"/>
              </a:rPr>
              <a:t>ặc </a:t>
            </a:r>
            <a:r>
              <a:rPr lang="vi-VN" sz="2783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  <a:r>
              <a:rPr lang="en-US" sz="2783">
                <a:solidFill>
                  <a:srgbClr val="FF3300"/>
                </a:solidFill>
                <a:latin typeface="Times New Roman" panose="02020603050405020304" pitchFamily="18" charset="0"/>
              </a:rPr>
              <a:t>iểm của phân số </a:t>
            </a:r>
            <a:r>
              <a:rPr lang="en-US" sz="2783">
                <a:solidFill>
                  <a:srgbClr val="0F09C8"/>
                </a:solidFill>
                <a:latin typeface="Times New Roman" panose="02020603050405020304" pitchFamily="18" charset="0"/>
              </a:rPr>
              <a:t>bé h</a:t>
            </a:r>
            <a:r>
              <a:rPr lang="vi-VN" sz="2783">
                <a:solidFill>
                  <a:srgbClr val="0F09C8"/>
                </a:solidFill>
                <a:latin typeface="Times New Roman" panose="02020603050405020304" pitchFamily="18" charset="0"/>
              </a:rPr>
              <a:t>ơ</a:t>
            </a:r>
            <a:r>
              <a:rPr lang="en-US" sz="2783">
                <a:solidFill>
                  <a:srgbClr val="0F09C8"/>
                </a:solidFill>
                <a:latin typeface="Times New Roman" panose="02020603050405020304" pitchFamily="18" charset="0"/>
              </a:rPr>
              <a:t>n 1?</a:t>
            </a:r>
            <a:r>
              <a:rPr lang="en-US" sz="2783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1AC4EEB4-CCB0-7F14-A617-F97E07D96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97213"/>
            <a:ext cx="7162800" cy="52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FF3300"/>
                </a:solidFill>
                <a:latin typeface="Times New Roman" panose="02020603050405020304" pitchFamily="18" charset="0"/>
              </a:rPr>
              <a:t>* </a:t>
            </a:r>
            <a:r>
              <a:rPr lang="en-US" sz="2783">
                <a:solidFill>
                  <a:srgbClr val="0F09C8"/>
                </a:solidFill>
                <a:latin typeface="Times New Roman" panose="02020603050405020304" pitchFamily="18" charset="0"/>
              </a:rPr>
              <a:t>Nêu </a:t>
            </a:r>
            <a:r>
              <a:rPr lang="vi-VN" sz="2783">
                <a:solidFill>
                  <a:srgbClr val="0F09C8"/>
                </a:solidFill>
                <a:latin typeface="Times New Roman" panose="02020603050405020304" pitchFamily="18" charset="0"/>
              </a:rPr>
              <a:t>đ</a:t>
            </a:r>
            <a:r>
              <a:rPr lang="en-US" sz="2783">
                <a:solidFill>
                  <a:srgbClr val="0F09C8"/>
                </a:solidFill>
                <a:latin typeface="Times New Roman" panose="02020603050405020304" pitchFamily="18" charset="0"/>
              </a:rPr>
              <a:t>ặc </a:t>
            </a:r>
            <a:r>
              <a:rPr lang="vi-VN" sz="2783">
                <a:solidFill>
                  <a:srgbClr val="0F09C8"/>
                </a:solidFill>
                <a:latin typeface="Times New Roman" panose="02020603050405020304" pitchFamily="18" charset="0"/>
              </a:rPr>
              <a:t>đ</a:t>
            </a:r>
            <a:r>
              <a:rPr lang="en-US" sz="2783">
                <a:solidFill>
                  <a:srgbClr val="0F09C8"/>
                </a:solidFill>
                <a:latin typeface="Times New Roman" panose="02020603050405020304" pitchFamily="18" charset="0"/>
              </a:rPr>
              <a:t>iểm của phân </a:t>
            </a:r>
            <a:r>
              <a:rPr lang="en-US" sz="2783">
                <a:solidFill>
                  <a:srgbClr val="FF0000"/>
                </a:solidFill>
                <a:latin typeface="Times New Roman" panose="02020603050405020304" pitchFamily="18" charset="0"/>
              </a:rPr>
              <a:t>số lớn h</a:t>
            </a:r>
            <a:r>
              <a:rPr lang="vi-VN" sz="2783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sz="2783">
                <a:solidFill>
                  <a:srgbClr val="FF0000"/>
                </a:solidFill>
                <a:latin typeface="Times New Roman" panose="02020603050405020304" pitchFamily="18" charset="0"/>
              </a:rPr>
              <a:t>n 1? 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E4504CF9-419B-3E23-3241-654026DF4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59225"/>
            <a:ext cx="6705600" cy="52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FF3300"/>
                </a:solidFill>
                <a:latin typeface="Times New Roman" panose="02020603050405020304" pitchFamily="18" charset="0"/>
              </a:rPr>
              <a:t>* Nêu </a:t>
            </a:r>
            <a:r>
              <a:rPr lang="vi-VN" sz="2783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  <a:r>
              <a:rPr lang="en-US" sz="2783">
                <a:solidFill>
                  <a:srgbClr val="FF3300"/>
                </a:solidFill>
                <a:latin typeface="Times New Roman" panose="02020603050405020304" pitchFamily="18" charset="0"/>
              </a:rPr>
              <a:t>ặc </a:t>
            </a:r>
            <a:r>
              <a:rPr lang="vi-VN" sz="2783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  <a:r>
              <a:rPr lang="en-US" sz="2783">
                <a:solidFill>
                  <a:srgbClr val="FF3300"/>
                </a:solidFill>
                <a:latin typeface="Times New Roman" panose="02020603050405020304" pitchFamily="18" charset="0"/>
              </a:rPr>
              <a:t>iểm của phân số </a:t>
            </a:r>
            <a:r>
              <a:rPr lang="en-US" sz="2783">
                <a:solidFill>
                  <a:srgbClr val="0F09C8"/>
                </a:solidFill>
                <a:latin typeface="Times New Roman" panose="02020603050405020304" pitchFamily="18" charset="0"/>
              </a:rPr>
              <a:t>bằng 1?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3244BED4-298F-66C9-B433-45F45952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48200"/>
            <a:ext cx="8534400" cy="52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0F09C8"/>
                </a:solidFill>
                <a:latin typeface="Times New Roman" panose="02020603050405020304" pitchFamily="18" charset="0"/>
              </a:rPr>
              <a:t>* Nêu cách so sánh </a:t>
            </a:r>
            <a:r>
              <a:rPr lang="en-US" sz="2783" u="sng">
                <a:solidFill>
                  <a:srgbClr val="FF0000"/>
                </a:solidFill>
                <a:latin typeface="Times New Roman" panose="02020603050405020304" pitchFamily="18" charset="0"/>
              </a:rPr>
              <a:t>hai phân số có cùng tử số</a:t>
            </a:r>
            <a:r>
              <a:rPr lang="en-US" sz="2783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7C8BD-AAE7-512E-29CF-ED4CFD96EB42}"/>
              </a:ext>
            </a:extLst>
          </p:cNvPr>
          <p:cNvSpPr txBox="1"/>
          <p:nvPr/>
        </p:nvSpPr>
        <p:spPr>
          <a:xfrm>
            <a:off x="3543300" y="2505670"/>
            <a:ext cx="5105400" cy="92333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11185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>
            <a:extLst>
              <a:ext uri="{FF2B5EF4-FFF2-40B4-BE49-F238E27FC236}">
                <a16:creationId xmlns:a16="http://schemas.microsoft.com/office/drawing/2014/main" id="{991E582D-B9FC-E679-AA9B-3F7E2D340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1" y="2336800"/>
            <a:ext cx="7115175" cy="10556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571500" indent="-5715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457200" indent="-457200" algn="ctr" eaLnBrk="1" hangingPunct="1">
              <a:buFontTx/>
              <a:buChar char="-"/>
              <a:defRPr/>
            </a:pPr>
            <a:r>
              <a:rPr lang="en-US" sz="3131">
                <a:solidFill>
                  <a:srgbClr val="FF0000"/>
                </a:solidFill>
                <a:latin typeface="Times New Roman" panose="02020603050405020304" pitchFamily="18" charset="0"/>
              </a:rPr>
              <a:t>Đọc trước bài sau: </a:t>
            </a:r>
            <a:r>
              <a:rPr lang="en-US" sz="3131">
                <a:solidFill>
                  <a:srgbClr val="0F09C8"/>
                </a:solidFill>
                <a:latin typeface="Times New Roman" panose="02020603050405020304" pitchFamily="18" charset="0"/>
              </a:rPr>
              <a:t>Phân số thập phân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131">
                <a:solidFill>
                  <a:srgbClr val="0F09C8"/>
                </a:solidFill>
                <a:latin typeface="Times New Roman" panose="02020603050405020304" pitchFamily="18" charset="0"/>
              </a:rPr>
              <a:t>VBT trang 6</a:t>
            </a:r>
          </a:p>
        </p:txBody>
      </p:sp>
      <p:sp>
        <p:nvSpPr>
          <p:cNvPr id="9220" name="AutoShape 8">
            <a:extLst>
              <a:ext uri="{FF2B5EF4-FFF2-40B4-BE49-F238E27FC236}">
                <a16:creationId xmlns:a16="http://schemas.microsoft.com/office/drawing/2014/main" id="{6BC626A0-79B7-3445-9290-50964E8A3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706564"/>
            <a:ext cx="4876800" cy="661987"/>
          </a:xfrm>
          <a:prstGeom prst="cloudCallout">
            <a:avLst>
              <a:gd name="adj1" fmla="val -44954"/>
              <a:gd name="adj2" fmla="val 70662"/>
            </a:avLst>
          </a:prstGeom>
          <a:noFill/>
          <a:ln>
            <a:noFill/>
          </a:ln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  <a:defRPr/>
            </a:pPr>
            <a:r>
              <a:rPr lang="en-US" sz="3131">
                <a:solidFill>
                  <a:srgbClr val="FF0000"/>
                </a:solidFill>
                <a:latin typeface="Times New Roman" panose="02020603050405020304" pitchFamily="18" charset="0"/>
              </a:rPr>
              <a:t>Dặn dò:</a:t>
            </a:r>
          </a:p>
        </p:txBody>
      </p:sp>
      <p:pic>
        <p:nvPicPr>
          <p:cNvPr id="27652" name="Picture 11" descr="sun14[1]">
            <a:extLst>
              <a:ext uri="{FF2B5EF4-FFF2-40B4-BE49-F238E27FC236}">
                <a16:creationId xmlns:a16="http://schemas.microsoft.com/office/drawing/2014/main" id="{9DDE2EBE-B388-6B1E-FD76-F15606D27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495300"/>
            <a:ext cx="12192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sun14[1]">
            <a:extLst>
              <a:ext uri="{FF2B5EF4-FFF2-40B4-BE49-F238E27FC236}">
                <a16:creationId xmlns:a16="http://schemas.microsoft.com/office/drawing/2014/main" id="{21D863CF-693B-5DAE-242E-8CEE6DEC4C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95300"/>
            <a:ext cx="12192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7C8BD-AAE7-512E-29CF-ED4CFD96EB42}"/>
              </a:ext>
            </a:extLst>
          </p:cNvPr>
          <p:cNvSpPr txBox="1"/>
          <p:nvPr/>
        </p:nvSpPr>
        <p:spPr>
          <a:xfrm>
            <a:off x="3543300" y="2505670"/>
            <a:ext cx="5105400" cy="92333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4281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A01AEBDE-C1AD-C14A-AF4B-E78C5E8A2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525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F09C8"/>
                </a:solidFill>
                <a:latin typeface="Times New Roman" panose="02020603050405020304" pitchFamily="18" charset="0"/>
              </a:rPr>
              <a:t>a) So sánh hai phân số sau: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4773E32-6937-6E59-202C-F88FC23C2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67200"/>
            <a:ext cx="49990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F09C8"/>
                </a:solidFill>
                <a:latin typeface="Times New Roman" panose="02020603050405020304" pitchFamily="18" charset="0"/>
              </a:rPr>
              <a:t>b) So sánh hai phân số sau: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2CEF01BB-D009-A44B-FAA8-6AB55E15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F09C8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DD9404DD-37FF-8BA9-B4FB-0ACC7B2F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0" y="4540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F09C8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6278A9D9-91FC-902B-2B2B-1129E41AE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3175" y="46164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DFA8CF2B-0E0B-C755-3864-8474D1669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335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F09C8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6D39BC4B-6673-412B-A30F-405F40C0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3350" y="4540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F09C8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DADDA1E2-461B-0450-594B-846C4D072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4775" y="46164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94B22146-5610-D0F0-2819-09913A34A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1" y="4241800"/>
            <a:ext cx="5953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49BB42C4-7797-B71F-4AEA-0F2B2B762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524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F09C8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29B113B1-37C6-C971-62FE-7F29B07DE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0256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F09C8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7A534479-830D-12CF-0782-2F225016E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3825" y="21018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5F8A0A33-212C-BA11-D54D-57957515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524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F09C8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0896FD33-8858-01CB-511C-55A60214E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0256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F09C8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090" name="Line 18">
            <a:extLst>
              <a:ext uri="{FF2B5EF4-FFF2-40B4-BE49-F238E27FC236}">
                <a16:creationId xmlns:a16="http://schemas.microsoft.com/office/drawing/2014/main" id="{E67512AE-8E31-74E0-EC21-AC5493716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5425" y="21018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82321D96-9DF9-62F7-D451-79404E187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1727200"/>
            <a:ext cx="5953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id="{F30AD6B0-0D72-9BEB-2CB0-38F24C67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E7B22432-7ADE-3A6B-FB28-3E488B7C6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321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B661F2D6-B864-6BE8-182E-4C89A909E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33972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3645CD89-EF08-0F72-C2FD-421B24B71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17A2AE7B-3F27-B639-71EA-977B1ECB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21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097" name="Line 25">
            <a:extLst>
              <a:ext uri="{FF2B5EF4-FFF2-40B4-BE49-F238E27FC236}">
                <a16:creationId xmlns:a16="http://schemas.microsoft.com/office/drawing/2014/main" id="{F6934A79-BFA0-26AE-1A37-978BCDE4B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1225" y="33972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id="{96CE6A75-4C3E-3138-F567-5D1EBB7C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3022600"/>
            <a:ext cx="419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F09C8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3099" name="Text Box 27">
            <a:extLst>
              <a:ext uri="{FF2B5EF4-FFF2-40B4-BE49-F238E27FC236}">
                <a16:creationId xmlns:a16="http://schemas.microsoft.com/office/drawing/2014/main" id="{DAC74DD4-BB2B-8C71-FA4D-1890E4F14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05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id="{C9CE7B85-DDEF-17FC-816E-5CC3ECFB3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07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101" name="Line 29">
            <a:extLst>
              <a:ext uri="{FF2B5EF4-FFF2-40B4-BE49-F238E27FC236}">
                <a16:creationId xmlns:a16="http://schemas.microsoft.com/office/drawing/2014/main" id="{FC8B6F50-5ED4-64AF-BB07-E384D9B49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425" y="56832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id="{79063B4E-C121-D5FA-94E5-7CDED62D5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105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103" name="Text Box 31">
            <a:extLst>
              <a:ext uri="{FF2B5EF4-FFF2-40B4-BE49-F238E27FC236}">
                <a16:creationId xmlns:a16="http://schemas.microsoft.com/office/drawing/2014/main" id="{BA3687E6-6F6A-F14F-2F13-EA87E9F8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607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104" name="Line 32">
            <a:extLst>
              <a:ext uri="{FF2B5EF4-FFF2-40B4-BE49-F238E27FC236}">
                <a16:creationId xmlns:a16="http://schemas.microsoft.com/office/drawing/2014/main" id="{5DBDF070-4222-EC51-7590-8728B2E4C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5025" y="56832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id="{76287911-CEB6-FF2D-0B10-6080A39EA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5308600"/>
            <a:ext cx="419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F09C8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153" name="WordArt 8">
            <a:extLst>
              <a:ext uri="{FF2B5EF4-FFF2-40B4-BE49-F238E27FC236}">
                <a16:creationId xmlns:a16="http://schemas.microsoft.com/office/drawing/2014/main" id="{1B39A1A8-299C-25DA-B095-29CE5E31DC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35264" y="706439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KHỞI ĐỘNG:</a:t>
            </a:r>
          </a:p>
        </p:txBody>
      </p:sp>
      <p:pic>
        <p:nvPicPr>
          <p:cNvPr id="5154" name="Picture 10" descr="Cau hoi">
            <a:extLst>
              <a:ext uri="{FF2B5EF4-FFF2-40B4-BE49-F238E27FC236}">
                <a16:creationId xmlns:a16="http://schemas.microsoft.com/office/drawing/2014/main" id="{5A143507-12D5-851B-677D-4E103CB702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209800"/>
            <a:ext cx="12747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1" grpId="0"/>
      <p:bldP spid="3082" grpId="0"/>
      <p:bldP spid="3084" grpId="0"/>
      <p:bldP spid="3085" grpId="0"/>
      <p:bldP spid="3086" grpId="0"/>
      <p:bldP spid="3088" grpId="0"/>
      <p:bldP spid="3089" grpId="0"/>
      <p:bldP spid="3091" grpId="0"/>
      <p:bldP spid="3092" grpId="0"/>
      <p:bldP spid="3093" grpId="0"/>
      <p:bldP spid="3095" grpId="0"/>
      <p:bldP spid="3096" grpId="0"/>
      <p:bldP spid="3098" grpId="0"/>
      <p:bldP spid="3099" grpId="0"/>
      <p:bldP spid="3100" grpId="0"/>
      <p:bldP spid="3102" grpId="0"/>
      <p:bldP spid="3103" grpId="0"/>
      <p:bldP spid="3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7C8BD-AAE7-512E-29CF-ED4CFD96EB42}"/>
              </a:ext>
            </a:extLst>
          </p:cNvPr>
          <p:cNvSpPr txBox="1"/>
          <p:nvPr/>
        </p:nvSpPr>
        <p:spPr>
          <a:xfrm>
            <a:off x="3543300" y="2505670"/>
            <a:ext cx="5105400" cy="92333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1456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FA90D2D-ED01-F253-C348-BB553D6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9B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pic>
        <p:nvPicPr>
          <p:cNvPr id="18435" name="Picture 17" descr="0064467015_large">
            <a:extLst>
              <a:ext uri="{FF2B5EF4-FFF2-40B4-BE49-F238E27FC236}">
                <a16:creationId xmlns:a16="http://schemas.microsoft.com/office/drawing/2014/main" id="{280A451D-AE0B-A66D-8F24-2697C6F6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7567"/>
          <a:stretch>
            <a:fillRect/>
          </a:stretch>
        </p:blipFill>
        <p:spPr bwMode="auto">
          <a:xfrm>
            <a:off x="3200400" y="2591594"/>
            <a:ext cx="603885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>
            <a:extLst>
              <a:ext uri="{FF2B5EF4-FFF2-40B4-BE49-F238E27FC236}">
                <a16:creationId xmlns:a16="http://schemas.microsoft.com/office/drawing/2014/main" id="{FB2F34A6-2F00-4BE4-C138-22AE042E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33339"/>
            <a:ext cx="100123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857791"/>
            <a:ext cx="12192000" cy="2000209"/>
          </a:xfrm>
          <a:prstGeom prst="rect">
            <a:avLst/>
          </a:prstGeom>
        </p:spPr>
      </p:pic>
      <p:pic>
        <p:nvPicPr>
          <p:cNvPr id="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0880"/>
            <a:ext cx="3657600" cy="47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7123" y="3233803"/>
            <a:ext cx="3276600" cy="75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40" tIns="40619" rIns="81240" bIns="40619">
            <a:spAutoFit/>
          </a:bodyPr>
          <a:lstStyle>
            <a:lvl1pPr algn="l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5300" indent="-190500" algn="l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2000" indent="-152400" algn="l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66800" indent="-152400" algn="l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71600" indent="-152400" algn="l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28800" indent="-152400"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86000" indent="-152400"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43200" indent="-152400"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00400" indent="-152400"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MỤC TIÊU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1999" y="2502972"/>
            <a:ext cx="6738945" cy="1861059"/>
            <a:chOff x="4983700" y="2502972"/>
            <a:chExt cx="6351078" cy="186105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983700" y="2502972"/>
              <a:ext cx="6172200" cy="1852055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800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TextBox 51"/>
            <p:cNvSpPr txBox="1">
              <a:spLocks noChangeArrowheads="1"/>
            </p:cNvSpPr>
            <p:nvPr/>
          </p:nvSpPr>
          <p:spPr bwMode="auto">
            <a:xfrm flipH="1">
              <a:off x="5172351" y="2804672"/>
              <a:ext cx="6162427" cy="1559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1240" tIns="40619" rIns="81240" bIns="40619">
              <a:spAutoFit/>
            </a:bodyPr>
            <a:lstStyle>
              <a:lvl1pPr algn="l" defTabSz="609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 indent="-190500" algn="l" defTabSz="609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62000" indent="-152400" algn="l" defTabSz="609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66800" indent="-152400" algn="l" defTabSz="609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371600" indent="-152400" algn="l" defTabSz="609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28800" indent="-152400"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286000" indent="-152400"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43200" indent="-152400"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200400" indent="-152400"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sz="3200" spc="-2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Ôn tập </a:t>
              </a:r>
              <a:r>
                <a:rPr lang="pt-BR" sz="32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 so sánh phân số với đơn vị, so sánh 2 phân số cùng tử số, hai phân số khác mẫu số.</a:t>
              </a:r>
              <a:endParaRPr lang="en-US" sz="32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2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B3E84577-D8B2-1302-7AFC-76BA5B1D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50" y="2168525"/>
            <a:ext cx="387350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 b="0">
                <a:solidFill>
                  <a:srgbClr val="00206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AAFA550-14DB-185A-69A0-03FB3C2BD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1350963"/>
            <a:ext cx="387350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 b="0">
                <a:solidFill>
                  <a:srgbClr val="00206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59ED1E67-AE7A-E85F-5031-F491A3AAA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374775"/>
            <a:ext cx="388938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00206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F5713EF2-74D6-91EF-CF4C-C090C4EA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7" y="777875"/>
            <a:ext cx="6753226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  <a:defRPr/>
            </a:pPr>
            <a:r>
              <a:rPr lang="en-US" sz="2783">
                <a:solidFill>
                  <a:srgbClr val="FF3300"/>
                </a:solidFill>
                <a:latin typeface="Times New Roman" panose="02020603050405020304" pitchFamily="18" charset="0"/>
              </a:rPr>
              <a:t>Bài 1</a:t>
            </a:r>
            <a:r>
              <a:rPr lang="en-US" sz="2783">
                <a:solidFill>
                  <a:srgbClr val="0F09C8"/>
                </a:solidFill>
                <a:latin typeface="Times New Roman" panose="02020603050405020304" pitchFamily="18" charset="0"/>
              </a:rPr>
              <a:t>. a) Điền dấu &lt;, &gt;, = vào chỗ chấm: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58D218D5-3ED4-7392-2248-246675D7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1109664"/>
            <a:ext cx="384175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968DF5B4-0030-4371-75AC-B5340807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1546226"/>
            <a:ext cx="384175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EBEC134C-2690-A6D1-327D-53B92D87B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2050" y="16129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96BF0735-E003-5F23-8F70-14A8C0505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1" y="1347789"/>
            <a:ext cx="385763" cy="5730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4614A39F-6E98-1249-5D86-B40EF4A5D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1" y="1109664"/>
            <a:ext cx="385763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5D187A81-F031-A21D-D270-A1B51B8C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1" y="1546226"/>
            <a:ext cx="385763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9" name="Line 19">
            <a:extLst>
              <a:ext uri="{FF2B5EF4-FFF2-40B4-BE49-F238E27FC236}">
                <a16:creationId xmlns:a16="http://schemas.microsoft.com/office/drawing/2014/main" id="{E7FAA499-994B-61F4-7DB6-AFA45E446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3450" y="16129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id="{03DDC6B8-615B-C5F2-2D1A-0BE6A01C4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1347789"/>
            <a:ext cx="384175" cy="5730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44" name="Text Box 24">
            <a:extLst>
              <a:ext uri="{FF2B5EF4-FFF2-40B4-BE49-F238E27FC236}">
                <a16:creationId xmlns:a16="http://schemas.microsoft.com/office/drawing/2014/main" id="{5780E77C-7688-AB74-D95B-1CACFE801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1243013"/>
            <a:ext cx="284162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 b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6E9C748A-4CD6-8C94-F939-24699BBAE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9" y="1971675"/>
            <a:ext cx="384175" cy="573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49B1F3B1-9CB2-592E-8451-6687936B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9" y="2408239"/>
            <a:ext cx="384175" cy="5730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 dirty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47" name="Line 27">
            <a:extLst>
              <a:ext uri="{FF2B5EF4-FFF2-40B4-BE49-F238E27FC236}">
                <a16:creationId xmlns:a16="http://schemas.microsoft.com/office/drawing/2014/main" id="{3F782C74-02B6-9A51-8BA4-72116F05A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050" y="24733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5155" name="Text Box 35">
            <a:extLst>
              <a:ext uri="{FF2B5EF4-FFF2-40B4-BE49-F238E27FC236}">
                <a16:creationId xmlns:a16="http://schemas.microsoft.com/office/drawing/2014/main" id="{DCF469E3-36FC-8BD5-09AB-639CD26E8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8689" y="1971675"/>
            <a:ext cx="384175" cy="573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156" name="Text Box 36">
            <a:extLst>
              <a:ext uri="{FF2B5EF4-FFF2-40B4-BE49-F238E27FC236}">
                <a16:creationId xmlns:a16="http://schemas.microsoft.com/office/drawing/2014/main" id="{50FFAD57-30D4-4522-B987-878222E1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8689" y="2408239"/>
            <a:ext cx="384175" cy="5730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157" name="Line 37">
            <a:extLst>
              <a:ext uri="{FF2B5EF4-FFF2-40B4-BE49-F238E27FC236}">
                <a16:creationId xmlns:a16="http://schemas.microsoft.com/office/drawing/2014/main" id="{3D57BD76-796F-50AB-C642-233BBF753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2501900"/>
            <a:ext cx="5334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5159" name="Text Box 39">
            <a:extLst>
              <a:ext uri="{FF2B5EF4-FFF2-40B4-BE49-F238E27FC236}">
                <a16:creationId xmlns:a16="http://schemas.microsoft.com/office/drawing/2014/main" id="{109B4FE4-1715-D87C-0FB2-8F8A200A6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8" y="2103438"/>
            <a:ext cx="284162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 b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5160" name="Text Box 40">
            <a:extLst>
              <a:ext uri="{FF2B5EF4-FFF2-40B4-BE49-F238E27FC236}">
                <a16:creationId xmlns:a16="http://schemas.microsoft.com/office/drawing/2014/main" id="{75F6ECBB-61EB-FE3C-E6BF-9DCA1583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9" y="2143125"/>
            <a:ext cx="384175" cy="573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61" name="Text Box 41">
            <a:extLst>
              <a:ext uri="{FF2B5EF4-FFF2-40B4-BE49-F238E27FC236}">
                <a16:creationId xmlns:a16="http://schemas.microsoft.com/office/drawing/2014/main" id="{E09BF034-DF9A-F2DA-9666-BD82EA00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489" y="2208214"/>
            <a:ext cx="384175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62" name="Text Box 42">
            <a:extLst>
              <a:ext uri="{FF2B5EF4-FFF2-40B4-BE49-F238E27FC236}">
                <a16:creationId xmlns:a16="http://schemas.microsoft.com/office/drawing/2014/main" id="{D4AFA092-1BA3-E06C-D997-C5E7AF79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195513"/>
            <a:ext cx="387350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 b="0">
                <a:solidFill>
                  <a:srgbClr val="00206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164" name="Text Box 44">
            <a:extLst>
              <a:ext uri="{FF2B5EF4-FFF2-40B4-BE49-F238E27FC236}">
                <a16:creationId xmlns:a16="http://schemas.microsoft.com/office/drawing/2014/main" id="{A2102C17-C4C9-41CD-B787-F28D5369A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2817814"/>
            <a:ext cx="9144001" cy="949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sz="2783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783" dirty="0">
                <a:solidFill>
                  <a:srgbClr val="FF3300"/>
                </a:solidFill>
                <a:latin typeface="Times New Roman" panose="02020603050405020304" pitchFamily="18" charset="0"/>
              </a:rPr>
              <a:t> 1. 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b) </a:t>
            </a:r>
            <a:r>
              <a:rPr lang="en-US" sz="2783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Nêu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vi-VN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đ</a:t>
            </a:r>
            <a:r>
              <a:rPr lang="en-US" sz="2783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ặc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vi-VN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đ</a:t>
            </a:r>
            <a:r>
              <a:rPr lang="en-US" sz="2783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iểm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của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phân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số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bé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 h</a:t>
            </a:r>
            <a:r>
              <a:rPr lang="vi-VN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ơ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n 1? </a:t>
            </a:r>
          </a:p>
          <a:p>
            <a:pPr marL="0" indent="0" algn="ctr" eaLnBrk="1" hangingPunct="1">
              <a:defRPr/>
            </a:pPr>
            <a:r>
              <a:rPr lang="en-US" sz="2783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sz="2783" dirty="0">
                <a:solidFill>
                  <a:srgbClr val="FF0000"/>
                </a:solidFill>
                <a:latin typeface="Times New Roman" panose="02020603050405020304" pitchFamily="18" charset="0"/>
              </a:rPr>
              <a:t> h</a:t>
            </a:r>
            <a:r>
              <a:rPr lang="vi-VN" sz="2783" dirty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sz="2783" dirty="0">
                <a:solidFill>
                  <a:srgbClr val="FF0000"/>
                </a:solidFill>
                <a:latin typeface="Times New Roman" panose="02020603050405020304" pitchFamily="18" charset="0"/>
              </a:rPr>
              <a:t>n 1?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Bằng</a:t>
            </a:r>
            <a:r>
              <a:rPr lang="en-US" sz="2783" dirty="0">
                <a:solidFill>
                  <a:srgbClr val="0F09C8"/>
                </a:solidFill>
                <a:latin typeface="Times New Roman" panose="02020603050405020304" pitchFamily="18" charset="0"/>
              </a:rPr>
              <a:t> 1?</a:t>
            </a:r>
          </a:p>
        </p:txBody>
      </p:sp>
      <p:sp>
        <p:nvSpPr>
          <p:cNvPr id="5166" name="Text Box 46">
            <a:extLst>
              <a:ext uri="{FF2B5EF4-FFF2-40B4-BE49-F238E27FC236}">
                <a16:creationId xmlns:a16="http://schemas.microsoft.com/office/drawing/2014/main" id="{1A114F3A-268F-F7D4-4924-9580547AE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08425"/>
            <a:ext cx="9545638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h</a:t>
            </a: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h</a:t>
            </a: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n 1.</a:t>
            </a:r>
          </a:p>
        </p:txBody>
      </p:sp>
      <p:sp>
        <p:nvSpPr>
          <p:cNvPr id="5167" name="Text Box 47">
            <a:extLst>
              <a:ext uri="{FF2B5EF4-FFF2-40B4-BE49-F238E27FC236}">
                <a16:creationId xmlns:a16="http://schemas.microsoft.com/office/drawing/2014/main" id="{883FE0D0-FCD5-986E-3567-560FF0B3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95814"/>
            <a:ext cx="8991600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h</a:t>
            </a:r>
            <a:r>
              <a:rPr lang="vi-VN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2700" dirty="0" err="1">
                <a:solidFill>
                  <a:srgbClr val="0F09C8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 h</a:t>
            </a:r>
            <a:r>
              <a:rPr lang="vi-VN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700" dirty="0">
                <a:solidFill>
                  <a:srgbClr val="0F09C8"/>
                </a:solidFill>
                <a:latin typeface="Times New Roman" panose="02020603050405020304" pitchFamily="18" charset="0"/>
              </a:rPr>
              <a:t>n 1.</a:t>
            </a:r>
          </a:p>
        </p:txBody>
      </p:sp>
      <p:sp>
        <p:nvSpPr>
          <p:cNvPr id="5168" name="Text Box 48">
            <a:extLst>
              <a:ext uri="{FF2B5EF4-FFF2-40B4-BE49-F238E27FC236}">
                <a16:creationId xmlns:a16="http://schemas.microsoft.com/office/drawing/2014/main" id="{BCA13031-9660-3B03-A2B0-1A20871B0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61071"/>
            <a:ext cx="9372600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1.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62" grpId="0"/>
      <p:bldP spid="5166" grpId="0"/>
      <p:bldP spid="5167" grpId="0"/>
      <p:bldP spid="51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Text Box 66">
            <a:extLst>
              <a:ext uri="{FF2B5EF4-FFF2-40B4-BE49-F238E27FC236}">
                <a16:creationId xmlns:a16="http://schemas.microsoft.com/office/drawing/2014/main" id="{55720773-36B0-9343-E1B4-195624C73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0" y="2009775"/>
            <a:ext cx="388938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00206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6209" name="Text Box 65">
            <a:extLst>
              <a:ext uri="{FF2B5EF4-FFF2-40B4-BE49-F238E27FC236}">
                <a16:creationId xmlns:a16="http://schemas.microsoft.com/office/drawing/2014/main" id="{35E88A0B-67A2-E809-FB8D-AE389A15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2009775"/>
            <a:ext cx="388938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00206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6208" name="Text Box 64">
            <a:extLst>
              <a:ext uri="{FF2B5EF4-FFF2-40B4-BE49-F238E27FC236}">
                <a16:creationId xmlns:a16="http://schemas.microsoft.com/office/drawing/2014/main" id="{E5020075-1025-BC47-E9B3-8CE605D41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2009775"/>
            <a:ext cx="388938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00206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FFFFEBA3-1D8A-C82A-9910-285AE2A9A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7" y="865188"/>
            <a:ext cx="7654926" cy="52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sz="2783">
                <a:solidFill>
                  <a:srgbClr val="FF0000"/>
                </a:solidFill>
                <a:latin typeface="Times New Roman" panose="02020603050405020304" pitchFamily="18" charset="0"/>
              </a:rPr>
              <a:t>Bài 2/trang170. </a:t>
            </a:r>
            <a:r>
              <a:rPr lang="en-US" sz="2783">
                <a:solidFill>
                  <a:srgbClr val="0F09C8"/>
                </a:solidFill>
                <a:latin typeface="Times New Roman" panose="02020603050405020304" pitchFamily="18" charset="0"/>
              </a:rPr>
              <a:t>a) So sánh các phân số sau: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51941CBD-9D1B-C3D3-8E76-C601B1F67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4" y="1811339"/>
            <a:ext cx="384175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0DC33F8A-4DA2-B243-19AD-7DFD49FA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4" y="2247900"/>
            <a:ext cx="384175" cy="573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7AF168E1-DB51-1732-07FA-A6DCF810C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312988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1EFAE9FB-8B60-5450-BDB3-0F650ADA0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4" y="1811339"/>
            <a:ext cx="384175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0BD17506-2EF8-1331-7B49-E8BD49712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4" y="2247900"/>
            <a:ext cx="384175" cy="573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191392B5-BBFB-A596-9A59-99B16256E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312988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CB309855-6504-FE4D-B480-E3B2927D6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1968500"/>
            <a:ext cx="539750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1CC433F6-E309-EA09-AEDF-E55EB62B5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4" y="1838326"/>
            <a:ext cx="384175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753B51ED-33BD-8A26-1478-E77AC9F3E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4" y="2274889"/>
            <a:ext cx="384175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6165" name="Line 21">
            <a:extLst>
              <a:ext uri="{FF2B5EF4-FFF2-40B4-BE49-F238E27FC236}">
                <a16:creationId xmlns:a16="http://schemas.microsoft.com/office/drawing/2014/main" id="{1D8D578E-49FD-1AF6-B46B-B4F2B2A59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341563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B9730382-2B95-783A-BA0D-46539E97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6" y="1838326"/>
            <a:ext cx="385763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2CAF8BE3-53C1-E30D-EC87-55380B7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6" y="2274889"/>
            <a:ext cx="385763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6168" name="Line 24">
            <a:extLst>
              <a:ext uri="{FF2B5EF4-FFF2-40B4-BE49-F238E27FC236}">
                <a16:creationId xmlns:a16="http://schemas.microsoft.com/office/drawing/2014/main" id="{0E45D802-9549-56C1-C285-25FF85BD1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341563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id="{741FC2FA-C08F-70E0-9E7E-13A11F19D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4" y="1992313"/>
            <a:ext cx="541337" cy="519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6170" name="Text Box 26">
            <a:extLst>
              <a:ext uri="{FF2B5EF4-FFF2-40B4-BE49-F238E27FC236}">
                <a16:creationId xmlns:a16="http://schemas.microsoft.com/office/drawing/2014/main" id="{7218436C-1269-7849-1C77-FB69996A6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1" y="1811339"/>
            <a:ext cx="563563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6171" name="Text Box 27">
            <a:extLst>
              <a:ext uri="{FF2B5EF4-FFF2-40B4-BE49-F238E27FC236}">
                <a16:creationId xmlns:a16="http://schemas.microsoft.com/office/drawing/2014/main" id="{FFFD1AF5-6FF0-7819-F6B7-B74F442F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701" y="2247901"/>
            <a:ext cx="385763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72" name="Line 28">
            <a:extLst>
              <a:ext uri="{FF2B5EF4-FFF2-40B4-BE49-F238E27FC236}">
                <a16:creationId xmlns:a16="http://schemas.microsoft.com/office/drawing/2014/main" id="{8D52BA7C-B147-6EA3-232A-9D9E047EB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4825" y="2312988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6173" name="Text Box 29">
            <a:extLst>
              <a:ext uri="{FF2B5EF4-FFF2-40B4-BE49-F238E27FC236}">
                <a16:creationId xmlns:a16="http://schemas.microsoft.com/office/drawing/2014/main" id="{D596FD27-892D-6E02-8002-C84380014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688" y="1811339"/>
            <a:ext cx="563562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>
                <a:solidFill>
                  <a:srgbClr val="00206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6174" name="Text Box 30">
            <a:extLst>
              <a:ext uri="{FF2B5EF4-FFF2-40B4-BE49-F238E27FC236}">
                <a16:creationId xmlns:a16="http://schemas.microsoft.com/office/drawing/2014/main" id="{79F1A536-4D28-A9A4-BCDD-8E7976D5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889" y="2247901"/>
            <a:ext cx="384175" cy="574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131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75" name="Line 31">
            <a:extLst>
              <a:ext uri="{FF2B5EF4-FFF2-40B4-BE49-F238E27FC236}">
                <a16:creationId xmlns:a16="http://schemas.microsoft.com/office/drawing/2014/main" id="{1CB0EB93-E75D-32D6-36FB-C4193CD01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6425" y="2312988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39FE2E3F-2A10-FD3F-F2BB-E7021DCB2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1987550"/>
            <a:ext cx="539750" cy="520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2" name="Line 47">
            <a:extLst>
              <a:ext uri="{FF2B5EF4-FFF2-40B4-BE49-F238E27FC236}">
                <a16:creationId xmlns:a16="http://schemas.microsoft.com/office/drawing/2014/main" id="{4C0315EE-0776-1E0F-1697-E541CF7CC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878013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3" name="Line 48">
            <a:extLst>
              <a:ext uri="{FF2B5EF4-FFF2-40B4-BE49-F238E27FC236}">
                <a16:creationId xmlns:a16="http://schemas.microsoft.com/office/drawing/2014/main" id="{542033B8-053A-9B72-4543-E835B6D9A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878013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>
              <a:solidFill>
                <a:srgbClr val="002060"/>
              </a:solidFill>
            </a:endParaRPr>
          </a:p>
        </p:txBody>
      </p:sp>
      <p:sp>
        <p:nvSpPr>
          <p:cNvPr id="6211" name="Text Box 67">
            <a:extLst>
              <a:ext uri="{FF2B5EF4-FFF2-40B4-BE49-F238E27FC236}">
                <a16:creationId xmlns:a16="http://schemas.microsoft.com/office/drawing/2014/main" id="{C912E2B3-70E6-B717-F886-CBDFC253B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62325"/>
            <a:ext cx="9144000" cy="52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  <a:defRPr/>
            </a:pPr>
            <a:r>
              <a:rPr lang="en-US" sz="2783">
                <a:solidFill>
                  <a:srgbClr val="002060"/>
                </a:solidFill>
                <a:latin typeface="Times New Roman" panose="02020603050405020304" pitchFamily="18" charset="0"/>
              </a:rPr>
              <a:t>Bài 2: b) Nêu cách so sánh </a:t>
            </a:r>
            <a:r>
              <a:rPr lang="en-US" sz="2783" u="sng">
                <a:solidFill>
                  <a:srgbClr val="002060"/>
                </a:solidFill>
                <a:latin typeface="Times New Roman" panose="02020603050405020304" pitchFamily="18" charset="0"/>
              </a:rPr>
              <a:t>hai phân số có cùng tử số</a:t>
            </a:r>
            <a:r>
              <a:rPr lang="en-US" sz="2783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212" name="Text Box 68">
            <a:extLst>
              <a:ext uri="{FF2B5EF4-FFF2-40B4-BE49-F238E27FC236}">
                <a16:creationId xmlns:a16="http://schemas.microsoft.com/office/drawing/2014/main" id="{D79D9854-DCDA-AFC3-BAA3-4323272A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89451"/>
            <a:ext cx="8305800" cy="949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*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Nếu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mẫu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h</a:t>
            </a:r>
            <a:r>
              <a:rPr lang="vi-VN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ơ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n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ó </a:t>
            </a:r>
            <a:r>
              <a:rPr lang="en-US" sz="2783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 h</a:t>
            </a:r>
            <a:r>
              <a:rPr lang="vi-VN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ơ</a:t>
            </a:r>
            <a:r>
              <a:rPr lang="en-US" sz="2783" dirty="0">
                <a:solidFill>
                  <a:srgbClr val="002060"/>
                </a:solidFill>
                <a:latin typeface="Times New Roman" panose="02020603050405020304" pitchFamily="18" charset="0"/>
              </a:rPr>
              <a:t>n.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0" grpId="0"/>
      <p:bldP spid="6209" grpId="0"/>
      <p:bldP spid="6208" grpId="0"/>
      <p:bldP spid="6155" grpId="0"/>
      <p:bldP spid="6169" grpId="0"/>
      <p:bldP spid="6176" grpId="0"/>
      <p:bldP spid="62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>
            <a:extLst>
              <a:ext uri="{FF2B5EF4-FFF2-40B4-BE49-F238E27FC236}">
                <a16:creationId xmlns:a16="http://schemas.microsoft.com/office/drawing/2014/main" id="{4D05058F-1948-D232-B861-DF3EF13F2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1" y="895351"/>
            <a:ext cx="7896225" cy="574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0" indent="-5715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sz="3131">
                <a:latin typeface="Times New Roman" panose="02020603050405020304" pitchFamily="18" charset="0"/>
              </a:rPr>
              <a:t>Bài 3/trang 170. Phân số nào lớn h</a:t>
            </a:r>
            <a:r>
              <a:rPr lang="vi-VN" sz="3131">
                <a:latin typeface="Times New Roman" panose="02020603050405020304" pitchFamily="18" charset="0"/>
              </a:rPr>
              <a:t>ơ</a:t>
            </a:r>
            <a:r>
              <a:rPr lang="en-US" sz="3131">
                <a:latin typeface="Times New Roman" panose="02020603050405020304" pitchFamily="18" charset="0"/>
              </a:rPr>
              <a:t>n:</a:t>
            </a:r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F2102D84-4D57-9524-219F-C563EF519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213" y="20510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34C3CA51-14A0-A7E0-92A4-171C272AD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5" y="2049463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/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8BBC855C-011D-AFDE-4AB8-E082CFBA45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4950" y="2049463"/>
            <a:ext cx="127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/>
          </a:p>
        </p:txBody>
      </p:sp>
      <p:grpSp>
        <p:nvGrpSpPr>
          <p:cNvPr id="22534" name="Group 5">
            <a:extLst>
              <a:ext uri="{FF2B5EF4-FFF2-40B4-BE49-F238E27FC236}">
                <a16:creationId xmlns:a16="http://schemas.microsoft.com/office/drawing/2014/main" id="{995233D1-F152-B1FB-C6DE-7EB0D86955B9}"/>
              </a:ext>
            </a:extLst>
          </p:cNvPr>
          <p:cNvGrpSpPr>
            <a:grpSpLocks/>
          </p:cNvGrpSpPr>
          <p:nvPr/>
        </p:nvGrpSpPr>
        <p:grpSpPr bwMode="auto">
          <a:xfrm>
            <a:off x="5048251" y="1509714"/>
            <a:ext cx="4208463" cy="1133475"/>
            <a:chOff x="3211206" y="1506750"/>
            <a:chExt cx="4207968" cy="1133584"/>
          </a:xfrm>
        </p:grpSpPr>
        <p:sp>
          <p:nvSpPr>
            <p:cNvPr id="7203" name="Text Box 35">
              <a:extLst>
                <a:ext uri="{FF2B5EF4-FFF2-40B4-BE49-F238E27FC236}">
                  <a16:creationId xmlns:a16="http://schemas.microsoft.com/office/drawing/2014/main" id="{522E292D-5842-6B0A-7625-A3DF75BEF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9306" y="1798878"/>
              <a:ext cx="541274" cy="5207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783">
                  <a:latin typeface="Times New Roman" panose="02020603050405020304" pitchFamily="18" charset="0"/>
                </a:rPr>
                <a:t>và</a:t>
              </a:r>
            </a:p>
          </p:txBody>
        </p:sp>
        <p:grpSp>
          <p:nvGrpSpPr>
            <p:cNvPr id="22599" name="Group 4">
              <a:extLst>
                <a:ext uri="{FF2B5EF4-FFF2-40B4-BE49-F238E27FC236}">
                  <a16:creationId xmlns:a16="http://schemas.microsoft.com/office/drawing/2014/main" id="{E66D6DCD-7CDD-6E72-8225-A9D0409251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2162" y="1506750"/>
              <a:ext cx="415110" cy="1097398"/>
              <a:chOff x="3332162" y="1506750"/>
              <a:chExt cx="415110" cy="1097398"/>
            </a:xfrm>
          </p:grpSpPr>
          <p:sp>
            <p:nvSpPr>
              <p:cNvPr id="7183" name="Text Box 15">
                <a:extLst>
                  <a:ext uri="{FF2B5EF4-FFF2-40B4-BE49-F238E27FC236}">
                    <a16:creationId xmlns:a16="http://schemas.microsoft.com/office/drawing/2014/main" id="{825F01A1-E31E-C8D0-414F-D8CF5DD7D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1842" y="1506750"/>
                <a:ext cx="384130" cy="574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0F09C8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184" name="Text Box 16">
                <a:extLst>
                  <a:ext uri="{FF2B5EF4-FFF2-40B4-BE49-F238E27FC236}">
                    <a16:creationId xmlns:a16="http://schemas.microsoft.com/office/drawing/2014/main" id="{8352CE2F-3E04-712B-4B26-7DF036011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3588" y="2029087"/>
                <a:ext cx="384130" cy="574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0F09C8"/>
                    </a:solidFill>
                    <a:latin typeface="Times New Roman" panose="02020603050405020304" pitchFamily="18" charset="0"/>
                  </a:rPr>
                  <a:t>7</a:t>
                </a:r>
              </a:p>
            </p:txBody>
          </p:sp>
        </p:grpSp>
        <p:grpSp>
          <p:nvGrpSpPr>
            <p:cNvPr id="22600" name="Group 1">
              <a:extLst>
                <a:ext uri="{FF2B5EF4-FFF2-40B4-BE49-F238E27FC236}">
                  <a16:creationId xmlns:a16="http://schemas.microsoft.com/office/drawing/2014/main" id="{52727D6F-7594-8D94-63CE-074FE582B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1206" y="1512004"/>
              <a:ext cx="1846504" cy="1128330"/>
              <a:chOff x="3508134" y="3422833"/>
              <a:chExt cx="1846504" cy="1128330"/>
            </a:xfrm>
          </p:grpSpPr>
          <p:sp>
            <p:nvSpPr>
              <p:cNvPr id="7186" name="Text Box 18">
                <a:extLst>
                  <a:ext uri="{FF2B5EF4-FFF2-40B4-BE49-F238E27FC236}">
                    <a16:creationId xmlns:a16="http://schemas.microsoft.com/office/drawing/2014/main" id="{FCA24DE5-DFC8-69C1-EE45-EA63EBC6E6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6716" y="3422342"/>
                <a:ext cx="385717" cy="57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187" name="Text Box 19">
                <a:extLst>
                  <a:ext uri="{FF2B5EF4-FFF2-40B4-BE49-F238E27FC236}">
                    <a16:creationId xmlns:a16="http://schemas.microsoft.com/office/drawing/2014/main" id="{49C15119-3EE2-3181-16DA-118C6FFB3F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6240" y="3976433"/>
                <a:ext cx="385717" cy="57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7188" name="Line 20">
                <a:extLst>
                  <a:ext uri="{FF2B5EF4-FFF2-40B4-BE49-F238E27FC236}">
                    <a16:creationId xmlns:a16="http://schemas.microsoft.com/office/drawing/2014/main" id="{7B346AE2-D2E5-1A29-53FA-845E569A1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0843" y="3965319"/>
                <a:ext cx="533337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vi-VN" sz="2087"/>
              </a:p>
            </p:txBody>
          </p:sp>
          <p:sp>
            <p:nvSpPr>
              <p:cNvPr id="71" name="Line 20">
                <a:extLst>
                  <a:ext uri="{FF2B5EF4-FFF2-40B4-BE49-F238E27FC236}">
                    <a16:creationId xmlns:a16="http://schemas.microsoft.com/office/drawing/2014/main" id="{C62DB56D-9C99-5318-C0F5-E400FD0BA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8134" y="3957381"/>
                <a:ext cx="533337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vi-VN" sz="2087"/>
              </a:p>
            </p:txBody>
          </p:sp>
        </p:grpSp>
        <p:sp>
          <p:nvSpPr>
            <p:cNvPr id="39" name="Text Box 35">
              <a:extLst>
                <a:ext uri="{FF2B5EF4-FFF2-40B4-BE49-F238E27FC236}">
                  <a16:creationId xmlns:a16="http://schemas.microsoft.com/office/drawing/2014/main" id="{DD2DDECC-90F9-96E3-F5F4-E2AED6ED2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900" y="1798878"/>
              <a:ext cx="541274" cy="5207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783">
                  <a:latin typeface="Times New Roman" panose="02020603050405020304" pitchFamily="18" charset="0"/>
                </a:rPr>
                <a:t>và</a:t>
              </a:r>
            </a:p>
          </p:txBody>
        </p:sp>
      </p:grpSp>
      <p:sp>
        <p:nvSpPr>
          <p:cNvPr id="7192" name="Line 24">
            <a:extLst>
              <a:ext uri="{FF2B5EF4-FFF2-40B4-BE49-F238E27FC236}">
                <a16:creationId xmlns:a16="http://schemas.microsoft.com/office/drawing/2014/main" id="{BE72BB07-744D-F183-129E-F0853B976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3713" y="21145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/>
          </a:p>
        </p:txBody>
      </p:sp>
      <p:grpSp>
        <p:nvGrpSpPr>
          <p:cNvPr id="22536" name="Group 7">
            <a:extLst>
              <a:ext uri="{FF2B5EF4-FFF2-40B4-BE49-F238E27FC236}">
                <a16:creationId xmlns:a16="http://schemas.microsoft.com/office/drawing/2014/main" id="{398F1792-9779-305B-9D33-EE821D6C702C}"/>
              </a:ext>
            </a:extLst>
          </p:cNvPr>
          <p:cNvGrpSpPr>
            <a:grpSpLocks/>
          </p:cNvGrpSpPr>
          <p:nvPr/>
        </p:nvGrpSpPr>
        <p:grpSpPr bwMode="auto">
          <a:xfrm>
            <a:off x="8142288" y="1639888"/>
            <a:ext cx="1757362" cy="1047750"/>
            <a:chOff x="6618400" y="1639710"/>
            <a:chExt cx="1757363" cy="1048449"/>
          </a:xfrm>
        </p:grpSpPr>
        <p:grpSp>
          <p:nvGrpSpPr>
            <p:cNvPr id="22593" name="Group 6">
              <a:extLst>
                <a:ext uri="{FF2B5EF4-FFF2-40B4-BE49-F238E27FC236}">
                  <a16:creationId xmlns:a16="http://schemas.microsoft.com/office/drawing/2014/main" id="{1964C55E-F0AB-217A-2F8C-2189C9F93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8400" y="1639710"/>
              <a:ext cx="1757363" cy="1009650"/>
              <a:chOff x="6616700" y="3495675"/>
              <a:chExt cx="1757363" cy="1009650"/>
            </a:xfrm>
          </p:grpSpPr>
          <p:sp>
            <p:nvSpPr>
              <p:cNvPr id="7190" name="Text Box 22">
                <a:extLst>
                  <a:ext uri="{FF2B5EF4-FFF2-40B4-BE49-F238E27FC236}">
                    <a16:creationId xmlns:a16="http://schemas.microsoft.com/office/drawing/2014/main" id="{9727BA58-89F0-12CC-035D-9234C8DB04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1150" y="3498852"/>
                <a:ext cx="385762" cy="573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0F09C8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191" name="Text Box 23">
                <a:extLst>
                  <a:ext uri="{FF2B5EF4-FFF2-40B4-BE49-F238E27FC236}">
                    <a16:creationId xmlns:a16="http://schemas.microsoft.com/office/drawing/2014/main" id="{24A261EC-6BA7-8634-92B2-2B582995C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6700" y="3932528"/>
                <a:ext cx="385762" cy="5734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0F09C8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7193" name="Text Box 25">
                <a:extLst>
                  <a:ext uri="{FF2B5EF4-FFF2-40B4-BE49-F238E27FC236}">
                    <a16:creationId xmlns:a16="http://schemas.microsoft.com/office/drawing/2014/main" id="{F01BE264-181C-1C4C-2C2D-5F0EA55E3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9888" y="3495675"/>
                <a:ext cx="384175" cy="573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  <p:sp>
          <p:nvSpPr>
            <p:cNvPr id="7194" name="Text Box 26">
              <a:extLst>
                <a:ext uri="{FF2B5EF4-FFF2-40B4-BE49-F238E27FC236}">
                  <a16:creationId xmlns:a16="http://schemas.microsoft.com/office/drawing/2014/main" id="{2B6848B3-23FF-D165-468F-D5C439B86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5551" y="2114689"/>
              <a:ext cx="384175" cy="57347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131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195" name="Line 27">
            <a:extLst>
              <a:ext uri="{FF2B5EF4-FFF2-40B4-BE49-F238E27FC236}">
                <a16:creationId xmlns:a16="http://schemas.microsoft.com/office/drawing/2014/main" id="{0FAAF038-6818-BD82-81C6-2E7220AFC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125" y="211455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vi-VN" sz="2087"/>
          </a:p>
        </p:txBody>
      </p:sp>
      <p:grpSp>
        <p:nvGrpSpPr>
          <p:cNvPr id="22538" name="Group 3">
            <a:extLst>
              <a:ext uri="{FF2B5EF4-FFF2-40B4-BE49-F238E27FC236}">
                <a16:creationId xmlns:a16="http://schemas.microsoft.com/office/drawing/2014/main" id="{5BE866CD-ED03-CB8D-7B04-BDA09CF8EC26}"/>
              </a:ext>
            </a:extLst>
          </p:cNvPr>
          <p:cNvGrpSpPr>
            <a:grpSpLocks/>
          </p:cNvGrpSpPr>
          <p:nvPr/>
        </p:nvGrpSpPr>
        <p:grpSpPr bwMode="auto">
          <a:xfrm>
            <a:off x="1746251" y="1477964"/>
            <a:ext cx="6245225" cy="1146175"/>
            <a:chOff x="221865" y="1477419"/>
            <a:chExt cx="6246170" cy="1146175"/>
          </a:xfrm>
        </p:grpSpPr>
        <p:sp>
          <p:nvSpPr>
            <p:cNvPr id="7202" name="Text Box 34">
              <a:extLst>
                <a:ext uri="{FF2B5EF4-FFF2-40B4-BE49-F238E27FC236}">
                  <a16:creationId xmlns:a16="http://schemas.microsoft.com/office/drawing/2014/main" id="{E0AC4D59-F290-3DAA-C4F1-9CF6216AC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379" y="1763169"/>
              <a:ext cx="563647" cy="573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131" b="0">
                  <a:latin typeface="Times New Roman" panose="02020603050405020304" pitchFamily="18" charset="0"/>
                </a:rPr>
                <a:t>và</a:t>
              </a:r>
            </a:p>
          </p:txBody>
        </p:sp>
        <p:grpSp>
          <p:nvGrpSpPr>
            <p:cNvPr id="22585" name="Group 2">
              <a:extLst>
                <a:ext uri="{FF2B5EF4-FFF2-40B4-BE49-F238E27FC236}">
                  <a16:creationId xmlns:a16="http://schemas.microsoft.com/office/drawing/2014/main" id="{25151B97-6855-F847-1D13-907B0EDE9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923" y="1477419"/>
              <a:ext cx="1530027" cy="1146175"/>
              <a:chOff x="736923" y="1477419"/>
              <a:chExt cx="1530027" cy="1146175"/>
            </a:xfrm>
          </p:grpSpPr>
          <p:sp>
            <p:nvSpPr>
              <p:cNvPr id="7176" name="Text Box 8">
                <a:extLst>
                  <a:ext uri="{FF2B5EF4-FFF2-40B4-BE49-F238E27FC236}">
                    <a16:creationId xmlns:a16="http://schemas.microsoft.com/office/drawing/2014/main" id="{C5074230-1077-7E94-DCE6-E45A8E160C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5040" y="1477419"/>
                <a:ext cx="384233" cy="573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0F09C8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177" name="Text Box 9">
                <a:extLst>
                  <a:ext uri="{FF2B5EF4-FFF2-40B4-BE49-F238E27FC236}">
                    <a16:creationId xmlns:a16="http://schemas.microsoft.com/office/drawing/2014/main" id="{1B81ECD6-3A9F-8410-7733-C208CF4864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293" y="2050506"/>
                <a:ext cx="384233" cy="573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0F09C8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179" name="Text Box 11">
                <a:extLst>
                  <a:ext uri="{FF2B5EF4-FFF2-40B4-BE49-F238E27FC236}">
                    <a16:creationId xmlns:a16="http://schemas.microsoft.com/office/drawing/2014/main" id="{63E9ABA9-ACBD-D171-91AB-8A0035C98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2641" y="1555206"/>
                <a:ext cx="384233" cy="573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180" name="Text Box 12">
                <a:extLst>
                  <a:ext uri="{FF2B5EF4-FFF2-40B4-BE49-F238E27FC236}">
                    <a16:creationId xmlns:a16="http://schemas.microsoft.com/office/drawing/2014/main" id="{2DB89005-BB59-C720-289A-0F0E6DDD11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5009" y="2050506"/>
                <a:ext cx="384233" cy="573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13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</a:t>
                </a:r>
              </a:p>
            </p:txBody>
          </p:sp>
        </p:grpSp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23491A97-4727-5524-237A-6FB3B2AB2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865" y="1763169"/>
              <a:ext cx="517603" cy="573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131">
                  <a:solidFill>
                    <a:srgbClr val="0F09C8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id="{B4237293-A52D-9EC6-0012-5158D4671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612" y="1775869"/>
              <a:ext cx="539832" cy="573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131">
                  <a:solidFill>
                    <a:srgbClr val="0F09C8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38" name="Text Box 8">
              <a:extLst>
                <a:ext uri="{FF2B5EF4-FFF2-40B4-BE49-F238E27FC236}">
                  <a16:creationId xmlns:a16="http://schemas.microsoft.com/office/drawing/2014/main" id="{5710AB6C-3A3E-F190-40E7-EF4B08F88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2660" y="1775869"/>
              <a:ext cx="495375" cy="573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131">
                  <a:solidFill>
                    <a:srgbClr val="0F09C8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D0CF84-68CB-1AFD-F271-32EFB23DCABB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3336925"/>
            <a:ext cx="5668962" cy="954088"/>
            <a:chOff x="757238" y="1595655"/>
            <a:chExt cx="7557585" cy="1274037"/>
          </a:xfrm>
        </p:grpSpPr>
        <p:sp>
          <p:nvSpPr>
            <p:cNvPr id="22559" name="Text Box 36">
              <a:extLst>
                <a:ext uri="{FF2B5EF4-FFF2-40B4-BE49-F238E27FC236}">
                  <a16:creationId xmlns:a16="http://schemas.microsoft.com/office/drawing/2014/main" id="{72527D2E-5863-8889-12AF-D2D31BA9C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2027598"/>
              <a:ext cx="609600" cy="615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>
                <a:latin typeface="VNI-Times" pitchFamily="2" charset="0"/>
              </a:endParaRPr>
            </a:p>
          </p:txBody>
        </p:sp>
        <p:grpSp>
          <p:nvGrpSpPr>
            <p:cNvPr id="22560" name="Group 2">
              <a:extLst>
                <a:ext uri="{FF2B5EF4-FFF2-40B4-BE49-F238E27FC236}">
                  <a16:creationId xmlns:a16="http://schemas.microsoft.com/office/drawing/2014/main" id="{D9F527E0-8E56-F4C1-1D47-9C0CDBC48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238" y="1595655"/>
              <a:ext cx="7557585" cy="1274037"/>
              <a:chOff x="757238" y="1595655"/>
              <a:chExt cx="7557585" cy="1274037"/>
            </a:xfrm>
          </p:grpSpPr>
          <p:sp>
            <p:nvSpPr>
              <p:cNvPr id="22561" name="Line 30">
                <a:extLst>
                  <a:ext uri="{FF2B5EF4-FFF2-40B4-BE49-F238E27FC236}">
                    <a16:creationId xmlns:a16="http://schemas.microsoft.com/office/drawing/2014/main" id="{11381009-3F62-49D6-D757-2D5C18259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3000" y="2283909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2562" name="Group 1">
                <a:extLst>
                  <a:ext uri="{FF2B5EF4-FFF2-40B4-BE49-F238E27FC236}">
                    <a16:creationId xmlns:a16="http://schemas.microsoft.com/office/drawing/2014/main" id="{1145B037-63A6-C813-EDF2-377CF6F01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7238" y="1595655"/>
                <a:ext cx="7557585" cy="1274037"/>
                <a:chOff x="757238" y="1752600"/>
                <a:chExt cx="7557585" cy="1274037"/>
              </a:xfrm>
            </p:grpSpPr>
            <p:sp>
              <p:nvSpPr>
                <p:cNvPr id="22563" name="Text Box 18">
                  <a:extLst>
                    <a:ext uri="{FF2B5EF4-FFF2-40B4-BE49-F238E27FC236}">
                      <a16:creationId xmlns:a16="http://schemas.microsoft.com/office/drawing/2014/main" id="{F5E8C050-BD63-88AF-8345-9F7EBF0F03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1" y="17526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64" name="Text Box 19">
                  <a:extLst>
                    <a:ext uri="{FF2B5EF4-FFF2-40B4-BE49-F238E27FC236}">
                      <a16:creationId xmlns:a16="http://schemas.microsoft.com/office/drawing/2014/main" id="{B91D2874-987A-4AA3-82D8-FE164C619B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1" y="2305051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VNI-Times" pitchFamily="2" charset="0"/>
                    </a:rPr>
                    <a:t>4</a:t>
                  </a:r>
                </a:p>
              </p:txBody>
            </p:sp>
            <p:sp>
              <p:nvSpPr>
                <p:cNvPr id="22565" name="Line 20">
                  <a:extLst>
                    <a:ext uri="{FF2B5EF4-FFF2-40B4-BE49-F238E27FC236}">
                      <a16:creationId xmlns:a16="http://schemas.microsoft.com/office/drawing/2014/main" id="{C432A527-1B6E-D5F9-5CF4-6D58029FFE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7238" y="2333625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566" name="Text Box 21">
                  <a:extLst>
                    <a:ext uri="{FF2B5EF4-FFF2-40B4-BE49-F238E27FC236}">
                      <a16:creationId xmlns:a16="http://schemas.microsoft.com/office/drawing/2014/main" id="{4D5F4489-90EC-1ABB-B170-2932F68EBE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5401" y="20574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67" name="Text Box 22">
                  <a:extLst>
                    <a:ext uri="{FF2B5EF4-FFF2-40B4-BE49-F238E27FC236}">
                      <a16:creationId xmlns:a16="http://schemas.microsoft.com/office/drawing/2014/main" id="{DF10032F-F830-22C3-A73E-72BADDBE95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5001" y="1771650"/>
                  <a:ext cx="10668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x 7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68" name="Text Box 23">
                  <a:extLst>
                    <a:ext uri="{FF2B5EF4-FFF2-40B4-BE49-F238E27FC236}">
                      <a16:creationId xmlns:a16="http://schemas.microsoft.com/office/drawing/2014/main" id="{013FE464-DE00-B803-4596-B919DBA40C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8801" y="2316163"/>
                  <a:ext cx="10668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x 7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69" name="Line 24">
                  <a:extLst>
                    <a:ext uri="{FF2B5EF4-FFF2-40B4-BE49-F238E27FC236}">
                      <a16:creationId xmlns:a16="http://schemas.microsoft.com/office/drawing/2014/main" id="{5226B3B4-5DC7-19B1-1A32-86C2C9AAA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2366963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570" name="Text Box 25">
                  <a:extLst>
                    <a:ext uri="{FF2B5EF4-FFF2-40B4-BE49-F238E27FC236}">
                      <a16:creationId xmlns:a16="http://schemas.microsoft.com/office/drawing/2014/main" id="{2EF678C5-8528-7244-5C72-F0C8206111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8001" y="2090738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71" name="Text Box 26">
                  <a:extLst>
                    <a:ext uri="{FF2B5EF4-FFF2-40B4-BE49-F238E27FC236}">
                      <a16:creationId xmlns:a16="http://schemas.microsoft.com/office/drawing/2014/main" id="{F697726C-8F85-D599-A99A-74E0212056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2907" y="1806214"/>
                  <a:ext cx="1457404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72" name="Text Box 27">
                  <a:extLst>
                    <a:ext uri="{FF2B5EF4-FFF2-40B4-BE49-F238E27FC236}">
                      <a16:creationId xmlns:a16="http://schemas.microsoft.com/office/drawing/2014/main" id="{8BD9700B-10DB-3DDA-B81D-4CFAACC96A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67100" y="2411051"/>
                  <a:ext cx="1092123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28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73" name="Line 28">
                  <a:extLst>
                    <a:ext uri="{FF2B5EF4-FFF2-40B4-BE49-F238E27FC236}">
                      <a16:creationId xmlns:a16="http://schemas.microsoft.com/office/drawing/2014/main" id="{D47945CC-8D04-6041-2D0D-A975DE837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7545" y="239929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574" name="Text Box 29">
                  <a:extLst>
                    <a:ext uri="{FF2B5EF4-FFF2-40B4-BE49-F238E27FC236}">
                      <a16:creationId xmlns:a16="http://schemas.microsoft.com/office/drawing/2014/main" id="{F12FE1C4-92E0-A1F0-4B90-44C21E3004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9200" y="19050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75" name="Text Box 31">
                  <a:extLst>
                    <a:ext uri="{FF2B5EF4-FFF2-40B4-BE49-F238E27FC236}">
                      <a16:creationId xmlns:a16="http://schemas.microsoft.com/office/drawing/2014/main" id="{C255FB77-FF3B-5626-61AC-F7CB94CE1F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9284" y="2378740"/>
                  <a:ext cx="4572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VNI-Times" pitchFamily="2" charset="0"/>
                    </a:rPr>
                    <a:t>7</a:t>
                  </a:r>
                </a:p>
              </p:txBody>
            </p:sp>
            <p:sp>
              <p:nvSpPr>
                <p:cNvPr id="22576" name="Text Box 32">
                  <a:extLst>
                    <a:ext uri="{FF2B5EF4-FFF2-40B4-BE49-F238E27FC236}">
                      <a16:creationId xmlns:a16="http://schemas.microsoft.com/office/drawing/2014/main" id="{32EDEE92-6C0F-F769-28B8-854B5642D9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62600" y="2133600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77" name="Text Box 33">
                  <a:extLst>
                    <a:ext uri="{FF2B5EF4-FFF2-40B4-BE49-F238E27FC236}">
                      <a16:creationId xmlns:a16="http://schemas.microsoft.com/office/drawing/2014/main" id="{F31F715A-46F3-6D4E-B5AC-24A3055970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43600" y="1905000"/>
                  <a:ext cx="12192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x 4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78" name="Text Box 34">
                  <a:extLst>
                    <a:ext uri="{FF2B5EF4-FFF2-40B4-BE49-F238E27FC236}">
                      <a16:creationId xmlns:a16="http://schemas.microsoft.com/office/drawing/2014/main" id="{4A28B03A-29CE-A8D5-191E-569C8330F2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43600" y="2338389"/>
                  <a:ext cx="12192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 x 4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79" name="Line 35">
                  <a:extLst>
                    <a:ext uri="{FF2B5EF4-FFF2-40B4-BE49-F238E27FC236}">
                      <a16:creationId xmlns:a16="http://schemas.microsoft.com/office/drawing/2014/main" id="{C39C4D79-B5BD-2721-0C59-53C77DA114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2438400"/>
                  <a:ext cx="838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580" name="Text Box 37">
                  <a:extLst>
                    <a:ext uri="{FF2B5EF4-FFF2-40B4-BE49-F238E27FC236}">
                      <a16:creationId xmlns:a16="http://schemas.microsoft.com/office/drawing/2014/main" id="{A8B146EF-1B73-1532-4B92-36B7647DD5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3112" y="1870456"/>
                  <a:ext cx="951711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81" name="Text Box 38">
                  <a:extLst>
                    <a:ext uri="{FF2B5EF4-FFF2-40B4-BE49-F238E27FC236}">
                      <a16:creationId xmlns:a16="http://schemas.microsoft.com/office/drawing/2014/main" id="{DCC66A24-9D90-2117-E436-0D166284FD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92571" y="2369460"/>
                  <a:ext cx="844188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28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  <p:sp>
              <p:nvSpPr>
                <p:cNvPr id="22582" name="Line 39">
                  <a:extLst>
                    <a:ext uri="{FF2B5EF4-FFF2-40B4-BE49-F238E27FC236}">
                      <a16:creationId xmlns:a16="http://schemas.microsoft.com/office/drawing/2014/main" id="{1104CE2C-5F2D-B7DF-EC45-0E6F3C46D7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5200" y="2424113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583" name="Text Box 40">
                  <a:extLst>
                    <a:ext uri="{FF2B5EF4-FFF2-40B4-BE49-F238E27FC236}">
                      <a16:creationId xmlns:a16="http://schemas.microsoft.com/office/drawing/2014/main" id="{084B6482-1F4A-F63B-E710-3F7218D1F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9600" y="2062163"/>
                  <a:ext cx="609600" cy="615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  <a:endParaRPr lang="en-US" altLang="en-US" sz="2400">
                    <a:latin typeface="VNI-Times" pitchFamily="2" charset="0"/>
                  </a:endParaRPr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B40BA82-2ED3-E5CB-46F7-7BA54F44C41C}"/>
              </a:ext>
            </a:extLst>
          </p:cNvPr>
          <p:cNvGrpSpPr>
            <a:grpSpLocks/>
          </p:cNvGrpSpPr>
          <p:nvPr/>
        </p:nvGrpSpPr>
        <p:grpSpPr bwMode="auto">
          <a:xfrm>
            <a:off x="2149476" y="4410076"/>
            <a:ext cx="2074863" cy="868363"/>
            <a:chOff x="485990" y="4040983"/>
            <a:chExt cx="2765468" cy="1111235"/>
          </a:xfrm>
        </p:grpSpPr>
        <p:sp>
          <p:nvSpPr>
            <p:cNvPr id="22550" name="Text Box 52">
              <a:extLst>
                <a:ext uri="{FF2B5EF4-FFF2-40B4-BE49-F238E27FC236}">
                  <a16:creationId xmlns:a16="http://schemas.microsoft.com/office/drawing/2014/main" id="{219E8FDF-EB76-26E4-EA41-D175A4260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5657" y="4049610"/>
              <a:ext cx="685801" cy="59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altLang="en-US" sz="2400">
                <a:latin typeface="VNI-Times" pitchFamily="2" charset="0"/>
              </a:endParaRPr>
            </a:p>
          </p:txBody>
        </p:sp>
        <p:sp>
          <p:nvSpPr>
            <p:cNvPr id="22551" name="Line 53">
              <a:extLst>
                <a:ext uri="{FF2B5EF4-FFF2-40B4-BE49-F238E27FC236}">
                  <a16:creationId xmlns:a16="http://schemas.microsoft.com/office/drawing/2014/main" id="{1D1C3E97-E392-1B45-ABCB-F300221C0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335" y="4606926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22552" name="Group 4">
              <a:extLst>
                <a:ext uri="{FF2B5EF4-FFF2-40B4-BE49-F238E27FC236}">
                  <a16:creationId xmlns:a16="http://schemas.microsoft.com/office/drawing/2014/main" id="{EF902554-5AAF-B360-B831-527B38444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990" y="4040983"/>
              <a:ext cx="2739637" cy="1111235"/>
              <a:chOff x="914400" y="3124201"/>
              <a:chExt cx="2739637" cy="1111235"/>
            </a:xfrm>
          </p:grpSpPr>
          <p:sp>
            <p:nvSpPr>
              <p:cNvPr id="22553" name="Text Box 46">
                <a:extLst>
                  <a:ext uri="{FF2B5EF4-FFF2-40B4-BE49-F238E27FC236}">
                    <a16:creationId xmlns:a16="http://schemas.microsoft.com/office/drawing/2014/main" id="{DE1816A6-B8BE-542B-24B3-911A9E670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67074"/>
                <a:ext cx="762000" cy="590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2554" name="Text Box 47">
                <a:extLst>
                  <a:ext uri="{FF2B5EF4-FFF2-40B4-BE49-F238E27FC236}">
                    <a16:creationId xmlns:a16="http://schemas.microsoft.com/office/drawing/2014/main" id="{00CE88D7-50C7-4542-0320-57E6FE498B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124201"/>
                <a:ext cx="762000" cy="59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2555" name="Text Box 48">
                <a:extLst>
                  <a:ext uri="{FF2B5EF4-FFF2-40B4-BE49-F238E27FC236}">
                    <a16:creationId xmlns:a16="http://schemas.microsoft.com/office/drawing/2014/main" id="{15280EC5-CBB1-BDE8-8BE3-0B0F8D71E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283" y="3569962"/>
                <a:ext cx="762000" cy="59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2556" name="Line 50">
                <a:extLst>
                  <a:ext uri="{FF2B5EF4-FFF2-40B4-BE49-F238E27FC236}">
                    <a16:creationId xmlns:a16="http://schemas.microsoft.com/office/drawing/2014/main" id="{4F528ED0-03C6-C16B-3BCF-16EC77B3E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7" name="Text Box 51">
                <a:extLst>
                  <a:ext uri="{FF2B5EF4-FFF2-40B4-BE49-F238E27FC236}">
                    <a16:creationId xmlns:a16="http://schemas.microsoft.com/office/drawing/2014/main" id="{CBB31217-2BF0-C660-ABBA-FB0F6DDAA2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00" y="3352799"/>
                <a:ext cx="533400" cy="591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  <p:sp>
            <p:nvSpPr>
              <p:cNvPr id="22558" name="Text Box 54">
                <a:extLst>
                  <a:ext uri="{FF2B5EF4-FFF2-40B4-BE49-F238E27FC236}">
                    <a16:creationId xmlns:a16="http://schemas.microsoft.com/office/drawing/2014/main" id="{5C1FAFD8-5BE4-F017-B56C-28E3D88B94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8238" y="3644573"/>
                <a:ext cx="685799" cy="590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endParaRPr lang="en-US" altLang="en-US" sz="2400">
                  <a:latin typeface="VNI-Times" pitchFamily="2" charset="0"/>
                </a:endParaRPr>
              </a:p>
            </p:txBody>
          </p:sp>
        </p:grpSp>
      </p:grpSp>
      <p:sp>
        <p:nvSpPr>
          <p:cNvPr id="87" name="Text Box 59">
            <a:extLst>
              <a:ext uri="{FF2B5EF4-FFF2-40B4-BE49-F238E27FC236}">
                <a16:creationId xmlns:a16="http://schemas.microsoft.com/office/drawing/2014/main" id="{44E76A1D-5AA6-4492-B133-C1E86584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4564063"/>
            <a:ext cx="68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altLang="en-US" sz="2400">
              <a:latin typeface="VNI-Times" pitchFamily="2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2981A5B-F7B2-A544-5423-91D0F79B8086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4403726"/>
            <a:ext cx="1314450" cy="804863"/>
            <a:chOff x="6172200" y="3200400"/>
            <a:chExt cx="1752600" cy="1072753"/>
          </a:xfrm>
        </p:grpSpPr>
        <p:sp>
          <p:nvSpPr>
            <p:cNvPr id="22543" name="Text Box 60">
              <a:extLst>
                <a:ext uri="{FF2B5EF4-FFF2-40B4-BE49-F238E27FC236}">
                  <a16:creationId xmlns:a16="http://schemas.microsoft.com/office/drawing/2014/main" id="{40BA6BA3-BAA5-DD06-1B89-95F50DB32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2004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400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sp>
          <p:nvSpPr>
            <p:cNvPr id="22544" name="Text Box 61">
              <a:extLst>
                <a:ext uri="{FF2B5EF4-FFF2-40B4-BE49-F238E27FC236}">
                  <a16:creationId xmlns:a16="http://schemas.microsoft.com/office/drawing/2014/main" id="{7353BD10-7071-300A-BEDE-E584D2679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6576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4</a:t>
              </a:r>
            </a:p>
          </p:txBody>
        </p:sp>
        <p:sp>
          <p:nvSpPr>
            <p:cNvPr id="22545" name="Line 62">
              <a:extLst>
                <a:ext uri="{FF2B5EF4-FFF2-40B4-BE49-F238E27FC236}">
                  <a16:creationId xmlns:a16="http://schemas.microsoft.com/office/drawing/2014/main" id="{6B443D3F-FDF5-503D-02F4-79A7A2478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3733800"/>
              <a:ext cx="381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546" name="Text Box 63">
              <a:extLst>
                <a:ext uri="{FF2B5EF4-FFF2-40B4-BE49-F238E27FC236}">
                  <a16:creationId xmlns:a16="http://schemas.microsoft.com/office/drawing/2014/main" id="{5791FC7B-62B1-871D-836A-8AE1A4602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4290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altLang="en-US" sz="2400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sp>
          <p:nvSpPr>
            <p:cNvPr id="22547" name="Text Box 64">
              <a:extLst>
                <a:ext uri="{FF2B5EF4-FFF2-40B4-BE49-F238E27FC236}">
                  <a16:creationId xmlns:a16="http://schemas.microsoft.com/office/drawing/2014/main" id="{FAACA2D4-D84E-F631-A9D8-9141CEBFA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2004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5</a:t>
              </a:r>
            </a:p>
          </p:txBody>
        </p:sp>
        <p:sp>
          <p:nvSpPr>
            <p:cNvPr id="22548" name="Text Box 65">
              <a:extLst>
                <a:ext uri="{FF2B5EF4-FFF2-40B4-BE49-F238E27FC236}">
                  <a16:creationId xmlns:a16="http://schemas.microsoft.com/office/drawing/2014/main" id="{92438B80-1865-7E93-AB57-6D249C58B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657600"/>
              <a:ext cx="4572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Times" pitchFamily="2" charset="0"/>
                </a:rPr>
                <a:t>7</a:t>
              </a:r>
            </a:p>
          </p:txBody>
        </p:sp>
        <p:sp>
          <p:nvSpPr>
            <p:cNvPr id="22549" name="Line 66">
              <a:extLst>
                <a:ext uri="{FF2B5EF4-FFF2-40B4-BE49-F238E27FC236}">
                  <a16:creationId xmlns:a16="http://schemas.microsoft.com/office/drawing/2014/main" id="{D3EF0E9F-FB72-3336-F202-1C0C92A9F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0" y="3733800"/>
              <a:ext cx="457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0c260fff025cb8722aa62a8da43be1323c184a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4967</TotalTime>
  <Words>579</Words>
  <Application>Microsoft Office PowerPoint</Application>
  <PresentationFormat>Widescreen</PresentationFormat>
  <Paragraphs>218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ADMIN</cp:lastModifiedBy>
  <cp:revision>474</cp:revision>
  <dcterms:created xsi:type="dcterms:W3CDTF">2009-10-26T05:52:20Z</dcterms:created>
  <dcterms:modified xsi:type="dcterms:W3CDTF">2022-08-31T15:09:56Z</dcterms:modified>
</cp:coreProperties>
</file>