
<file path=[Content_Types].xml><?xml version="1.0" encoding="utf-8"?>
<Types xmlns="http://schemas.openxmlformats.org/package/2006/content-types">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70" r:id="rId3"/>
    <p:sldId id="259" r:id="rId4"/>
    <p:sldId id="260" r:id="rId5"/>
    <p:sldId id="262" r:id="rId6"/>
    <p:sldId id="261" r:id="rId7"/>
    <p:sldId id="263" r:id="rId8"/>
    <p:sldId id="265" r:id="rId9"/>
    <p:sldId id="266" r:id="rId10"/>
    <p:sldId id="267" r:id="rId11"/>
    <p:sldId id="268" r:id="rId12"/>
    <p:sldId id="269" r:id="rId13"/>
    <p:sldId id="271"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6" autoAdjust="0"/>
    <p:restoredTop sz="92802" autoAdjust="0"/>
  </p:normalViewPr>
  <p:slideViewPr>
    <p:cSldViewPr>
      <p:cViewPr varScale="1">
        <p:scale>
          <a:sx n="75" d="100"/>
          <a:sy n="75" d="100"/>
        </p:scale>
        <p:origin x="1230"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6E8A5BDC-475C-470C-AA22-2DBDCA373420}" type="datetimeFigureOut">
              <a:rPr lang="en-US" smtClean="0"/>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3991DCC-2419-4859-86EF-644D9DE5DE63}"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EF096017-D9C5-41F8-A5D9-26C2E4A2A980}" type="datetimeFigureOut">
              <a:rPr lang="en-US" smtClean="0"/>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E8C27D9-20D8-44FA-839A-FEB1E2B0DFB3}"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75639CA6-A5B9-4172-9506-40CA3EAEADCF}" type="datetimeFigureOut">
              <a:rPr lang="en-US" smtClean="0"/>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A88CF71-4FCF-4C0A-8BE3-5E3E12B40E87}"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87AA05F1-55C6-4972-88C4-181F7EC71AFF}" type="datetimeFigureOut">
              <a:rPr lang="en-US" smtClean="0"/>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82ECB01-C202-4A90-B7AA-585020323055}"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pPr>
              <a:defRPr/>
            </a:pPr>
            <a:fld id="{50ED9D04-9E85-4994-8FDA-B8A68ACC5681}" type="datetimeFigureOut">
              <a:rPr lang="en-US" smtClean="0"/>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1AAD934-C13E-46F4-89BA-040011BF0330}"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76D20A19-1507-48F7-9E80-C2C6851B5711}" type="datetimeFigureOut">
              <a:rPr lang="en-US" smtClean="0"/>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FC2E116-8827-4232-B96C-6A0DFAB71963}"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229DBB14-4392-49BF-87D1-8891176814B2}" type="datetimeFigureOut">
              <a:rPr lang="en-US" smtClean="0"/>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54EFC51B-5EAE-4F7E-ADB7-50CFA5CCDD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02899307-C4FA-49D7-9A3B-1EF5EA130E7D}" type="datetimeFigureOut">
              <a:rPr lang="en-US" smtClean="0"/>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ABF5DF3C-4C94-4EE3-AB1D-F5E3365A47F8}"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3CA82455-86D3-46F1-8F21-240C50011EAF}" type="datetimeFigureOut">
              <a:rPr lang="en-US" smtClean="0"/>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209A03A2-A852-44B6-B4BB-1E5DFFC5F9A7}"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pPr>
              <a:defRPr/>
            </a:pPr>
            <a:fld id="{97390854-1055-4699-9FB3-0D732476A3F1}" type="datetimeFigureOut">
              <a:rPr lang="en-US" smtClean="0"/>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5AD3929-249E-4013-A419-4C343486E00A}"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pPr>
              <a:defRPr/>
            </a:pPr>
            <a:fld id="{C0C9ECAA-5EDE-4CB2-8E59-7E98A25DDC5F}" type="datetimeFigureOut">
              <a:rPr lang="en-US" smtClean="0"/>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753EECB-6381-4DE6-A745-099B9004A212}"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l="-3000" r="-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5AC046E4-D799-4A45-844F-B151364DFFBA}"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2C38362-FE65-49D0-B644-7370C4400FB7}"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8.jpeg"/><Relationship Id="rId1" Type="http://schemas.openxmlformats.org/officeDocument/2006/relationships/image" Target="../media/image1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6.jpeg"/><Relationship Id="rId1"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6000" r="-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2590800"/>
            <a:ext cx="8839200" cy="1752600"/>
          </a:xfrm>
        </p:spPr>
        <p:txBody>
          <a:bodyPr/>
          <a:lstStyle/>
          <a:p>
            <a:r>
              <a:rPr lang="vi-VN" sz="4800" b="1" dirty="0" smtClean="0">
                <a:solidFill>
                  <a:srgbClr val="C00000"/>
                </a:solidFill>
                <a:latin typeface="Times New Roman" panose="02020603050405020304" pitchFamily="18" charset="0"/>
                <a:cs typeface="Times New Roman" panose="02020603050405020304" pitchFamily="18" charset="0"/>
              </a:rPr>
              <a:t>ÔN TẬP: MÔI TRƯỜNG VÀ TÀI NGUYÊN THIÊN NHIÊN</a:t>
            </a:r>
            <a:endParaRPr lang="en-US" sz="4800" b="1" dirty="0">
              <a:solidFill>
                <a:srgbClr val="C00000"/>
              </a:solidFill>
              <a:latin typeface="Times New Roman" panose="02020603050405020304" pitchFamily="18" charset="0"/>
              <a:cs typeface="Times New Roman" panose="02020603050405020304" pitchFamily="18" charset="0"/>
            </a:endParaRPr>
          </a:p>
        </p:txBody>
      </p:sp>
      <p:sp>
        <p:nvSpPr>
          <p:cNvPr id="4" name="Title 2"/>
          <p:cNvSpPr>
            <a:spLocks noGrp="1"/>
          </p:cNvSpPr>
          <p:nvPr>
            <p:ph type="ctrTitle"/>
          </p:nvPr>
        </p:nvSpPr>
        <p:spPr>
          <a:xfrm>
            <a:off x="685800" y="1143001"/>
            <a:ext cx="7772400" cy="1142999"/>
          </a:xfrm>
        </p:spPr>
        <p:txBody>
          <a:bodyPr>
            <a:noAutofit/>
          </a:bodyPr>
          <a:lstStyle/>
          <a:p>
            <a:r>
              <a:rPr lang="en-US" sz="2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Phòng Giáo dục và Đào tạo quận Long Biên</a:t>
            </a:r>
            <a:br>
              <a:rPr lang="en-US" sz="2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TRƯỜNG TIỂU HỌC PHÚC LỢI</a:t>
            </a:r>
            <a:endParaRPr lang="en-US" sz="2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 name="Rectangle 1"/>
          <p:cNvSpPr/>
          <p:nvPr/>
        </p:nvSpPr>
        <p:spPr>
          <a:xfrm>
            <a:off x="3124286" y="5638800"/>
            <a:ext cx="2840990" cy="460375"/>
          </a:xfrm>
          <a:prstGeom prst="rect">
            <a:avLst/>
          </a:prstGeom>
        </p:spPr>
        <p:txBody>
          <a:bodyPr wrap="none">
            <a:spAutoFit/>
          </a:bodyPr>
          <a:lstStyle/>
          <a:p>
            <a:pPr algn="ctr"/>
            <a:r>
              <a:rPr lang="en-US" sz="2400" i="1" dirty="0" smtClean="0">
                <a:solidFill>
                  <a:srgbClr val="FF0000"/>
                </a:solidFill>
                <a:effectLst>
                  <a:outerShdw blurRad="38100" dist="38100" dir="2700000" algn="tl">
                    <a:srgbClr val="000000">
                      <a:alpha val="43137"/>
                    </a:srgbClr>
                  </a:outerShdw>
                </a:effectLst>
                <a:latin typeface="Times New Roman" panose="02020603050405020304"/>
                <a:ea typeface="Times New Roman" panose="02020603050405020304"/>
              </a:rPr>
              <a:t>Năm học 2022 - 2023</a:t>
            </a:r>
            <a:endParaRPr lang="en-US" sz="2400" i="1" dirty="0" smtClean="0">
              <a:solidFill>
                <a:srgbClr val="FF0000"/>
              </a:solidFill>
              <a:effectLst>
                <a:outerShdw blurRad="38100" dist="38100" dir="2700000" algn="tl">
                  <a:srgbClr val="000000">
                    <a:alpha val="43137"/>
                  </a:srgbClr>
                </a:outerShdw>
              </a:effectLst>
              <a:latin typeface="Times New Roman" panose="02020603050405020304"/>
              <a:ea typeface="Times New Roman" panose="02020603050405020304"/>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2667000"/>
          </a:xfrm>
        </p:spPr>
        <p:txBody>
          <a:bodyPr>
            <a:normAutofit/>
          </a:bodyPr>
          <a:lstStyle/>
          <a:p>
            <a:pPr marL="274320" indent="-274320" algn="just" eaLnBrk="1" fontAlgn="auto" hangingPunct="1">
              <a:spcAft>
                <a:spcPts val="0"/>
              </a:spcAft>
              <a:buClr>
                <a:schemeClr val="accent3"/>
              </a:buClr>
              <a:buFont typeface="Wingdings 2" panose="05020102010507070707"/>
              <a:buNone/>
              <a:defRPr/>
            </a:pPr>
            <a:r>
              <a:rPr lang="vi-VN" sz="2400" dirty="0" smtClean="0">
                <a:solidFill>
                  <a:srgbClr val="C00000"/>
                </a:solidFill>
                <a:latin typeface="Arial" panose="020B0604020202020204"/>
              </a:rPr>
              <a:t>4. </a:t>
            </a:r>
            <a:r>
              <a:rPr lang="en-US" sz="2400" dirty="0" smtClean="0">
                <a:solidFill>
                  <a:srgbClr val="C00000"/>
                </a:solidFill>
                <a:latin typeface="Arial" panose="020B0604020202020204"/>
              </a:rPr>
              <a:t>Theo </a:t>
            </a:r>
            <a:r>
              <a:rPr lang="en-US" sz="2400" dirty="0" err="1" smtClean="0">
                <a:solidFill>
                  <a:srgbClr val="C00000"/>
                </a:solidFill>
                <a:latin typeface="Arial" panose="020B0604020202020204"/>
              </a:rPr>
              <a:t>bạn</a:t>
            </a:r>
            <a:r>
              <a:rPr lang="en-US" sz="2400" dirty="0" smtClean="0">
                <a:solidFill>
                  <a:srgbClr val="C00000"/>
                </a:solidFill>
                <a:latin typeface="Arial" panose="020B0604020202020204"/>
              </a:rPr>
              <a:t> </a:t>
            </a:r>
            <a:r>
              <a:rPr lang="en-US" sz="2400" dirty="0" err="1" smtClean="0">
                <a:solidFill>
                  <a:srgbClr val="C00000"/>
                </a:solidFill>
                <a:latin typeface="Arial" panose="020B0604020202020204"/>
              </a:rPr>
              <a:t>đặc</a:t>
            </a:r>
            <a:r>
              <a:rPr lang="en-US" sz="2400" dirty="0" smtClean="0">
                <a:solidFill>
                  <a:srgbClr val="C00000"/>
                </a:solidFill>
                <a:latin typeface="Arial" panose="020B0604020202020204"/>
              </a:rPr>
              <a:t> </a:t>
            </a:r>
            <a:r>
              <a:rPr lang="en-US" sz="2400" dirty="0" err="1" smtClean="0">
                <a:solidFill>
                  <a:srgbClr val="C00000"/>
                </a:solidFill>
                <a:latin typeface="Arial" panose="020B0604020202020204"/>
              </a:rPr>
              <a:t>điểm</a:t>
            </a:r>
            <a:r>
              <a:rPr lang="en-US" sz="2400" dirty="0" smtClean="0">
                <a:solidFill>
                  <a:srgbClr val="C00000"/>
                </a:solidFill>
                <a:latin typeface="Arial" panose="020B0604020202020204"/>
              </a:rPr>
              <a:t> </a:t>
            </a:r>
            <a:r>
              <a:rPr lang="en-US" sz="2400" dirty="0" err="1" smtClean="0">
                <a:solidFill>
                  <a:srgbClr val="C00000"/>
                </a:solidFill>
                <a:latin typeface="Arial" panose="020B0604020202020204"/>
              </a:rPr>
              <a:t>nào</a:t>
            </a:r>
            <a:r>
              <a:rPr lang="en-US" sz="2400" dirty="0" smtClean="0">
                <a:solidFill>
                  <a:srgbClr val="C00000"/>
                </a:solidFill>
                <a:latin typeface="Arial" panose="020B0604020202020204"/>
              </a:rPr>
              <a:t> </a:t>
            </a:r>
            <a:r>
              <a:rPr lang="en-US" sz="2400" dirty="0" err="1" smtClean="0">
                <a:solidFill>
                  <a:srgbClr val="C00000"/>
                </a:solidFill>
                <a:latin typeface="Arial" panose="020B0604020202020204"/>
              </a:rPr>
              <a:t>là</a:t>
            </a:r>
            <a:r>
              <a:rPr lang="en-US" sz="2400" dirty="0" smtClean="0">
                <a:solidFill>
                  <a:srgbClr val="C00000"/>
                </a:solidFill>
                <a:latin typeface="Arial" panose="020B0604020202020204"/>
              </a:rPr>
              <a:t> </a:t>
            </a:r>
            <a:r>
              <a:rPr lang="en-US" sz="2400" dirty="0" err="1" smtClean="0">
                <a:solidFill>
                  <a:srgbClr val="C00000"/>
                </a:solidFill>
                <a:latin typeface="Arial" panose="020B0604020202020204"/>
              </a:rPr>
              <a:t>quan</a:t>
            </a:r>
            <a:r>
              <a:rPr lang="en-US" sz="2400" dirty="0" smtClean="0">
                <a:solidFill>
                  <a:srgbClr val="C00000"/>
                </a:solidFill>
                <a:latin typeface="Arial" panose="020B0604020202020204"/>
              </a:rPr>
              <a:t> </a:t>
            </a:r>
            <a:r>
              <a:rPr lang="en-US" sz="2400" dirty="0" err="1" smtClean="0">
                <a:solidFill>
                  <a:srgbClr val="C00000"/>
                </a:solidFill>
                <a:latin typeface="Arial" panose="020B0604020202020204"/>
              </a:rPr>
              <a:t>trọng</a:t>
            </a:r>
            <a:r>
              <a:rPr lang="en-US" sz="2400" dirty="0" smtClean="0">
                <a:solidFill>
                  <a:srgbClr val="C00000"/>
                </a:solidFill>
                <a:latin typeface="Arial" panose="020B0604020202020204"/>
              </a:rPr>
              <a:t> </a:t>
            </a:r>
            <a:r>
              <a:rPr lang="en-US" sz="2400" dirty="0" err="1" smtClean="0">
                <a:solidFill>
                  <a:srgbClr val="C00000"/>
                </a:solidFill>
                <a:latin typeface="Arial" panose="020B0604020202020204"/>
              </a:rPr>
              <a:t>nhất</a:t>
            </a:r>
            <a:r>
              <a:rPr lang="en-US" sz="2400" dirty="0" smtClean="0">
                <a:solidFill>
                  <a:srgbClr val="C00000"/>
                </a:solidFill>
                <a:latin typeface="Arial" panose="020B0604020202020204"/>
              </a:rPr>
              <a:t> </a:t>
            </a:r>
            <a:r>
              <a:rPr lang="en-US" sz="2400" dirty="0" err="1" smtClean="0">
                <a:solidFill>
                  <a:srgbClr val="C00000"/>
                </a:solidFill>
                <a:latin typeface="Arial" panose="020B0604020202020204"/>
              </a:rPr>
              <a:t>của</a:t>
            </a:r>
            <a:r>
              <a:rPr lang="en-US" sz="2400" dirty="0" smtClean="0">
                <a:solidFill>
                  <a:srgbClr val="C00000"/>
                </a:solidFill>
                <a:latin typeface="Arial" panose="020B0604020202020204"/>
              </a:rPr>
              <a:t> </a:t>
            </a:r>
            <a:r>
              <a:rPr lang="en-US" sz="2400" dirty="0" err="1" smtClean="0">
                <a:solidFill>
                  <a:srgbClr val="C00000"/>
                </a:solidFill>
                <a:latin typeface="Arial" panose="020B0604020202020204"/>
              </a:rPr>
              <a:t>nước</a:t>
            </a:r>
            <a:r>
              <a:rPr lang="en-US" sz="2400" dirty="0" smtClean="0">
                <a:solidFill>
                  <a:srgbClr val="C00000"/>
                </a:solidFill>
                <a:latin typeface="Arial" panose="020B0604020202020204"/>
              </a:rPr>
              <a:t> </a:t>
            </a:r>
            <a:r>
              <a:rPr lang="en-US" sz="2400" dirty="0" err="1" smtClean="0">
                <a:solidFill>
                  <a:srgbClr val="C00000"/>
                </a:solidFill>
                <a:latin typeface="Arial" panose="020B0604020202020204"/>
              </a:rPr>
              <a:t>sạch</a:t>
            </a:r>
            <a:r>
              <a:rPr lang="en-US" sz="2400" dirty="0" smtClean="0">
                <a:solidFill>
                  <a:srgbClr val="C00000"/>
                </a:solidFill>
                <a:latin typeface="Arial" panose="020B0604020202020204"/>
              </a:rPr>
              <a:t>?</a:t>
            </a:r>
            <a:endParaRPr lang="en-US" sz="2400" dirty="0" smtClean="0">
              <a:solidFill>
                <a:srgbClr val="C00000"/>
              </a:solidFill>
              <a:latin typeface="Arial" panose="020B0604020202020204"/>
            </a:endParaRPr>
          </a:p>
          <a:p>
            <a:pPr marL="0" indent="0" eaLnBrk="1" fontAlgn="auto" hangingPunct="1">
              <a:spcAft>
                <a:spcPts val="0"/>
              </a:spcAft>
              <a:buClr>
                <a:schemeClr val="accent3"/>
              </a:buClr>
              <a:buNone/>
              <a:defRPr/>
            </a:pPr>
            <a:r>
              <a:rPr lang="vi-VN" sz="2400" dirty="0" smtClean="0">
                <a:solidFill>
                  <a:schemeClr val="tx1">
                    <a:lumMod val="50000"/>
                    <a:lumOff val="50000"/>
                  </a:schemeClr>
                </a:solidFill>
                <a:latin typeface="Arial" panose="020B0604020202020204"/>
              </a:rPr>
              <a:t>	</a:t>
            </a:r>
            <a:r>
              <a:rPr lang="vi-VN" sz="2400" dirty="0" smtClean="0">
                <a:latin typeface="Arial" panose="020B0604020202020204"/>
              </a:rPr>
              <a:t>a. </a:t>
            </a:r>
            <a:r>
              <a:rPr lang="en-US" sz="2400" dirty="0" err="1" smtClean="0">
                <a:latin typeface="Arial" panose="020B0604020202020204"/>
              </a:rPr>
              <a:t>Dễ</a:t>
            </a:r>
            <a:r>
              <a:rPr lang="en-US" sz="2400" dirty="0" smtClean="0">
                <a:latin typeface="Arial" panose="020B0604020202020204"/>
              </a:rPr>
              <a:t> </a:t>
            </a:r>
            <a:r>
              <a:rPr lang="en-US" sz="2400" dirty="0" err="1" smtClean="0">
                <a:latin typeface="Arial" panose="020B0604020202020204"/>
              </a:rPr>
              <a:t>uống</a:t>
            </a:r>
            <a:r>
              <a:rPr lang="en-US" sz="2400" dirty="0" smtClean="0">
                <a:latin typeface="Arial" panose="020B0604020202020204"/>
              </a:rPr>
              <a:t>.</a:t>
            </a:r>
            <a:endParaRPr lang="vi-VN" sz="2400" dirty="0" smtClean="0">
              <a:latin typeface="Arial" panose="020B0604020202020204"/>
            </a:endParaRPr>
          </a:p>
          <a:p>
            <a:pPr marL="0" indent="0" eaLnBrk="1" fontAlgn="auto" hangingPunct="1">
              <a:spcAft>
                <a:spcPts val="0"/>
              </a:spcAft>
              <a:buClr>
                <a:schemeClr val="accent3"/>
              </a:buClr>
              <a:buNone/>
              <a:defRPr/>
            </a:pPr>
            <a:r>
              <a:rPr lang="vi-VN" sz="2400" dirty="0" smtClean="0">
                <a:latin typeface="Arial" panose="020B0604020202020204"/>
              </a:rPr>
              <a:t>	b. </a:t>
            </a:r>
            <a:r>
              <a:rPr lang="en-US" sz="2400" dirty="0" err="1" smtClean="0">
                <a:latin typeface="Arial" panose="020B0604020202020204"/>
              </a:rPr>
              <a:t>Giúp</a:t>
            </a:r>
            <a:r>
              <a:rPr lang="en-US" sz="2400" dirty="0" smtClean="0">
                <a:latin typeface="Arial" panose="020B0604020202020204"/>
              </a:rPr>
              <a:t> </a:t>
            </a:r>
            <a:r>
              <a:rPr lang="en-US" sz="2400" dirty="0" err="1" smtClean="0">
                <a:latin typeface="Arial" panose="020B0604020202020204"/>
              </a:rPr>
              <a:t>nấu</a:t>
            </a:r>
            <a:r>
              <a:rPr lang="en-US" sz="2400" dirty="0" smtClean="0">
                <a:latin typeface="Arial" panose="020B0604020202020204"/>
              </a:rPr>
              <a:t> </a:t>
            </a:r>
            <a:r>
              <a:rPr lang="en-US" sz="2400" dirty="0" err="1" smtClean="0">
                <a:latin typeface="Arial" panose="020B0604020202020204"/>
              </a:rPr>
              <a:t>ăn</a:t>
            </a:r>
            <a:r>
              <a:rPr lang="en-US" sz="2400" dirty="0" smtClean="0">
                <a:latin typeface="Arial" panose="020B0604020202020204"/>
              </a:rPr>
              <a:t> </a:t>
            </a:r>
            <a:r>
              <a:rPr lang="en-US" sz="2400" dirty="0" err="1" smtClean="0">
                <a:latin typeface="Arial" panose="020B0604020202020204"/>
              </a:rPr>
              <a:t>ngon</a:t>
            </a:r>
            <a:r>
              <a:rPr lang="en-US" sz="2400" dirty="0" smtClean="0">
                <a:latin typeface="Arial" panose="020B0604020202020204"/>
              </a:rPr>
              <a:t>.</a:t>
            </a:r>
            <a:endParaRPr lang="en-US" sz="2400" dirty="0" smtClean="0">
              <a:latin typeface="Arial" panose="020B0604020202020204"/>
            </a:endParaRPr>
          </a:p>
          <a:p>
            <a:pPr marL="0" indent="0" eaLnBrk="1" fontAlgn="auto" hangingPunct="1">
              <a:spcAft>
                <a:spcPts val="0"/>
              </a:spcAft>
              <a:buClr>
                <a:schemeClr val="accent3"/>
              </a:buClr>
              <a:buNone/>
              <a:defRPr/>
            </a:pPr>
            <a:r>
              <a:rPr lang="vi-VN" sz="2400" dirty="0" smtClean="0">
                <a:latin typeface="Arial" panose="020B0604020202020204"/>
              </a:rPr>
              <a:t>	c.</a:t>
            </a:r>
            <a:r>
              <a:rPr lang="en-US" sz="2400" dirty="0" smtClean="0">
                <a:latin typeface="Arial" panose="020B0604020202020204"/>
              </a:rPr>
              <a:t> </a:t>
            </a:r>
            <a:r>
              <a:rPr lang="en-US" sz="2400" dirty="0" err="1" smtClean="0">
                <a:latin typeface="Arial" panose="020B0604020202020204"/>
              </a:rPr>
              <a:t>Giúp</a:t>
            </a:r>
            <a:r>
              <a:rPr lang="en-US" sz="2400" dirty="0" smtClean="0">
                <a:latin typeface="Arial" panose="020B0604020202020204"/>
              </a:rPr>
              <a:t> </a:t>
            </a:r>
            <a:r>
              <a:rPr lang="en-US" sz="2400" dirty="0" err="1" smtClean="0">
                <a:latin typeface="Arial" panose="020B0604020202020204"/>
              </a:rPr>
              <a:t>phòng</a:t>
            </a:r>
            <a:r>
              <a:rPr lang="en-US" sz="2400" dirty="0" smtClean="0">
                <a:latin typeface="Arial" panose="020B0604020202020204"/>
              </a:rPr>
              <a:t> </a:t>
            </a:r>
            <a:r>
              <a:rPr lang="en-US" sz="2400" dirty="0" err="1" smtClean="0">
                <a:latin typeface="Arial" panose="020B0604020202020204"/>
              </a:rPr>
              <a:t>tránh</a:t>
            </a:r>
            <a:r>
              <a:rPr lang="en-US" sz="2400" dirty="0" smtClean="0">
                <a:latin typeface="Arial" panose="020B0604020202020204"/>
              </a:rPr>
              <a:t> </a:t>
            </a:r>
            <a:r>
              <a:rPr lang="en-US" sz="2400" dirty="0" err="1" smtClean="0">
                <a:latin typeface="Arial" panose="020B0604020202020204"/>
              </a:rPr>
              <a:t>được</a:t>
            </a:r>
            <a:r>
              <a:rPr lang="en-US" sz="2400" dirty="0" smtClean="0">
                <a:latin typeface="Arial" panose="020B0604020202020204"/>
              </a:rPr>
              <a:t> </a:t>
            </a:r>
            <a:r>
              <a:rPr lang="en-US" sz="2400" dirty="0" err="1" smtClean="0">
                <a:latin typeface="Arial" panose="020B0604020202020204"/>
              </a:rPr>
              <a:t>các</a:t>
            </a:r>
            <a:r>
              <a:rPr lang="en-US" sz="2400" dirty="0" smtClean="0">
                <a:latin typeface="Arial" panose="020B0604020202020204"/>
              </a:rPr>
              <a:t> </a:t>
            </a:r>
            <a:r>
              <a:rPr lang="en-US" sz="2400" dirty="0" err="1" smtClean="0">
                <a:latin typeface="Arial" panose="020B0604020202020204"/>
              </a:rPr>
              <a:t>bệnh</a:t>
            </a:r>
            <a:r>
              <a:rPr lang="en-US" sz="2400" dirty="0" smtClean="0">
                <a:latin typeface="Arial" panose="020B0604020202020204"/>
              </a:rPr>
              <a:t> </a:t>
            </a:r>
            <a:r>
              <a:rPr lang="en-US" sz="2400" dirty="0" err="1" smtClean="0">
                <a:latin typeface="Arial" panose="020B0604020202020204"/>
              </a:rPr>
              <a:t>về</a:t>
            </a:r>
            <a:r>
              <a:rPr lang="en-US" sz="2400" dirty="0" smtClean="0">
                <a:latin typeface="Arial" panose="020B0604020202020204"/>
              </a:rPr>
              <a:t> </a:t>
            </a:r>
            <a:r>
              <a:rPr lang="en-US" sz="2400" dirty="0" err="1" smtClean="0">
                <a:latin typeface="Arial" panose="020B0604020202020204"/>
              </a:rPr>
              <a:t>đường</a:t>
            </a:r>
            <a:r>
              <a:rPr lang="en-US" sz="2400" dirty="0" smtClean="0">
                <a:latin typeface="Arial" panose="020B0604020202020204"/>
              </a:rPr>
              <a:t> </a:t>
            </a:r>
            <a:r>
              <a:rPr lang="en-US" sz="2400" dirty="0" err="1" smtClean="0">
                <a:latin typeface="Arial" panose="020B0604020202020204"/>
              </a:rPr>
              <a:t>tiêu</a:t>
            </a:r>
            <a:r>
              <a:rPr lang="en-US" sz="2400" dirty="0" smtClean="0">
                <a:latin typeface="Arial" panose="020B0604020202020204"/>
              </a:rPr>
              <a:t> </a:t>
            </a:r>
            <a:r>
              <a:rPr lang="en-US" sz="2400" dirty="0" err="1" smtClean="0">
                <a:latin typeface="Arial" panose="020B0604020202020204"/>
              </a:rPr>
              <a:t>hóa</a:t>
            </a:r>
            <a:r>
              <a:rPr lang="en-US" sz="2400" dirty="0" smtClean="0">
                <a:latin typeface="Arial" panose="020B0604020202020204"/>
              </a:rPr>
              <a:t>, </a:t>
            </a:r>
            <a:r>
              <a:rPr lang="en-US" sz="2400" dirty="0" err="1" smtClean="0">
                <a:latin typeface="Arial" panose="020B0604020202020204"/>
              </a:rPr>
              <a:t>bệnh</a:t>
            </a:r>
            <a:r>
              <a:rPr lang="en-US" sz="2400" dirty="0" smtClean="0">
                <a:latin typeface="Arial" panose="020B0604020202020204"/>
              </a:rPr>
              <a:t> </a:t>
            </a:r>
            <a:r>
              <a:rPr lang="en-US" sz="2400" dirty="0" err="1" smtClean="0">
                <a:latin typeface="Arial" panose="020B0604020202020204"/>
              </a:rPr>
              <a:t>ngoài</a:t>
            </a:r>
            <a:r>
              <a:rPr lang="en-US" sz="2400" dirty="0" smtClean="0">
                <a:latin typeface="Arial" panose="020B0604020202020204"/>
              </a:rPr>
              <a:t> da, </a:t>
            </a:r>
            <a:r>
              <a:rPr lang="en-US" sz="2400" dirty="0" err="1" smtClean="0">
                <a:latin typeface="Arial" panose="020B0604020202020204"/>
              </a:rPr>
              <a:t>đau</a:t>
            </a:r>
            <a:r>
              <a:rPr lang="en-US" sz="2400" dirty="0" smtClean="0">
                <a:latin typeface="Arial" panose="020B0604020202020204"/>
              </a:rPr>
              <a:t> </a:t>
            </a:r>
            <a:r>
              <a:rPr lang="en-US" sz="2400" dirty="0" err="1" smtClean="0">
                <a:latin typeface="Arial" panose="020B0604020202020204"/>
              </a:rPr>
              <a:t>mắt</a:t>
            </a:r>
            <a:r>
              <a:rPr lang="en-US" sz="2400" dirty="0" smtClean="0">
                <a:latin typeface="Arial" panose="020B0604020202020204"/>
              </a:rPr>
              <a:t>,…</a:t>
            </a:r>
            <a:endParaRPr lang="en-US" sz="2400" dirty="0" smtClean="0">
              <a:latin typeface="Arial" panose="020B0604020202020204"/>
            </a:endParaRPr>
          </a:p>
          <a:p>
            <a:pPr marL="0" indent="0" eaLnBrk="1" fontAlgn="auto" hangingPunct="1">
              <a:spcAft>
                <a:spcPts val="0"/>
              </a:spcAft>
              <a:buClr>
                <a:schemeClr val="accent3"/>
              </a:buClr>
              <a:buNone/>
              <a:defRPr/>
            </a:pPr>
            <a:r>
              <a:rPr lang="vi-VN" sz="2400" dirty="0" smtClean="0">
                <a:latin typeface="Arial" panose="020B0604020202020204"/>
              </a:rPr>
              <a:t>	d. </a:t>
            </a:r>
            <a:r>
              <a:rPr lang="en-US" sz="2400" dirty="0" err="1" smtClean="0">
                <a:latin typeface="Arial" panose="020B0604020202020204"/>
              </a:rPr>
              <a:t>Không</a:t>
            </a:r>
            <a:r>
              <a:rPr lang="en-US" sz="2400" dirty="0" smtClean="0">
                <a:latin typeface="Arial" panose="020B0604020202020204"/>
              </a:rPr>
              <a:t> </a:t>
            </a:r>
            <a:r>
              <a:rPr lang="en-US" sz="2400" dirty="0" err="1" smtClean="0">
                <a:latin typeface="Arial" panose="020B0604020202020204"/>
              </a:rPr>
              <a:t>mùi</a:t>
            </a:r>
            <a:r>
              <a:rPr lang="en-US" sz="2400" dirty="0" smtClean="0">
                <a:latin typeface="Arial" panose="020B0604020202020204"/>
              </a:rPr>
              <a:t> </a:t>
            </a:r>
            <a:r>
              <a:rPr lang="en-US" sz="2400" dirty="0" err="1" smtClean="0">
                <a:latin typeface="Arial" panose="020B0604020202020204"/>
              </a:rPr>
              <a:t>và</a:t>
            </a:r>
            <a:r>
              <a:rPr lang="en-US" sz="2400" dirty="0" smtClean="0">
                <a:latin typeface="Arial" panose="020B0604020202020204"/>
              </a:rPr>
              <a:t> </a:t>
            </a:r>
            <a:r>
              <a:rPr lang="en-US" sz="2400" dirty="0" err="1" smtClean="0">
                <a:latin typeface="Arial" panose="020B0604020202020204"/>
              </a:rPr>
              <a:t>không</a:t>
            </a:r>
            <a:r>
              <a:rPr lang="en-US" sz="2400" dirty="0" smtClean="0">
                <a:latin typeface="Arial" panose="020B0604020202020204"/>
              </a:rPr>
              <a:t> </a:t>
            </a:r>
            <a:r>
              <a:rPr lang="en-US" sz="2400" dirty="0" err="1" smtClean="0">
                <a:latin typeface="Arial" panose="020B0604020202020204"/>
              </a:rPr>
              <a:t>vị</a:t>
            </a:r>
            <a:r>
              <a:rPr lang="en-US" sz="2400" dirty="0" smtClean="0">
                <a:latin typeface="Arial" panose="020B0604020202020204"/>
              </a:rPr>
              <a:t>.</a:t>
            </a:r>
            <a:endParaRPr lang="en-US" sz="2400" dirty="0" smtClean="0">
              <a:latin typeface="Arial" panose="020B0604020202020204"/>
            </a:endParaRPr>
          </a:p>
          <a:p>
            <a:pPr marL="274320" indent="-274320" algn="ctr" eaLnBrk="1" fontAlgn="auto" hangingPunct="1">
              <a:spcAft>
                <a:spcPts val="0"/>
              </a:spcAft>
              <a:buClr>
                <a:schemeClr val="accent3"/>
              </a:buClr>
              <a:buFont typeface="Wingdings 2" panose="05020102010507070707"/>
              <a:buNone/>
              <a:defRPr/>
            </a:pPr>
            <a:endParaRPr lang="en-US" sz="2400" dirty="0" smtClean="0">
              <a:solidFill>
                <a:srgbClr val="00B050"/>
              </a:solidFill>
              <a:latin typeface="Arial" panose="020B0604020202020204"/>
            </a:endParaRPr>
          </a:p>
        </p:txBody>
      </p:sp>
      <p:pic>
        <p:nvPicPr>
          <p:cNvPr id="5" name="Picture 4" descr="Trang60.11.jpg.jpg"/>
          <p:cNvPicPr>
            <a:picLocks noChangeAspect="1"/>
          </p:cNvPicPr>
          <p:nvPr/>
        </p:nvPicPr>
        <p:blipFill>
          <a:blip r:embed="rId1"/>
          <a:srcRect/>
          <a:stretch>
            <a:fillRect/>
          </a:stretch>
        </p:blipFill>
        <p:spPr bwMode="auto">
          <a:xfrm>
            <a:off x="304800" y="3086100"/>
            <a:ext cx="3429000" cy="3124200"/>
          </a:xfrm>
          <a:prstGeom prst="rect">
            <a:avLst/>
          </a:prstGeom>
          <a:noFill/>
          <a:ln w="9525">
            <a:noFill/>
            <a:miter lim="800000"/>
            <a:headEnd/>
            <a:tailEnd/>
          </a:ln>
        </p:spPr>
      </p:pic>
      <p:pic>
        <p:nvPicPr>
          <p:cNvPr id="6" name="Picture 5" descr="Trang60.3.jpg.jpg"/>
          <p:cNvPicPr>
            <a:picLocks noChangeAspect="1"/>
          </p:cNvPicPr>
          <p:nvPr/>
        </p:nvPicPr>
        <p:blipFill>
          <a:blip r:embed="rId2"/>
          <a:srcRect/>
          <a:stretch>
            <a:fillRect/>
          </a:stretch>
        </p:blipFill>
        <p:spPr bwMode="auto">
          <a:xfrm>
            <a:off x="4572000" y="3048000"/>
            <a:ext cx="3733800" cy="3200400"/>
          </a:xfrm>
          <a:prstGeom prst="rect">
            <a:avLst/>
          </a:prstGeom>
          <a:noFill/>
          <a:ln w="9525">
            <a:noFill/>
            <a:miter lim="800000"/>
            <a:headEnd/>
            <a:tailEnd/>
          </a:ln>
        </p:spPr>
      </p:pic>
      <p:sp>
        <p:nvSpPr>
          <p:cNvPr id="7" name="Oval 6"/>
          <p:cNvSpPr/>
          <p:nvPr/>
        </p:nvSpPr>
        <p:spPr>
          <a:xfrm>
            <a:off x="838200" y="1371600"/>
            <a:ext cx="457200" cy="457200"/>
          </a:xfrm>
          <a:prstGeom prst="ellipse">
            <a:avLst/>
          </a:prstGeom>
          <a:solidFill>
            <a:srgbClr val="C00000">
              <a:alpha val="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9143999" cy="2438400"/>
          </a:xfrm>
        </p:spPr>
        <p:txBody>
          <a:bodyPr>
            <a:normAutofit fontScale="92500" lnSpcReduction="10000"/>
          </a:bodyPr>
          <a:lstStyle/>
          <a:p>
            <a:pPr algn="just">
              <a:buClr>
                <a:schemeClr val="accent3"/>
              </a:buClr>
              <a:defRPr/>
            </a:pPr>
            <a:r>
              <a:rPr lang="en-US" sz="2800" dirty="0" err="1" smtClean="0">
                <a:solidFill>
                  <a:srgbClr val="002060"/>
                </a:solidFill>
                <a:latin typeface="Arial" panose="020B0604020202020204"/>
              </a:rPr>
              <a:t>Những</a:t>
            </a:r>
            <a:r>
              <a:rPr lang="en-US" sz="2800" dirty="0" smtClean="0">
                <a:solidFill>
                  <a:srgbClr val="002060"/>
                </a:solidFill>
                <a:latin typeface="Arial" panose="020B0604020202020204"/>
              </a:rPr>
              <a:t> </a:t>
            </a:r>
            <a:r>
              <a:rPr lang="en-US" sz="2800" dirty="0" err="1" smtClean="0">
                <a:solidFill>
                  <a:srgbClr val="002060"/>
                </a:solidFill>
                <a:latin typeface="Arial" panose="020B0604020202020204"/>
              </a:rPr>
              <a:t>bài</a:t>
            </a:r>
            <a:r>
              <a:rPr lang="en-US" sz="2800" dirty="0" smtClean="0">
                <a:solidFill>
                  <a:srgbClr val="002060"/>
                </a:solidFill>
                <a:latin typeface="Arial" panose="020B0604020202020204"/>
              </a:rPr>
              <a:t> </a:t>
            </a:r>
            <a:r>
              <a:rPr lang="en-US" sz="2800" dirty="0" err="1" smtClean="0">
                <a:solidFill>
                  <a:srgbClr val="002060"/>
                </a:solidFill>
                <a:latin typeface="Arial" panose="020B0604020202020204"/>
              </a:rPr>
              <a:t>tập</a:t>
            </a:r>
            <a:r>
              <a:rPr lang="en-US" sz="2800" dirty="0" smtClean="0">
                <a:solidFill>
                  <a:srgbClr val="002060"/>
                </a:solidFill>
                <a:latin typeface="Arial" panose="020B0604020202020204"/>
              </a:rPr>
              <a:t> </a:t>
            </a:r>
            <a:r>
              <a:rPr lang="en-US" sz="2800" dirty="0" err="1" smtClean="0">
                <a:solidFill>
                  <a:srgbClr val="002060"/>
                </a:solidFill>
                <a:latin typeface="Arial" panose="020B0604020202020204"/>
              </a:rPr>
              <a:t>trên</a:t>
            </a:r>
            <a:r>
              <a:rPr lang="en-US" sz="2800" dirty="0" smtClean="0">
                <a:solidFill>
                  <a:srgbClr val="002060"/>
                </a:solidFill>
                <a:latin typeface="Arial" panose="020B0604020202020204"/>
              </a:rPr>
              <a:t> </a:t>
            </a:r>
            <a:r>
              <a:rPr lang="en-US" sz="2800" dirty="0" err="1" smtClean="0">
                <a:solidFill>
                  <a:srgbClr val="002060"/>
                </a:solidFill>
                <a:latin typeface="Arial" panose="020B0604020202020204"/>
              </a:rPr>
              <a:t>giúp</a:t>
            </a:r>
            <a:r>
              <a:rPr lang="en-US" sz="2800" dirty="0" smtClean="0">
                <a:solidFill>
                  <a:srgbClr val="002060"/>
                </a:solidFill>
                <a:latin typeface="Arial" panose="020B0604020202020204"/>
              </a:rPr>
              <a:t> </a:t>
            </a:r>
            <a:r>
              <a:rPr lang="en-US" sz="2800" dirty="0" err="1" smtClean="0">
                <a:solidFill>
                  <a:srgbClr val="002060"/>
                </a:solidFill>
                <a:latin typeface="Arial" panose="020B0604020202020204"/>
              </a:rPr>
              <a:t>em</a:t>
            </a:r>
            <a:r>
              <a:rPr lang="en-US" sz="2800" dirty="0" smtClean="0">
                <a:solidFill>
                  <a:srgbClr val="002060"/>
                </a:solidFill>
                <a:latin typeface="Arial" panose="020B0604020202020204"/>
              </a:rPr>
              <a:t> </a:t>
            </a:r>
            <a:r>
              <a:rPr lang="en-US" sz="2800" dirty="0" err="1" smtClean="0">
                <a:solidFill>
                  <a:srgbClr val="002060"/>
                </a:solidFill>
                <a:latin typeface="Arial" panose="020B0604020202020204"/>
              </a:rPr>
              <a:t>ôn</a:t>
            </a:r>
            <a:r>
              <a:rPr lang="en-US" sz="2800" dirty="0" smtClean="0">
                <a:solidFill>
                  <a:srgbClr val="002060"/>
                </a:solidFill>
                <a:latin typeface="Arial" panose="020B0604020202020204"/>
              </a:rPr>
              <a:t> </a:t>
            </a:r>
            <a:r>
              <a:rPr lang="en-US" sz="2800" dirty="0" err="1" smtClean="0">
                <a:solidFill>
                  <a:srgbClr val="002060"/>
                </a:solidFill>
                <a:latin typeface="Arial" panose="020B0604020202020204"/>
              </a:rPr>
              <a:t>lại</a:t>
            </a:r>
            <a:r>
              <a:rPr lang="en-US" sz="2800" dirty="0" smtClean="0">
                <a:solidFill>
                  <a:srgbClr val="002060"/>
                </a:solidFill>
                <a:latin typeface="Arial" panose="020B0604020202020204"/>
              </a:rPr>
              <a:t> </a:t>
            </a:r>
            <a:r>
              <a:rPr lang="en-US" sz="2800" dirty="0" err="1" smtClean="0">
                <a:solidFill>
                  <a:srgbClr val="002060"/>
                </a:solidFill>
                <a:latin typeface="Arial" panose="020B0604020202020204"/>
              </a:rPr>
              <a:t>những</a:t>
            </a:r>
            <a:r>
              <a:rPr lang="en-US" sz="2800" dirty="0" smtClean="0">
                <a:solidFill>
                  <a:srgbClr val="002060"/>
                </a:solidFill>
                <a:latin typeface="Arial" panose="020B0604020202020204"/>
              </a:rPr>
              <a:t> </a:t>
            </a:r>
            <a:r>
              <a:rPr lang="en-US" sz="2800" dirty="0" err="1" smtClean="0">
                <a:solidFill>
                  <a:srgbClr val="002060"/>
                </a:solidFill>
                <a:latin typeface="Arial" panose="020B0604020202020204"/>
              </a:rPr>
              <a:t>nội</a:t>
            </a:r>
            <a:r>
              <a:rPr lang="en-US" sz="2800" dirty="0" smtClean="0">
                <a:solidFill>
                  <a:srgbClr val="002060"/>
                </a:solidFill>
                <a:latin typeface="Arial" panose="020B0604020202020204"/>
              </a:rPr>
              <a:t> dung </a:t>
            </a:r>
            <a:r>
              <a:rPr lang="en-US" sz="2800" dirty="0" err="1" smtClean="0">
                <a:solidFill>
                  <a:srgbClr val="002060"/>
                </a:solidFill>
                <a:latin typeface="Arial" panose="020B0604020202020204"/>
              </a:rPr>
              <a:t>kiến</a:t>
            </a:r>
            <a:r>
              <a:rPr lang="en-US" sz="2800" dirty="0" smtClean="0">
                <a:solidFill>
                  <a:srgbClr val="002060"/>
                </a:solidFill>
                <a:latin typeface="Arial" panose="020B0604020202020204"/>
              </a:rPr>
              <a:t> </a:t>
            </a:r>
            <a:r>
              <a:rPr lang="en-US" sz="2800" dirty="0" err="1" smtClean="0">
                <a:solidFill>
                  <a:srgbClr val="002060"/>
                </a:solidFill>
                <a:latin typeface="Arial" panose="020B0604020202020204"/>
              </a:rPr>
              <a:t>thức</a:t>
            </a:r>
            <a:r>
              <a:rPr lang="en-US" sz="2800" dirty="0" smtClean="0">
                <a:solidFill>
                  <a:srgbClr val="002060"/>
                </a:solidFill>
                <a:latin typeface="Arial" panose="020B0604020202020204"/>
              </a:rPr>
              <a:t> </a:t>
            </a:r>
            <a:r>
              <a:rPr lang="en-US" sz="2800" dirty="0" err="1" smtClean="0">
                <a:solidFill>
                  <a:srgbClr val="002060"/>
                </a:solidFill>
                <a:latin typeface="Arial" panose="020B0604020202020204"/>
              </a:rPr>
              <a:t>gì</a:t>
            </a:r>
            <a:r>
              <a:rPr lang="en-US" sz="2800" dirty="0" smtClean="0">
                <a:solidFill>
                  <a:srgbClr val="002060"/>
                </a:solidFill>
                <a:latin typeface="Arial" panose="020B0604020202020204"/>
              </a:rPr>
              <a:t>?</a:t>
            </a:r>
            <a:endParaRPr lang="en-US" sz="2800" dirty="0" smtClean="0">
              <a:solidFill>
                <a:srgbClr val="002060"/>
              </a:solidFill>
              <a:latin typeface="Arial" panose="020B0604020202020204"/>
            </a:endParaRPr>
          </a:p>
          <a:p>
            <a:pPr algn="just">
              <a:buClr>
                <a:schemeClr val="accent3"/>
              </a:buClr>
              <a:defRPr/>
            </a:pPr>
            <a:r>
              <a:rPr lang="en-US" sz="2800" dirty="0" err="1" smtClean="0">
                <a:solidFill>
                  <a:srgbClr val="002060"/>
                </a:solidFill>
                <a:latin typeface="Arial" panose="020B0604020202020204"/>
              </a:rPr>
              <a:t>Hiện</a:t>
            </a:r>
            <a:r>
              <a:rPr lang="en-US" sz="2800" dirty="0" smtClean="0">
                <a:solidFill>
                  <a:srgbClr val="002060"/>
                </a:solidFill>
                <a:latin typeface="Arial" panose="020B0604020202020204"/>
              </a:rPr>
              <a:t> nay, </a:t>
            </a:r>
            <a:r>
              <a:rPr lang="en-US" sz="2800" dirty="0" err="1" smtClean="0">
                <a:solidFill>
                  <a:srgbClr val="002060"/>
                </a:solidFill>
                <a:latin typeface="Arial" panose="020B0604020202020204"/>
              </a:rPr>
              <a:t>môi</a:t>
            </a:r>
            <a:r>
              <a:rPr lang="en-US" sz="2800" dirty="0" smtClean="0">
                <a:solidFill>
                  <a:srgbClr val="002060"/>
                </a:solidFill>
                <a:latin typeface="Arial" panose="020B0604020202020204"/>
              </a:rPr>
              <a:t> </a:t>
            </a:r>
            <a:r>
              <a:rPr lang="en-US" sz="2800" dirty="0" err="1" smtClean="0">
                <a:solidFill>
                  <a:srgbClr val="002060"/>
                </a:solidFill>
                <a:latin typeface="Arial" panose="020B0604020202020204"/>
              </a:rPr>
              <a:t>trường</a:t>
            </a:r>
            <a:r>
              <a:rPr lang="en-US" sz="2800" dirty="0" smtClean="0">
                <a:solidFill>
                  <a:srgbClr val="002060"/>
                </a:solidFill>
                <a:latin typeface="Arial" panose="020B0604020202020204"/>
              </a:rPr>
              <a:t> </a:t>
            </a:r>
            <a:r>
              <a:rPr lang="en-US" sz="2800" dirty="0" err="1" smtClean="0">
                <a:solidFill>
                  <a:srgbClr val="002060"/>
                </a:solidFill>
                <a:latin typeface="Arial" panose="020B0604020202020204"/>
              </a:rPr>
              <a:t>và</a:t>
            </a:r>
            <a:r>
              <a:rPr lang="en-US" sz="2800" dirty="0" smtClean="0">
                <a:solidFill>
                  <a:srgbClr val="002060"/>
                </a:solidFill>
                <a:latin typeface="Arial" panose="020B0604020202020204"/>
              </a:rPr>
              <a:t> </a:t>
            </a:r>
            <a:r>
              <a:rPr lang="en-US" sz="2800" dirty="0" err="1" smtClean="0">
                <a:solidFill>
                  <a:srgbClr val="002060"/>
                </a:solidFill>
                <a:latin typeface="Arial" panose="020B0604020202020204"/>
              </a:rPr>
              <a:t>tài</a:t>
            </a:r>
            <a:r>
              <a:rPr lang="en-US" sz="2800" dirty="0" smtClean="0">
                <a:solidFill>
                  <a:srgbClr val="002060"/>
                </a:solidFill>
                <a:latin typeface="Arial" panose="020B0604020202020204"/>
              </a:rPr>
              <a:t> </a:t>
            </a:r>
            <a:r>
              <a:rPr lang="en-US" sz="2800" dirty="0" err="1" smtClean="0">
                <a:solidFill>
                  <a:srgbClr val="002060"/>
                </a:solidFill>
                <a:latin typeface="Arial" panose="020B0604020202020204"/>
              </a:rPr>
              <a:t>nguyên</a:t>
            </a:r>
            <a:r>
              <a:rPr lang="en-US" sz="2800" dirty="0" smtClean="0">
                <a:solidFill>
                  <a:srgbClr val="002060"/>
                </a:solidFill>
                <a:latin typeface="Arial" panose="020B0604020202020204"/>
              </a:rPr>
              <a:t> </a:t>
            </a:r>
            <a:r>
              <a:rPr lang="en-US" sz="2800" dirty="0" err="1" smtClean="0">
                <a:solidFill>
                  <a:srgbClr val="002060"/>
                </a:solidFill>
                <a:latin typeface="Arial" panose="020B0604020202020204"/>
              </a:rPr>
              <a:t>đất</a:t>
            </a:r>
            <a:r>
              <a:rPr lang="en-US" sz="2800" dirty="0" smtClean="0">
                <a:solidFill>
                  <a:srgbClr val="002060"/>
                </a:solidFill>
                <a:latin typeface="Arial" panose="020B0604020202020204"/>
              </a:rPr>
              <a:t>, </a:t>
            </a:r>
            <a:r>
              <a:rPr lang="en-US" sz="2800" dirty="0" err="1" smtClean="0">
                <a:solidFill>
                  <a:srgbClr val="002060"/>
                </a:solidFill>
                <a:latin typeface="Arial" panose="020B0604020202020204"/>
              </a:rPr>
              <a:t>nước</a:t>
            </a:r>
            <a:r>
              <a:rPr lang="en-US" sz="2800" dirty="0" smtClean="0">
                <a:solidFill>
                  <a:srgbClr val="002060"/>
                </a:solidFill>
                <a:latin typeface="Arial" panose="020B0604020202020204"/>
              </a:rPr>
              <a:t>, </a:t>
            </a:r>
            <a:r>
              <a:rPr lang="en-US" sz="2800" dirty="0" err="1" smtClean="0">
                <a:solidFill>
                  <a:srgbClr val="002060"/>
                </a:solidFill>
                <a:latin typeface="Arial" panose="020B0604020202020204"/>
              </a:rPr>
              <a:t>không</a:t>
            </a:r>
            <a:r>
              <a:rPr lang="en-US" sz="2800" dirty="0" smtClean="0">
                <a:solidFill>
                  <a:srgbClr val="002060"/>
                </a:solidFill>
                <a:latin typeface="Arial" panose="020B0604020202020204"/>
              </a:rPr>
              <a:t> </a:t>
            </a:r>
            <a:r>
              <a:rPr lang="en-US" sz="2800" dirty="0" err="1" smtClean="0">
                <a:solidFill>
                  <a:srgbClr val="002060"/>
                </a:solidFill>
                <a:latin typeface="Arial" panose="020B0604020202020204"/>
              </a:rPr>
              <a:t>khí</a:t>
            </a:r>
            <a:r>
              <a:rPr lang="en-US" sz="2800" dirty="0" smtClean="0">
                <a:solidFill>
                  <a:srgbClr val="002060"/>
                </a:solidFill>
                <a:latin typeface="Arial" panose="020B0604020202020204"/>
              </a:rPr>
              <a:t>  </a:t>
            </a:r>
            <a:r>
              <a:rPr lang="en-US" sz="2800" dirty="0" err="1" smtClean="0">
                <a:solidFill>
                  <a:srgbClr val="002060"/>
                </a:solidFill>
                <a:latin typeface="Arial" panose="020B0604020202020204"/>
              </a:rPr>
              <a:t>tại</a:t>
            </a:r>
            <a:r>
              <a:rPr lang="en-US" sz="2800" dirty="0" smtClean="0">
                <a:solidFill>
                  <a:srgbClr val="002060"/>
                </a:solidFill>
                <a:latin typeface="Arial" panose="020B0604020202020204"/>
              </a:rPr>
              <a:t> </a:t>
            </a:r>
            <a:r>
              <a:rPr lang="en-US" sz="2800" dirty="0" err="1" smtClean="0">
                <a:solidFill>
                  <a:srgbClr val="002060"/>
                </a:solidFill>
                <a:latin typeface="Arial" panose="020B0604020202020204"/>
              </a:rPr>
              <a:t>địa</a:t>
            </a:r>
            <a:r>
              <a:rPr lang="en-US" sz="2800" dirty="0" smtClean="0">
                <a:solidFill>
                  <a:srgbClr val="002060"/>
                </a:solidFill>
                <a:latin typeface="Arial" panose="020B0604020202020204"/>
              </a:rPr>
              <a:t> </a:t>
            </a:r>
            <a:r>
              <a:rPr lang="en-US" sz="2800" dirty="0" err="1" smtClean="0">
                <a:solidFill>
                  <a:srgbClr val="002060"/>
                </a:solidFill>
                <a:latin typeface="Arial" panose="020B0604020202020204"/>
              </a:rPr>
              <a:t>phương</a:t>
            </a:r>
            <a:r>
              <a:rPr lang="en-US" sz="2800" dirty="0" smtClean="0">
                <a:solidFill>
                  <a:srgbClr val="002060"/>
                </a:solidFill>
                <a:latin typeface="Arial" panose="020B0604020202020204"/>
              </a:rPr>
              <a:t> </a:t>
            </a:r>
            <a:r>
              <a:rPr lang="en-US" sz="2800" dirty="0" err="1" smtClean="0">
                <a:solidFill>
                  <a:srgbClr val="002060"/>
                </a:solidFill>
                <a:latin typeface="Arial" panose="020B0604020202020204"/>
              </a:rPr>
              <a:t>ta</a:t>
            </a:r>
            <a:r>
              <a:rPr lang="en-US" sz="2800" dirty="0" smtClean="0">
                <a:solidFill>
                  <a:srgbClr val="002060"/>
                </a:solidFill>
                <a:latin typeface="Arial" panose="020B0604020202020204"/>
              </a:rPr>
              <a:t> </a:t>
            </a:r>
            <a:r>
              <a:rPr lang="en-US" sz="2800" dirty="0" err="1" smtClean="0">
                <a:solidFill>
                  <a:srgbClr val="002060"/>
                </a:solidFill>
                <a:latin typeface="Arial" panose="020B0604020202020204"/>
              </a:rPr>
              <a:t>như</a:t>
            </a:r>
            <a:r>
              <a:rPr lang="en-US" sz="2800" dirty="0" smtClean="0">
                <a:solidFill>
                  <a:srgbClr val="002060"/>
                </a:solidFill>
                <a:latin typeface="Arial" panose="020B0604020202020204"/>
              </a:rPr>
              <a:t> </a:t>
            </a:r>
            <a:r>
              <a:rPr lang="en-US" sz="2800" dirty="0" err="1" smtClean="0">
                <a:solidFill>
                  <a:srgbClr val="002060"/>
                </a:solidFill>
                <a:latin typeface="Arial" panose="020B0604020202020204"/>
              </a:rPr>
              <a:t>thế</a:t>
            </a:r>
            <a:r>
              <a:rPr lang="en-US" sz="2800" dirty="0" smtClean="0">
                <a:solidFill>
                  <a:srgbClr val="002060"/>
                </a:solidFill>
                <a:latin typeface="Arial" panose="020B0604020202020204"/>
              </a:rPr>
              <a:t> </a:t>
            </a:r>
            <a:r>
              <a:rPr lang="en-US" sz="2800" dirty="0" err="1" smtClean="0">
                <a:solidFill>
                  <a:srgbClr val="002060"/>
                </a:solidFill>
                <a:latin typeface="Arial" panose="020B0604020202020204"/>
              </a:rPr>
              <a:t>nào</a:t>
            </a:r>
            <a:r>
              <a:rPr lang="en-US" sz="2800" dirty="0" smtClean="0">
                <a:solidFill>
                  <a:srgbClr val="002060"/>
                </a:solidFill>
                <a:latin typeface="Arial" panose="020B0604020202020204"/>
              </a:rPr>
              <a:t>? </a:t>
            </a:r>
            <a:r>
              <a:rPr lang="en-US" sz="2800" dirty="0" err="1" smtClean="0">
                <a:solidFill>
                  <a:srgbClr val="002060"/>
                </a:solidFill>
                <a:latin typeface="Arial" panose="020B0604020202020204"/>
              </a:rPr>
              <a:t>Chúng</a:t>
            </a:r>
            <a:r>
              <a:rPr lang="en-US" sz="2800" dirty="0" smtClean="0">
                <a:solidFill>
                  <a:srgbClr val="002060"/>
                </a:solidFill>
                <a:latin typeface="Arial" panose="020B0604020202020204"/>
              </a:rPr>
              <a:t> ta </a:t>
            </a:r>
            <a:r>
              <a:rPr lang="en-US" sz="2800" dirty="0" err="1" smtClean="0">
                <a:solidFill>
                  <a:srgbClr val="002060"/>
                </a:solidFill>
                <a:latin typeface="Arial" panose="020B0604020202020204"/>
              </a:rPr>
              <a:t>cần</a:t>
            </a:r>
            <a:r>
              <a:rPr lang="en-US" sz="2800" dirty="0" smtClean="0">
                <a:solidFill>
                  <a:srgbClr val="002060"/>
                </a:solidFill>
                <a:latin typeface="Arial" panose="020B0604020202020204"/>
              </a:rPr>
              <a:t> </a:t>
            </a:r>
            <a:r>
              <a:rPr lang="en-US" sz="2800" dirty="0" err="1" smtClean="0">
                <a:solidFill>
                  <a:srgbClr val="002060"/>
                </a:solidFill>
                <a:latin typeface="Arial" panose="020B0604020202020204"/>
              </a:rPr>
              <a:t>làm</a:t>
            </a:r>
            <a:r>
              <a:rPr lang="en-US" sz="2800" dirty="0" smtClean="0">
                <a:solidFill>
                  <a:srgbClr val="002060"/>
                </a:solidFill>
                <a:latin typeface="Arial" panose="020B0604020202020204"/>
              </a:rPr>
              <a:t> </a:t>
            </a:r>
            <a:r>
              <a:rPr lang="en-US" sz="2800" dirty="0" err="1" smtClean="0">
                <a:solidFill>
                  <a:srgbClr val="002060"/>
                </a:solidFill>
                <a:latin typeface="Arial" panose="020B0604020202020204"/>
              </a:rPr>
              <a:t>gì</a:t>
            </a:r>
            <a:r>
              <a:rPr lang="en-US" sz="2800" dirty="0" smtClean="0">
                <a:solidFill>
                  <a:srgbClr val="002060"/>
                </a:solidFill>
                <a:latin typeface="Arial" panose="020B0604020202020204"/>
              </a:rPr>
              <a:t> </a:t>
            </a:r>
            <a:r>
              <a:rPr lang="en-US" sz="2800" dirty="0" err="1" smtClean="0">
                <a:solidFill>
                  <a:srgbClr val="002060"/>
                </a:solidFill>
                <a:latin typeface="Arial" panose="020B0604020202020204"/>
              </a:rPr>
              <a:t>để</a:t>
            </a:r>
            <a:r>
              <a:rPr lang="en-US" sz="2800" dirty="0" smtClean="0">
                <a:solidFill>
                  <a:srgbClr val="002060"/>
                </a:solidFill>
                <a:latin typeface="Arial" panose="020B0604020202020204"/>
              </a:rPr>
              <a:t> </a:t>
            </a:r>
            <a:r>
              <a:rPr lang="en-US" sz="2800" dirty="0" err="1" smtClean="0">
                <a:solidFill>
                  <a:srgbClr val="002060"/>
                </a:solidFill>
                <a:latin typeface="Arial" panose="020B0604020202020204"/>
              </a:rPr>
              <a:t>môi</a:t>
            </a:r>
            <a:r>
              <a:rPr lang="en-US" sz="2800" dirty="0" smtClean="0">
                <a:solidFill>
                  <a:srgbClr val="002060"/>
                </a:solidFill>
                <a:latin typeface="Arial" panose="020B0604020202020204"/>
              </a:rPr>
              <a:t> </a:t>
            </a:r>
            <a:r>
              <a:rPr lang="en-US" sz="2800" dirty="0" err="1" smtClean="0">
                <a:solidFill>
                  <a:srgbClr val="002060"/>
                </a:solidFill>
                <a:latin typeface="Arial" panose="020B0604020202020204"/>
              </a:rPr>
              <a:t>trường</a:t>
            </a:r>
            <a:r>
              <a:rPr lang="en-US" sz="2800" dirty="0" smtClean="0">
                <a:solidFill>
                  <a:srgbClr val="002060"/>
                </a:solidFill>
                <a:latin typeface="Arial" panose="020B0604020202020204"/>
              </a:rPr>
              <a:t> </a:t>
            </a:r>
            <a:r>
              <a:rPr lang="en-US" sz="2800" dirty="0" err="1" smtClean="0">
                <a:solidFill>
                  <a:srgbClr val="002060"/>
                </a:solidFill>
                <a:latin typeface="Arial" panose="020B0604020202020204"/>
              </a:rPr>
              <a:t>và</a:t>
            </a:r>
            <a:r>
              <a:rPr lang="en-US" sz="2800" dirty="0" smtClean="0">
                <a:solidFill>
                  <a:srgbClr val="002060"/>
                </a:solidFill>
                <a:latin typeface="Arial" panose="020B0604020202020204"/>
              </a:rPr>
              <a:t> </a:t>
            </a:r>
            <a:r>
              <a:rPr lang="en-US" sz="2800" dirty="0" err="1" smtClean="0">
                <a:solidFill>
                  <a:srgbClr val="002060"/>
                </a:solidFill>
                <a:latin typeface="Arial" panose="020B0604020202020204"/>
              </a:rPr>
              <a:t>tài</a:t>
            </a:r>
            <a:r>
              <a:rPr lang="en-US" sz="2800" dirty="0" smtClean="0">
                <a:solidFill>
                  <a:srgbClr val="002060"/>
                </a:solidFill>
                <a:latin typeface="Arial" panose="020B0604020202020204"/>
              </a:rPr>
              <a:t> </a:t>
            </a:r>
            <a:r>
              <a:rPr lang="en-US" sz="2800" dirty="0" err="1" smtClean="0">
                <a:solidFill>
                  <a:srgbClr val="002060"/>
                </a:solidFill>
                <a:latin typeface="Arial" panose="020B0604020202020204"/>
              </a:rPr>
              <a:t>nguyên</a:t>
            </a:r>
            <a:r>
              <a:rPr lang="en-US" sz="2800" dirty="0" smtClean="0">
                <a:solidFill>
                  <a:srgbClr val="002060"/>
                </a:solidFill>
                <a:latin typeface="Arial" panose="020B0604020202020204"/>
              </a:rPr>
              <a:t> </a:t>
            </a:r>
            <a:r>
              <a:rPr lang="en-US" sz="2800" dirty="0" err="1" smtClean="0">
                <a:solidFill>
                  <a:srgbClr val="002060"/>
                </a:solidFill>
                <a:latin typeface="Arial" panose="020B0604020202020204"/>
              </a:rPr>
              <a:t>ngày</a:t>
            </a:r>
            <a:r>
              <a:rPr lang="en-US" sz="2800" dirty="0" smtClean="0">
                <a:solidFill>
                  <a:srgbClr val="002060"/>
                </a:solidFill>
                <a:latin typeface="Arial" panose="020B0604020202020204"/>
              </a:rPr>
              <a:t> </a:t>
            </a:r>
            <a:r>
              <a:rPr lang="en-US" sz="2800" dirty="0" err="1" smtClean="0">
                <a:solidFill>
                  <a:srgbClr val="002060"/>
                </a:solidFill>
                <a:latin typeface="Arial" panose="020B0604020202020204"/>
              </a:rPr>
              <a:t>càng</a:t>
            </a:r>
            <a:r>
              <a:rPr lang="en-US" sz="2800" dirty="0" smtClean="0">
                <a:solidFill>
                  <a:srgbClr val="002060"/>
                </a:solidFill>
                <a:latin typeface="Arial" panose="020B0604020202020204"/>
              </a:rPr>
              <a:t> </a:t>
            </a:r>
            <a:r>
              <a:rPr lang="en-US" sz="2800" dirty="0" err="1" smtClean="0">
                <a:solidFill>
                  <a:srgbClr val="002060"/>
                </a:solidFill>
                <a:latin typeface="Arial" panose="020B0604020202020204"/>
              </a:rPr>
              <a:t>trong</a:t>
            </a:r>
            <a:r>
              <a:rPr lang="en-US" sz="2800" dirty="0" smtClean="0">
                <a:solidFill>
                  <a:srgbClr val="002060"/>
                </a:solidFill>
                <a:latin typeface="Arial" panose="020B0604020202020204"/>
              </a:rPr>
              <a:t> </a:t>
            </a:r>
            <a:r>
              <a:rPr lang="en-US" sz="2800" dirty="0" err="1" smtClean="0">
                <a:solidFill>
                  <a:srgbClr val="002060"/>
                </a:solidFill>
                <a:latin typeface="Arial" panose="020B0604020202020204"/>
              </a:rPr>
              <a:t>sạch</a:t>
            </a:r>
            <a:r>
              <a:rPr lang="en-US" sz="2800" dirty="0" smtClean="0">
                <a:solidFill>
                  <a:srgbClr val="002060"/>
                </a:solidFill>
                <a:latin typeface="Arial" panose="020B0604020202020204"/>
              </a:rPr>
              <a:t> </a:t>
            </a:r>
            <a:r>
              <a:rPr lang="en-US" sz="2800" dirty="0" err="1" smtClean="0">
                <a:solidFill>
                  <a:srgbClr val="002060"/>
                </a:solidFill>
                <a:latin typeface="Arial" panose="020B0604020202020204"/>
              </a:rPr>
              <a:t>và</a:t>
            </a:r>
            <a:r>
              <a:rPr lang="en-US" sz="2800" dirty="0" smtClean="0">
                <a:solidFill>
                  <a:srgbClr val="002060"/>
                </a:solidFill>
                <a:latin typeface="Arial" panose="020B0604020202020204"/>
              </a:rPr>
              <a:t> </a:t>
            </a:r>
            <a:r>
              <a:rPr lang="en-US" sz="2800" dirty="0" err="1" smtClean="0">
                <a:solidFill>
                  <a:srgbClr val="002060"/>
                </a:solidFill>
                <a:latin typeface="Arial" panose="020B0604020202020204"/>
              </a:rPr>
              <a:t>phong</a:t>
            </a:r>
            <a:r>
              <a:rPr lang="en-US" sz="2800" dirty="0" smtClean="0">
                <a:solidFill>
                  <a:srgbClr val="002060"/>
                </a:solidFill>
                <a:latin typeface="Arial" panose="020B0604020202020204"/>
              </a:rPr>
              <a:t> </a:t>
            </a:r>
            <a:r>
              <a:rPr lang="en-US" sz="2800" dirty="0" err="1" smtClean="0">
                <a:solidFill>
                  <a:srgbClr val="002060"/>
                </a:solidFill>
                <a:latin typeface="Arial" panose="020B0604020202020204"/>
              </a:rPr>
              <a:t>phú</a:t>
            </a:r>
            <a:r>
              <a:rPr lang="en-US" sz="2800" dirty="0" smtClean="0">
                <a:solidFill>
                  <a:srgbClr val="002060"/>
                </a:solidFill>
                <a:latin typeface="Arial" panose="020B0604020202020204"/>
              </a:rPr>
              <a:t> </a:t>
            </a:r>
            <a:r>
              <a:rPr lang="en-US" sz="2800" dirty="0" err="1" smtClean="0">
                <a:solidFill>
                  <a:srgbClr val="002060"/>
                </a:solidFill>
                <a:latin typeface="Arial" panose="020B0604020202020204"/>
              </a:rPr>
              <a:t>hơn</a:t>
            </a:r>
            <a:r>
              <a:rPr lang="en-US" sz="2800" dirty="0" smtClean="0">
                <a:solidFill>
                  <a:srgbClr val="002060"/>
                </a:solidFill>
                <a:latin typeface="Arial" panose="020B0604020202020204"/>
              </a:rPr>
              <a:t>?</a:t>
            </a:r>
            <a:endParaRPr lang="en-US" sz="2800" dirty="0" smtClean="0">
              <a:solidFill>
                <a:srgbClr val="002060"/>
              </a:solidFill>
              <a:latin typeface="Arial" panose="020B0604020202020204"/>
            </a:endParaRPr>
          </a:p>
        </p:txBody>
      </p:sp>
      <p:sp>
        <p:nvSpPr>
          <p:cNvPr id="4" name="Content Placeholder 2"/>
          <p:cNvSpPr txBox="1"/>
          <p:nvPr/>
        </p:nvSpPr>
        <p:spPr>
          <a:xfrm>
            <a:off x="304800" y="685800"/>
            <a:ext cx="8382000" cy="2743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Clr>
                <a:schemeClr val="accent3"/>
              </a:buClr>
              <a:buFont typeface="Arial" panose="020B0604020202020204" pitchFamily="34" charset="0"/>
              <a:buNone/>
              <a:defRPr/>
            </a:pPr>
            <a:endParaRPr lang="en-US" sz="2800" dirty="0" smtClean="0">
              <a:solidFill>
                <a:srgbClr val="002060"/>
              </a:solidFill>
              <a:latin typeface="Arial" panose="020B0604020202020204"/>
            </a:endParaRPr>
          </a:p>
        </p:txBody>
      </p:sp>
      <p:sp>
        <p:nvSpPr>
          <p:cNvPr id="5" name="Content Placeholder 2"/>
          <p:cNvSpPr txBox="1"/>
          <p:nvPr/>
        </p:nvSpPr>
        <p:spPr>
          <a:xfrm>
            <a:off x="2933700" y="304800"/>
            <a:ext cx="312420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Clr>
                <a:schemeClr val="accent3"/>
              </a:buClr>
              <a:buFont typeface="Arial" panose="020B0604020202020204" pitchFamily="34" charset="0"/>
              <a:buNone/>
              <a:defRPr/>
            </a:pPr>
            <a:r>
              <a:rPr lang="vi-VN" sz="3600" b="1" dirty="0" smtClean="0">
                <a:solidFill>
                  <a:srgbClr val="C00000"/>
                </a:solidFill>
                <a:latin typeface="Arial" panose="020B0604020202020204"/>
              </a:rPr>
              <a:t>CỦNG CỐ</a:t>
            </a:r>
            <a:endParaRPr lang="en-US" sz="3600" b="1" dirty="0" smtClean="0">
              <a:solidFill>
                <a:srgbClr val="C00000"/>
              </a:solidFill>
              <a:latin typeface="Arial" panose="020B060402020202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5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3124200"/>
            <a:ext cx="8229600" cy="1143000"/>
          </a:xfrm>
        </p:spPr>
        <p:txBody>
          <a:bodyPr>
            <a:noAutofit/>
          </a:bodyPr>
          <a:lstStyle/>
          <a:p>
            <a:r>
              <a:rPr lang="en-US" altLang="vi-VN" sz="4800" b="1" dirty="0" smtClean="0">
                <a:solidFill>
                  <a:srgbClr val="C00000"/>
                </a:solidFill>
                <a:latin typeface="Times New Roman" panose="02020603050405020304" pitchFamily="18" charset="0"/>
                <a:cs typeface="Times New Roman" panose="02020603050405020304" pitchFamily="18" charset="0"/>
              </a:rPr>
              <a:t>CHÚC CÁC CON HỌC TỐT, CHĂM NGOAN!</a:t>
            </a:r>
            <a:endParaRPr lang="en-US" altLang="vi-VN" sz="4800" b="1" dirty="0" smtClean="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553200"/>
          </a:xfrm>
        </p:spPr>
        <p:txBody>
          <a:bodyPr>
            <a:normAutofit fontScale="92500" lnSpcReduction="10000"/>
          </a:bodyPr>
          <a:lstStyle/>
          <a:p>
            <a:pPr marL="0" indent="0" algn="ctr" eaLnBrk="1" fontAlgn="auto" hangingPunct="1">
              <a:spcAft>
                <a:spcPts val="0"/>
              </a:spcAft>
              <a:buClr>
                <a:schemeClr val="accent3"/>
              </a:buClr>
              <a:buNone/>
              <a:defRPr/>
            </a:pPr>
            <a:r>
              <a:rPr lang="en-US" sz="3300" b="1" dirty="0" smtClean="0">
                <a:solidFill>
                  <a:srgbClr val="C00000"/>
                </a:solidFill>
                <a:latin typeface="Arial" panose="020B0604020202020204"/>
              </a:rPr>
              <a:t>1. Trò </a:t>
            </a:r>
            <a:r>
              <a:rPr lang="en-US" sz="3300" b="1" dirty="0" err="1" smtClean="0">
                <a:solidFill>
                  <a:srgbClr val="C00000"/>
                </a:solidFill>
                <a:latin typeface="Arial" panose="020B0604020202020204"/>
              </a:rPr>
              <a:t>chơi</a:t>
            </a:r>
            <a:r>
              <a:rPr lang="en-US" sz="3300" b="1" dirty="0" smtClean="0">
                <a:solidFill>
                  <a:srgbClr val="C00000"/>
                </a:solidFill>
                <a:latin typeface="Arial" panose="020B0604020202020204"/>
              </a:rPr>
              <a:t> </a:t>
            </a:r>
            <a:r>
              <a:rPr lang="en-US" sz="3300" b="1" dirty="0" err="1" smtClean="0">
                <a:solidFill>
                  <a:srgbClr val="C00000"/>
                </a:solidFill>
                <a:latin typeface="Arial" panose="020B0604020202020204"/>
              </a:rPr>
              <a:t>đoán</a:t>
            </a:r>
            <a:r>
              <a:rPr lang="en-US" sz="3300" b="1" dirty="0" smtClean="0">
                <a:solidFill>
                  <a:srgbClr val="C00000"/>
                </a:solidFill>
                <a:latin typeface="Arial" panose="020B0604020202020204"/>
              </a:rPr>
              <a:t> </a:t>
            </a:r>
            <a:r>
              <a:rPr lang="en-US" sz="3300" b="1" dirty="0" err="1" smtClean="0">
                <a:solidFill>
                  <a:srgbClr val="C00000"/>
                </a:solidFill>
                <a:latin typeface="Arial" panose="020B0604020202020204"/>
              </a:rPr>
              <a:t>chữ</a:t>
            </a:r>
            <a:r>
              <a:rPr lang="en-US" sz="3300" b="1" dirty="0" smtClean="0">
                <a:solidFill>
                  <a:srgbClr val="C00000"/>
                </a:solidFill>
                <a:latin typeface="Arial" panose="020B0604020202020204"/>
              </a:rPr>
              <a:t>: </a:t>
            </a:r>
            <a:endParaRPr lang="en-US" sz="3300" b="1" dirty="0" smtClean="0">
              <a:solidFill>
                <a:srgbClr val="C00000"/>
              </a:solidFill>
              <a:latin typeface="Arial" panose="020B0604020202020204"/>
            </a:endParaRPr>
          </a:p>
          <a:p>
            <a:pPr marL="0" indent="0" algn="just" eaLnBrk="1" fontAlgn="auto" hangingPunct="1">
              <a:spcAft>
                <a:spcPts val="0"/>
              </a:spcAft>
              <a:buClr>
                <a:schemeClr val="accent3"/>
              </a:buClr>
              <a:buNone/>
              <a:defRPr/>
            </a:pPr>
            <a:r>
              <a:rPr lang="en-US" dirty="0" err="1" smtClean="0">
                <a:solidFill>
                  <a:srgbClr val="0070C0"/>
                </a:solidFill>
                <a:latin typeface="Arial" panose="020B0604020202020204"/>
              </a:rPr>
              <a:t>Tìm</a:t>
            </a:r>
            <a:r>
              <a:rPr lang="en-US" dirty="0" smtClean="0">
                <a:solidFill>
                  <a:srgbClr val="0070C0"/>
                </a:solidFill>
                <a:latin typeface="Arial" panose="020B0604020202020204"/>
              </a:rPr>
              <a:t> </a:t>
            </a:r>
            <a:r>
              <a:rPr lang="en-US" dirty="0" err="1" smtClean="0">
                <a:solidFill>
                  <a:srgbClr val="0070C0"/>
                </a:solidFill>
                <a:latin typeface="Arial" panose="020B0604020202020204"/>
              </a:rPr>
              <a:t>các</a:t>
            </a:r>
            <a:r>
              <a:rPr lang="en-US" dirty="0" smtClean="0">
                <a:solidFill>
                  <a:srgbClr val="0070C0"/>
                </a:solidFill>
                <a:latin typeface="Arial" panose="020B0604020202020204"/>
              </a:rPr>
              <a:t> </a:t>
            </a:r>
            <a:r>
              <a:rPr lang="en-US" dirty="0" err="1" smtClean="0">
                <a:solidFill>
                  <a:srgbClr val="0070C0"/>
                </a:solidFill>
                <a:latin typeface="Arial" panose="020B0604020202020204"/>
              </a:rPr>
              <a:t>chữ</a:t>
            </a:r>
            <a:r>
              <a:rPr lang="en-US" dirty="0" smtClean="0">
                <a:solidFill>
                  <a:srgbClr val="0070C0"/>
                </a:solidFill>
                <a:latin typeface="Arial" panose="020B0604020202020204"/>
              </a:rPr>
              <a:t> </a:t>
            </a:r>
            <a:r>
              <a:rPr lang="en-US" dirty="0" err="1" smtClean="0">
                <a:solidFill>
                  <a:srgbClr val="0070C0"/>
                </a:solidFill>
                <a:latin typeface="Arial" panose="020B0604020202020204"/>
              </a:rPr>
              <a:t>cái</a:t>
            </a:r>
            <a:r>
              <a:rPr lang="en-US" dirty="0" smtClean="0">
                <a:solidFill>
                  <a:srgbClr val="0070C0"/>
                </a:solidFill>
                <a:latin typeface="Arial" panose="020B0604020202020204"/>
              </a:rPr>
              <a:t> </a:t>
            </a:r>
            <a:r>
              <a:rPr lang="en-US" dirty="0" err="1" smtClean="0">
                <a:solidFill>
                  <a:srgbClr val="0070C0"/>
                </a:solidFill>
                <a:latin typeface="Arial" panose="020B0604020202020204"/>
              </a:rPr>
              <a:t>cho</a:t>
            </a:r>
            <a:r>
              <a:rPr lang="en-US" dirty="0" smtClean="0">
                <a:solidFill>
                  <a:srgbClr val="0070C0"/>
                </a:solidFill>
                <a:latin typeface="Arial" panose="020B0604020202020204"/>
              </a:rPr>
              <a:t> </a:t>
            </a:r>
            <a:r>
              <a:rPr lang="en-US" dirty="0" err="1" smtClean="0">
                <a:solidFill>
                  <a:srgbClr val="0070C0"/>
                </a:solidFill>
                <a:latin typeface="Arial" panose="020B0604020202020204"/>
              </a:rPr>
              <a:t>các</a:t>
            </a:r>
            <a:r>
              <a:rPr lang="en-US" dirty="0" smtClean="0">
                <a:solidFill>
                  <a:srgbClr val="0070C0"/>
                </a:solidFill>
                <a:latin typeface="Arial" panose="020B0604020202020204"/>
              </a:rPr>
              <a:t> ô </a:t>
            </a:r>
            <a:r>
              <a:rPr lang="en-US" dirty="0" err="1" smtClean="0">
                <a:solidFill>
                  <a:srgbClr val="0070C0"/>
                </a:solidFill>
                <a:latin typeface="Arial" panose="020B0604020202020204"/>
              </a:rPr>
              <a:t>trống</a:t>
            </a:r>
            <a:r>
              <a:rPr lang="en-US" dirty="0" smtClean="0">
                <a:solidFill>
                  <a:srgbClr val="0070C0"/>
                </a:solidFill>
                <a:latin typeface="Arial" panose="020B0604020202020204"/>
              </a:rPr>
              <a:t> </a:t>
            </a:r>
            <a:r>
              <a:rPr lang="en-US" dirty="0" err="1" smtClean="0">
                <a:solidFill>
                  <a:srgbClr val="0070C0"/>
                </a:solidFill>
                <a:latin typeface="Arial" panose="020B0604020202020204"/>
              </a:rPr>
              <a:t>dưới</a:t>
            </a:r>
            <a:r>
              <a:rPr lang="en-US" dirty="0" smtClean="0">
                <a:solidFill>
                  <a:srgbClr val="0070C0"/>
                </a:solidFill>
                <a:latin typeface="Arial" panose="020B0604020202020204"/>
              </a:rPr>
              <a:t> </a:t>
            </a:r>
            <a:r>
              <a:rPr lang="en-US" dirty="0" err="1" smtClean="0">
                <a:solidFill>
                  <a:srgbClr val="0070C0"/>
                </a:solidFill>
                <a:latin typeface="Arial" panose="020B0604020202020204"/>
              </a:rPr>
              <a:t>đây</a:t>
            </a:r>
            <a:r>
              <a:rPr lang="en-US" dirty="0" smtClean="0">
                <a:solidFill>
                  <a:srgbClr val="0070C0"/>
                </a:solidFill>
                <a:latin typeface="Arial" panose="020B0604020202020204"/>
              </a:rPr>
              <a:t> </a:t>
            </a:r>
            <a:r>
              <a:rPr lang="en-US" dirty="0" err="1" smtClean="0">
                <a:solidFill>
                  <a:srgbClr val="0070C0"/>
                </a:solidFill>
                <a:latin typeface="Arial" panose="020B0604020202020204"/>
              </a:rPr>
              <a:t>để</a:t>
            </a:r>
            <a:r>
              <a:rPr lang="en-US" dirty="0" smtClean="0">
                <a:solidFill>
                  <a:srgbClr val="0070C0"/>
                </a:solidFill>
                <a:latin typeface="Arial" panose="020B0604020202020204"/>
              </a:rPr>
              <a:t> </a:t>
            </a:r>
            <a:r>
              <a:rPr lang="en-US" dirty="0" err="1" smtClean="0">
                <a:solidFill>
                  <a:srgbClr val="0070C0"/>
                </a:solidFill>
                <a:latin typeface="Arial" panose="020B0604020202020204"/>
              </a:rPr>
              <a:t>khi</a:t>
            </a:r>
            <a:r>
              <a:rPr lang="en-US" dirty="0" smtClean="0">
                <a:solidFill>
                  <a:srgbClr val="0070C0"/>
                </a:solidFill>
                <a:latin typeface="Arial" panose="020B0604020202020204"/>
              </a:rPr>
              <a:t> </a:t>
            </a:r>
            <a:r>
              <a:rPr lang="en-US" dirty="0" err="1" smtClean="0">
                <a:solidFill>
                  <a:srgbClr val="0070C0"/>
                </a:solidFill>
                <a:latin typeface="Arial" panose="020B0604020202020204"/>
              </a:rPr>
              <a:t>ghép</a:t>
            </a:r>
            <a:r>
              <a:rPr lang="en-US" dirty="0" smtClean="0">
                <a:solidFill>
                  <a:srgbClr val="0070C0"/>
                </a:solidFill>
                <a:latin typeface="Arial" panose="020B0604020202020204"/>
              </a:rPr>
              <a:t> </a:t>
            </a:r>
            <a:r>
              <a:rPr lang="en-US" dirty="0" err="1" smtClean="0">
                <a:solidFill>
                  <a:srgbClr val="0070C0"/>
                </a:solidFill>
                <a:latin typeface="Arial" panose="020B0604020202020204"/>
              </a:rPr>
              <a:t>lại</a:t>
            </a:r>
            <a:r>
              <a:rPr lang="en-US" dirty="0" smtClean="0">
                <a:solidFill>
                  <a:srgbClr val="0070C0"/>
                </a:solidFill>
                <a:latin typeface="Arial" panose="020B0604020202020204"/>
              </a:rPr>
              <a:t> </a:t>
            </a:r>
            <a:r>
              <a:rPr lang="en-US" dirty="0" err="1" smtClean="0">
                <a:solidFill>
                  <a:srgbClr val="0070C0"/>
                </a:solidFill>
                <a:latin typeface="Arial" panose="020B0604020202020204"/>
              </a:rPr>
              <a:t>phù</a:t>
            </a:r>
            <a:r>
              <a:rPr lang="en-US" dirty="0" smtClean="0">
                <a:solidFill>
                  <a:srgbClr val="0070C0"/>
                </a:solidFill>
                <a:latin typeface="Arial" panose="020B0604020202020204"/>
              </a:rPr>
              <a:t> </a:t>
            </a:r>
            <a:r>
              <a:rPr lang="en-US" dirty="0" err="1" smtClean="0">
                <a:solidFill>
                  <a:srgbClr val="0070C0"/>
                </a:solidFill>
                <a:latin typeface="Arial" panose="020B0604020202020204"/>
              </a:rPr>
              <a:t>hợp</a:t>
            </a:r>
            <a:r>
              <a:rPr lang="en-US" dirty="0" smtClean="0">
                <a:solidFill>
                  <a:srgbClr val="0070C0"/>
                </a:solidFill>
                <a:latin typeface="Arial" panose="020B0604020202020204"/>
              </a:rPr>
              <a:t> </a:t>
            </a:r>
            <a:r>
              <a:rPr lang="en-US" dirty="0" err="1" smtClean="0">
                <a:solidFill>
                  <a:srgbClr val="0070C0"/>
                </a:solidFill>
                <a:latin typeface="Arial" panose="020B0604020202020204"/>
              </a:rPr>
              <a:t>với</a:t>
            </a:r>
            <a:r>
              <a:rPr lang="en-US" dirty="0" smtClean="0">
                <a:solidFill>
                  <a:srgbClr val="0070C0"/>
                </a:solidFill>
                <a:latin typeface="Arial" panose="020B0604020202020204"/>
              </a:rPr>
              <a:t> </a:t>
            </a:r>
            <a:r>
              <a:rPr lang="en-US" dirty="0" err="1" smtClean="0">
                <a:solidFill>
                  <a:srgbClr val="0070C0"/>
                </a:solidFill>
                <a:latin typeface="Arial" panose="020B0604020202020204"/>
              </a:rPr>
              <a:t>từng</a:t>
            </a:r>
            <a:r>
              <a:rPr lang="en-US" dirty="0" smtClean="0">
                <a:solidFill>
                  <a:srgbClr val="0070C0"/>
                </a:solidFill>
                <a:latin typeface="Arial" panose="020B0604020202020204"/>
              </a:rPr>
              <a:t> </a:t>
            </a:r>
            <a:r>
              <a:rPr lang="en-US" dirty="0" err="1" smtClean="0">
                <a:solidFill>
                  <a:srgbClr val="0070C0"/>
                </a:solidFill>
                <a:latin typeface="Arial" panose="020B0604020202020204"/>
              </a:rPr>
              <a:t>nội</a:t>
            </a:r>
            <a:r>
              <a:rPr lang="en-US" dirty="0" smtClean="0">
                <a:solidFill>
                  <a:srgbClr val="0070C0"/>
                </a:solidFill>
                <a:latin typeface="Arial" panose="020B0604020202020204"/>
              </a:rPr>
              <a:t> dung </a:t>
            </a:r>
            <a:r>
              <a:rPr lang="en-US" dirty="0" err="1" smtClean="0">
                <a:solidFill>
                  <a:srgbClr val="0070C0"/>
                </a:solidFill>
                <a:latin typeface="Arial" panose="020B0604020202020204"/>
              </a:rPr>
              <a:t>sau</a:t>
            </a:r>
            <a:r>
              <a:rPr lang="en-US" dirty="0" smtClean="0">
                <a:solidFill>
                  <a:srgbClr val="0070C0"/>
                </a:solidFill>
                <a:latin typeface="Arial" panose="020B0604020202020204"/>
              </a:rPr>
              <a:t>:</a:t>
            </a:r>
            <a:endParaRPr lang="en-US" dirty="0" smtClean="0">
              <a:solidFill>
                <a:srgbClr val="0070C0"/>
              </a:solidFill>
              <a:latin typeface="Arial" panose="020B0604020202020204"/>
            </a:endParaRPr>
          </a:p>
          <a:p>
            <a:pPr marL="274320" indent="-274320" algn="just" eaLnBrk="1" fontAlgn="auto" hangingPunct="1">
              <a:spcAft>
                <a:spcPts val="0"/>
              </a:spcAft>
              <a:buClr>
                <a:schemeClr val="accent3"/>
              </a:buClr>
              <a:buFont typeface="Wingdings 2" panose="05020102010507070707"/>
              <a:buChar char=""/>
              <a:defRPr/>
            </a:pPr>
            <a:r>
              <a:rPr lang="en-US" sz="3000" dirty="0" err="1" smtClean="0">
                <a:solidFill>
                  <a:srgbClr val="002060"/>
                </a:solidFill>
                <a:latin typeface="Arial" panose="020B0604020202020204"/>
              </a:rPr>
              <a:t>Dòng</a:t>
            </a:r>
            <a:r>
              <a:rPr lang="en-US" sz="3000" dirty="0" smtClean="0">
                <a:solidFill>
                  <a:srgbClr val="002060"/>
                </a:solidFill>
                <a:latin typeface="Arial" panose="020B0604020202020204"/>
              </a:rPr>
              <a:t> 1: </a:t>
            </a:r>
            <a:r>
              <a:rPr lang="en-US" sz="3000" dirty="0" err="1" smtClean="0">
                <a:solidFill>
                  <a:srgbClr val="002060"/>
                </a:solidFill>
                <a:latin typeface="Arial" panose="020B0604020202020204"/>
              </a:rPr>
              <a:t>Tính</a:t>
            </a:r>
            <a:r>
              <a:rPr lang="en-US" sz="3000" dirty="0" smtClean="0">
                <a:solidFill>
                  <a:srgbClr val="002060"/>
                </a:solidFill>
                <a:latin typeface="Arial" panose="020B0604020202020204"/>
              </a:rPr>
              <a:t> </a:t>
            </a:r>
            <a:r>
              <a:rPr lang="en-US" sz="3000" dirty="0" err="1" smtClean="0">
                <a:solidFill>
                  <a:srgbClr val="002060"/>
                </a:solidFill>
                <a:latin typeface="Arial" panose="020B0604020202020204"/>
              </a:rPr>
              <a:t>chất</a:t>
            </a:r>
            <a:r>
              <a:rPr lang="en-US" sz="3000" dirty="0" smtClean="0">
                <a:solidFill>
                  <a:srgbClr val="002060"/>
                </a:solidFill>
                <a:latin typeface="Arial" panose="020B0604020202020204"/>
              </a:rPr>
              <a:t> </a:t>
            </a:r>
            <a:r>
              <a:rPr lang="en-US" sz="3000" dirty="0" err="1" smtClean="0">
                <a:solidFill>
                  <a:srgbClr val="002060"/>
                </a:solidFill>
                <a:latin typeface="Arial" panose="020B0604020202020204"/>
              </a:rPr>
              <a:t>của</a:t>
            </a:r>
            <a:r>
              <a:rPr lang="en-US" sz="3000" dirty="0" smtClean="0">
                <a:solidFill>
                  <a:srgbClr val="002060"/>
                </a:solidFill>
                <a:latin typeface="Arial" panose="020B0604020202020204"/>
              </a:rPr>
              <a:t> </a:t>
            </a:r>
            <a:r>
              <a:rPr lang="en-US" sz="3000" dirty="0" err="1" smtClean="0">
                <a:solidFill>
                  <a:srgbClr val="002060"/>
                </a:solidFill>
                <a:latin typeface="Arial" panose="020B0604020202020204"/>
              </a:rPr>
              <a:t>đất</a:t>
            </a:r>
            <a:r>
              <a:rPr lang="en-US" sz="3000" dirty="0" smtClean="0">
                <a:solidFill>
                  <a:srgbClr val="002060"/>
                </a:solidFill>
                <a:latin typeface="Arial" panose="020B0604020202020204"/>
              </a:rPr>
              <a:t> </a:t>
            </a:r>
            <a:r>
              <a:rPr lang="en-US" sz="3000" dirty="0" err="1" smtClean="0">
                <a:solidFill>
                  <a:srgbClr val="002060"/>
                </a:solidFill>
                <a:latin typeface="Arial" panose="020B0604020202020204"/>
              </a:rPr>
              <a:t>đã</a:t>
            </a:r>
            <a:r>
              <a:rPr lang="en-US" sz="3000" dirty="0" smtClean="0">
                <a:solidFill>
                  <a:srgbClr val="002060"/>
                </a:solidFill>
                <a:latin typeface="Arial" panose="020B0604020202020204"/>
              </a:rPr>
              <a:t> </a:t>
            </a:r>
            <a:r>
              <a:rPr lang="en-US" sz="3000" dirty="0" err="1" smtClean="0">
                <a:solidFill>
                  <a:srgbClr val="002060"/>
                </a:solidFill>
                <a:latin typeface="Arial" panose="020B0604020202020204"/>
              </a:rPr>
              <a:t>bị</a:t>
            </a:r>
            <a:r>
              <a:rPr lang="en-US" sz="3000" dirty="0" smtClean="0">
                <a:solidFill>
                  <a:srgbClr val="002060"/>
                </a:solidFill>
                <a:latin typeface="Arial" panose="020B0604020202020204"/>
              </a:rPr>
              <a:t> </a:t>
            </a:r>
            <a:r>
              <a:rPr lang="en-US" sz="3000" dirty="0" err="1" smtClean="0">
                <a:solidFill>
                  <a:srgbClr val="002060"/>
                </a:solidFill>
                <a:latin typeface="Arial" panose="020B0604020202020204"/>
              </a:rPr>
              <a:t>xói</a:t>
            </a:r>
            <a:r>
              <a:rPr lang="en-US" sz="3000" dirty="0" smtClean="0">
                <a:solidFill>
                  <a:srgbClr val="002060"/>
                </a:solidFill>
                <a:latin typeface="Arial" panose="020B0604020202020204"/>
              </a:rPr>
              <a:t> </a:t>
            </a:r>
            <a:r>
              <a:rPr lang="en-US" sz="3000" dirty="0" err="1" smtClean="0">
                <a:solidFill>
                  <a:srgbClr val="002060"/>
                </a:solidFill>
                <a:latin typeface="Arial" panose="020B0604020202020204"/>
              </a:rPr>
              <a:t>mòn</a:t>
            </a:r>
            <a:r>
              <a:rPr lang="en-US" sz="3000" dirty="0" smtClean="0">
                <a:solidFill>
                  <a:srgbClr val="002060"/>
                </a:solidFill>
                <a:latin typeface="Arial" panose="020B0604020202020204"/>
              </a:rPr>
              <a:t>.</a:t>
            </a:r>
            <a:endParaRPr lang="en-US" sz="3000" dirty="0" smtClean="0">
              <a:solidFill>
                <a:srgbClr val="002060"/>
              </a:solidFill>
              <a:latin typeface="Arial" panose="020B0604020202020204"/>
            </a:endParaRPr>
          </a:p>
          <a:p>
            <a:pPr marL="274320" indent="-274320" algn="just" eaLnBrk="1" fontAlgn="auto" hangingPunct="1">
              <a:spcAft>
                <a:spcPts val="0"/>
              </a:spcAft>
              <a:buClr>
                <a:schemeClr val="accent3"/>
              </a:buClr>
              <a:buFont typeface="Wingdings 2" panose="05020102010507070707"/>
              <a:buChar char=""/>
              <a:defRPr/>
            </a:pPr>
            <a:r>
              <a:rPr lang="en-US" sz="3000" dirty="0" err="1" smtClean="0">
                <a:solidFill>
                  <a:srgbClr val="002060"/>
                </a:solidFill>
                <a:latin typeface="Arial" panose="020B0604020202020204"/>
              </a:rPr>
              <a:t>Dòng</a:t>
            </a:r>
            <a:r>
              <a:rPr lang="en-US" sz="3000" dirty="0" smtClean="0">
                <a:solidFill>
                  <a:srgbClr val="002060"/>
                </a:solidFill>
                <a:latin typeface="Arial" panose="020B0604020202020204"/>
              </a:rPr>
              <a:t> 2: </a:t>
            </a:r>
            <a:r>
              <a:rPr lang="en-US" sz="3000" dirty="0" err="1" smtClean="0">
                <a:solidFill>
                  <a:srgbClr val="002060"/>
                </a:solidFill>
                <a:latin typeface="Arial" panose="020B0604020202020204"/>
              </a:rPr>
              <a:t>Đồi</a:t>
            </a:r>
            <a:r>
              <a:rPr lang="en-US" sz="3000" dirty="0" smtClean="0">
                <a:solidFill>
                  <a:srgbClr val="002060"/>
                </a:solidFill>
                <a:latin typeface="Arial" panose="020B0604020202020204"/>
              </a:rPr>
              <a:t> </a:t>
            </a:r>
            <a:r>
              <a:rPr lang="en-US" sz="3000" dirty="0" err="1" smtClean="0">
                <a:solidFill>
                  <a:srgbClr val="002060"/>
                </a:solidFill>
                <a:latin typeface="Arial" panose="020B0604020202020204"/>
              </a:rPr>
              <a:t>cây</a:t>
            </a:r>
            <a:r>
              <a:rPr lang="en-US" sz="3000" dirty="0" smtClean="0">
                <a:solidFill>
                  <a:srgbClr val="002060"/>
                </a:solidFill>
                <a:latin typeface="Arial" panose="020B0604020202020204"/>
              </a:rPr>
              <a:t> </a:t>
            </a:r>
            <a:r>
              <a:rPr lang="en-US" sz="3000" dirty="0" err="1" smtClean="0">
                <a:solidFill>
                  <a:srgbClr val="002060"/>
                </a:solidFill>
                <a:latin typeface="Arial" panose="020B0604020202020204"/>
              </a:rPr>
              <a:t>đã</a:t>
            </a:r>
            <a:r>
              <a:rPr lang="en-US" sz="3000" dirty="0" smtClean="0">
                <a:solidFill>
                  <a:srgbClr val="002060"/>
                </a:solidFill>
                <a:latin typeface="Arial" panose="020B0604020202020204"/>
              </a:rPr>
              <a:t> </a:t>
            </a:r>
            <a:r>
              <a:rPr lang="en-US" sz="3000" dirty="0" err="1" smtClean="0">
                <a:solidFill>
                  <a:srgbClr val="002060"/>
                </a:solidFill>
                <a:latin typeface="Arial" panose="020B0604020202020204"/>
              </a:rPr>
              <a:t>bị</a:t>
            </a:r>
            <a:r>
              <a:rPr lang="en-US" sz="3000" dirty="0" smtClean="0">
                <a:solidFill>
                  <a:srgbClr val="002060"/>
                </a:solidFill>
                <a:latin typeface="Arial" panose="020B0604020202020204"/>
              </a:rPr>
              <a:t> </a:t>
            </a:r>
            <a:r>
              <a:rPr lang="en-US" sz="3000" dirty="0" err="1" smtClean="0">
                <a:solidFill>
                  <a:srgbClr val="002060"/>
                </a:solidFill>
                <a:latin typeface="Arial" panose="020B0604020202020204"/>
              </a:rPr>
              <a:t>đốn</a:t>
            </a:r>
            <a:r>
              <a:rPr lang="en-US" sz="3000" dirty="0" smtClean="0">
                <a:solidFill>
                  <a:srgbClr val="002060"/>
                </a:solidFill>
                <a:latin typeface="Arial" panose="020B0604020202020204"/>
              </a:rPr>
              <a:t> </a:t>
            </a:r>
            <a:r>
              <a:rPr lang="en-US" sz="3000" dirty="0" err="1" smtClean="0">
                <a:solidFill>
                  <a:srgbClr val="002060"/>
                </a:solidFill>
                <a:latin typeface="Arial" panose="020B0604020202020204"/>
              </a:rPr>
              <a:t>hoặc</a:t>
            </a:r>
            <a:r>
              <a:rPr lang="en-US" sz="3000" dirty="0" smtClean="0">
                <a:solidFill>
                  <a:srgbClr val="002060"/>
                </a:solidFill>
                <a:latin typeface="Arial" panose="020B0604020202020204"/>
              </a:rPr>
              <a:t> </a:t>
            </a:r>
            <a:r>
              <a:rPr lang="en-US" sz="3000" dirty="0" err="1" smtClean="0">
                <a:solidFill>
                  <a:srgbClr val="002060"/>
                </a:solidFill>
                <a:latin typeface="Arial" panose="020B0604020202020204"/>
              </a:rPr>
              <a:t>bị</a:t>
            </a:r>
            <a:r>
              <a:rPr lang="en-US" sz="3000" dirty="0" smtClean="0">
                <a:solidFill>
                  <a:srgbClr val="002060"/>
                </a:solidFill>
                <a:latin typeface="Arial" panose="020B0604020202020204"/>
              </a:rPr>
              <a:t> </a:t>
            </a:r>
            <a:r>
              <a:rPr lang="en-US" sz="3000" dirty="0" err="1" smtClean="0">
                <a:solidFill>
                  <a:srgbClr val="002060"/>
                </a:solidFill>
                <a:latin typeface="Arial" panose="020B0604020202020204"/>
              </a:rPr>
              <a:t>đốt</a:t>
            </a:r>
            <a:r>
              <a:rPr lang="en-US" sz="3000" dirty="0" smtClean="0">
                <a:solidFill>
                  <a:srgbClr val="002060"/>
                </a:solidFill>
                <a:latin typeface="Arial" panose="020B0604020202020204"/>
              </a:rPr>
              <a:t> </a:t>
            </a:r>
            <a:r>
              <a:rPr lang="en-US" sz="3000" dirty="0" err="1" smtClean="0">
                <a:solidFill>
                  <a:srgbClr val="002060"/>
                </a:solidFill>
                <a:latin typeface="Arial" panose="020B0604020202020204"/>
              </a:rPr>
              <a:t>trụi</a:t>
            </a:r>
            <a:r>
              <a:rPr lang="en-US" sz="3000" dirty="0" smtClean="0">
                <a:solidFill>
                  <a:srgbClr val="002060"/>
                </a:solidFill>
                <a:latin typeface="Arial" panose="020B0604020202020204"/>
              </a:rPr>
              <a:t>.</a:t>
            </a:r>
            <a:endParaRPr lang="en-US" sz="3000" dirty="0" smtClean="0">
              <a:solidFill>
                <a:srgbClr val="002060"/>
              </a:solidFill>
              <a:latin typeface="Arial" panose="020B0604020202020204"/>
            </a:endParaRPr>
          </a:p>
          <a:p>
            <a:pPr marL="274320" indent="-274320" algn="just" eaLnBrk="1" fontAlgn="auto" hangingPunct="1">
              <a:spcAft>
                <a:spcPts val="0"/>
              </a:spcAft>
              <a:buClr>
                <a:schemeClr val="accent3"/>
              </a:buClr>
              <a:buFont typeface="Wingdings 2" panose="05020102010507070707"/>
              <a:buChar char=""/>
              <a:defRPr/>
            </a:pPr>
            <a:r>
              <a:rPr lang="en-US" sz="3000" dirty="0" err="1" smtClean="0">
                <a:solidFill>
                  <a:srgbClr val="002060"/>
                </a:solidFill>
                <a:latin typeface="Arial" panose="020B0604020202020204"/>
              </a:rPr>
              <a:t>Dòng</a:t>
            </a:r>
            <a:r>
              <a:rPr lang="en-US" sz="3000" dirty="0" smtClean="0">
                <a:solidFill>
                  <a:srgbClr val="002060"/>
                </a:solidFill>
                <a:latin typeface="Arial" panose="020B0604020202020204"/>
              </a:rPr>
              <a:t> 3: </a:t>
            </a:r>
            <a:r>
              <a:rPr lang="en-US" sz="3000" dirty="0" err="1" smtClean="0">
                <a:solidFill>
                  <a:srgbClr val="002060"/>
                </a:solidFill>
                <a:latin typeface="Arial" panose="020B0604020202020204"/>
              </a:rPr>
              <a:t>Là</a:t>
            </a:r>
            <a:r>
              <a:rPr lang="en-US" sz="3000" dirty="0" smtClean="0">
                <a:solidFill>
                  <a:srgbClr val="002060"/>
                </a:solidFill>
                <a:latin typeface="Arial" panose="020B0604020202020204"/>
              </a:rPr>
              <a:t> </a:t>
            </a:r>
            <a:r>
              <a:rPr lang="en-US" sz="3000" dirty="0" err="1" smtClean="0">
                <a:solidFill>
                  <a:srgbClr val="002060"/>
                </a:solidFill>
                <a:latin typeface="Arial" panose="020B0604020202020204"/>
              </a:rPr>
              <a:t>môi</a:t>
            </a:r>
            <a:r>
              <a:rPr lang="en-US" sz="3000" dirty="0" smtClean="0">
                <a:solidFill>
                  <a:srgbClr val="002060"/>
                </a:solidFill>
                <a:latin typeface="Arial" panose="020B0604020202020204"/>
              </a:rPr>
              <a:t> </a:t>
            </a:r>
            <a:r>
              <a:rPr lang="en-US" sz="3000" dirty="0" err="1" smtClean="0">
                <a:solidFill>
                  <a:srgbClr val="002060"/>
                </a:solidFill>
                <a:latin typeface="Arial" panose="020B0604020202020204"/>
              </a:rPr>
              <a:t>trường</a:t>
            </a:r>
            <a:r>
              <a:rPr lang="en-US" sz="3000" dirty="0" smtClean="0">
                <a:solidFill>
                  <a:srgbClr val="002060"/>
                </a:solidFill>
                <a:latin typeface="Arial" panose="020B0604020202020204"/>
              </a:rPr>
              <a:t> </a:t>
            </a:r>
            <a:r>
              <a:rPr lang="en-US" sz="3000" dirty="0" err="1" smtClean="0">
                <a:solidFill>
                  <a:srgbClr val="002060"/>
                </a:solidFill>
                <a:latin typeface="Arial" panose="020B0604020202020204"/>
              </a:rPr>
              <a:t>sống</a:t>
            </a:r>
            <a:r>
              <a:rPr lang="en-US" sz="3000" dirty="0" smtClean="0">
                <a:solidFill>
                  <a:srgbClr val="002060"/>
                </a:solidFill>
                <a:latin typeface="Arial" panose="020B0604020202020204"/>
              </a:rPr>
              <a:t> </a:t>
            </a:r>
            <a:r>
              <a:rPr lang="en-US" sz="3000" dirty="0" err="1" smtClean="0">
                <a:solidFill>
                  <a:srgbClr val="002060"/>
                </a:solidFill>
                <a:latin typeface="Arial" panose="020B0604020202020204"/>
              </a:rPr>
              <a:t>của</a:t>
            </a:r>
            <a:r>
              <a:rPr lang="en-US" sz="3000" dirty="0" smtClean="0">
                <a:solidFill>
                  <a:srgbClr val="002060"/>
                </a:solidFill>
                <a:latin typeface="Arial" panose="020B0604020202020204"/>
              </a:rPr>
              <a:t> </a:t>
            </a:r>
            <a:r>
              <a:rPr lang="en-US" sz="3000" dirty="0" err="1" smtClean="0">
                <a:solidFill>
                  <a:srgbClr val="002060"/>
                </a:solidFill>
                <a:latin typeface="Arial" panose="020B0604020202020204"/>
              </a:rPr>
              <a:t>nhiều</a:t>
            </a:r>
            <a:r>
              <a:rPr lang="en-US" sz="3000" dirty="0" smtClean="0">
                <a:solidFill>
                  <a:srgbClr val="002060"/>
                </a:solidFill>
                <a:latin typeface="Arial" panose="020B0604020202020204"/>
              </a:rPr>
              <a:t> </a:t>
            </a:r>
            <a:r>
              <a:rPr lang="en-US" sz="3000" dirty="0" err="1" smtClean="0">
                <a:solidFill>
                  <a:srgbClr val="002060"/>
                </a:solidFill>
                <a:latin typeface="Arial" panose="020B0604020202020204"/>
              </a:rPr>
              <a:t>động</a:t>
            </a:r>
            <a:r>
              <a:rPr lang="en-US" sz="3000" dirty="0" smtClean="0">
                <a:solidFill>
                  <a:srgbClr val="002060"/>
                </a:solidFill>
                <a:latin typeface="Arial" panose="020B0604020202020204"/>
              </a:rPr>
              <a:t> </a:t>
            </a:r>
            <a:r>
              <a:rPr lang="en-US" sz="3000" dirty="0" err="1" smtClean="0">
                <a:solidFill>
                  <a:srgbClr val="002060"/>
                </a:solidFill>
                <a:latin typeface="Arial" panose="020B0604020202020204"/>
              </a:rPr>
              <a:t>vật</a:t>
            </a:r>
            <a:r>
              <a:rPr lang="en-US" sz="3000" dirty="0" smtClean="0">
                <a:solidFill>
                  <a:srgbClr val="002060"/>
                </a:solidFill>
                <a:latin typeface="Arial" panose="020B0604020202020204"/>
              </a:rPr>
              <a:t> </a:t>
            </a:r>
            <a:r>
              <a:rPr lang="en-US" sz="3000" dirty="0" err="1" smtClean="0">
                <a:solidFill>
                  <a:srgbClr val="002060"/>
                </a:solidFill>
                <a:latin typeface="Arial" panose="020B0604020202020204"/>
              </a:rPr>
              <a:t>hoang</a:t>
            </a:r>
            <a:r>
              <a:rPr lang="en-US" sz="3000" dirty="0" smtClean="0">
                <a:solidFill>
                  <a:srgbClr val="002060"/>
                </a:solidFill>
                <a:latin typeface="Arial" panose="020B0604020202020204"/>
              </a:rPr>
              <a:t> </a:t>
            </a:r>
            <a:r>
              <a:rPr lang="en-US" sz="3000" dirty="0" err="1" smtClean="0">
                <a:solidFill>
                  <a:srgbClr val="002060"/>
                </a:solidFill>
                <a:latin typeface="Arial" panose="020B0604020202020204"/>
              </a:rPr>
              <a:t>dã</a:t>
            </a:r>
            <a:r>
              <a:rPr lang="en-US" sz="3000" dirty="0" smtClean="0">
                <a:solidFill>
                  <a:srgbClr val="002060"/>
                </a:solidFill>
                <a:latin typeface="Arial" panose="020B0604020202020204"/>
              </a:rPr>
              <a:t>, </a:t>
            </a:r>
            <a:r>
              <a:rPr lang="en-US" sz="3000" dirty="0" err="1" smtClean="0">
                <a:solidFill>
                  <a:srgbClr val="002060"/>
                </a:solidFill>
                <a:latin typeface="Arial" panose="020B0604020202020204"/>
              </a:rPr>
              <a:t>quý</a:t>
            </a:r>
            <a:r>
              <a:rPr lang="en-US" sz="3000" dirty="0" smtClean="0">
                <a:solidFill>
                  <a:srgbClr val="002060"/>
                </a:solidFill>
                <a:latin typeface="Arial" panose="020B0604020202020204"/>
              </a:rPr>
              <a:t> </a:t>
            </a:r>
            <a:r>
              <a:rPr lang="en-US" sz="3000" dirty="0" err="1" smtClean="0">
                <a:solidFill>
                  <a:srgbClr val="002060"/>
                </a:solidFill>
                <a:latin typeface="Arial" panose="020B0604020202020204"/>
              </a:rPr>
              <a:t>hiếm</a:t>
            </a:r>
            <a:r>
              <a:rPr lang="en-US" sz="3000" dirty="0" smtClean="0">
                <a:solidFill>
                  <a:srgbClr val="002060"/>
                </a:solidFill>
                <a:latin typeface="Arial" panose="020B0604020202020204"/>
              </a:rPr>
              <a:t>; </a:t>
            </a:r>
            <a:r>
              <a:rPr lang="en-US" sz="3000" dirty="0" err="1" smtClean="0">
                <a:solidFill>
                  <a:srgbClr val="002060"/>
                </a:solidFill>
                <a:latin typeface="Arial" panose="020B0604020202020204"/>
              </a:rPr>
              <a:t>nếu</a:t>
            </a:r>
            <a:r>
              <a:rPr lang="en-US" sz="3000" dirty="0" smtClean="0">
                <a:solidFill>
                  <a:srgbClr val="002060"/>
                </a:solidFill>
                <a:latin typeface="Arial" panose="020B0604020202020204"/>
              </a:rPr>
              <a:t> </a:t>
            </a:r>
            <a:r>
              <a:rPr lang="en-US" sz="3000" dirty="0" err="1" smtClean="0">
                <a:solidFill>
                  <a:srgbClr val="002060"/>
                </a:solidFill>
                <a:latin typeface="Arial" panose="020B0604020202020204"/>
              </a:rPr>
              <a:t>bị</a:t>
            </a:r>
            <a:r>
              <a:rPr lang="en-US" sz="3000" dirty="0" smtClean="0">
                <a:solidFill>
                  <a:srgbClr val="002060"/>
                </a:solidFill>
                <a:latin typeface="Arial" panose="020B0604020202020204"/>
              </a:rPr>
              <a:t> </a:t>
            </a:r>
            <a:r>
              <a:rPr lang="en-US" sz="3000" dirty="0" err="1" smtClean="0">
                <a:solidFill>
                  <a:srgbClr val="002060"/>
                </a:solidFill>
                <a:latin typeface="Arial" panose="020B0604020202020204"/>
              </a:rPr>
              <a:t>tàn</a:t>
            </a:r>
            <a:r>
              <a:rPr lang="en-US" sz="3000" dirty="0" smtClean="0">
                <a:solidFill>
                  <a:srgbClr val="002060"/>
                </a:solidFill>
                <a:latin typeface="Arial" panose="020B0604020202020204"/>
              </a:rPr>
              <a:t> </a:t>
            </a:r>
            <a:r>
              <a:rPr lang="en-US" sz="3000" dirty="0" err="1" smtClean="0">
                <a:solidFill>
                  <a:srgbClr val="002060"/>
                </a:solidFill>
                <a:latin typeface="Arial" panose="020B0604020202020204"/>
              </a:rPr>
              <a:t>phá</a:t>
            </a:r>
            <a:r>
              <a:rPr lang="en-US" sz="3000" dirty="0" smtClean="0">
                <a:solidFill>
                  <a:srgbClr val="002060"/>
                </a:solidFill>
                <a:latin typeface="Arial" panose="020B0604020202020204"/>
              </a:rPr>
              <a:t> </a:t>
            </a:r>
            <a:r>
              <a:rPr lang="en-US" sz="3000" dirty="0" err="1" smtClean="0">
                <a:solidFill>
                  <a:srgbClr val="002060"/>
                </a:solidFill>
                <a:latin typeface="Arial" panose="020B0604020202020204"/>
              </a:rPr>
              <a:t>sẽ</a:t>
            </a:r>
            <a:r>
              <a:rPr lang="en-US" sz="3000" dirty="0" smtClean="0">
                <a:solidFill>
                  <a:srgbClr val="002060"/>
                </a:solidFill>
                <a:latin typeface="Arial" panose="020B0604020202020204"/>
              </a:rPr>
              <a:t> </a:t>
            </a:r>
            <a:r>
              <a:rPr lang="en-US" sz="3000" dirty="0" err="1" smtClean="0">
                <a:solidFill>
                  <a:srgbClr val="002060"/>
                </a:solidFill>
                <a:latin typeface="Arial" panose="020B0604020202020204"/>
              </a:rPr>
              <a:t>làm</a:t>
            </a:r>
            <a:r>
              <a:rPr lang="en-US" sz="3000" dirty="0" smtClean="0">
                <a:solidFill>
                  <a:srgbClr val="002060"/>
                </a:solidFill>
                <a:latin typeface="Arial" panose="020B0604020202020204"/>
              </a:rPr>
              <a:t> </a:t>
            </a:r>
            <a:r>
              <a:rPr lang="en-US" sz="3000" dirty="0" err="1" smtClean="0">
                <a:solidFill>
                  <a:srgbClr val="002060"/>
                </a:solidFill>
                <a:latin typeface="Arial" panose="020B0604020202020204"/>
              </a:rPr>
              <a:t>khí</a:t>
            </a:r>
            <a:r>
              <a:rPr lang="en-US" sz="3000" dirty="0" smtClean="0">
                <a:solidFill>
                  <a:srgbClr val="002060"/>
                </a:solidFill>
                <a:latin typeface="Arial" panose="020B0604020202020204"/>
              </a:rPr>
              <a:t> </a:t>
            </a:r>
            <a:r>
              <a:rPr lang="en-US" sz="3000" dirty="0" err="1" smtClean="0">
                <a:solidFill>
                  <a:srgbClr val="002060"/>
                </a:solidFill>
                <a:latin typeface="Arial" panose="020B0604020202020204"/>
              </a:rPr>
              <a:t>hậu</a:t>
            </a:r>
            <a:r>
              <a:rPr lang="en-US" sz="3000" dirty="0" smtClean="0">
                <a:solidFill>
                  <a:srgbClr val="002060"/>
                </a:solidFill>
                <a:latin typeface="Arial" panose="020B0604020202020204"/>
              </a:rPr>
              <a:t> </a:t>
            </a:r>
            <a:r>
              <a:rPr lang="en-US" sz="3000" dirty="0" err="1" smtClean="0">
                <a:solidFill>
                  <a:srgbClr val="002060"/>
                </a:solidFill>
                <a:latin typeface="Arial" panose="020B0604020202020204"/>
              </a:rPr>
              <a:t>bị</a:t>
            </a:r>
            <a:r>
              <a:rPr lang="en-US" sz="3000" dirty="0" smtClean="0">
                <a:solidFill>
                  <a:srgbClr val="002060"/>
                </a:solidFill>
                <a:latin typeface="Arial" panose="020B0604020202020204"/>
              </a:rPr>
              <a:t> </a:t>
            </a:r>
            <a:r>
              <a:rPr lang="en-US" sz="3000" dirty="0" err="1" smtClean="0">
                <a:solidFill>
                  <a:srgbClr val="002060"/>
                </a:solidFill>
                <a:latin typeface="Arial" panose="020B0604020202020204"/>
              </a:rPr>
              <a:t>thay</a:t>
            </a:r>
            <a:r>
              <a:rPr lang="en-US" sz="3000" dirty="0" smtClean="0">
                <a:solidFill>
                  <a:srgbClr val="002060"/>
                </a:solidFill>
                <a:latin typeface="Arial" panose="020B0604020202020204"/>
              </a:rPr>
              <a:t> </a:t>
            </a:r>
            <a:r>
              <a:rPr lang="en-US" sz="3000" dirty="0" err="1" smtClean="0">
                <a:solidFill>
                  <a:srgbClr val="002060"/>
                </a:solidFill>
                <a:latin typeface="Arial" panose="020B0604020202020204"/>
              </a:rPr>
              <a:t>đổi</a:t>
            </a:r>
            <a:r>
              <a:rPr lang="en-US" sz="3000" dirty="0" smtClean="0">
                <a:solidFill>
                  <a:srgbClr val="002060"/>
                </a:solidFill>
                <a:latin typeface="Arial" panose="020B0604020202020204"/>
              </a:rPr>
              <a:t>, </a:t>
            </a:r>
            <a:r>
              <a:rPr lang="en-US" sz="3000" dirty="0" err="1" smtClean="0">
                <a:solidFill>
                  <a:srgbClr val="002060"/>
                </a:solidFill>
                <a:latin typeface="Arial" panose="020B0604020202020204"/>
              </a:rPr>
              <a:t>lũ</a:t>
            </a:r>
            <a:r>
              <a:rPr lang="en-US" sz="3000" dirty="0" smtClean="0">
                <a:solidFill>
                  <a:srgbClr val="002060"/>
                </a:solidFill>
                <a:latin typeface="Arial" panose="020B0604020202020204"/>
              </a:rPr>
              <a:t> </a:t>
            </a:r>
            <a:r>
              <a:rPr lang="en-US" sz="3000" dirty="0" err="1" smtClean="0">
                <a:solidFill>
                  <a:srgbClr val="002060"/>
                </a:solidFill>
                <a:latin typeface="Arial" panose="020B0604020202020204"/>
              </a:rPr>
              <a:t>lụt</a:t>
            </a:r>
            <a:r>
              <a:rPr lang="en-US" sz="3000" dirty="0" smtClean="0">
                <a:solidFill>
                  <a:srgbClr val="002060"/>
                </a:solidFill>
                <a:latin typeface="Arial" panose="020B0604020202020204"/>
              </a:rPr>
              <a:t>, </a:t>
            </a:r>
            <a:r>
              <a:rPr lang="en-US" sz="3000" dirty="0" err="1" smtClean="0">
                <a:solidFill>
                  <a:srgbClr val="002060"/>
                </a:solidFill>
                <a:latin typeface="Arial" panose="020B0604020202020204"/>
              </a:rPr>
              <a:t>hạn</a:t>
            </a:r>
            <a:r>
              <a:rPr lang="en-US" sz="3000" dirty="0" smtClean="0">
                <a:solidFill>
                  <a:srgbClr val="002060"/>
                </a:solidFill>
                <a:latin typeface="Arial" panose="020B0604020202020204"/>
              </a:rPr>
              <a:t> </a:t>
            </a:r>
            <a:r>
              <a:rPr lang="en-US" sz="3000" dirty="0" err="1" smtClean="0">
                <a:solidFill>
                  <a:srgbClr val="002060"/>
                </a:solidFill>
                <a:latin typeface="Arial" panose="020B0604020202020204"/>
              </a:rPr>
              <a:t>hán</a:t>
            </a:r>
            <a:r>
              <a:rPr lang="en-US" sz="3000" dirty="0" smtClean="0">
                <a:solidFill>
                  <a:srgbClr val="002060"/>
                </a:solidFill>
                <a:latin typeface="Arial" panose="020B0604020202020204"/>
              </a:rPr>
              <a:t> </a:t>
            </a:r>
            <a:r>
              <a:rPr lang="en-US" sz="3000" dirty="0" err="1" smtClean="0">
                <a:solidFill>
                  <a:srgbClr val="002060"/>
                </a:solidFill>
                <a:latin typeface="Arial" panose="020B0604020202020204"/>
              </a:rPr>
              <a:t>xảy</a:t>
            </a:r>
            <a:r>
              <a:rPr lang="en-US" sz="3000" dirty="0" smtClean="0">
                <a:solidFill>
                  <a:srgbClr val="002060"/>
                </a:solidFill>
                <a:latin typeface="Arial" panose="020B0604020202020204"/>
              </a:rPr>
              <a:t> </a:t>
            </a:r>
            <a:r>
              <a:rPr lang="en-US" sz="3000" dirty="0" err="1" smtClean="0">
                <a:solidFill>
                  <a:srgbClr val="002060"/>
                </a:solidFill>
                <a:latin typeface="Arial" panose="020B0604020202020204"/>
              </a:rPr>
              <a:t>ra</a:t>
            </a:r>
            <a:r>
              <a:rPr lang="en-US" sz="3000" dirty="0" smtClean="0">
                <a:solidFill>
                  <a:srgbClr val="002060"/>
                </a:solidFill>
                <a:latin typeface="Arial" panose="020B0604020202020204"/>
              </a:rPr>
              <a:t> </a:t>
            </a:r>
            <a:r>
              <a:rPr lang="en-US" sz="3000" dirty="0" err="1" smtClean="0">
                <a:solidFill>
                  <a:srgbClr val="002060"/>
                </a:solidFill>
                <a:latin typeface="Arial" panose="020B0604020202020204"/>
              </a:rPr>
              <a:t>thường</a:t>
            </a:r>
            <a:r>
              <a:rPr lang="en-US" sz="3000" dirty="0" smtClean="0">
                <a:solidFill>
                  <a:srgbClr val="002060"/>
                </a:solidFill>
                <a:latin typeface="Arial" panose="020B0604020202020204"/>
              </a:rPr>
              <a:t> </a:t>
            </a:r>
            <a:r>
              <a:rPr lang="en-US" sz="3000" dirty="0" err="1" smtClean="0">
                <a:solidFill>
                  <a:srgbClr val="002060"/>
                </a:solidFill>
                <a:latin typeface="Arial" panose="020B0604020202020204"/>
              </a:rPr>
              <a:t>xuyên</a:t>
            </a:r>
            <a:r>
              <a:rPr lang="en-US" sz="3000" dirty="0" smtClean="0">
                <a:solidFill>
                  <a:srgbClr val="002060"/>
                </a:solidFill>
                <a:latin typeface="Arial" panose="020B0604020202020204"/>
              </a:rPr>
              <a:t>.</a:t>
            </a:r>
            <a:endParaRPr lang="en-US" sz="3000" dirty="0" smtClean="0">
              <a:solidFill>
                <a:srgbClr val="002060"/>
              </a:solidFill>
              <a:latin typeface="Arial" panose="020B0604020202020204"/>
            </a:endParaRPr>
          </a:p>
          <a:p>
            <a:pPr marL="274320" indent="-274320" algn="just" eaLnBrk="1" fontAlgn="auto" hangingPunct="1">
              <a:spcAft>
                <a:spcPts val="0"/>
              </a:spcAft>
              <a:buClr>
                <a:schemeClr val="accent3"/>
              </a:buClr>
              <a:buFont typeface="Wingdings 2" panose="05020102010507070707"/>
              <a:buChar char=""/>
              <a:defRPr/>
            </a:pPr>
            <a:r>
              <a:rPr lang="en-US" sz="3000" dirty="0" err="1" smtClean="0">
                <a:solidFill>
                  <a:srgbClr val="002060"/>
                </a:solidFill>
                <a:latin typeface="Arial" panose="020B0604020202020204"/>
              </a:rPr>
              <a:t>Dòng</a:t>
            </a:r>
            <a:r>
              <a:rPr lang="en-US" sz="3000" dirty="0" smtClean="0">
                <a:solidFill>
                  <a:srgbClr val="002060"/>
                </a:solidFill>
                <a:latin typeface="Arial" panose="020B0604020202020204"/>
              </a:rPr>
              <a:t> 4: </a:t>
            </a:r>
            <a:r>
              <a:rPr lang="en-US" sz="3000" dirty="0" err="1" smtClean="0">
                <a:solidFill>
                  <a:srgbClr val="002060"/>
                </a:solidFill>
                <a:latin typeface="Arial" panose="020B0604020202020204"/>
              </a:rPr>
              <a:t>Của</a:t>
            </a:r>
            <a:r>
              <a:rPr lang="en-US" sz="3000" dirty="0" smtClean="0">
                <a:solidFill>
                  <a:srgbClr val="002060"/>
                </a:solidFill>
                <a:latin typeface="Arial" panose="020B0604020202020204"/>
              </a:rPr>
              <a:t> </a:t>
            </a:r>
            <a:r>
              <a:rPr lang="en-US" sz="3000" dirty="0" err="1" smtClean="0">
                <a:solidFill>
                  <a:srgbClr val="002060"/>
                </a:solidFill>
                <a:latin typeface="Arial" panose="020B0604020202020204"/>
              </a:rPr>
              <a:t>cải</a:t>
            </a:r>
            <a:r>
              <a:rPr lang="en-US" sz="3000" dirty="0" smtClean="0">
                <a:solidFill>
                  <a:srgbClr val="002060"/>
                </a:solidFill>
                <a:latin typeface="Arial" panose="020B0604020202020204"/>
              </a:rPr>
              <a:t> </a:t>
            </a:r>
            <a:r>
              <a:rPr lang="en-US" sz="3000" dirty="0" err="1" smtClean="0">
                <a:solidFill>
                  <a:srgbClr val="002060"/>
                </a:solidFill>
                <a:latin typeface="Arial" panose="020B0604020202020204"/>
              </a:rPr>
              <a:t>có</a:t>
            </a:r>
            <a:r>
              <a:rPr lang="en-US" sz="3000" dirty="0" smtClean="0">
                <a:solidFill>
                  <a:srgbClr val="002060"/>
                </a:solidFill>
                <a:latin typeface="Arial" panose="020B0604020202020204"/>
              </a:rPr>
              <a:t> </a:t>
            </a:r>
            <a:r>
              <a:rPr lang="en-US" sz="3000" dirty="0" err="1" smtClean="0">
                <a:solidFill>
                  <a:srgbClr val="002060"/>
                </a:solidFill>
                <a:latin typeface="Arial" panose="020B0604020202020204"/>
              </a:rPr>
              <a:t>sẵn</a:t>
            </a:r>
            <a:r>
              <a:rPr lang="en-US" sz="3000" dirty="0" smtClean="0">
                <a:solidFill>
                  <a:srgbClr val="002060"/>
                </a:solidFill>
                <a:latin typeface="Arial" panose="020B0604020202020204"/>
              </a:rPr>
              <a:t> </a:t>
            </a:r>
            <a:r>
              <a:rPr lang="en-US" sz="3000" dirty="0" err="1" smtClean="0">
                <a:solidFill>
                  <a:srgbClr val="002060"/>
                </a:solidFill>
                <a:latin typeface="Arial" panose="020B0604020202020204"/>
              </a:rPr>
              <a:t>trong</a:t>
            </a:r>
            <a:r>
              <a:rPr lang="en-US" sz="3000" dirty="0" smtClean="0">
                <a:solidFill>
                  <a:srgbClr val="002060"/>
                </a:solidFill>
                <a:latin typeface="Arial" panose="020B0604020202020204"/>
              </a:rPr>
              <a:t> </a:t>
            </a:r>
            <a:r>
              <a:rPr lang="en-US" sz="3000" dirty="0" err="1" smtClean="0">
                <a:solidFill>
                  <a:srgbClr val="002060"/>
                </a:solidFill>
                <a:latin typeface="Arial" panose="020B0604020202020204"/>
              </a:rPr>
              <a:t>môi</a:t>
            </a:r>
            <a:r>
              <a:rPr lang="en-US" sz="3000" dirty="0" smtClean="0">
                <a:solidFill>
                  <a:srgbClr val="002060"/>
                </a:solidFill>
                <a:latin typeface="Arial" panose="020B0604020202020204"/>
              </a:rPr>
              <a:t> </a:t>
            </a:r>
            <a:r>
              <a:rPr lang="en-US" sz="3000" dirty="0" err="1" smtClean="0">
                <a:solidFill>
                  <a:srgbClr val="002060"/>
                </a:solidFill>
                <a:latin typeface="Arial" panose="020B0604020202020204"/>
              </a:rPr>
              <a:t>trường</a:t>
            </a:r>
            <a:r>
              <a:rPr lang="en-US" sz="3000" dirty="0" smtClean="0">
                <a:solidFill>
                  <a:srgbClr val="002060"/>
                </a:solidFill>
                <a:latin typeface="Arial" panose="020B0604020202020204"/>
              </a:rPr>
              <a:t> </a:t>
            </a:r>
            <a:r>
              <a:rPr lang="en-US" sz="3000" dirty="0" err="1" smtClean="0">
                <a:solidFill>
                  <a:srgbClr val="002060"/>
                </a:solidFill>
                <a:latin typeface="Arial" panose="020B0604020202020204"/>
              </a:rPr>
              <a:t>tự</a:t>
            </a:r>
            <a:r>
              <a:rPr lang="en-US" sz="3000" dirty="0" smtClean="0">
                <a:solidFill>
                  <a:srgbClr val="002060"/>
                </a:solidFill>
                <a:latin typeface="Arial" panose="020B0604020202020204"/>
              </a:rPr>
              <a:t> </a:t>
            </a:r>
            <a:r>
              <a:rPr lang="en-US" sz="3000" dirty="0" err="1" smtClean="0">
                <a:solidFill>
                  <a:srgbClr val="002060"/>
                </a:solidFill>
                <a:latin typeface="Arial" panose="020B0604020202020204"/>
              </a:rPr>
              <a:t>nhiên</a:t>
            </a:r>
            <a:r>
              <a:rPr lang="en-US" sz="3000" dirty="0" smtClean="0">
                <a:solidFill>
                  <a:srgbClr val="002060"/>
                </a:solidFill>
                <a:latin typeface="Arial" panose="020B0604020202020204"/>
              </a:rPr>
              <a:t> </a:t>
            </a:r>
            <a:r>
              <a:rPr lang="en-US" sz="3000" dirty="0" err="1" smtClean="0">
                <a:solidFill>
                  <a:srgbClr val="002060"/>
                </a:solidFill>
                <a:latin typeface="Arial" panose="020B0604020202020204"/>
              </a:rPr>
              <a:t>mà</a:t>
            </a:r>
            <a:r>
              <a:rPr lang="en-US" sz="3000" dirty="0" smtClean="0">
                <a:solidFill>
                  <a:srgbClr val="002060"/>
                </a:solidFill>
                <a:latin typeface="Arial" panose="020B0604020202020204"/>
              </a:rPr>
              <a:t> con </a:t>
            </a:r>
            <a:r>
              <a:rPr lang="en-US" sz="3000" dirty="0" err="1" smtClean="0">
                <a:solidFill>
                  <a:srgbClr val="002060"/>
                </a:solidFill>
                <a:latin typeface="Arial" panose="020B0604020202020204"/>
              </a:rPr>
              <a:t>người</a:t>
            </a:r>
            <a:r>
              <a:rPr lang="en-US" sz="3000" dirty="0" smtClean="0">
                <a:solidFill>
                  <a:srgbClr val="002060"/>
                </a:solidFill>
                <a:latin typeface="Arial" panose="020B0604020202020204"/>
              </a:rPr>
              <a:t> </a:t>
            </a:r>
            <a:r>
              <a:rPr lang="en-US" sz="3000" dirty="0" err="1" smtClean="0">
                <a:solidFill>
                  <a:srgbClr val="002060"/>
                </a:solidFill>
                <a:latin typeface="Arial" panose="020B0604020202020204"/>
              </a:rPr>
              <a:t>sử</a:t>
            </a:r>
            <a:r>
              <a:rPr lang="en-US" sz="3000" dirty="0" smtClean="0">
                <a:solidFill>
                  <a:srgbClr val="002060"/>
                </a:solidFill>
                <a:latin typeface="Arial" panose="020B0604020202020204"/>
              </a:rPr>
              <a:t> </a:t>
            </a:r>
            <a:r>
              <a:rPr lang="en-US" sz="3000" dirty="0" err="1" smtClean="0">
                <a:solidFill>
                  <a:srgbClr val="002060"/>
                </a:solidFill>
                <a:latin typeface="Arial" panose="020B0604020202020204"/>
              </a:rPr>
              <a:t>dụng</a:t>
            </a:r>
            <a:r>
              <a:rPr lang="en-US" sz="3000" dirty="0" smtClean="0">
                <a:solidFill>
                  <a:srgbClr val="002060"/>
                </a:solidFill>
                <a:latin typeface="Arial" panose="020B0604020202020204"/>
              </a:rPr>
              <a:t>.</a:t>
            </a:r>
            <a:endParaRPr lang="en-US" sz="3000" dirty="0" smtClean="0">
              <a:solidFill>
                <a:srgbClr val="002060"/>
              </a:solidFill>
              <a:latin typeface="Arial" panose="020B0604020202020204"/>
            </a:endParaRPr>
          </a:p>
          <a:p>
            <a:pPr marL="274320" indent="-274320" algn="just" eaLnBrk="1" fontAlgn="auto" hangingPunct="1">
              <a:spcAft>
                <a:spcPts val="0"/>
              </a:spcAft>
              <a:buClr>
                <a:schemeClr val="accent3"/>
              </a:buClr>
              <a:buFont typeface="Wingdings 2" panose="05020102010507070707"/>
              <a:buChar char=""/>
              <a:defRPr/>
            </a:pPr>
            <a:r>
              <a:rPr lang="en-US" sz="3000" dirty="0" err="1" smtClean="0">
                <a:solidFill>
                  <a:srgbClr val="002060"/>
                </a:solidFill>
                <a:latin typeface="Arial" panose="020B0604020202020204"/>
              </a:rPr>
              <a:t>Dòng</a:t>
            </a:r>
            <a:r>
              <a:rPr lang="en-US" sz="3000" dirty="0" smtClean="0">
                <a:solidFill>
                  <a:srgbClr val="002060"/>
                </a:solidFill>
                <a:latin typeface="Arial" panose="020B0604020202020204"/>
              </a:rPr>
              <a:t> 5: </a:t>
            </a:r>
            <a:r>
              <a:rPr lang="en-US" sz="3000" dirty="0" err="1" smtClean="0">
                <a:solidFill>
                  <a:srgbClr val="002060"/>
                </a:solidFill>
                <a:latin typeface="Arial" panose="020B0604020202020204"/>
              </a:rPr>
              <a:t>Hậu</a:t>
            </a:r>
            <a:r>
              <a:rPr lang="en-US" sz="3000" dirty="0" smtClean="0">
                <a:solidFill>
                  <a:srgbClr val="002060"/>
                </a:solidFill>
                <a:latin typeface="Arial" panose="020B0604020202020204"/>
              </a:rPr>
              <a:t> </a:t>
            </a:r>
            <a:r>
              <a:rPr lang="en-US" sz="3000" dirty="0" err="1" smtClean="0">
                <a:solidFill>
                  <a:srgbClr val="002060"/>
                </a:solidFill>
                <a:latin typeface="Arial" panose="020B0604020202020204"/>
              </a:rPr>
              <a:t>quả</a:t>
            </a:r>
            <a:r>
              <a:rPr lang="en-US" sz="3000" dirty="0" smtClean="0">
                <a:solidFill>
                  <a:srgbClr val="002060"/>
                </a:solidFill>
                <a:latin typeface="Arial" panose="020B0604020202020204"/>
              </a:rPr>
              <a:t> </a:t>
            </a:r>
            <a:r>
              <a:rPr lang="en-US" sz="3000" dirty="0" err="1" smtClean="0">
                <a:solidFill>
                  <a:srgbClr val="002060"/>
                </a:solidFill>
                <a:latin typeface="Arial" panose="020B0604020202020204"/>
              </a:rPr>
              <a:t>mà</a:t>
            </a:r>
            <a:r>
              <a:rPr lang="en-US" sz="3000" dirty="0" smtClean="0">
                <a:solidFill>
                  <a:srgbClr val="002060"/>
                </a:solidFill>
                <a:latin typeface="Arial" panose="020B0604020202020204"/>
              </a:rPr>
              <a:t> </a:t>
            </a:r>
            <a:r>
              <a:rPr lang="en-US" sz="3000" dirty="0" err="1" smtClean="0">
                <a:solidFill>
                  <a:srgbClr val="002060"/>
                </a:solidFill>
                <a:latin typeface="Arial" panose="020B0604020202020204"/>
              </a:rPr>
              <a:t>rừng</a:t>
            </a:r>
            <a:r>
              <a:rPr lang="en-US" sz="3000" dirty="0" smtClean="0">
                <a:solidFill>
                  <a:srgbClr val="002060"/>
                </a:solidFill>
                <a:latin typeface="Arial" panose="020B0604020202020204"/>
              </a:rPr>
              <a:t> </a:t>
            </a:r>
            <a:r>
              <a:rPr lang="en-US" sz="3000" dirty="0" err="1" smtClean="0">
                <a:solidFill>
                  <a:srgbClr val="002060"/>
                </a:solidFill>
                <a:latin typeface="Arial" panose="020B0604020202020204"/>
              </a:rPr>
              <a:t>phải</a:t>
            </a:r>
            <a:r>
              <a:rPr lang="en-US" sz="3000" dirty="0" smtClean="0">
                <a:solidFill>
                  <a:srgbClr val="002060"/>
                </a:solidFill>
                <a:latin typeface="Arial" panose="020B0604020202020204"/>
              </a:rPr>
              <a:t> </a:t>
            </a:r>
            <a:r>
              <a:rPr lang="en-US" sz="3000" dirty="0" err="1" smtClean="0">
                <a:solidFill>
                  <a:srgbClr val="002060"/>
                </a:solidFill>
                <a:latin typeface="Arial" panose="020B0604020202020204"/>
              </a:rPr>
              <a:t>chịu</a:t>
            </a:r>
            <a:r>
              <a:rPr lang="en-US" sz="3000" dirty="0" smtClean="0">
                <a:solidFill>
                  <a:srgbClr val="002060"/>
                </a:solidFill>
                <a:latin typeface="Arial" panose="020B0604020202020204"/>
              </a:rPr>
              <a:t> do </a:t>
            </a:r>
            <a:r>
              <a:rPr lang="en-US" sz="3000" dirty="0" err="1" smtClean="0">
                <a:solidFill>
                  <a:srgbClr val="002060"/>
                </a:solidFill>
                <a:latin typeface="Arial" panose="020B0604020202020204"/>
              </a:rPr>
              <a:t>việc</a:t>
            </a:r>
            <a:endParaRPr lang="vi-VN" sz="3000" dirty="0" smtClean="0">
              <a:solidFill>
                <a:srgbClr val="002060"/>
              </a:solidFill>
              <a:latin typeface="Arial" panose="020B0604020202020204"/>
            </a:endParaRPr>
          </a:p>
          <a:p>
            <a:pPr marL="274320" indent="-274320" algn="just" eaLnBrk="1" fontAlgn="auto" hangingPunct="1">
              <a:spcAft>
                <a:spcPts val="0"/>
              </a:spcAft>
              <a:buClr>
                <a:schemeClr val="accent3"/>
              </a:buClr>
              <a:buFont typeface="Wingdings 2" panose="05020102010507070707"/>
              <a:buChar char=""/>
              <a:defRPr/>
            </a:pPr>
            <a:r>
              <a:rPr lang="en-US" sz="3000" dirty="0" smtClean="0">
                <a:solidFill>
                  <a:srgbClr val="002060"/>
                </a:solidFill>
                <a:latin typeface="Arial" panose="020B0604020202020204"/>
              </a:rPr>
              <a:t> </a:t>
            </a:r>
            <a:r>
              <a:rPr lang="en-US" sz="3000" dirty="0" err="1" smtClean="0">
                <a:solidFill>
                  <a:srgbClr val="002060"/>
                </a:solidFill>
                <a:latin typeface="Arial" panose="020B0604020202020204"/>
              </a:rPr>
              <a:t>đốt</a:t>
            </a:r>
            <a:r>
              <a:rPr lang="en-US" sz="3000" dirty="0" smtClean="0">
                <a:solidFill>
                  <a:srgbClr val="002060"/>
                </a:solidFill>
                <a:latin typeface="Arial" panose="020B0604020202020204"/>
              </a:rPr>
              <a:t> </a:t>
            </a:r>
            <a:r>
              <a:rPr lang="en-US" sz="3000" dirty="0" err="1" smtClean="0">
                <a:solidFill>
                  <a:srgbClr val="002060"/>
                </a:solidFill>
                <a:latin typeface="Arial" panose="020B0604020202020204"/>
              </a:rPr>
              <a:t>rừng</a:t>
            </a:r>
            <a:r>
              <a:rPr lang="en-US" sz="3000" dirty="0" smtClean="0">
                <a:solidFill>
                  <a:srgbClr val="002060"/>
                </a:solidFill>
                <a:latin typeface="Arial" panose="020B0604020202020204"/>
              </a:rPr>
              <a:t> </a:t>
            </a:r>
            <a:r>
              <a:rPr lang="en-US" sz="3000" dirty="0" err="1" smtClean="0">
                <a:solidFill>
                  <a:srgbClr val="002060"/>
                </a:solidFill>
                <a:latin typeface="Arial" panose="020B0604020202020204"/>
              </a:rPr>
              <a:t>làm</a:t>
            </a:r>
            <a:r>
              <a:rPr lang="en-US" sz="3000" dirty="0" smtClean="0">
                <a:solidFill>
                  <a:srgbClr val="002060"/>
                </a:solidFill>
                <a:latin typeface="Arial" panose="020B0604020202020204"/>
              </a:rPr>
              <a:t> </a:t>
            </a:r>
            <a:r>
              <a:rPr lang="en-US" sz="3000" dirty="0" err="1" smtClean="0">
                <a:solidFill>
                  <a:srgbClr val="002060"/>
                </a:solidFill>
                <a:latin typeface="Arial" panose="020B0604020202020204"/>
              </a:rPr>
              <a:t>nương</a:t>
            </a:r>
            <a:r>
              <a:rPr lang="en-US" sz="3000" dirty="0" smtClean="0">
                <a:solidFill>
                  <a:srgbClr val="002060"/>
                </a:solidFill>
                <a:latin typeface="Arial" panose="020B0604020202020204"/>
              </a:rPr>
              <a:t> </a:t>
            </a:r>
            <a:r>
              <a:rPr lang="en-US" sz="3000" dirty="0" err="1" smtClean="0">
                <a:solidFill>
                  <a:srgbClr val="002060"/>
                </a:solidFill>
                <a:latin typeface="Arial" panose="020B0604020202020204"/>
              </a:rPr>
              <a:t>rẫy</a:t>
            </a:r>
            <a:r>
              <a:rPr lang="en-US" sz="3000" dirty="0" smtClean="0">
                <a:solidFill>
                  <a:srgbClr val="002060"/>
                </a:solidFill>
                <a:latin typeface="Arial" panose="020B0604020202020204"/>
              </a:rPr>
              <a:t>, </a:t>
            </a:r>
            <a:r>
              <a:rPr lang="en-US" sz="3000" dirty="0" err="1" smtClean="0">
                <a:solidFill>
                  <a:srgbClr val="002060"/>
                </a:solidFill>
                <a:latin typeface="Arial" panose="020B0604020202020204"/>
              </a:rPr>
              <a:t>chặt</a:t>
            </a:r>
            <a:r>
              <a:rPr lang="en-US" sz="3000" dirty="0" smtClean="0">
                <a:solidFill>
                  <a:srgbClr val="002060"/>
                </a:solidFill>
                <a:latin typeface="Arial" panose="020B0604020202020204"/>
              </a:rPr>
              <a:t> </a:t>
            </a:r>
            <a:r>
              <a:rPr lang="en-US" sz="3000" dirty="0" err="1" smtClean="0">
                <a:solidFill>
                  <a:srgbClr val="002060"/>
                </a:solidFill>
                <a:latin typeface="Arial" panose="020B0604020202020204"/>
              </a:rPr>
              <a:t>cây</a:t>
            </a:r>
            <a:r>
              <a:rPr lang="en-US" sz="3000" dirty="0" smtClean="0">
                <a:solidFill>
                  <a:srgbClr val="002060"/>
                </a:solidFill>
                <a:latin typeface="Arial" panose="020B0604020202020204"/>
              </a:rPr>
              <a:t> </a:t>
            </a:r>
            <a:r>
              <a:rPr lang="en-US" sz="3000" dirty="0" err="1" smtClean="0">
                <a:solidFill>
                  <a:srgbClr val="002060"/>
                </a:solidFill>
                <a:latin typeface="Arial" panose="020B0604020202020204"/>
              </a:rPr>
              <a:t>lấy</a:t>
            </a:r>
            <a:r>
              <a:rPr lang="en-US" sz="3000" dirty="0" smtClean="0">
                <a:solidFill>
                  <a:srgbClr val="002060"/>
                </a:solidFill>
                <a:latin typeface="Arial" panose="020B0604020202020204"/>
              </a:rPr>
              <a:t> </a:t>
            </a:r>
            <a:r>
              <a:rPr lang="en-US" sz="3000" dirty="0" err="1" smtClean="0">
                <a:solidFill>
                  <a:srgbClr val="002060"/>
                </a:solidFill>
                <a:latin typeface="Arial" panose="020B0604020202020204"/>
              </a:rPr>
              <a:t>gỗ</a:t>
            </a:r>
            <a:r>
              <a:rPr lang="en-US" sz="3000" dirty="0" smtClean="0">
                <a:solidFill>
                  <a:srgbClr val="002060"/>
                </a:solidFill>
                <a:latin typeface="Arial" panose="020B0604020202020204"/>
              </a:rPr>
              <a:t>,…</a:t>
            </a:r>
            <a:endParaRPr lang="en-US" sz="3000" dirty="0" smtClean="0">
              <a:solidFill>
                <a:srgbClr val="002060"/>
              </a:solidFill>
              <a:latin typeface="Arial" panose="020B0604020202020204"/>
            </a:endParaRPr>
          </a:p>
          <a:p>
            <a:pPr marL="274320" indent="-274320" algn="just" eaLnBrk="1" fontAlgn="auto" hangingPunct="1">
              <a:spcAft>
                <a:spcPts val="0"/>
              </a:spcAft>
              <a:buClr>
                <a:schemeClr val="accent3"/>
              </a:buClr>
              <a:buFont typeface="Wingdings 2" panose="05020102010507070707"/>
              <a:buChar char=""/>
              <a:defRPr/>
            </a:pPr>
            <a:r>
              <a:rPr lang="vi-VN" sz="3000" dirty="0" smtClean="0">
                <a:solidFill>
                  <a:srgbClr val="002060"/>
                </a:solidFill>
                <a:latin typeface="Arial" panose="020B0604020202020204"/>
              </a:rPr>
              <a:t>Ô chữ đặc biệt</a:t>
            </a:r>
            <a:r>
              <a:rPr lang="en-US" sz="3000" dirty="0" smtClean="0">
                <a:solidFill>
                  <a:srgbClr val="002060"/>
                </a:solidFill>
                <a:latin typeface="Arial" panose="020B0604020202020204"/>
              </a:rPr>
              <a:t>: </a:t>
            </a:r>
            <a:endParaRPr lang="vi-VN" sz="3000" dirty="0" smtClean="0">
              <a:solidFill>
                <a:srgbClr val="002060"/>
              </a:solidFill>
              <a:latin typeface="Arial" panose="020B0604020202020204"/>
            </a:endParaRPr>
          </a:p>
          <a:p>
            <a:pPr marL="0" indent="0" algn="just" eaLnBrk="1" fontAlgn="auto" hangingPunct="1">
              <a:spcAft>
                <a:spcPts val="0"/>
              </a:spcAft>
              <a:buClr>
                <a:schemeClr val="accent3"/>
              </a:buClr>
              <a:buNone/>
              <a:defRPr/>
            </a:pPr>
            <a:r>
              <a:rPr lang="en-US" sz="3000" dirty="0" err="1" smtClean="0">
                <a:solidFill>
                  <a:srgbClr val="002060"/>
                </a:solidFill>
                <a:latin typeface="Arial" panose="020B0604020202020204"/>
              </a:rPr>
              <a:t>Một</a:t>
            </a:r>
            <a:r>
              <a:rPr lang="en-US" sz="3000" dirty="0" smtClean="0">
                <a:solidFill>
                  <a:srgbClr val="002060"/>
                </a:solidFill>
                <a:latin typeface="Arial" panose="020B0604020202020204"/>
              </a:rPr>
              <a:t> </a:t>
            </a:r>
            <a:r>
              <a:rPr lang="en-US" sz="3000" dirty="0" err="1" smtClean="0">
                <a:solidFill>
                  <a:srgbClr val="002060"/>
                </a:solidFill>
                <a:latin typeface="Arial" panose="020B0604020202020204"/>
              </a:rPr>
              <a:t>loại</a:t>
            </a:r>
            <a:r>
              <a:rPr lang="en-US" sz="3000" dirty="0" smtClean="0">
                <a:solidFill>
                  <a:srgbClr val="002060"/>
                </a:solidFill>
                <a:latin typeface="Arial" panose="020B0604020202020204"/>
              </a:rPr>
              <a:t> </a:t>
            </a:r>
            <a:r>
              <a:rPr lang="en-US" sz="3000" dirty="0" err="1" smtClean="0">
                <a:solidFill>
                  <a:srgbClr val="002060"/>
                </a:solidFill>
                <a:latin typeface="Arial" panose="020B0604020202020204"/>
              </a:rPr>
              <a:t>bọ</a:t>
            </a:r>
            <a:r>
              <a:rPr lang="en-US" sz="3000" dirty="0" smtClean="0">
                <a:solidFill>
                  <a:srgbClr val="002060"/>
                </a:solidFill>
                <a:latin typeface="Arial" panose="020B0604020202020204"/>
              </a:rPr>
              <a:t> </a:t>
            </a:r>
            <a:r>
              <a:rPr lang="en-US" sz="3000" dirty="0" err="1" smtClean="0">
                <a:solidFill>
                  <a:srgbClr val="002060"/>
                </a:solidFill>
                <a:latin typeface="Arial" panose="020B0604020202020204"/>
              </a:rPr>
              <a:t>chuyên</a:t>
            </a:r>
            <a:r>
              <a:rPr lang="en-US" sz="3000" dirty="0" smtClean="0">
                <a:solidFill>
                  <a:srgbClr val="002060"/>
                </a:solidFill>
                <a:latin typeface="Arial" panose="020B0604020202020204"/>
              </a:rPr>
              <a:t> </a:t>
            </a:r>
            <a:r>
              <a:rPr lang="en-US" sz="3000" dirty="0" err="1" smtClean="0">
                <a:solidFill>
                  <a:srgbClr val="002060"/>
                </a:solidFill>
                <a:latin typeface="Arial" panose="020B0604020202020204"/>
              </a:rPr>
              <a:t>ăn</a:t>
            </a:r>
            <a:r>
              <a:rPr lang="en-US" sz="3000" dirty="0" smtClean="0">
                <a:solidFill>
                  <a:srgbClr val="002060"/>
                </a:solidFill>
                <a:latin typeface="Arial" panose="020B0604020202020204"/>
              </a:rPr>
              <a:t> </a:t>
            </a:r>
            <a:r>
              <a:rPr lang="en-US" sz="3000" dirty="0" err="1" smtClean="0">
                <a:solidFill>
                  <a:srgbClr val="002060"/>
                </a:solidFill>
                <a:latin typeface="Arial" panose="020B0604020202020204"/>
              </a:rPr>
              <a:t>các</a:t>
            </a:r>
            <a:r>
              <a:rPr lang="en-US" sz="3000" dirty="0" smtClean="0">
                <a:solidFill>
                  <a:srgbClr val="002060"/>
                </a:solidFill>
                <a:latin typeface="Arial" panose="020B0604020202020204"/>
              </a:rPr>
              <a:t> </a:t>
            </a:r>
            <a:r>
              <a:rPr lang="en-US" sz="3000" dirty="0" err="1" smtClean="0">
                <a:solidFill>
                  <a:srgbClr val="002060"/>
                </a:solidFill>
                <a:latin typeface="Arial" panose="020B0604020202020204"/>
              </a:rPr>
              <a:t>loài</a:t>
            </a:r>
            <a:r>
              <a:rPr lang="en-US" sz="3000" dirty="0" smtClean="0">
                <a:solidFill>
                  <a:srgbClr val="002060"/>
                </a:solidFill>
                <a:latin typeface="Arial" panose="020B0604020202020204"/>
              </a:rPr>
              <a:t> </a:t>
            </a:r>
            <a:r>
              <a:rPr lang="en-US" sz="3000" dirty="0" err="1" smtClean="0">
                <a:solidFill>
                  <a:srgbClr val="002060"/>
                </a:solidFill>
                <a:latin typeface="Arial" panose="020B0604020202020204"/>
              </a:rPr>
              <a:t>rệp</a:t>
            </a:r>
            <a:r>
              <a:rPr lang="en-US" sz="3000" dirty="0" smtClean="0">
                <a:solidFill>
                  <a:srgbClr val="002060"/>
                </a:solidFill>
                <a:latin typeface="Arial" panose="020B0604020202020204"/>
              </a:rPr>
              <a:t> </a:t>
            </a:r>
            <a:r>
              <a:rPr lang="en-US" sz="3000" dirty="0" err="1" smtClean="0">
                <a:solidFill>
                  <a:srgbClr val="002060"/>
                </a:solidFill>
                <a:latin typeface="Arial" panose="020B0604020202020204"/>
              </a:rPr>
              <a:t>cây</a:t>
            </a:r>
            <a:r>
              <a:rPr lang="en-US" sz="3000" dirty="0" smtClean="0">
                <a:solidFill>
                  <a:srgbClr val="002060"/>
                </a:solidFill>
                <a:latin typeface="Arial" panose="020B0604020202020204"/>
              </a:rPr>
              <a:t>.</a:t>
            </a:r>
            <a:endParaRPr lang="en-US" sz="3000" dirty="0">
              <a:solidFill>
                <a:srgbClr val="002060"/>
              </a:solidFill>
              <a:latin typeface="Arial" panose="020B060402020202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5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50"/>
                                        <p:tgtEl>
                                          <p:spTgt spid="3">
                                            <p:txEl>
                                              <p:pRg st="2" end="2"/>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circle(in)">
                                      <p:cBhvr>
                                        <p:cTn id="13" dur="250"/>
                                        <p:tgtEl>
                                          <p:spTgt spid="3">
                                            <p:txEl>
                                              <p:pRg st="3" end="3"/>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circle(in)">
                                      <p:cBhvr>
                                        <p:cTn id="16" dur="250"/>
                                        <p:tgtEl>
                                          <p:spTgt spid="3">
                                            <p:txEl>
                                              <p:pRg st="4" end="4"/>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circle(in)">
                                      <p:cBhvr>
                                        <p:cTn id="19" dur="250"/>
                                        <p:tgtEl>
                                          <p:spTgt spid="3">
                                            <p:txEl>
                                              <p:pRg st="5" end="5"/>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circle(in)">
                                      <p:cBhvr>
                                        <p:cTn id="22" dur="250"/>
                                        <p:tgtEl>
                                          <p:spTgt spid="3">
                                            <p:txEl>
                                              <p:pRg st="6" end="6"/>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circle(in)">
                                      <p:cBhvr>
                                        <p:cTn id="25" dur="250"/>
                                        <p:tgtEl>
                                          <p:spTgt spid="3">
                                            <p:txEl>
                                              <p:pRg st="7" end="7"/>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circle(in)">
                                      <p:cBhvr>
                                        <p:cTn id="28" dur="250"/>
                                        <p:tgtEl>
                                          <p:spTgt spid="3">
                                            <p:txEl>
                                              <p:pRg st="8" end="8"/>
                                            </p:txEl>
                                          </p:spTgt>
                                        </p:tgtEl>
                                      </p:cBhvr>
                                    </p:animEffect>
                                  </p:childTnLst>
                                </p:cTn>
                              </p:par>
                              <p:par>
                                <p:cTn id="29" presetID="6" presetClass="entr" presetSubtype="16"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circle(in)">
                                      <p:cBhvr>
                                        <p:cTn id="3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23648" y="1062335"/>
            <a:ext cx="9144000" cy="461665"/>
          </a:xfrm>
          <a:prstGeom prst="rect">
            <a:avLst/>
          </a:prstGeom>
          <a:noFill/>
        </p:spPr>
        <p:txBody>
          <a:bodyPr wrap="square">
            <a:spAutoFit/>
          </a:bodyPr>
          <a:lstStyle/>
          <a:p>
            <a:pPr algn="ctr" fontAlgn="auto">
              <a:spcBef>
                <a:spcPts val="0"/>
              </a:spcBef>
              <a:spcAft>
                <a:spcPts val="0"/>
              </a:spcAft>
              <a:defRPr/>
            </a:pPr>
            <a:r>
              <a:rPr lang="en-US" sz="2400" dirty="0" err="1">
                <a:solidFill>
                  <a:srgbClr val="002060"/>
                </a:solidFill>
                <a:latin typeface="Arial" panose="020B0604020202020204"/>
                <a:cs typeface="+mn-cs"/>
              </a:rPr>
              <a:t>Dòng</a:t>
            </a:r>
            <a:r>
              <a:rPr lang="en-US" sz="2400" dirty="0">
                <a:solidFill>
                  <a:srgbClr val="002060"/>
                </a:solidFill>
                <a:latin typeface="Arial" panose="020B0604020202020204"/>
                <a:cs typeface="+mn-cs"/>
              </a:rPr>
              <a:t> 1: </a:t>
            </a:r>
            <a:r>
              <a:rPr lang="en-US" sz="2400" dirty="0" err="1">
                <a:solidFill>
                  <a:srgbClr val="002060"/>
                </a:solidFill>
                <a:latin typeface="Arial" panose="020B0604020202020204"/>
                <a:cs typeface="+mn-cs"/>
              </a:rPr>
              <a:t>Tính</a:t>
            </a:r>
            <a:r>
              <a:rPr lang="en-US" sz="2400" dirty="0">
                <a:solidFill>
                  <a:srgbClr val="002060"/>
                </a:solidFill>
                <a:latin typeface="Arial" panose="020B0604020202020204"/>
                <a:cs typeface="+mn-cs"/>
              </a:rPr>
              <a:t> </a:t>
            </a:r>
            <a:r>
              <a:rPr lang="en-US" sz="2400" dirty="0" err="1">
                <a:solidFill>
                  <a:srgbClr val="002060"/>
                </a:solidFill>
                <a:latin typeface="Arial" panose="020B0604020202020204"/>
                <a:cs typeface="+mn-cs"/>
              </a:rPr>
              <a:t>chất</a:t>
            </a:r>
            <a:r>
              <a:rPr lang="en-US" sz="2400" dirty="0">
                <a:solidFill>
                  <a:srgbClr val="002060"/>
                </a:solidFill>
                <a:latin typeface="Arial" panose="020B0604020202020204"/>
                <a:cs typeface="+mn-cs"/>
              </a:rPr>
              <a:t> </a:t>
            </a:r>
            <a:r>
              <a:rPr lang="en-US" sz="2400" dirty="0" err="1">
                <a:solidFill>
                  <a:srgbClr val="002060"/>
                </a:solidFill>
                <a:latin typeface="Arial" panose="020B0604020202020204"/>
                <a:cs typeface="+mn-cs"/>
              </a:rPr>
              <a:t>của</a:t>
            </a:r>
            <a:r>
              <a:rPr lang="en-US" sz="2400" dirty="0">
                <a:solidFill>
                  <a:srgbClr val="002060"/>
                </a:solidFill>
                <a:latin typeface="Arial" panose="020B0604020202020204"/>
                <a:cs typeface="+mn-cs"/>
              </a:rPr>
              <a:t> </a:t>
            </a:r>
            <a:r>
              <a:rPr lang="en-US" sz="2400" dirty="0" err="1">
                <a:solidFill>
                  <a:srgbClr val="002060"/>
                </a:solidFill>
                <a:latin typeface="Arial" panose="020B0604020202020204"/>
                <a:cs typeface="+mn-cs"/>
              </a:rPr>
              <a:t>đất</a:t>
            </a:r>
            <a:r>
              <a:rPr lang="en-US" sz="2400" dirty="0">
                <a:solidFill>
                  <a:srgbClr val="002060"/>
                </a:solidFill>
                <a:latin typeface="Arial" panose="020B0604020202020204"/>
                <a:cs typeface="+mn-cs"/>
              </a:rPr>
              <a:t> </a:t>
            </a:r>
            <a:r>
              <a:rPr lang="en-US" sz="2400" dirty="0" err="1">
                <a:solidFill>
                  <a:srgbClr val="002060"/>
                </a:solidFill>
                <a:latin typeface="Arial" panose="020B0604020202020204"/>
                <a:cs typeface="+mn-cs"/>
              </a:rPr>
              <a:t>đã</a:t>
            </a:r>
            <a:r>
              <a:rPr lang="en-US" sz="2400" dirty="0">
                <a:solidFill>
                  <a:srgbClr val="002060"/>
                </a:solidFill>
                <a:latin typeface="Arial" panose="020B0604020202020204"/>
                <a:cs typeface="+mn-cs"/>
              </a:rPr>
              <a:t> </a:t>
            </a:r>
            <a:r>
              <a:rPr lang="en-US" sz="2400" dirty="0" err="1">
                <a:solidFill>
                  <a:srgbClr val="002060"/>
                </a:solidFill>
                <a:latin typeface="Arial" panose="020B0604020202020204"/>
                <a:cs typeface="+mn-cs"/>
              </a:rPr>
              <a:t>bị</a:t>
            </a:r>
            <a:r>
              <a:rPr lang="en-US" sz="2400" dirty="0">
                <a:solidFill>
                  <a:srgbClr val="002060"/>
                </a:solidFill>
                <a:latin typeface="Arial" panose="020B0604020202020204"/>
                <a:cs typeface="+mn-cs"/>
              </a:rPr>
              <a:t> </a:t>
            </a:r>
            <a:r>
              <a:rPr lang="en-US" sz="2400" dirty="0" err="1">
                <a:solidFill>
                  <a:srgbClr val="002060"/>
                </a:solidFill>
                <a:latin typeface="Arial" panose="020B0604020202020204"/>
                <a:cs typeface="+mn-cs"/>
              </a:rPr>
              <a:t>xói</a:t>
            </a:r>
            <a:r>
              <a:rPr lang="en-US" sz="2400" dirty="0">
                <a:solidFill>
                  <a:srgbClr val="002060"/>
                </a:solidFill>
                <a:latin typeface="Arial" panose="020B0604020202020204"/>
                <a:cs typeface="+mn-cs"/>
              </a:rPr>
              <a:t> </a:t>
            </a:r>
            <a:r>
              <a:rPr lang="en-US" sz="2400" dirty="0" err="1">
                <a:solidFill>
                  <a:srgbClr val="002060"/>
                </a:solidFill>
                <a:latin typeface="Arial" panose="020B0604020202020204"/>
                <a:cs typeface="+mn-cs"/>
              </a:rPr>
              <a:t>mòn</a:t>
            </a:r>
            <a:r>
              <a:rPr lang="en-US" sz="2400" dirty="0">
                <a:solidFill>
                  <a:srgbClr val="002060"/>
                </a:solidFill>
                <a:latin typeface="Arial" panose="020B0604020202020204"/>
                <a:cs typeface="+mn-cs"/>
              </a:rPr>
              <a:t>.</a:t>
            </a:r>
            <a:endParaRPr lang="en-US" sz="2400" dirty="0">
              <a:solidFill>
                <a:srgbClr val="002060"/>
              </a:solidFill>
              <a:latin typeface="Arial" panose="020B0604020202020204"/>
              <a:cs typeface="+mn-cs"/>
            </a:endParaRPr>
          </a:p>
        </p:txBody>
      </p:sp>
      <p:sp>
        <p:nvSpPr>
          <p:cNvPr id="32" name="TextBox 31"/>
          <p:cNvSpPr txBox="1">
            <a:spLocks noChangeArrowheads="1"/>
          </p:cNvSpPr>
          <p:nvPr/>
        </p:nvSpPr>
        <p:spPr bwMode="auto">
          <a:xfrm>
            <a:off x="-23648" y="1062334"/>
            <a:ext cx="9144000" cy="461665"/>
          </a:xfrm>
          <a:prstGeom prst="rect">
            <a:avLst/>
          </a:prstGeom>
          <a:noFill/>
          <a:ln w="9525">
            <a:noFill/>
            <a:miter lim="800000"/>
          </a:ln>
        </p:spPr>
        <p:txBody>
          <a:bodyPr wrap="square">
            <a:spAutoFit/>
          </a:bodyPr>
          <a:lstStyle/>
          <a:p>
            <a:pPr algn="ctr"/>
            <a:r>
              <a:rPr lang="en-US" sz="2400" dirty="0" err="1">
                <a:solidFill>
                  <a:srgbClr val="002060"/>
                </a:solidFill>
              </a:rPr>
              <a:t>Dòng</a:t>
            </a:r>
            <a:r>
              <a:rPr lang="en-US" sz="2400" dirty="0">
                <a:solidFill>
                  <a:srgbClr val="002060"/>
                </a:solidFill>
              </a:rPr>
              <a:t> 2: </a:t>
            </a:r>
            <a:r>
              <a:rPr lang="en-US" sz="2400" dirty="0" err="1">
                <a:solidFill>
                  <a:srgbClr val="002060"/>
                </a:solidFill>
              </a:rPr>
              <a:t>Đồi</a:t>
            </a:r>
            <a:r>
              <a:rPr lang="en-US" sz="2400" dirty="0">
                <a:solidFill>
                  <a:srgbClr val="002060"/>
                </a:solidFill>
              </a:rPr>
              <a:t> </a:t>
            </a:r>
            <a:r>
              <a:rPr lang="en-US" sz="2400" dirty="0" err="1">
                <a:solidFill>
                  <a:srgbClr val="002060"/>
                </a:solidFill>
              </a:rPr>
              <a:t>cây</a:t>
            </a:r>
            <a:r>
              <a:rPr lang="en-US" sz="2400" dirty="0">
                <a:solidFill>
                  <a:srgbClr val="002060"/>
                </a:solidFill>
              </a:rPr>
              <a:t> </a:t>
            </a:r>
            <a:r>
              <a:rPr lang="en-US" sz="2400" dirty="0" err="1">
                <a:solidFill>
                  <a:srgbClr val="002060"/>
                </a:solidFill>
              </a:rPr>
              <a:t>đã</a:t>
            </a:r>
            <a:r>
              <a:rPr lang="en-US" sz="2400" dirty="0">
                <a:solidFill>
                  <a:srgbClr val="002060"/>
                </a:solidFill>
              </a:rPr>
              <a:t> </a:t>
            </a:r>
            <a:r>
              <a:rPr lang="en-US" sz="2400" dirty="0" err="1">
                <a:solidFill>
                  <a:srgbClr val="002060"/>
                </a:solidFill>
              </a:rPr>
              <a:t>bị</a:t>
            </a:r>
            <a:r>
              <a:rPr lang="en-US" sz="2400" dirty="0">
                <a:solidFill>
                  <a:srgbClr val="002060"/>
                </a:solidFill>
              </a:rPr>
              <a:t> </a:t>
            </a:r>
            <a:r>
              <a:rPr lang="en-US" sz="2400" dirty="0" err="1">
                <a:solidFill>
                  <a:srgbClr val="002060"/>
                </a:solidFill>
              </a:rPr>
              <a:t>đốn</a:t>
            </a:r>
            <a:r>
              <a:rPr lang="en-US" sz="2400" dirty="0">
                <a:solidFill>
                  <a:srgbClr val="002060"/>
                </a:solidFill>
              </a:rPr>
              <a:t> </a:t>
            </a:r>
            <a:r>
              <a:rPr lang="en-US" sz="2400" dirty="0" err="1">
                <a:solidFill>
                  <a:srgbClr val="002060"/>
                </a:solidFill>
              </a:rPr>
              <a:t>hoặc</a:t>
            </a:r>
            <a:r>
              <a:rPr lang="en-US" sz="2400" dirty="0">
                <a:solidFill>
                  <a:srgbClr val="002060"/>
                </a:solidFill>
              </a:rPr>
              <a:t> </a:t>
            </a:r>
            <a:r>
              <a:rPr lang="en-US" sz="2400" dirty="0" err="1">
                <a:solidFill>
                  <a:srgbClr val="002060"/>
                </a:solidFill>
              </a:rPr>
              <a:t>bị</a:t>
            </a:r>
            <a:r>
              <a:rPr lang="en-US" sz="2400" dirty="0">
                <a:solidFill>
                  <a:srgbClr val="002060"/>
                </a:solidFill>
              </a:rPr>
              <a:t> </a:t>
            </a:r>
            <a:r>
              <a:rPr lang="en-US" sz="2400" dirty="0" err="1">
                <a:solidFill>
                  <a:srgbClr val="002060"/>
                </a:solidFill>
              </a:rPr>
              <a:t>đốt</a:t>
            </a:r>
            <a:r>
              <a:rPr lang="en-US" sz="2400" dirty="0">
                <a:solidFill>
                  <a:srgbClr val="002060"/>
                </a:solidFill>
              </a:rPr>
              <a:t> </a:t>
            </a:r>
            <a:r>
              <a:rPr lang="en-US" sz="2400" dirty="0" err="1">
                <a:solidFill>
                  <a:srgbClr val="002060"/>
                </a:solidFill>
              </a:rPr>
              <a:t>trụi</a:t>
            </a:r>
            <a:r>
              <a:rPr lang="en-US" sz="2400" dirty="0">
                <a:solidFill>
                  <a:srgbClr val="002060"/>
                </a:solidFill>
              </a:rPr>
              <a:t>.</a:t>
            </a:r>
            <a:endParaRPr lang="en-US" sz="2400" dirty="0">
              <a:solidFill>
                <a:srgbClr val="002060"/>
              </a:solidFill>
            </a:endParaRPr>
          </a:p>
        </p:txBody>
      </p:sp>
      <p:sp>
        <p:nvSpPr>
          <p:cNvPr id="33" name="TextBox 32"/>
          <p:cNvSpPr txBox="1">
            <a:spLocks noChangeArrowheads="1"/>
          </p:cNvSpPr>
          <p:nvPr/>
        </p:nvSpPr>
        <p:spPr bwMode="auto">
          <a:xfrm rot="10800000" flipV="1">
            <a:off x="-23648" y="1062333"/>
            <a:ext cx="9144000" cy="461665"/>
          </a:xfrm>
          <a:prstGeom prst="rect">
            <a:avLst/>
          </a:prstGeom>
          <a:noFill/>
          <a:ln w="9525">
            <a:noFill/>
            <a:miter lim="800000"/>
          </a:ln>
        </p:spPr>
        <p:txBody>
          <a:bodyPr wrap="square">
            <a:spAutoFit/>
          </a:bodyPr>
          <a:lstStyle/>
          <a:p>
            <a:pPr algn="ctr"/>
            <a:r>
              <a:rPr lang="en-US" sz="2400" dirty="0" err="1">
                <a:solidFill>
                  <a:srgbClr val="002060"/>
                </a:solidFill>
              </a:rPr>
              <a:t>Dòng</a:t>
            </a:r>
            <a:r>
              <a:rPr lang="en-US" sz="2400" dirty="0">
                <a:solidFill>
                  <a:srgbClr val="002060"/>
                </a:solidFill>
              </a:rPr>
              <a:t> 3: </a:t>
            </a:r>
            <a:r>
              <a:rPr lang="en-US" sz="2400" dirty="0" err="1">
                <a:solidFill>
                  <a:srgbClr val="002060"/>
                </a:solidFill>
              </a:rPr>
              <a:t>Là</a:t>
            </a:r>
            <a:r>
              <a:rPr lang="en-US" sz="2400" dirty="0">
                <a:solidFill>
                  <a:srgbClr val="002060"/>
                </a:solidFill>
              </a:rPr>
              <a:t> </a:t>
            </a:r>
            <a:r>
              <a:rPr lang="en-US" sz="2400" dirty="0" err="1">
                <a:solidFill>
                  <a:srgbClr val="002060"/>
                </a:solidFill>
              </a:rPr>
              <a:t>môi</a:t>
            </a:r>
            <a:r>
              <a:rPr lang="en-US" sz="2400" dirty="0">
                <a:solidFill>
                  <a:srgbClr val="002060"/>
                </a:solidFill>
              </a:rPr>
              <a:t> </a:t>
            </a:r>
            <a:r>
              <a:rPr lang="en-US" sz="2400" dirty="0" err="1">
                <a:solidFill>
                  <a:srgbClr val="002060"/>
                </a:solidFill>
              </a:rPr>
              <a:t>trường</a:t>
            </a:r>
            <a:r>
              <a:rPr lang="en-US" sz="2400" dirty="0">
                <a:solidFill>
                  <a:srgbClr val="002060"/>
                </a:solidFill>
              </a:rPr>
              <a:t> </a:t>
            </a:r>
            <a:r>
              <a:rPr lang="en-US" sz="2400" dirty="0" err="1">
                <a:solidFill>
                  <a:srgbClr val="002060"/>
                </a:solidFill>
              </a:rPr>
              <a:t>sống</a:t>
            </a:r>
            <a:r>
              <a:rPr lang="en-US" sz="2400" dirty="0">
                <a:solidFill>
                  <a:srgbClr val="002060"/>
                </a:solidFill>
              </a:rPr>
              <a:t> </a:t>
            </a:r>
            <a:r>
              <a:rPr lang="en-US" sz="2400" dirty="0" err="1">
                <a:solidFill>
                  <a:srgbClr val="002060"/>
                </a:solidFill>
              </a:rPr>
              <a:t>của</a:t>
            </a:r>
            <a:r>
              <a:rPr lang="en-US" sz="2400" dirty="0">
                <a:solidFill>
                  <a:srgbClr val="002060"/>
                </a:solidFill>
              </a:rPr>
              <a:t> </a:t>
            </a:r>
            <a:r>
              <a:rPr lang="en-US" sz="2400" dirty="0" err="1">
                <a:solidFill>
                  <a:srgbClr val="002060"/>
                </a:solidFill>
              </a:rPr>
              <a:t>nhiều</a:t>
            </a:r>
            <a:r>
              <a:rPr lang="en-US" sz="2400" dirty="0">
                <a:solidFill>
                  <a:srgbClr val="002060"/>
                </a:solidFill>
              </a:rPr>
              <a:t> </a:t>
            </a:r>
            <a:r>
              <a:rPr lang="en-US" sz="2400" dirty="0" err="1">
                <a:solidFill>
                  <a:srgbClr val="002060"/>
                </a:solidFill>
              </a:rPr>
              <a:t>động</a:t>
            </a:r>
            <a:r>
              <a:rPr lang="en-US" sz="2400" dirty="0">
                <a:solidFill>
                  <a:srgbClr val="002060"/>
                </a:solidFill>
              </a:rPr>
              <a:t> </a:t>
            </a:r>
            <a:r>
              <a:rPr lang="en-US" sz="2400" dirty="0" err="1">
                <a:solidFill>
                  <a:srgbClr val="002060"/>
                </a:solidFill>
              </a:rPr>
              <a:t>vật</a:t>
            </a:r>
            <a:r>
              <a:rPr lang="en-US" sz="2400" dirty="0">
                <a:solidFill>
                  <a:srgbClr val="002060"/>
                </a:solidFill>
              </a:rPr>
              <a:t> </a:t>
            </a:r>
            <a:r>
              <a:rPr lang="en-US" sz="2400" dirty="0" err="1">
                <a:solidFill>
                  <a:srgbClr val="002060"/>
                </a:solidFill>
              </a:rPr>
              <a:t>hoang</a:t>
            </a:r>
            <a:r>
              <a:rPr lang="en-US" sz="2400" dirty="0">
                <a:solidFill>
                  <a:srgbClr val="002060"/>
                </a:solidFill>
              </a:rPr>
              <a:t> </a:t>
            </a:r>
            <a:r>
              <a:rPr lang="en-US" sz="2400" dirty="0" err="1">
                <a:solidFill>
                  <a:srgbClr val="002060"/>
                </a:solidFill>
              </a:rPr>
              <a:t>dã</a:t>
            </a:r>
            <a:r>
              <a:rPr lang="en-US" sz="2400" dirty="0">
                <a:solidFill>
                  <a:srgbClr val="002060"/>
                </a:solidFill>
              </a:rPr>
              <a:t>, </a:t>
            </a:r>
            <a:r>
              <a:rPr lang="en-US" sz="2400" dirty="0" err="1">
                <a:solidFill>
                  <a:srgbClr val="002060"/>
                </a:solidFill>
              </a:rPr>
              <a:t>quý</a:t>
            </a:r>
            <a:r>
              <a:rPr lang="en-US" sz="2400" dirty="0">
                <a:solidFill>
                  <a:srgbClr val="002060"/>
                </a:solidFill>
              </a:rPr>
              <a:t> </a:t>
            </a:r>
            <a:endParaRPr lang="en-US" sz="2400" dirty="0">
              <a:solidFill>
                <a:srgbClr val="002060"/>
              </a:solidFill>
            </a:endParaRPr>
          </a:p>
        </p:txBody>
      </p:sp>
      <p:sp>
        <p:nvSpPr>
          <p:cNvPr id="35" name="TextBox 34"/>
          <p:cNvSpPr txBox="1">
            <a:spLocks noChangeArrowheads="1"/>
          </p:cNvSpPr>
          <p:nvPr/>
        </p:nvSpPr>
        <p:spPr bwMode="auto">
          <a:xfrm>
            <a:off x="0" y="877668"/>
            <a:ext cx="9144000" cy="830997"/>
          </a:xfrm>
          <a:prstGeom prst="rect">
            <a:avLst/>
          </a:prstGeom>
          <a:noFill/>
          <a:ln w="9525">
            <a:noFill/>
            <a:miter lim="800000"/>
          </a:ln>
        </p:spPr>
        <p:txBody>
          <a:bodyPr wrap="square">
            <a:spAutoFit/>
          </a:bodyPr>
          <a:lstStyle/>
          <a:p>
            <a:r>
              <a:rPr lang="en-US" sz="2400" dirty="0" err="1">
                <a:solidFill>
                  <a:srgbClr val="002060"/>
                </a:solidFill>
              </a:rPr>
              <a:t>Dòng</a:t>
            </a:r>
            <a:r>
              <a:rPr lang="en-US" sz="2400" dirty="0">
                <a:solidFill>
                  <a:srgbClr val="002060"/>
                </a:solidFill>
              </a:rPr>
              <a:t> 4: </a:t>
            </a:r>
            <a:r>
              <a:rPr lang="en-US" sz="2400" dirty="0" err="1">
                <a:solidFill>
                  <a:srgbClr val="002060"/>
                </a:solidFill>
              </a:rPr>
              <a:t>Của</a:t>
            </a:r>
            <a:r>
              <a:rPr lang="en-US" sz="2400" dirty="0">
                <a:solidFill>
                  <a:srgbClr val="002060"/>
                </a:solidFill>
              </a:rPr>
              <a:t> </a:t>
            </a:r>
            <a:r>
              <a:rPr lang="en-US" sz="2400" dirty="0" err="1">
                <a:solidFill>
                  <a:srgbClr val="002060"/>
                </a:solidFill>
              </a:rPr>
              <a:t>cải</a:t>
            </a:r>
            <a:r>
              <a:rPr lang="en-US" sz="2400" dirty="0">
                <a:solidFill>
                  <a:srgbClr val="002060"/>
                </a:solidFill>
              </a:rPr>
              <a:t> </a:t>
            </a:r>
            <a:r>
              <a:rPr lang="en-US" sz="2400" dirty="0" err="1">
                <a:solidFill>
                  <a:srgbClr val="002060"/>
                </a:solidFill>
              </a:rPr>
              <a:t>có</a:t>
            </a:r>
            <a:r>
              <a:rPr lang="en-US" sz="2400" dirty="0">
                <a:solidFill>
                  <a:srgbClr val="002060"/>
                </a:solidFill>
              </a:rPr>
              <a:t> </a:t>
            </a:r>
            <a:r>
              <a:rPr lang="en-US" sz="2400" dirty="0" err="1">
                <a:solidFill>
                  <a:srgbClr val="002060"/>
                </a:solidFill>
              </a:rPr>
              <a:t>sẵn</a:t>
            </a:r>
            <a:r>
              <a:rPr lang="en-US" sz="2400" dirty="0">
                <a:solidFill>
                  <a:srgbClr val="002060"/>
                </a:solidFill>
              </a:rPr>
              <a:t> </a:t>
            </a:r>
            <a:r>
              <a:rPr lang="en-US" sz="2400" dirty="0" err="1">
                <a:solidFill>
                  <a:srgbClr val="002060"/>
                </a:solidFill>
              </a:rPr>
              <a:t>trong</a:t>
            </a:r>
            <a:r>
              <a:rPr lang="en-US" sz="2400" dirty="0">
                <a:solidFill>
                  <a:srgbClr val="002060"/>
                </a:solidFill>
              </a:rPr>
              <a:t> </a:t>
            </a:r>
            <a:r>
              <a:rPr lang="en-US" sz="2400" dirty="0" err="1">
                <a:solidFill>
                  <a:srgbClr val="002060"/>
                </a:solidFill>
              </a:rPr>
              <a:t>môi</a:t>
            </a:r>
            <a:r>
              <a:rPr lang="en-US" sz="2400" dirty="0">
                <a:solidFill>
                  <a:srgbClr val="002060"/>
                </a:solidFill>
              </a:rPr>
              <a:t> </a:t>
            </a:r>
            <a:r>
              <a:rPr lang="en-US" sz="2400" dirty="0" err="1">
                <a:solidFill>
                  <a:srgbClr val="002060"/>
                </a:solidFill>
              </a:rPr>
              <a:t>trường</a:t>
            </a:r>
            <a:r>
              <a:rPr lang="en-US" sz="2400" dirty="0">
                <a:solidFill>
                  <a:srgbClr val="002060"/>
                </a:solidFill>
              </a:rPr>
              <a:t> </a:t>
            </a:r>
            <a:r>
              <a:rPr lang="en-US" sz="2400" dirty="0" err="1">
                <a:solidFill>
                  <a:srgbClr val="002060"/>
                </a:solidFill>
              </a:rPr>
              <a:t>tự</a:t>
            </a:r>
            <a:r>
              <a:rPr lang="en-US" sz="2400" dirty="0">
                <a:solidFill>
                  <a:srgbClr val="002060"/>
                </a:solidFill>
              </a:rPr>
              <a:t> </a:t>
            </a:r>
            <a:r>
              <a:rPr lang="en-US" sz="2400" dirty="0" err="1">
                <a:solidFill>
                  <a:srgbClr val="002060"/>
                </a:solidFill>
              </a:rPr>
              <a:t>nhiên</a:t>
            </a:r>
            <a:r>
              <a:rPr lang="en-US" sz="2400" dirty="0">
                <a:solidFill>
                  <a:srgbClr val="002060"/>
                </a:solidFill>
              </a:rPr>
              <a:t> </a:t>
            </a:r>
            <a:r>
              <a:rPr lang="en-US" sz="2400" dirty="0" err="1">
                <a:solidFill>
                  <a:srgbClr val="002060"/>
                </a:solidFill>
              </a:rPr>
              <a:t>mà</a:t>
            </a:r>
            <a:r>
              <a:rPr lang="en-US" sz="2400" dirty="0">
                <a:solidFill>
                  <a:srgbClr val="002060"/>
                </a:solidFill>
              </a:rPr>
              <a:t> con </a:t>
            </a:r>
            <a:r>
              <a:rPr lang="en-US" sz="2400" dirty="0" err="1">
                <a:solidFill>
                  <a:srgbClr val="002060"/>
                </a:solidFill>
              </a:rPr>
              <a:t>người</a:t>
            </a:r>
            <a:r>
              <a:rPr lang="en-US" sz="2400" dirty="0">
                <a:solidFill>
                  <a:srgbClr val="002060"/>
                </a:solidFill>
              </a:rPr>
              <a:t> </a:t>
            </a:r>
            <a:r>
              <a:rPr lang="en-US" sz="2400" dirty="0" err="1">
                <a:solidFill>
                  <a:srgbClr val="002060"/>
                </a:solidFill>
              </a:rPr>
              <a:t>sử</a:t>
            </a:r>
            <a:r>
              <a:rPr lang="en-US" sz="2400" dirty="0">
                <a:solidFill>
                  <a:srgbClr val="002060"/>
                </a:solidFill>
              </a:rPr>
              <a:t> </a:t>
            </a:r>
            <a:r>
              <a:rPr lang="en-US" sz="2400" dirty="0" err="1">
                <a:solidFill>
                  <a:srgbClr val="002060"/>
                </a:solidFill>
              </a:rPr>
              <a:t>dụng</a:t>
            </a:r>
            <a:r>
              <a:rPr lang="en-US" sz="2400" dirty="0">
                <a:solidFill>
                  <a:srgbClr val="002060"/>
                </a:solidFill>
              </a:rPr>
              <a:t>.</a:t>
            </a:r>
            <a:endParaRPr lang="en-US" sz="2400" dirty="0">
              <a:solidFill>
                <a:srgbClr val="002060"/>
              </a:solidFill>
            </a:endParaRPr>
          </a:p>
        </p:txBody>
      </p:sp>
      <p:sp>
        <p:nvSpPr>
          <p:cNvPr id="36" name="TextBox 35"/>
          <p:cNvSpPr txBox="1">
            <a:spLocks noChangeArrowheads="1"/>
          </p:cNvSpPr>
          <p:nvPr/>
        </p:nvSpPr>
        <p:spPr bwMode="auto">
          <a:xfrm>
            <a:off x="0" y="5562600"/>
            <a:ext cx="6781800" cy="954107"/>
          </a:xfrm>
          <a:prstGeom prst="rect">
            <a:avLst/>
          </a:prstGeom>
          <a:noFill/>
          <a:ln w="9525">
            <a:noFill/>
            <a:miter lim="800000"/>
          </a:ln>
        </p:spPr>
        <p:txBody>
          <a:bodyPr wrap="square">
            <a:spAutoFit/>
          </a:bodyPr>
          <a:lstStyle/>
          <a:p>
            <a:pPr algn="ctr"/>
            <a:r>
              <a:rPr lang="vi-VN" sz="2800" b="1" u="sng" dirty="0" smtClean="0">
                <a:solidFill>
                  <a:srgbClr val="C00000"/>
                </a:solidFill>
              </a:rPr>
              <a:t>Ô chữ đặc biệt:</a:t>
            </a:r>
            <a:endParaRPr lang="vi-VN" sz="2800" b="1" u="sng" dirty="0" smtClean="0">
              <a:solidFill>
                <a:srgbClr val="C00000"/>
              </a:solidFill>
            </a:endParaRPr>
          </a:p>
          <a:p>
            <a:pPr algn="ctr"/>
            <a:r>
              <a:rPr lang="vi-VN" sz="2800" b="1" dirty="0" smtClean="0">
                <a:solidFill>
                  <a:srgbClr val="C00000"/>
                </a:solidFill>
              </a:rPr>
              <a:t>Một loài bọ chuyên ăn các loại rệp cây</a:t>
            </a:r>
            <a:endParaRPr lang="en-US" sz="2800" b="1" dirty="0">
              <a:solidFill>
                <a:srgbClr val="C00000"/>
              </a:solidFill>
            </a:endParaRPr>
          </a:p>
        </p:txBody>
      </p:sp>
      <p:graphicFrame>
        <p:nvGraphicFramePr>
          <p:cNvPr id="4" name="Table 3"/>
          <p:cNvGraphicFramePr>
            <a:graphicFrameLocks noGrp="1"/>
          </p:cNvGraphicFramePr>
          <p:nvPr/>
        </p:nvGraphicFramePr>
        <p:xfrm>
          <a:off x="4024746" y="2032000"/>
          <a:ext cx="3366654" cy="584200"/>
        </p:xfrm>
        <a:graphic>
          <a:graphicData uri="http://schemas.openxmlformats.org/drawingml/2006/table">
            <a:tbl>
              <a:tblPr firstRow="1" bandRow="1">
                <a:tableStyleId>{5C22544A-7EE6-4342-B048-85BDC9FD1C3A}</a:tableStyleId>
              </a:tblPr>
              <a:tblGrid>
                <a:gridCol w="561109"/>
                <a:gridCol w="561109"/>
                <a:gridCol w="561109"/>
                <a:gridCol w="561109"/>
                <a:gridCol w="561109"/>
                <a:gridCol w="561109"/>
              </a:tblGrid>
              <a:tr h="584200">
                <a:tc>
                  <a:txBody>
                    <a:bodyPr/>
                    <a:lstStyle/>
                    <a:p>
                      <a:pPr algn="ctr"/>
                      <a:r>
                        <a:rPr lang="vi-VN" sz="3200" dirty="0" smtClean="0">
                          <a:solidFill>
                            <a:srgbClr val="002060"/>
                          </a:solidFill>
                        </a:rPr>
                        <a:t>B</a:t>
                      </a: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3200" dirty="0" smtClean="0">
                          <a:solidFill>
                            <a:srgbClr val="002060"/>
                          </a:solidFill>
                        </a:rPr>
                        <a:t>Ạ</a:t>
                      </a: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3200" dirty="0" smtClean="0">
                          <a:solidFill>
                            <a:srgbClr val="002060"/>
                          </a:solidFill>
                        </a:rPr>
                        <a:t>C</a:t>
                      </a: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3200" dirty="0" smtClean="0">
                          <a:solidFill>
                            <a:srgbClr val="002060"/>
                          </a:solidFill>
                        </a:rPr>
                        <a:t>M</a:t>
                      </a: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3200" dirty="0" smtClean="0">
                          <a:solidFill>
                            <a:srgbClr val="002060"/>
                          </a:solidFill>
                        </a:rPr>
                        <a:t>À</a:t>
                      </a: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3200" dirty="0" smtClean="0">
                          <a:solidFill>
                            <a:srgbClr val="002060"/>
                          </a:solidFill>
                        </a:rPr>
                        <a:t>U</a:t>
                      </a: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bl>
          </a:graphicData>
        </a:graphic>
      </p:graphicFrame>
      <p:graphicFrame>
        <p:nvGraphicFramePr>
          <p:cNvPr id="52" name="Table 51"/>
          <p:cNvGraphicFramePr>
            <a:graphicFrameLocks noGrp="1"/>
          </p:cNvGraphicFramePr>
          <p:nvPr/>
        </p:nvGraphicFramePr>
        <p:xfrm>
          <a:off x="1219201" y="2641600"/>
          <a:ext cx="3927763" cy="584200"/>
        </p:xfrm>
        <a:graphic>
          <a:graphicData uri="http://schemas.openxmlformats.org/drawingml/2006/table">
            <a:tbl>
              <a:tblPr firstRow="1" bandRow="1">
                <a:tableStyleId>{5C22544A-7EE6-4342-B048-85BDC9FD1C3A}</a:tableStyleId>
              </a:tblPr>
              <a:tblGrid>
                <a:gridCol w="561109"/>
                <a:gridCol w="561109"/>
                <a:gridCol w="561109"/>
                <a:gridCol w="561109"/>
                <a:gridCol w="561109"/>
                <a:gridCol w="561109"/>
                <a:gridCol w="561109"/>
              </a:tblGrid>
              <a:tr h="584200">
                <a:tc>
                  <a:txBody>
                    <a:bodyPr/>
                    <a:lstStyle/>
                    <a:p>
                      <a:pPr algn="ctr"/>
                      <a:r>
                        <a:rPr lang="vi-VN" sz="3200" dirty="0" smtClean="0">
                          <a:solidFill>
                            <a:srgbClr val="002060"/>
                          </a:solidFill>
                        </a:rPr>
                        <a:t>Đ</a:t>
                      </a: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3200" dirty="0" smtClean="0">
                          <a:solidFill>
                            <a:srgbClr val="002060"/>
                          </a:solidFill>
                        </a:rPr>
                        <a:t>Ồ</a:t>
                      </a: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3200" dirty="0" smtClean="0">
                          <a:solidFill>
                            <a:srgbClr val="002060"/>
                          </a:solidFill>
                        </a:rPr>
                        <a:t>I</a:t>
                      </a: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3200" dirty="0" smtClean="0">
                          <a:solidFill>
                            <a:srgbClr val="002060"/>
                          </a:solidFill>
                        </a:rPr>
                        <a:t>T</a:t>
                      </a: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3200" dirty="0" smtClean="0">
                          <a:solidFill>
                            <a:srgbClr val="002060"/>
                          </a:solidFill>
                        </a:rPr>
                        <a:t>R</a:t>
                      </a: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3200" dirty="0" smtClean="0">
                          <a:solidFill>
                            <a:srgbClr val="002060"/>
                          </a:solidFill>
                        </a:rPr>
                        <a:t>Ọ</a:t>
                      </a: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3200" dirty="0" smtClean="0">
                          <a:solidFill>
                            <a:srgbClr val="002060"/>
                          </a:solidFill>
                        </a:rPr>
                        <a:t>C</a:t>
                      </a: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bl>
          </a:graphicData>
        </a:graphic>
      </p:graphicFrame>
      <p:graphicFrame>
        <p:nvGraphicFramePr>
          <p:cNvPr id="54" name="Table 53"/>
          <p:cNvGraphicFramePr>
            <a:graphicFrameLocks noGrp="1"/>
          </p:cNvGraphicFramePr>
          <p:nvPr/>
        </p:nvGraphicFramePr>
        <p:xfrm>
          <a:off x="4038600" y="3225800"/>
          <a:ext cx="2244436" cy="584200"/>
        </p:xfrm>
        <a:graphic>
          <a:graphicData uri="http://schemas.openxmlformats.org/drawingml/2006/table">
            <a:tbl>
              <a:tblPr firstRow="1" bandRow="1">
                <a:tableStyleId>{5C22544A-7EE6-4342-B048-85BDC9FD1C3A}</a:tableStyleId>
              </a:tblPr>
              <a:tblGrid>
                <a:gridCol w="561109"/>
                <a:gridCol w="561109"/>
                <a:gridCol w="561109"/>
                <a:gridCol w="561109"/>
              </a:tblGrid>
              <a:tr h="584200">
                <a:tc>
                  <a:txBody>
                    <a:bodyPr/>
                    <a:lstStyle/>
                    <a:p>
                      <a:pPr algn="ctr"/>
                      <a:r>
                        <a:rPr lang="vi-VN" sz="3200" dirty="0" smtClean="0">
                          <a:solidFill>
                            <a:srgbClr val="002060"/>
                          </a:solidFill>
                        </a:rPr>
                        <a:t>R</a:t>
                      </a: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3200" dirty="0" smtClean="0">
                          <a:solidFill>
                            <a:srgbClr val="002060"/>
                          </a:solidFill>
                        </a:rPr>
                        <a:t>Ừ</a:t>
                      </a: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3200" dirty="0" smtClean="0">
                          <a:solidFill>
                            <a:srgbClr val="002060"/>
                          </a:solidFill>
                        </a:rPr>
                        <a:t>N</a:t>
                      </a: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3200" dirty="0" smtClean="0">
                          <a:solidFill>
                            <a:srgbClr val="002060"/>
                          </a:solidFill>
                        </a:rPr>
                        <a:t>G</a:t>
                      </a: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bl>
          </a:graphicData>
        </a:graphic>
      </p:graphicFrame>
      <p:graphicFrame>
        <p:nvGraphicFramePr>
          <p:cNvPr id="55" name="Table 54"/>
          <p:cNvGraphicFramePr>
            <a:graphicFrameLocks noGrp="1"/>
          </p:cNvGraphicFramePr>
          <p:nvPr/>
        </p:nvGraphicFramePr>
        <p:xfrm>
          <a:off x="1219200" y="3835400"/>
          <a:ext cx="5029200" cy="584200"/>
        </p:xfrm>
        <a:graphic>
          <a:graphicData uri="http://schemas.openxmlformats.org/drawingml/2006/table">
            <a:tbl>
              <a:tblPr firstRow="1" bandRow="1">
                <a:tableStyleId>{5C22544A-7EE6-4342-B048-85BDC9FD1C3A}</a:tableStyleId>
              </a:tblPr>
              <a:tblGrid>
                <a:gridCol w="561109"/>
                <a:gridCol w="561109"/>
                <a:gridCol w="561109"/>
                <a:gridCol w="561109"/>
                <a:gridCol w="561109"/>
                <a:gridCol w="561109"/>
                <a:gridCol w="561109"/>
                <a:gridCol w="561109"/>
                <a:gridCol w="540328"/>
              </a:tblGrid>
              <a:tr h="584200">
                <a:tc>
                  <a:txBody>
                    <a:bodyPr/>
                    <a:lstStyle/>
                    <a:p>
                      <a:pPr algn="ctr"/>
                      <a:r>
                        <a:rPr lang="vi-VN" sz="3200" dirty="0" smtClean="0">
                          <a:solidFill>
                            <a:srgbClr val="002060"/>
                          </a:solidFill>
                        </a:rPr>
                        <a:t>T</a:t>
                      </a: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3200" dirty="0" smtClean="0">
                          <a:solidFill>
                            <a:srgbClr val="002060"/>
                          </a:solidFill>
                        </a:rPr>
                        <a:t>À</a:t>
                      </a: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3200" dirty="0" smtClean="0">
                          <a:solidFill>
                            <a:srgbClr val="002060"/>
                          </a:solidFill>
                        </a:rPr>
                        <a:t>I</a:t>
                      </a: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3200" dirty="0" smtClean="0">
                          <a:solidFill>
                            <a:srgbClr val="002060"/>
                          </a:solidFill>
                        </a:rPr>
                        <a:t>N</a:t>
                      </a: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3200" dirty="0" smtClean="0">
                          <a:solidFill>
                            <a:srgbClr val="002060"/>
                          </a:solidFill>
                        </a:rPr>
                        <a:t>G</a:t>
                      </a: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3200" dirty="0" smtClean="0">
                          <a:solidFill>
                            <a:srgbClr val="002060"/>
                          </a:solidFill>
                        </a:rPr>
                        <a:t>U</a:t>
                      </a: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3200" dirty="0" smtClean="0">
                          <a:solidFill>
                            <a:srgbClr val="002060"/>
                          </a:solidFill>
                        </a:rPr>
                        <a:t>Y</a:t>
                      </a: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3200" dirty="0" smtClean="0">
                          <a:solidFill>
                            <a:srgbClr val="002060"/>
                          </a:solidFill>
                        </a:rPr>
                        <a:t>Ê</a:t>
                      </a: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3200" dirty="0" smtClean="0">
                          <a:solidFill>
                            <a:srgbClr val="002060"/>
                          </a:solidFill>
                        </a:rPr>
                        <a:t>N</a:t>
                      </a: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bl>
          </a:graphicData>
        </a:graphic>
      </p:graphicFrame>
      <p:graphicFrame>
        <p:nvGraphicFramePr>
          <p:cNvPr id="56" name="Table 55"/>
          <p:cNvGraphicFramePr>
            <a:graphicFrameLocks noGrp="1"/>
          </p:cNvGraphicFramePr>
          <p:nvPr/>
        </p:nvGraphicFramePr>
        <p:xfrm>
          <a:off x="2341415" y="4445000"/>
          <a:ext cx="4516584" cy="584200"/>
        </p:xfrm>
        <a:graphic>
          <a:graphicData uri="http://schemas.openxmlformats.org/drawingml/2006/table">
            <a:tbl>
              <a:tblPr firstRow="1" bandRow="1">
                <a:tableStyleId>{5C22544A-7EE6-4342-B048-85BDC9FD1C3A}</a:tableStyleId>
              </a:tblPr>
              <a:tblGrid>
                <a:gridCol w="564573"/>
                <a:gridCol w="564573"/>
                <a:gridCol w="564573"/>
                <a:gridCol w="564573"/>
                <a:gridCol w="564573"/>
                <a:gridCol w="564573"/>
                <a:gridCol w="564573"/>
                <a:gridCol w="564573"/>
              </a:tblGrid>
              <a:tr h="584200">
                <a:tc>
                  <a:txBody>
                    <a:bodyPr/>
                    <a:lstStyle/>
                    <a:p>
                      <a:pPr algn="ctr"/>
                      <a:r>
                        <a:rPr lang="vi-VN" sz="3200" dirty="0" smtClean="0">
                          <a:solidFill>
                            <a:srgbClr val="002060"/>
                          </a:solidFill>
                        </a:rPr>
                        <a:t>B</a:t>
                      </a: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3200" dirty="0" smtClean="0">
                          <a:solidFill>
                            <a:srgbClr val="002060"/>
                          </a:solidFill>
                        </a:rPr>
                        <a:t>Ị</a:t>
                      </a: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3200" dirty="0" smtClean="0">
                          <a:solidFill>
                            <a:srgbClr val="002060"/>
                          </a:solidFill>
                        </a:rPr>
                        <a:t>T</a:t>
                      </a: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3200" dirty="0" smtClean="0">
                          <a:solidFill>
                            <a:srgbClr val="002060"/>
                          </a:solidFill>
                        </a:rPr>
                        <a:t>À</a:t>
                      </a: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3200" dirty="0" smtClean="0">
                          <a:solidFill>
                            <a:srgbClr val="002060"/>
                          </a:solidFill>
                        </a:rPr>
                        <a:t>N</a:t>
                      </a: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3200" dirty="0" smtClean="0">
                          <a:solidFill>
                            <a:srgbClr val="002060"/>
                          </a:solidFill>
                        </a:rPr>
                        <a:t>P</a:t>
                      </a: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3200" dirty="0" smtClean="0">
                          <a:solidFill>
                            <a:srgbClr val="002060"/>
                          </a:solidFill>
                        </a:rPr>
                        <a:t>H</a:t>
                      </a: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3200" dirty="0" smtClean="0">
                          <a:solidFill>
                            <a:srgbClr val="002060"/>
                          </a:solidFill>
                        </a:rPr>
                        <a:t>Á</a:t>
                      </a: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bl>
          </a:graphicData>
        </a:graphic>
      </p:graphicFrame>
      <p:graphicFrame>
        <p:nvGraphicFramePr>
          <p:cNvPr id="67" name="Table 66"/>
          <p:cNvGraphicFramePr>
            <a:graphicFrameLocks noGrp="1"/>
          </p:cNvGraphicFramePr>
          <p:nvPr/>
        </p:nvGraphicFramePr>
        <p:xfrm>
          <a:off x="4024746" y="2032000"/>
          <a:ext cx="3366654" cy="584200"/>
        </p:xfrm>
        <a:graphic>
          <a:graphicData uri="http://schemas.openxmlformats.org/drawingml/2006/table">
            <a:tbl>
              <a:tblPr firstRow="1" bandRow="1">
                <a:tableStyleId>{5C22544A-7EE6-4342-B048-85BDC9FD1C3A}</a:tableStyleId>
              </a:tblPr>
              <a:tblGrid>
                <a:gridCol w="561109"/>
                <a:gridCol w="561109"/>
                <a:gridCol w="561109"/>
                <a:gridCol w="561109"/>
                <a:gridCol w="561109"/>
                <a:gridCol w="561109"/>
              </a:tblGrid>
              <a:tr h="584200">
                <a:tc>
                  <a:txBody>
                    <a:bodyPr/>
                    <a:lstStyle/>
                    <a:p>
                      <a:pPr algn="ct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bl>
          </a:graphicData>
        </a:graphic>
      </p:graphicFrame>
      <p:graphicFrame>
        <p:nvGraphicFramePr>
          <p:cNvPr id="68" name="Table 67"/>
          <p:cNvGraphicFramePr>
            <a:graphicFrameLocks noGrp="1"/>
          </p:cNvGraphicFramePr>
          <p:nvPr/>
        </p:nvGraphicFramePr>
        <p:xfrm>
          <a:off x="1239981" y="2641600"/>
          <a:ext cx="3927763" cy="584200"/>
        </p:xfrm>
        <a:graphic>
          <a:graphicData uri="http://schemas.openxmlformats.org/drawingml/2006/table">
            <a:tbl>
              <a:tblPr firstRow="1" bandRow="1">
                <a:tableStyleId>{5C22544A-7EE6-4342-B048-85BDC9FD1C3A}</a:tableStyleId>
              </a:tblPr>
              <a:tblGrid>
                <a:gridCol w="561109"/>
                <a:gridCol w="561109"/>
                <a:gridCol w="561109"/>
                <a:gridCol w="561109"/>
                <a:gridCol w="561109"/>
                <a:gridCol w="561109"/>
                <a:gridCol w="561109"/>
              </a:tblGrid>
              <a:tr h="584200">
                <a:tc>
                  <a:txBody>
                    <a:bodyPr/>
                    <a:lstStyle/>
                    <a:p>
                      <a:pPr algn="ct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bl>
          </a:graphicData>
        </a:graphic>
      </p:graphicFrame>
      <p:graphicFrame>
        <p:nvGraphicFramePr>
          <p:cNvPr id="69" name="Table 68"/>
          <p:cNvGraphicFramePr>
            <a:graphicFrameLocks noGrp="1"/>
          </p:cNvGraphicFramePr>
          <p:nvPr/>
        </p:nvGraphicFramePr>
        <p:xfrm>
          <a:off x="4024745" y="3225800"/>
          <a:ext cx="2244436" cy="584200"/>
        </p:xfrm>
        <a:graphic>
          <a:graphicData uri="http://schemas.openxmlformats.org/drawingml/2006/table">
            <a:tbl>
              <a:tblPr firstRow="1" bandRow="1">
                <a:tableStyleId>{5C22544A-7EE6-4342-B048-85BDC9FD1C3A}</a:tableStyleId>
              </a:tblPr>
              <a:tblGrid>
                <a:gridCol w="561109"/>
                <a:gridCol w="561109"/>
                <a:gridCol w="561109"/>
                <a:gridCol w="561109"/>
              </a:tblGrid>
              <a:tr h="584200">
                <a:tc>
                  <a:txBody>
                    <a:bodyPr/>
                    <a:lstStyle/>
                    <a:p>
                      <a:pPr algn="ct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bl>
          </a:graphicData>
        </a:graphic>
      </p:graphicFrame>
      <p:graphicFrame>
        <p:nvGraphicFramePr>
          <p:cNvPr id="70" name="Table 69"/>
          <p:cNvGraphicFramePr>
            <a:graphicFrameLocks noGrp="1"/>
          </p:cNvGraphicFramePr>
          <p:nvPr/>
        </p:nvGraphicFramePr>
        <p:xfrm>
          <a:off x="1219200" y="3835400"/>
          <a:ext cx="5049981" cy="584200"/>
        </p:xfrm>
        <a:graphic>
          <a:graphicData uri="http://schemas.openxmlformats.org/drawingml/2006/table">
            <a:tbl>
              <a:tblPr firstRow="1" bandRow="1">
                <a:tableStyleId>{5C22544A-7EE6-4342-B048-85BDC9FD1C3A}</a:tableStyleId>
              </a:tblPr>
              <a:tblGrid>
                <a:gridCol w="561109"/>
                <a:gridCol w="561109"/>
                <a:gridCol w="561109"/>
                <a:gridCol w="561109"/>
                <a:gridCol w="561109"/>
                <a:gridCol w="561109"/>
                <a:gridCol w="561109"/>
                <a:gridCol w="561109"/>
                <a:gridCol w="561109"/>
              </a:tblGrid>
              <a:tr h="584200">
                <a:tc>
                  <a:txBody>
                    <a:bodyPr/>
                    <a:lstStyle/>
                    <a:p>
                      <a:pPr algn="ct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bl>
          </a:graphicData>
        </a:graphic>
      </p:graphicFrame>
      <p:graphicFrame>
        <p:nvGraphicFramePr>
          <p:cNvPr id="71" name="Table 70"/>
          <p:cNvGraphicFramePr>
            <a:graphicFrameLocks noGrp="1"/>
          </p:cNvGraphicFramePr>
          <p:nvPr/>
        </p:nvGraphicFramePr>
        <p:xfrm>
          <a:off x="2362197" y="4445000"/>
          <a:ext cx="4516584" cy="584200"/>
        </p:xfrm>
        <a:graphic>
          <a:graphicData uri="http://schemas.openxmlformats.org/drawingml/2006/table">
            <a:tbl>
              <a:tblPr firstRow="1" bandRow="1">
                <a:tableStyleId>{5C22544A-7EE6-4342-B048-85BDC9FD1C3A}</a:tableStyleId>
              </a:tblPr>
              <a:tblGrid>
                <a:gridCol w="564573"/>
                <a:gridCol w="564573"/>
                <a:gridCol w="564573"/>
                <a:gridCol w="564573"/>
                <a:gridCol w="564573"/>
                <a:gridCol w="564573"/>
                <a:gridCol w="564573"/>
                <a:gridCol w="564573"/>
              </a:tblGrid>
              <a:tr h="584200">
                <a:tc>
                  <a:txBody>
                    <a:bodyPr/>
                    <a:lstStyle/>
                    <a:p>
                      <a:pPr algn="ct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bl>
          </a:graphicData>
        </a:graphic>
      </p:graphicFrame>
      <p:sp>
        <p:nvSpPr>
          <p:cNvPr id="9" name="Oval 8"/>
          <p:cNvSpPr/>
          <p:nvPr/>
        </p:nvSpPr>
        <p:spPr>
          <a:xfrm>
            <a:off x="152400" y="1981200"/>
            <a:ext cx="609600" cy="616803"/>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smtClean="0">
                <a:solidFill>
                  <a:srgbClr val="002060"/>
                </a:solidFill>
              </a:rPr>
              <a:t>1</a:t>
            </a:r>
            <a:endParaRPr lang="en-US" sz="2400" b="1" dirty="0">
              <a:solidFill>
                <a:srgbClr val="002060"/>
              </a:solidFill>
            </a:endParaRPr>
          </a:p>
        </p:txBody>
      </p:sp>
      <p:sp>
        <p:nvSpPr>
          <p:cNvPr id="73" name="Oval 72"/>
          <p:cNvSpPr/>
          <p:nvPr/>
        </p:nvSpPr>
        <p:spPr>
          <a:xfrm>
            <a:off x="152400" y="2624279"/>
            <a:ext cx="609600" cy="616803"/>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smtClean="0">
                <a:solidFill>
                  <a:srgbClr val="002060"/>
                </a:solidFill>
              </a:rPr>
              <a:t>2</a:t>
            </a:r>
            <a:endParaRPr lang="en-US" sz="2400" b="1" dirty="0">
              <a:solidFill>
                <a:srgbClr val="002060"/>
              </a:solidFill>
            </a:endParaRPr>
          </a:p>
        </p:txBody>
      </p:sp>
      <p:sp>
        <p:nvSpPr>
          <p:cNvPr id="74" name="Oval 73"/>
          <p:cNvSpPr/>
          <p:nvPr/>
        </p:nvSpPr>
        <p:spPr>
          <a:xfrm>
            <a:off x="152400" y="3241082"/>
            <a:ext cx="609600" cy="616803"/>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smtClean="0">
                <a:solidFill>
                  <a:srgbClr val="002060"/>
                </a:solidFill>
              </a:rPr>
              <a:t>3</a:t>
            </a:r>
            <a:endParaRPr lang="en-US" sz="2400" b="1" dirty="0">
              <a:solidFill>
                <a:srgbClr val="002060"/>
              </a:solidFill>
            </a:endParaRPr>
          </a:p>
        </p:txBody>
      </p:sp>
      <p:sp>
        <p:nvSpPr>
          <p:cNvPr id="75" name="Oval 74"/>
          <p:cNvSpPr/>
          <p:nvPr/>
        </p:nvSpPr>
        <p:spPr>
          <a:xfrm>
            <a:off x="152400" y="3857885"/>
            <a:ext cx="609600" cy="616803"/>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smtClean="0">
                <a:solidFill>
                  <a:srgbClr val="002060"/>
                </a:solidFill>
              </a:rPr>
              <a:t>4</a:t>
            </a:r>
            <a:endParaRPr lang="en-US" sz="2400" b="1" dirty="0">
              <a:solidFill>
                <a:srgbClr val="002060"/>
              </a:solidFill>
            </a:endParaRPr>
          </a:p>
        </p:txBody>
      </p:sp>
      <p:sp>
        <p:nvSpPr>
          <p:cNvPr id="76" name="Oval 75"/>
          <p:cNvSpPr/>
          <p:nvPr/>
        </p:nvSpPr>
        <p:spPr>
          <a:xfrm>
            <a:off x="152400" y="4474688"/>
            <a:ext cx="609600" cy="616803"/>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smtClean="0">
                <a:solidFill>
                  <a:srgbClr val="002060"/>
                </a:solidFill>
              </a:rPr>
              <a:t>5</a:t>
            </a:r>
            <a:endParaRPr lang="en-US" sz="2400" b="1" dirty="0">
              <a:solidFill>
                <a:srgbClr val="002060"/>
              </a:solidFill>
            </a:endParaRPr>
          </a:p>
        </p:txBody>
      </p:sp>
      <p:sp>
        <p:nvSpPr>
          <p:cNvPr id="22" name="TextBox 21"/>
          <p:cNvSpPr txBox="1">
            <a:spLocks noChangeArrowheads="1"/>
          </p:cNvSpPr>
          <p:nvPr/>
        </p:nvSpPr>
        <p:spPr bwMode="auto">
          <a:xfrm>
            <a:off x="1589689" y="115669"/>
            <a:ext cx="5964622" cy="646331"/>
          </a:xfrm>
          <a:prstGeom prst="rect">
            <a:avLst/>
          </a:prstGeom>
          <a:solidFill>
            <a:srgbClr val="FFFF00"/>
          </a:solidFill>
          <a:ln w="9525">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vi-VN" sz="3600" b="1" dirty="0" smtClean="0">
                <a:solidFill>
                  <a:srgbClr val="C00000"/>
                </a:solidFill>
                <a:effectLst>
                  <a:outerShdw blurRad="38100" dist="38100" dir="2700000" algn="tl">
                    <a:srgbClr val="000000">
                      <a:alpha val="43137"/>
                    </a:srgbClr>
                  </a:outerShdw>
                </a:effectLst>
              </a:rPr>
              <a:t>TRÒ CHƠI: ĐOÁN CHỮ</a:t>
            </a:r>
            <a:endParaRPr lang="en-US" sz="3600" b="1" dirty="0">
              <a:solidFill>
                <a:srgbClr val="C00000"/>
              </a:solidFill>
              <a:effectLst>
                <a:outerShdw blurRad="38100" dist="38100" dir="2700000" algn="tl">
                  <a:srgbClr val="000000">
                    <a:alpha val="43137"/>
                  </a:srgbClr>
                </a:outerShdw>
              </a:effectLst>
            </a:endParaRPr>
          </a:p>
        </p:txBody>
      </p:sp>
      <p:graphicFrame>
        <p:nvGraphicFramePr>
          <p:cNvPr id="3" name="Table 2"/>
          <p:cNvGraphicFramePr>
            <a:graphicFrameLocks noGrp="1"/>
          </p:cNvGraphicFramePr>
          <p:nvPr/>
        </p:nvGraphicFramePr>
        <p:xfrm>
          <a:off x="4038600" y="1981200"/>
          <a:ext cx="609600" cy="640080"/>
        </p:xfrm>
        <a:graphic>
          <a:graphicData uri="http://schemas.openxmlformats.org/drawingml/2006/table">
            <a:tbl>
              <a:tblPr firstRow="1" bandRow="1">
                <a:tableStyleId>{5C22544A-7EE6-4342-B048-85BDC9FD1C3A}</a:tableStyleId>
              </a:tblPr>
              <a:tblGrid>
                <a:gridCol w="609600"/>
              </a:tblGrid>
              <a:tr h="563880">
                <a:tc>
                  <a:txBody>
                    <a:bodyPr/>
                    <a:lstStyle/>
                    <a:p>
                      <a:pPr algn="ctr"/>
                      <a:r>
                        <a:rPr lang="vi-VN" sz="3600" dirty="0" smtClean="0">
                          <a:solidFill>
                            <a:schemeClr val="bg1"/>
                          </a:solidFill>
                        </a:rPr>
                        <a:t>B</a:t>
                      </a:r>
                      <a:endParaRPr lang="en-US" sz="3600" dirty="0">
                        <a:solidFill>
                          <a:schemeClr val="bg1"/>
                        </a:solidFill>
                      </a:endParaRPr>
                    </a:p>
                  </a:txBody>
                  <a:tcPr>
                    <a:solidFill>
                      <a:srgbClr val="C00000"/>
                    </a:solidFill>
                  </a:tcPr>
                </a:tc>
              </a:tr>
            </a:tbl>
          </a:graphicData>
        </a:graphic>
      </p:graphicFrame>
      <p:graphicFrame>
        <p:nvGraphicFramePr>
          <p:cNvPr id="26" name="Table 25"/>
          <p:cNvGraphicFramePr>
            <a:graphicFrameLocks noGrp="1"/>
          </p:cNvGraphicFramePr>
          <p:nvPr/>
        </p:nvGraphicFramePr>
        <p:xfrm>
          <a:off x="4038600" y="2608513"/>
          <a:ext cx="609600" cy="611548"/>
        </p:xfrm>
        <a:graphic>
          <a:graphicData uri="http://schemas.openxmlformats.org/drawingml/2006/table">
            <a:tbl>
              <a:tblPr firstRow="1" bandRow="1">
                <a:tableStyleId>{5C22544A-7EE6-4342-B048-85BDC9FD1C3A}</a:tableStyleId>
              </a:tblPr>
              <a:tblGrid>
                <a:gridCol w="609600"/>
              </a:tblGrid>
              <a:tr h="611548">
                <a:tc>
                  <a:txBody>
                    <a:bodyPr/>
                    <a:lstStyle/>
                    <a:p>
                      <a:pPr algn="ctr"/>
                      <a:r>
                        <a:rPr lang="vi-VN" sz="3200" dirty="0" smtClean="0">
                          <a:solidFill>
                            <a:schemeClr val="bg1"/>
                          </a:solidFill>
                        </a:rPr>
                        <a:t>Ọ</a:t>
                      </a:r>
                      <a:endParaRPr lang="en-US" sz="3200" dirty="0">
                        <a:solidFill>
                          <a:schemeClr val="bg1"/>
                        </a:solidFill>
                      </a:endParaRPr>
                    </a:p>
                  </a:txBody>
                  <a:tcPr>
                    <a:solidFill>
                      <a:srgbClr val="C00000"/>
                    </a:solidFill>
                  </a:tcPr>
                </a:tc>
              </a:tr>
            </a:tbl>
          </a:graphicData>
        </a:graphic>
      </p:graphicFrame>
      <p:graphicFrame>
        <p:nvGraphicFramePr>
          <p:cNvPr id="27" name="Table 26"/>
          <p:cNvGraphicFramePr>
            <a:graphicFrameLocks noGrp="1"/>
          </p:cNvGraphicFramePr>
          <p:nvPr/>
        </p:nvGraphicFramePr>
        <p:xfrm>
          <a:off x="4038600" y="3214806"/>
          <a:ext cx="609600" cy="611548"/>
        </p:xfrm>
        <a:graphic>
          <a:graphicData uri="http://schemas.openxmlformats.org/drawingml/2006/table">
            <a:tbl>
              <a:tblPr firstRow="1" bandRow="1">
                <a:tableStyleId>{5C22544A-7EE6-4342-B048-85BDC9FD1C3A}</a:tableStyleId>
              </a:tblPr>
              <a:tblGrid>
                <a:gridCol w="609600"/>
              </a:tblGrid>
              <a:tr h="611548">
                <a:tc>
                  <a:txBody>
                    <a:bodyPr/>
                    <a:lstStyle/>
                    <a:p>
                      <a:pPr algn="ctr"/>
                      <a:r>
                        <a:rPr lang="vi-VN" sz="3200" dirty="0" smtClean="0"/>
                        <a:t>R</a:t>
                      </a:r>
                      <a:endParaRPr lang="en-US" sz="3200" dirty="0"/>
                    </a:p>
                  </a:txBody>
                  <a:tcPr>
                    <a:solidFill>
                      <a:srgbClr val="C00000"/>
                    </a:solidFill>
                  </a:tcPr>
                </a:tc>
              </a:tr>
            </a:tbl>
          </a:graphicData>
        </a:graphic>
      </p:graphicFrame>
      <p:graphicFrame>
        <p:nvGraphicFramePr>
          <p:cNvPr id="28" name="Table 27"/>
          <p:cNvGraphicFramePr>
            <a:graphicFrameLocks noGrp="1"/>
          </p:cNvGraphicFramePr>
          <p:nvPr/>
        </p:nvGraphicFramePr>
        <p:xfrm>
          <a:off x="4038600" y="3826354"/>
          <a:ext cx="609600" cy="611548"/>
        </p:xfrm>
        <a:graphic>
          <a:graphicData uri="http://schemas.openxmlformats.org/drawingml/2006/table">
            <a:tbl>
              <a:tblPr firstRow="1" bandRow="1">
                <a:tableStyleId>{5C22544A-7EE6-4342-B048-85BDC9FD1C3A}</a:tableStyleId>
              </a:tblPr>
              <a:tblGrid>
                <a:gridCol w="609600"/>
              </a:tblGrid>
              <a:tr h="611548">
                <a:tc>
                  <a:txBody>
                    <a:bodyPr/>
                    <a:lstStyle/>
                    <a:p>
                      <a:pPr algn="ctr"/>
                      <a:r>
                        <a:rPr lang="vi-VN" sz="3200" dirty="0" smtClean="0">
                          <a:solidFill>
                            <a:schemeClr val="bg1"/>
                          </a:solidFill>
                        </a:rPr>
                        <a:t>Ù</a:t>
                      </a:r>
                      <a:endParaRPr lang="en-US" sz="3200" dirty="0">
                        <a:solidFill>
                          <a:schemeClr val="bg1"/>
                        </a:solidFill>
                      </a:endParaRPr>
                    </a:p>
                  </a:txBody>
                  <a:tcPr>
                    <a:solidFill>
                      <a:srgbClr val="C00000"/>
                    </a:solidFill>
                  </a:tcPr>
                </a:tc>
              </a:tr>
            </a:tbl>
          </a:graphicData>
        </a:graphic>
      </p:graphicFrame>
      <p:graphicFrame>
        <p:nvGraphicFramePr>
          <p:cNvPr id="29" name="Table 28"/>
          <p:cNvGraphicFramePr>
            <a:graphicFrameLocks noGrp="1"/>
          </p:cNvGraphicFramePr>
          <p:nvPr/>
        </p:nvGraphicFramePr>
        <p:xfrm>
          <a:off x="4038600" y="4448412"/>
          <a:ext cx="609600" cy="611548"/>
        </p:xfrm>
        <a:graphic>
          <a:graphicData uri="http://schemas.openxmlformats.org/drawingml/2006/table">
            <a:tbl>
              <a:tblPr firstRow="1" bandRow="1">
                <a:tableStyleId>{5C22544A-7EE6-4342-B048-85BDC9FD1C3A}</a:tableStyleId>
              </a:tblPr>
              <a:tblGrid>
                <a:gridCol w="609600"/>
              </a:tblGrid>
              <a:tr h="611548">
                <a:tc>
                  <a:txBody>
                    <a:bodyPr/>
                    <a:lstStyle/>
                    <a:p>
                      <a:pPr algn="ctr"/>
                      <a:r>
                        <a:rPr lang="vi-VN" sz="3200" dirty="0" smtClean="0">
                          <a:solidFill>
                            <a:schemeClr val="bg1"/>
                          </a:solidFill>
                        </a:rPr>
                        <a:t>A</a:t>
                      </a:r>
                      <a:endParaRPr lang="en-US" sz="3200" dirty="0">
                        <a:solidFill>
                          <a:schemeClr val="bg1"/>
                        </a:solidFill>
                      </a:endParaRPr>
                    </a:p>
                  </a:txBody>
                  <a:tcPr>
                    <a:solidFill>
                      <a:srgbClr val="C00000"/>
                    </a:solidFill>
                  </a:tcPr>
                </a:tc>
              </a:tr>
            </a:tbl>
          </a:graphicData>
        </a:graphic>
      </p:graphicFrame>
      <p:sp>
        <p:nvSpPr>
          <p:cNvPr id="5" name="Smiley Face 4"/>
          <p:cNvSpPr/>
          <p:nvPr/>
        </p:nvSpPr>
        <p:spPr>
          <a:xfrm>
            <a:off x="183931" y="5306704"/>
            <a:ext cx="609600" cy="678597"/>
          </a:xfrm>
          <a:prstGeom prst="smileyFace">
            <a:avLst/>
          </a:prstGeom>
          <a:solidFill>
            <a:srgbClr val="66FF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a:spLocks noChangeArrowheads="1"/>
          </p:cNvSpPr>
          <p:nvPr/>
        </p:nvSpPr>
        <p:spPr bwMode="auto">
          <a:xfrm>
            <a:off x="-23648" y="877666"/>
            <a:ext cx="9144000" cy="830997"/>
          </a:xfrm>
          <a:prstGeom prst="rect">
            <a:avLst/>
          </a:prstGeom>
          <a:noFill/>
          <a:ln w="9525">
            <a:noFill/>
            <a:miter lim="800000"/>
          </a:ln>
        </p:spPr>
        <p:txBody>
          <a:bodyPr wrap="square">
            <a:spAutoFit/>
          </a:bodyPr>
          <a:lstStyle/>
          <a:p>
            <a:r>
              <a:rPr lang="en-US" sz="2400" dirty="0" err="1">
                <a:solidFill>
                  <a:schemeClr val="accent1">
                    <a:lumMod val="75000"/>
                  </a:schemeClr>
                </a:solidFill>
                <a:latin typeface="Arial" panose="020B0604020202020204"/>
              </a:rPr>
              <a:t>Dòng</a:t>
            </a:r>
            <a:r>
              <a:rPr lang="en-US" sz="2400" dirty="0">
                <a:solidFill>
                  <a:schemeClr val="accent1">
                    <a:lumMod val="75000"/>
                  </a:schemeClr>
                </a:solidFill>
                <a:latin typeface="Arial" panose="020B0604020202020204"/>
              </a:rPr>
              <a:t> 5: </a:t>
            </a:r>
            <a:r>
              <a:rPr lang="en-US" sz="2400" dirty="0" err="1">
                <a:solidFill>
                  <a:schemeClr val="accent1">
                    <a:lumMod val="75000"/>
                  </a:schemeClr>
                </a:solidFill>
                <a:latin typeface="Arial" panose="020B0604020202020204"/>
              </a:rPr>
              <a:t>Hậu</a:t>
            </a:r>
            <a:r>
              <a:rPr lang="en-US" sz="2400" dirty="0">
                <a:solidFill>
                  <a:schemeClr val="accent1">
                    <a:lumMod val="75000"/>
                  </a:schemeClr>
                </a:solidFill>
                <a:latin typeface="Arial" panose="020B0604020202020204"/>
              </a:rPr>
              <a:t> </a:t>
            </a:r>
            <a:r>
              <a:rPr lang="en-US" sz="2400" dirty="0" err="1">
                <a:solidFill>
                  <a:schemeClr val="accent1">
                    <a:lumMod val="75000"/>
                  </a:schemeClr>
                </a:solidFill>
                <a:latin typeface="Arial" panose="020B0604020202020204"/>
              </a:rPr>
              <a:t>quả</a:t>
            </a:r>
            <a:r>
              <a:rPr lang="en-US" sz="2400" dirty="0">
                <a:solidFill>
                  <a:schemeClr val="accent1">
                    <a:lumMod val="75000"/>
                  </a:schemeClr>
                </a:solidFill>
                <a:latin typeface="Arial" panose="020B0604020202020204"/>
              </a:rPr>
              <a:t> </a:t>
            </a:r>
            <a:r>
              <a:rPr lang="en-US" sz="2400" dirty="0" err="1">
                <a:solidFill>
                  <a:schemeClr val="accent1">
                    <a:lumMod val="75000"/>
                  </a:schemeClr>
                </a:solidFill>
                <a:latin typeface="Arial" panose="020B0604020202020204"/>
              </a:rPr>
              <a:t>mà</a:t>
            </a:r>
            <a:r>
              <a:rPr lang="en-US" sz="2400" dirty="0">
                <a:solidFill>
                  <a:schemeClr val="accent1">
                    <a:lumMod val="75000"/>
                  </a:schemeClr>
                </a:solidFill>
                <a:latin typeface="Arial" panose="020B0604020202020204"/>
              </a:rPr>
              <a:t> </a:t>
            </a:r>
            <a:r>
              <a:rPr lang="en-US" sz="2400" dirty="0" err="1">
                <a:solidFill>
                  <a:schemeClr val="accent1">
                    <a:lumMod val="75000"/>
                  </a:schemeClr>
                </a:solidFill>
                <a:latin typeface="Arial" panose="020B0604020202020204"/>
              </a:rPr>
              <a:t>rừng</a:t>
            </a:r>
            <a:r>
              <a:rPr lang="en-US" sz="2400" dirty="0">
                <a:solidFill>
                  <a:schemeClr val="accent1">
                    <a:lumMod val="75000"/>
                  </a:schemeClr>
                </a:solidFill>
                <a:latin typeface="Arial" panose="020B0604020202020204"/>
              </a:rPr>
              <a:t> </a:t>
            </a:r>
            <a:r>
              <a:rPr lang="en-US" sz="2400" dirty="0" err="1">
                <a:solidFill>
                  <a:schemeClr val="accent1">
                    <a:lumMod val="75000"/>
                  </a:schemeClr>
                </a:solidFill>
                <a:latin typeface="Arial" panose="020B0604020202020204"/>
              </a:rPr>
              <a:t>phải</a:t>
            </a:r>
            <a:r>
              <a:rPr lang="en-US" sz="2400" dirty="0">
                <a:solidFill>
                  <a:schemeClr val="accent1">
                    <a:lumMod val="75000"/>
                  </a:schemeClr>
                </a:solidFill>
                <a:latin typeface="Arial" panose="020B0604020202020204"/>
              </a:rPr>
              <a:t> </a:t>
            </a:r>
            <a:r>
              <a:rPr lang="en-US" sz="2400" dirty="0" err="1">
                <a:solidFill>
                  <a:schemeClr val="accent1">
                    <a:lumMod val="75000"/>
                  </a:schemeClr>
                </a:solidFill>
                <a:latin typeface="Arial" panose="020B0604020202020204"/>
              </a:rPr>
              <a:t>chịu</a:t>
            </a:r>
            <a:r>
              <a:rPr lang="en-US" sz="2400" dirty="0">
                <a:solidFill>
                  <a:schemeClr val="accent1">
                    <a:lumMod val="75000"/>
                  </a:schemeClr>
                </a:solidFill>
                <a:latin typeface="Arial" panose="020B0604020202020204"/>
              </a:rPr>
              <a:t> do </a:t>
            </a:r>
            <a:r>
              <a:rPr lang="en-US" sz="2400" dirty="0" err="1">
                <a:solidFill>
                  <a:schemeClr val="accent1">
                    <a:lumMod val="75000"/>
                  </a:schemeClr>
                </a:solidFill>
                <a:latin typeface="Arial" panose="020B0604020202020204"/>
              </a:rPr>
              <a:t>việc</a:t>
            </a:r>
            <a:r>
              <a:rPr lang="en-US" sz="2400" dirty="0">
                <a:solidFill>
                  <a:schemeClr val="accent1">
                    <a:lumMod val="75000"/>
                  </a:schemeClr>
                </a:solidFill>
                <a:latin typeface="Arial" panose="020B0604020202020204"/>
              </a:rPr>
              <a:t> </a:t>
            </a:r>
            <a:r>
              <a:rPr lang="en-US" sz="2400" dirty="0" err="1">
                <a:solidFill>
                  <a:schemeClr val="accent1">
                    <a:lumMod val="75000"/>
                  </a:schemeClr>
                </a:solidFill>
                <a:latin typeface="Arial" panose="020B0604020202020204"/>
              </a:rPr>
              <a:t>đốt</a:t>
            </a:r>
            <a:r>
              <a:rPr lang="en-US" sz="2400" dirty="0">
                <a:solidFill>
                  <a:schemeClr val="accent1">
                    <a:lumMod val="75000"/>
                  </a:schemeClr>
                </a:solidFill>
                <a:latin typeface="Arial" panose="020B0604020202020204"/>
              </a:rPr>
              <a:t> </a:t>
            </a:r>
            <a:r>
              <a:rPr lang="en-US" sz="2400" dirty="0" err="1">
                <a:solidFill>
                  <a:schemeClr val="accent1">
                    <a:lumMod val="75000"/>
                  </a:schemeClr>
                </a:solidFill>
                <a:latin typeface="Arial" panose="020B0604020202020204"/>
              </a:rPr>
              <a:t>rừng</a:t>
            </a:r>
            <a:r>
              <a:rPr lang="en-US" sz="2400" dirty="0">
                <a:solidFill>
                  <a:schemeClr val="accent1">
                    <a:lumMod val="75000"/>
                  </a:schemeClr>
                </a:solidFill>
                <a:latin typeface="Arial" panose="020B0604020202020204"/>
              </a:rPr>
              <a:t> </a:t>
            </a:r>
            <a:r>
              <a:rPr lang="en-US" sz="2400" dirty="0" err="1">
                <a:solidFill>
                  <a:schemeClr val="accent1">
                    <a:lumMod val="75000"/>
                  </a:schemeClr>
                </a:solidFill>
                <a:latin typeface="Arial" panose="020B0604020202020204"/>
              </a:rPr>
              <a:t>làm</a:t>
            </a:r>
            <a:r>
              <a:rPr lang="en-US" sz="2400" dirty="0">
                <a:solidFill>
                  <a:schemeClr val="accent1">
                    <a:lumMod val="75000"/>
                  </a:schemeClr>
                </a:solidFill>
                <a:latin typeface="Arial" panose="020B0604020202020204"/>
              </a:rPr>
              <a:t> </a:t>
            </a:r>
            <a:r>
              <a:rPr lang="en-US" sz="2400" dirty="0" err="1">
                <a:solidFill>
                  <a:schemeClr val="accent1">
                    <a:lumMod val="75000"/>
                  </a:schemeClr>
                </a:solidFill>
                <a:latin typeface="Arial" panose="020B0604020202020204"/>
              </a:rPr>
              <a:t>nương</a:t>
            </a:r>
            <a:r>
              <a:rPr lang="en-US" sz="2400" dirty="0">
                <a:solidFill>
                  <a:schemeClr val="accent1">
                    <a:lumMod val="75000"/>
                  </a:schemeClr>
                </a:solidFill>
                <a:latin typeface="Arial" panose="020B0604020202020204"/>
              </a:rPr>
              <a:t> </a:t>
            </a:r>
            <a:r>
              <a:rPr lang="en-US" sz="2400" dirty="0" err="1">
                <a:solidFill>
                  <a:schemeClr val="accent1">
                    <a:lumMod val="75000"/>
                  </a:schemeClr>
                </a:solidFill>
                <a:latin typeface="Arial" panose="020B0604020202020204"/>
              </a:rPr>
              <a:t>rẫy</a:t>
            </a:r>
            <a:r>
              <a:rPr lang="en-US" sz="2400" dirty="0">
                <a:solidFill>
                  <a:schemeClr val="accent1">
                    <a:lumMod val="75000"/>
                  </a:schemeClr>
                </a:solidFill>
                <a:latin typeface="Arial" panose="020B0604020202020204"/>
              </a:rPr>
              <a:t>, </a:t>
            </a:r>
            <a:r>
              <a:rPr lang="en-US" sz="2400" dirty="0" err="1">
                <a:solidFill>
                  <a:schemeClr val="accent1">
                    <a:lumMod val="75000"/>
                  </a:schemeClr>
                </a:solidFill>
                <a:latin typeface="Arial" panose="020B0604020202020204"/>
              </a:rPr>
              <a:t>chặt</a:t>
            </a:r>
            <a:r>
              <a:rPr lang="en-US" sz="2400" dirty="0">
                <a:solidFill>
                  <a:schemeClr val="accent1">
                    <a:lumMod val="75000"/>
                  </a:schemeClr>
                </a:solidFill>
                <a:latin typeface="Arial" panose="020B0604020202020204"/>
              </a:rPr>
              <a:t> </a:t>
            </a:r>
            <a:r>
              <a:rPr lang="en-US" sz="2400" dirty="0" err="1">
                <a:solidFill>
                  <a:schemeClr val="accent1">
                    <a:lumMod val="75000"/>
                  </a:schemeClr>
                </a:solidFill>
                <a:latin typeface="Arial" panose="020B0604020202020204"/>
              </a:rPr>
              <a:t>cây</a:t>
            </a:r>
            <a:r>
              <a:rPr lang="en-US" sz="2400" dirty="0">
                <a:solidFill>
                  <a:schemeClr val="accent1">
                    <a:lumMod val="75000"/>
                  </a:schemeClr>
                </a:solidFill>
                <a:latin typeface="Arial" panose="020B0604020202020204"/>
              </a:rPr>
              <a:t> </a:t>
            </a:r>
            <a:r>
              <a:rPr lang="en-US" sz="2400" dirty="0" err="1">
                <a:solidFill>
                  <a:schemeClr val="accent1">
                    <a:lumMod val="75000"/>
                  </a:schemeClr>
                </a:solidFill>
                <a:latin typeface="Arial" panose="020B0604020202020204"/>
              </a:rPr>
              <a:t>lấy</a:t>
            </a:r>
            <a:r>
              <a:rPr lang="en-US" sz="2400" dirty="0">
                <a:solidFill>
                  <a:schemeClr val="accent1">
                    <a:lumMod val="75000"/>
                  </a:schemeClr>
                </a:solidFill>
                <a:latin typeface="Arial" panose="020B0604020202020204"/>
              </a:rPr>
              <a:t> </a:t>
            </a:r>
            <a:r>
              <a:rPr lang="en-US" sz="2400" dirty="0" err="1">
                <a:solidFill>
                  <a:schemeClr val="accent1">
                    <a:lumMod val="75000"/>
                  </a:schemeClr>
                </a:solidFill>
                <a:latin typeface="Arial" panose="020B0604020202020204"/>
              </a:rPr>
              <a:t>gỗ</a:t>
            </a:r>
            <a:r>
              <a:rPr lang="en-US" sz="2400" dirty="0" smtClean="0">
                <a:solidFill>
                  <a:schemeClr val="accent1">
                    <a:lumMod val="75000"/>
                  </a:schemeClr>
                </a:solidFill>
                <a:latin typeface="Arial" panose="020B0604020202020204"/>
              </a:rPr>
              <a:t>,…</a:t>
            </a:r>
            <a:endParaRPr lang="en-US" sz="2400" dirty="0">
              <a:solidFill>
                <a:schemeClr val="accent1">
                  <a:lumMod val="75000"/>
                </a:schemeClr>
              </a:solidFill>
              <a:latin typeface="Arial" panose="020B0604020202020204"/>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31"/>
                                        </p:tgtEl>
                                      </p:cBhvr>
                                    </p:animEffect>
                                    <p:set>
                                      <p:cBhvr>
                                        <p:cTn id="12" dur="1" fill="hold">
                                          <p:stCondLst>
                                            <p:cond delay="499"/>
                                          </p:stCondLst>
                                        </p:cTn>
                                        <p:tgtEl>
                                          <p:spTgt spid="31"/>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500"/>
                                        <p:tgtEl>
                                          <p:spTgt spid="67"/>
                                        </p:tgtEl>
                                      </p:cBhvr>
                                    </p:animEffect>
                                    <p:set>
                                      <p:cBhvr>
                                        <p:cTn id="15" dur="1" fill="hold">
                                          <p:stCondLst>
                                            <p:cond delay="499"/>
                                          </p:stCondLst>
                                        </p:cTn>
                                        <p:tgtEl>
                                          <p:spTgt spid="67"/>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6" restart="whenNotActive" fill="hold" evtFilter="cancelBubble" nodeType="interactiveSeq">
                <p:stCondLst>
                  <p:cond evt="onClick" delay="0">
                    <p:tgtEl>
                      <p:spTgt spid="73"/>
                    </p:tgtEl>
                  </p:cond>
                </p:stCondLst>
                <p:endSync evt="end" delay="0">
                  <p:rtn val="all"/>
                </p:endSync>
                <p:childTnLst>
                  <p:par>
                    <p:cTn id="17" fill="hold">
                      <p:stCondLst>
                        <p:cond delay="0"/>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32"/>
                                        </p:tgtEl>
                                      </p:cBhvr>
                                    </p:animEffect>
                                    <p:set>
                                      <p:cBhvr>
                                        <p:cTn id="26" dur="1" fill="hold">
                                          <p:stCondLst>
                                            <p:cond delay="499"/>
                                          </p:stCondLst>
                                        </p:cTn>
                                        <p:tgtEl>
                                          <p:spTgt spid="32"/>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68"/>
                                        </p:tgtEl>
                                      </p:cBhvr>
                                    </p:animEffect>
                                    <p:set>
                                      <p:cBhvr>
                                        <p:cTn id="29" dur="1" fill="hold">
                                          <p:stCondLst>
                                            <p:cond delay="499"/>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73"/>
                  </p:tgtEl>
                </p:cond>
              </p:nextCondLst>
            </p:seq>
            <p:seq concurrent="1" nextAc="seek">
              <p:cTn id="30" restart="whenNotActive" fill="hold" evtFilter="cancelBubble" nodeType="interactiveSeq">
                <p:stCondLst>
                  <p:cond evt="onClick" delay="0">
                    <p:tgtEl>
                      <p:spTgt spid="74"/>
                    </p:tgtEl>
                  </p:cond>
                </p:stCondLst>
                <p:endSync evt="end" delay="0">
                  <p:rtn val="all"/>
                </p:endSync>
                <p:childTnLst>
                  <p:par>
                    <p:cTn id="31" fill="hold">
                      <p:stCondLst>
                        <p:cond delay="0"/>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500"/>
                                        <p:tgtEl>
                                          <p:spTgt spid="3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33"/>
                                        </p:tgtEl>
                                      </p:cBhvr>
                                    </p:animEffect>
                                    <p:set>
                                      <p:cBhvr>
                                        <p:cTn id="40" dur="1" fill="hold">
                                          <p:stCondLst>
                                            <p:cond delay="499"/>
                                          </p:stCondLst>
                                        </p:cTn>
                                        <p:tgtEl>
                                          <p:spTgt spid="33"/>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69"/>
                                        </p:tgtEl>
                                      </p:cBhvr>
                                    </p:animEffect>
                                    <p:set>
                                      <p:cBhvr>
                                        <p:cTn id="43" dur="1" fill="hold">
                                          <p:stCondLst>
                                            <p:cond delay="499"/>
                                          </p:stCondLst>
                                        </p:cTn>
                                        <p:tgtEl>
                                          <p:spTgt spid="69"/>
                                        </p:tgtEl>
                                        <p:attrNameLst>
                                          <p:attrName>style.visibility</p:attrName>
                                        </p:attrNameLst>
                                      </p:cBhvr>
                                      <p:to>
                                        <p:strVal val="hidden"/>
                                      </p:to>
                                    </p:set>
                                  </p:childTnLst>
                                </p:cTn>
                              </p:par>
                            </p:childTnLst>
                          </p:cTn>
                        </p:par>
                      </p:childTnLst>
                    </p:cTn>
                  </p:par>
                </p:childTnLst>
              </p:cTn>
              <p:nextCondLst>
                <p:cond evt="onClick" delay="0">
                  <p:tgtEl>
                    <p:spTgt spid="74"/>
                  </p:tgtEl>
                </p:cond>
              </p:nextCondLst>
            </p:seq>
            <p:seq concurrent="1" nextAc="seek">
              <p:cTn id="44" restart="whenNotActive" fill="hold" evtFilter="cancelBubble" nodeType="interactiveSeq">
                <p:stCondLst>
                  <p:cond evt="onClick" delay="0">
                    <p:tgtEl>
                      <p:spTgt spid="75"/>
                    </p:tgtEl>
                  </p:cond>
                </p:stCondLst>
                <p:endSync evt="end" delay="0">
                  <p:rtn val="all"/>
                </p:endSync>
                <p:childTnLst>
                  <p:par>
                    <p:cTn id="45" fill="hold">
                      <p:stCondLst>
                        <p:cond delay="0"/>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fade">
                                      <p:cBhvr>
                                        <p:cTn id="49" dur="500"/>
                                        <p:tgtEl>
                                          <p:spTgt spid="35"/>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grpId="1" nodeType="clickEffect">
                                  <p:stCondLst>
                                    <p:cond delay="0"/>
                                  </p:stCondLst>
                                  <p:childTnLst>
                                    <p:animEffect transition="out" filter="fade">
                                      <p:cBhvr>
                                        <p:cTn id="53" dur="500"/>
                                        <p:tgtEl>
                                          <p:spTgt spid="35"/>
                                        </p:tgtEl>
                                      </p:cBhvr>
                                    </p:animEffect>
                                    <p:set>
                                      <p:cBhvr>
                                        <p:cTn id="54" dur="1" fill="hold">
                                          <p:stCondLst>
                                            <p:cond delay="499"/>
                                          </p:stCondLst>
                                        </p:cTn>
                                        <p:tgtEl>
                                          <p:spTgt spid="35"/>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70"/>
                                        </p:tgtEl>
                                      </p:cBhvr>
                                    </p:animEffect>
                                    <p:set>
                                      <p:cBhvr>
                                        <p:cTn id="57" dur="1" fill="hold">
                                          <p:stCondLst>
                                            <p:cond delay="499"/>
                                          </p:stCondLst>
                                        </p:cTn>
                                        <p:tgtEl>
                                          <p:spTgt spid="70"/>
                                        </p:tgtEl>
                                        <p:attrNameLst>
                                          <p:attrName>style.visibility</p:attrName>
                                        </p:attrNameLst>
                                      </p:cBhvr>
                                      <p:to>
                                        <p:strVal val="hidden"/>
                                      </p:to>
                                    </p:set>
                                  </p:childTnLst>
                                </p:cTn>
                              </p:par>
                            </p:childTnLst>
                          </p:cTn>
                        </p:par>
                      </p:childTnLst>
                    </p:cTn>
                  </p:par>
                </p:childTnLst>
              </p:cTn>
              <p:nextCondLst>
                <p:cond evt="onClick" delay="0">
                  <p:tgtEl>
                    <p:spTgt spid="75"/>
                  </p:tgtEl>
                </p:cond>
              </p:nextCondLst>
            </p:seq>
            <p:seq concurrent="1" nextAc="seek">
              <p:cTn id="58" restart="whenNotActive" fill="hold" evtFilter="cancelBubble" nodeType="interactiveSeq">
                <p:stCondLst>
                  <p:cond evt="onClick" delay="0">
                    <p:tgtEl>
                      <p:spTgt spid="76"/>
                    </p:tgtEl>
                  </p:cond>
                </p:stCondLst>
                <p:endSync evt="end" delay="0">
                  <p:rtn val="all"/>
                </p:endSync>
                <p:childTnLst>
                  <p:par>
                    <p:cTn id="59" fill="hold">
                      <p:stCondLst>
                        <p:cond delay="0"/>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fade">
                                      <p:cBhvr>
                                        <p:cTn id="63" dur="500"/>
                                        <p:tgtEl>
                                          <p:spTgt spid="34"/>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grpId="1" nodeType="clickEffect">
                                  <p:stCondLst>
                                    <p:cond delay="0"/>
                                  </p:stCondLst>
                                  <p:childTnLst>
                                    <p:animEffect transition="out" filter="fade">
                                      <p:cBhvr>
                                        <p:cTn id="67" dur="500"/>
                                        <p:tgtEl>
                                          <p:spTgt spid="34"/>
                                        </p:tgtEl>
                                      </p:cBhvr>
                                    </p:animEffect>
                                    <p:set>
                                      <p:cBhvr>
                                        <p:cTn id="68" dur="1" fill="hold">
                                          <p:stCondLst>
                                            <p:cond delay="499"/>
                                          </p:stCondLst>
                                        </p:cTn>
                                        <p:tgtEl>
                                          <p:spTgt spid="34"/>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500"/>
                                        <p:tgtEl>
                                          <p:spTgt spid="71"/>
                                        </p:tgtEl>
                                      </p:cBhvr>
                                    </p:animEffect>
                                    <p:set>
                                      <p:cBhvr>
                                        <p:cTn id="71" dur="1" fill="hold">
                                          <p:stCondLst>
                                            <p:cond delay="499"/>
                                          </p:stCondLst>
                                        </p:cTn>
                                        <p:tgtEl>
                                          <p:spTgt spid="71"/>
                                        </p:tgtEl>
                                        <p:attrNameLst>
                                          <p:attrName>style.visibility</p:attrName>
                                        </p:attrNameLst>
                                      </p:cBhvr>
                                      <p:to>
                                        <p:strVal val="hidden"/>
                                      </p:to>
                                    </p:set>
                                  </p:childTnLst>
                                </p:cTn>
                              </p:par>
                            </p:childTnLst>
                          </p:cTn>
                        </p:par>
                      </p:childTnLst>
                    </p:cTn>
                  </p:par>
                </p:childTnLst>
              </p:cTn>
              <p:nextCondLst>
                <p:cond evt="onClick" delay="0">
                  <p:tgtEl>
                    <p:spTgt spid="76"/>
                  </p:tgtEl>
                </p:cond>
              </p:nextCondLst>
            </p:seq>
            <p:seq concurrent="1" nextAc="seek">
              <p:cTn id="72" restart="whenNotActive" fill="hold" evtFilter="cancelBubble" nodeType="interactiveSeq">
                <p:stCondLst>
                  <p:cond evt="onClick" delay="0">
                    <p:tgtEl>
                      <p:spTgt spid="5"/>
                    </p:tgtEl>
                  </p:cond>
                </p:stCondLst>
                <p:endSync evt="end" delay="0">
                  <p:rtn val="all"/>
                </p:endSync>
                <p:childTnLst>
                  <p:par>
                    <p:cTn id="73" fill="hold">
                      <p:stCondLst>
                        <p:cond delay="0"/>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3"/>
                                        </p:tgtEl>
                                        <p:attrNameLst>
                                          <p:attrName>style.visibility</p:attrName>
                                        </p:attrNameLst>
                                      </p:cBhvr>
                                      <p:to>
                                        <p:strVal val="visible"/>
                                      </p:to>
                                    </p:set>
                                    <p:animEffect transition="in" filter="fade">
                                      <p:cBhvr>
                                        <p:cTn id="77" dur="500"/>
                                        <p:tgtEl>
                                          <p:spTgt spid="3"/>
                                        </p:tgtEl>
                                      </p:cBhvr>
                                    </p:animEffect>
                                  </p:childTnLst>
                                </p:cTn>
                              </p:par>
                              <p:par>
                                <p:cTn id="78" presetID="10" presetClass="entr" presetSubtype="0" fill="hold" nodeType="withEffect">
                                  <p:stCondLst>
                                    <p:cond delay="0"/>
                                  </p:stCondLst>
                                  <p:childTnLst>
                                    <p:set>
                                      <p:cBhvr>
                                        <p:cTn id="79" dur="1" fill="hold">
                                          <p:stCondLst>
                                            <p:cond delay="0"/>
                                          </p:stCondLst>
                                        </p:cTn>
                                        <p:tgtEl>
                                          <p:spTgt spid="26"/>
                                        </p:tgtEl>
                                        <p:attrNameLst>
                                          <p:attrName>style.visibility</p:attrName>
                                        </p:attrNameLst>
                                      </p:cBhvr>
                                      <p:to>
                                        <p:strVal val="visible"/>
                                      </p:to>
                                    </p:set>
                                    <p:animEffect transition="in" filter="fade">
                                      <p:cBhvr>
                                        <p:cTn id="80" dur="500"/>
                                        <p:tgtEl>
                                          <p:spTgt spid="26"/>
                                        </p:tgtEl>
                                      </p:cBhvr>
                                    </p:animEffect>
                                  </p:childTnLst>
                                </p:cTn>
                              </p:par>
                              <p:par>
                                <p:cTn id="81" presetID="10" presetClass="entr" presetSubtype="0" fill="hold" nodeType="withEffect">
                                  <p:stCondLst>
                                    <p:cond delay="0"/>
                                  </p:stCondLst>
                                  <p:childTnLst>
                                    <p:set>
                                      <p:cBhvr>
                                        <p:cTn id="82" dur="1" fill="hold">
                                          <p:stCondLst>
                                            <p:cond delay="0"/>
                                          </p:stCondLst>
                                        </p:cTn>
                                        <p:tgtEl>
                                          <p:spTgt spid="27"/>
                                        </p:tgtEl>
                                        <p:attrNameLst>
                                          <p:attrName>style.visibility</p:attrName>
                                        </p:attrNameLst>
                                      </p:cBhvr>
                                      <p:to>
                                        <p:strVal val="visible"/>
                                      </p:to>
                                    </p:set>
                                    <p:animEffect transition="in" filter="fade">
                                      <p:cBhvr>
                                        <p:cTn id="83" dur="500"/>
                                        <p:tgtEl>
                                          <p:spTgt spid="27"/>
                                        </p:tgtEl>
                                      </p:cBhvr>
                                    </p:animEffect>
                                  </p:childTnLst>
                                </p:cTn>
                              </p:par>
                              <p:par>
                                <p:cTn id="84" presetID="10" presetClass="entr" presetSubtype="0" fill="hold" nodeType="withEffect">
                                  <p:stCondLst>
                                    <p:cond delay="0"/>
                                  </p:stCondLst>
                                  <p:childTnLst>
                                    <p:set>
                                      <p:cBhvr>
                                        <p:cTn id="85" dur="1" fill="hold">
                                          <p:stCondLst>
                                            <p:cond delay="0"/>
                                          </p:stCondLst>
                                        </p:cTn>
                                        <p:tgtEl>
                                          <p:spTgt spid="28"/>
                                        </p:tgtEl>
                                        <p:attrNameLst>
                                          <p:attrName>style.visibility</p:attrName>
                                        </p:attrNameLst>
                                      </p:cBhvr>
                                      <p:to>
                                        <p:strVal val="visible"/>
                                      </p:to>
                                    </p:set>
                                    <p:animEffect transition="in" filter="fade">
                                      <p:cBhvr>
                                        <p:cTn id="86" dur="500"/>
                                        <p:tgtEl>
                                          <p:spTgt spid="28"/>
                                        </p:tgtEl>
                                      </p:cBhvr>
                                    </p:animEffect>
                                  </p:childTnLst>
                                </p:cTn>
                              </p:par>
                              <p:par>
                                <p:cTn id="87" presetID="10" presetClass="entr" presetSubtype="0" fill="hold" nodeType="with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500"/>
                                        <p:tgtEl>
                                          <p:spTgt spid="29"/>
                                        </p:tgtEl>
                                      </p:cBhvr>
                                    </p:animEffect>
                                  </p:childTnLst>
                                </p:cTn>
                              </p:par>
                            </p:childTnLst>
                          </p:cTn>
                        </p:par>
                      </p:childTnLst>
                    </p:cTn>
                  </p:par>
                </p:childTnLst>
              </p:cTn>
              <p:nextCondLst>
                <p:cond evt="onClick" delay="0">
                  <p:tgtEl>
                    <p:spTgt spid="5"/>
                  </p:tgtEl>
                </p:cond>
              </p:nextCondLst>
            </p:seq>
          </p:childTnLst>
        </p:cTn>
      </p:par>
    </p:tnLst>
    <p:bldLst>
      <p:bldP spid="31" grpId="0"/>
      <p:bldP spid="31" grpId="1"/>
      <p:bldP spid="32" grpId="0"/>
      <p:bldP spid="32" grpId="1"/>
      <p:bldP spid="33" grpId="0"/>
      <p:bldP spid="33" grpId="1"/>
      <p:bldP spid="35" grpId="0"/>
      <p:bldP spid="35" grpId="1"/>
      <p:bldP spid="34" grpId="0"/>
      <p:bldP spid="34" grpId="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22" name="TextBox 6"/>
          <p:cNvSpPr txBox="1">
            <a:spLocks noChangeArrowheads="1"/>
          </p:cNvSpPr>
          <p:nvPr/>
        </p:nvSpPr>
        <p:spPr bwMode="auto">
          <a:xfrm>
            <a:off x="3352800" y="4953805"/>
            <a:ext cx="184150" cy="369888"/>
          </a:xfrm>
          <a:prstGeom prst="rect">
            <a:avLst/>
          </a:prstGeom>
          <a:noFill/>
          <a:ln w="9525">
            <a:noFill/>
            <a:miter lim="800000"/>
          </a:ln>
        </p:spPr>
        <p:txBody>
          <a:bodyPr wrap="none">
            <a:spAutoFit/>
          </a:bodyPr>
          <a:lstStyle/>
          <a:p>
            <a:endParaRPr lang="en-US"/>
          </a:p>
        </p:txBody>
      </p:sp>
      <p:sp>
        <p:nvSpPr>
          <p:cNvPr id="8" name="TextBox 7"/>
          <p:cNvSpPr txBox="1">
            <a:spLocks noChangeArrowheads="1"/>
          </p:cNvSpPr>
          <p:nvPr/>
        </p:nvSpPr>
        <p:spPr bwMode="auto">
          <a:xfrm>
            <a:off x="0" y="235803"/>
            <a:ext cx="9144000" cy="830997"/>
          </a:xfrm>
          <a:prstGeom prst="rect">
            <a:avLst/>
          </a:prstGeom>
          <a:solidFill>
            <a:srgbClr val="FFFF00"/>
          </a:solidFill>
          <a:ln w="9525">
            <a:noFill/>
            <a:miter lim="800000"/>
          </a:ln>
        </p:spPr>
        <p:txBody>
          <a:bodyPr wrap="square">
            <a:spAutoFit/>
          </a:bodyPr>
          <a:lstStyle/>
          <a:p>
            <a:pPr algn="just"/>
            <a:r>
              <a:rPr lang="en-US" sz="2400" dirty="0"/>
              <a:t>     </a:t>
            </a:r>
            <a:r>
              <a:rPr lang="en-US" sz="2400" dirty="0" err="1"/>
              <a:t>Nêu</a:t>
            </a:r>
            <a:r>
              <a:rPr lang="en-US" sz="2400" dirty="0"/>
              <a:t> </a:t>
            </a:r>
            <a:r>
              <a:rPr lang="en-US" sz="2400" dirty="0" err="1"/>
              <a:t>sự</a:t>
            </a:r>
            <a:r>
              <a:rPr lang="en-US" sz="2400" dirty="0"/>
              <a:t> </a:t>
            </a:r>
            <a:r>
              <a:rPr lang="en-US" sz="2400" dirty="0" err="1"/>
              <a:t>hiểu</a:t>
            </a:r>
            <a:r>
              <a:rPr lang="en-US" sz="2400" dirty="0"/>
              <a:t> </a:t>
            </a:r>
            <a:r>
              <a:rPr lang="en-US" sz="2400" dirty="0" err="1"/>
              <a:t>biết</a:t>
            </a:r>
            <a:r>
              <a:rPr lang="en-US" sz="2400" dirty="0"/>
              <a:t> </a:t>
            </a:r>
            <a:r>
              <a:rPr lang="en-US" sz="2400" dirty="0" err="1"/>
              <a:t>của</a:t>
            </a:r>
            <a:r>
              <a:rPr lang="en-US" sz="2400" dirty="0"/>
              <a:t> </a:t>
            </a:r>
            <a:r>
              <a:rPr lang="en-US" sz="2400" dirty="0" err="1"/>
              <a:t>em</a:t>
            </a:r>
            <a:r>
              <a:rPr lang="en-US" sz="2400" dirty="0"/>
              <a:t> </a:t>
            </a:r>
            <a:r>
              <a:rPr lang="en-US" sz="2400" dirty="0" err="1"/>
              <a:t>về</a:t>
            </a:r>
            <a:r>
              <a:rPr lang="en-US" sz="2400" dirty="0"/>
              <a:t> </a:t>
            </a:r>
            <a:r>
              <a:rPr lang="en-US" sz="2400" dirty="0" err="1"/>
              <a:t>bọ</a:t>
            </a:r>
            <a:r>
              <a:rPr lang="en-US" sz="2400" dirty="0"/>
              <a:t> </a:t>
            </a:r>
            <a:r>
              <a:rPr lang="en-US" sz="2400" dirty="0" err="1"/>
              <a:t>rùa</a:t>
            </a:r>
            <a:r>
              <a:rPr lang="en-US" sz="2400" dirty="0"/>
              <a:t>, </a:t>
            </a:r>
            <a:r>
              <a:rPr lang="en-US" sz="2400" dirty="0" err="1"/>
              <a:t>bọ</a:t>
            </a:r>
            <a:r>
              <a:rPr lang="en-US" sz="2400" dirty="0"/>
              <a:t> </a:t>
            </a:r>
            <a:r>
              <a:rPr lang="en-US" sz="2400" dirty="0" err="1"/>
              <a:t>rùa</a:t>
            </a:r>
            <a:r>
              <a:rPr lang="en-US" sz="2400" dirty="0"/>
              <a:t> </a:t>
            </a:r>
            <a:r>
              <a:rPr lang="en-US" sz="2400" dirty="0" err="1"/>
              <a:t>là</a:t>
            </a:r>
            <a:r>
              <a:rPr lang="en-US" sz="2400" dirty="0"/>
              <a:t> con </a:t>
            </a:r>
            <a:r>
              <a:rPr lang="en-US" sz="2400" dirty="0" err="1"/>
              <a:t>vật</a:t>
            </a:r>
            <a:r>
              <a:rPr lang="en-US" sz="2400" dirty="0"/>
              <a:t>  </a:t>
            </a:r>
            <a:r>
              <a:rPr lang="en-US" sz="2400" dirty="0" err="1"/>
              <a:t>có</a:t>
            </a:r>
            <a:r>
              <a:rPr lang="en-US" sz="2400" dirty="0"/>
              <a:t> </a:t>
            </a:r>
            <a:r>
              <a:rPr lang="en-US" sz="2400" dirty="0" err="1"/>
              <a:t>ích</a:t>
            </a:r>
            <a:r>
              <a:rPr lang="en-US" sz="2400" dirty="0"/>
              <a:t> hay </a:t>
            </a:r>
            <a:r>
              <a:rPr lang="en-US" sz="2400" dirty="0" err="1"/>
              <a:t>có</a:t>
            </a:r>
            <a:r>
              <a:rPr lang="en-US" sz="2400" dirty="0"/>
              <a:t> </a:t>
            </a:r>
            <a:r>
              <a:rPr lang="en-US" sz="2400" dirty="0" err="1"/>
              <a:t>hại</a:t>
            </a:r>
            <a:r>
              <a:rPr lang="en-US" sz="2400" dirty="0"/>
              <a:t> </a:t>
            </a:r>
            <a:r>
              <a:rPr lang="en-US" sz="2400" dirty="0" err="1"/>
              <a:t>với</a:t>
            </a:r>
            <a:r>
              <a:rPr lang="en-US" sz="2400" dirty="0"/>
              <a:t> </a:t>
            </a:r>
            <a:r>
              <a:rPr lang="en-US" sz="2400" dirty="0" err="1"/>
              <a:t>môi</a:t>
            </a:r>
            <a:r>
              <a:rPr lang="en-US" sz="2400" dirty="0"/>
              <a:t> </a:t>
            </a:r>
            <a:r>
              <a:rPr lang="en-US" sz="2400" dirty="0" err="1"/>
              <a:t>trường</a:t>
            </a:r>
            <a:r>
              <a:rPr lang="en-US" sz="2400" dirty="0" smtClean="0"/>
              <a:t>?</a:t>
            </a:r>
            <a:endParaRPr lang="en-US" sz="2400" dirty="0"/>
          </a:p>
        </p:txBody>
      </p:sp>
      <p:pic>
        <p:nvPicPr>
          <p:cNvPr id="1026" name="Picture 2" descr="Bọ rùa (Coccinellidae) - Tìm hiểu về đặc điểm, tập tính của Bọ rùa"/>
          <p:cNvPicPr>
            <a:picLocks noChangeAspect="1" noChangeArrowheads="1"/>
          </p:cNvPicPr>
          <p:nvPr/>
        </p:nvPicPr>
        <p:blipFill rotWithShape="1">
          <a:blip r:embed="rId1">
            <a:extLst>
              <a:ext uri="{28A0092B-C50C-407E-A947-70E740481C1C}">
                <a14:useLocalDpi xmlns:a14="http://schemas.microsoft.com/office/drawing/2010/main" val="0"/>
              </a:ext>
            </a:extLst>
          </a:blip>
          <a:srcRect l="15647" t="8308" r="23797" b="12463"/>
          <a:stretch>
            <a:fillRect/>
          </a:stretch>
        </p:blipFill>
        <p:spPr bwMode="auto">
          <a:xfrm>
            <a:off x="178806" y="1220005"/>
            <a:ext cx="4774194" cy="3048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a:spLocks noChangeArrowheads="1"/>
          </p:cNvSpPr>
          <p:nvPr/>
        </p:nvSpPr>
        <p:spPr bwMode="auto">
          <a:xfrm>
            <a:off x="30126" y="4856685"/>
            <a:ext cx="9137210" cy="1316320"/>
          </a:xfrm>
          <a:prstGeom prst="rect">
            <a:avLst/>
          </a:prstGeom>
          <a:noFill/>
          <a:ln w="9525">
            <a:noFill/>
            <a:miter lim="800000"/>
          </a:ln>
        </p:spPr>
        <p:txBody>
          <a:bodyPr vert="horz" wrap="square" lIns="91440" tIns="45720" rIns="91440" bIns="45720" numCol="1" anchor="ctr" anchorCtr="0" compatLnSpc="1"/>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just" eaLnBrk="1" hangingPunct="1"/>
            <a:r>
              <a:rPr lang="vi-VN" sz="2400" dirty="0" smtClean="0">
                <a:solidFill>
                  <a:schemeClr val="tx1"/>
                </a:solidFill>
              </a:rPr>
              <a:t>	Bọ </a:t>
            </a:r>
            <a:r>
              <a:rPr lang="vi-VN" sz="2400" dirty="0">
                <a:solidFill>
                  <a:schemeClr val="tx1"/>
                </a:solidFill>
              </a:rPr>
              <a:t>rùa chuyên ăn các loại rệp cây. Việc sử dụng biện pháp sinh học để tiêu diệt các loại rệp phá hại mùa màng là một biện pháp sinh học góp phần bảo vệ môi trường, bảo vệ sự cân bằng sinh thái trên đồng ruộng.</a:t>
            </a:r>
            <a:endParaRPr lang="vi-VN" sz="2400" dirty="0">
              <a:solidFill>
                <a:schemeClr val="tx1"/>
              </a:solidFill>
            </a:endParaRPr>
          </a:p>
        </p:txBody>
      </p:sp>
      <p:sp>
        <p:nvSpPr>
          <p:cNvPr id="3" name="Rectangle 2"/>
          <p:cNvSpPr/>
          <p:nvPr/>
        </p:nvSpPr>
        <p:spPr>
          <a:xfrm>
            <a:off x="5029200" y="1143000"/>
            <a:ext cx="4038600" cy="3416320"/>
          </a:xfrm>
          <a:prstGeom prst="rect">
            <a:avLst/>
          </a:prstGeom>
        </p:spPr>
        <p:txBody>
          <a:bodyPr wrap="square">
            <a:spAutoFit/>
          </a:bodyPr>
          <a:lstStyle/>
          <a:p>
            <a:pPr algn="just"/>
            <a:r>
              <a:rPr lang="vi-VN" sz="2400" dirty="0" smtClean="0"/>
              <a:t>	Bọ </a:t>
            </a:r>
            <a:r>
              <a:rPr lang="vi-VN" sz="2400" dirty="0"/>
              <a:t>rùa hay Cánh cam là tên của một họ trong bộ cánh </a:t>
            </a:r>
            <a:r>
              <a:rPr lang="vi-VN" sz="2400" dirty="0" smtClean="0"/>
              <a:t>cứng, thuộc </a:t>
            </a:r>
            <a:r>
              <a:rPr lang="vi-VN" sz="2400" dirty="0"/>
              <a:t>lớp sâu bọ </a:t>
            </a:r>
            <a:r>
              <a:rPr lang="vi-VN" sz="2400" dirty="0" smtClean="0"/>
              <a:t>. Bọ </a:t>
            </a:r>
            <a:r>
              <a:rPr lang="vi-VN" sz="2400" dirty="0"/>
              <a:t>rùa gồm tới trên 6000 loài khác nhau đã được mô tả, phân bố rộng khắp trên toàn thế giới, đặc biệt phong phú ở vùng nhiệt đới, trong đó có Việt Nam</a:t>
            </a:r>
            <a:r>
              <a:rPr lang="vi-VN" sz="2400" dirty="0" smtClean="0"/>
              <a:t>.</a:t>
            </a:r>
            <a:endParaRPr lang="vi-VN"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7088" y="399871"/>
            <a:ext cx="9151088" cy="1200329"/>
          </a:xfrm>
          <a:prstGeom prst="rect">
            <a:avLst/>
          </a:prstGeom>
          <a:noFill/>
          <a:ln w="9525">
            <a:noFill/>
            <a:miter lim="800000"/>
          </a:ln>
        </p:spPr>
        <p:txBody>
          <a:bodyPr wrap="square">
            <a:spAutoFit/>
          </a:bodyPr>
          <a:lstStyle/>
          <a:p>
            <a:pPr algn="just"/>
            <a:r>
              <a:rPr lang="vi-VN" sz="2400" dirty="0" smtClean="0"/>
              <a:t>* </a:t>
            </a:r>
            <a:r>
              <a:rPr lang="en-US" sz="2400" dirty="0" smtClean="0"/>
              <a:t>Theo </a:t>
            </a:r>
            <a:r>
              <a:rPr lang="en-US" sz="2400" dirty="0" err="1"/>
              <a:t>em</a:t>
            </a:r>
            <a:r>
              <a:rPr lang="en-US" sz="2400" dirty="0"/>
              <a:t>, </a:t>
            </a:r>
            <a:r>
              <a:rPr lang="en-US" sz="2400" dirty="0" err="1"/>
              <a:t>môi</a:t>
            </a:r>
            <a:r>
              <a:rPr lang="en-US" sz="2400" dirty="0"/>
              <a:t> </a:t>
            </a:r>
            <a:r>
              <a:rPr lang="en-US" sz="2400" dirty="0" err="1"/>
              <a:t>trường</a:t>
            </a:r>
            <a:r>
              <a:rPr lang="en-US" sz="2400" dirty="0"/>
              <a:t> </a:t>
            </a:r>
            <a:r>
              <a:rPr lang="en-US" sz="2400" dirty="0" err="1"/>
              <a:t>đất</a:t>
            </a:r>
            <a:r>
              <a:rPr lang="en-US" sz="2400" dirty="0"/>
              <a:t> </a:t>
            </a:r>
            <a:r>
              <a:rPr lang="en-US" sz="2400" dirty="0" err="1"/>
              <a:t>bị</a:t>
            </a:r>
            <a:r>
              <a:rPr lang="en-US" sz="2400" dirty="0"/>
              <a:t> </a:t>
            </a:r>
            <a:r>
              <a:rPr lang="en-US" sz="2400" dirty="0" err="1"/>
              <a:t>bạc</a:t>
            </a:r>
            <a:r>
              <a:rPr lang="en-US" sz="2400" dirty="0"/>
              <a:t> </a:t>
            </a:r>
            <a:r>
              <a:rPr lang="en-US" sz="2400" dirty="0" err="1"/>
              <a:t>màu</a:t>
            </a:r>
            <a:r>
              <a:rPr lang="en-US" sz="2400" dirty="0"/>
              <a:t> </a:t>
            </a:r>
            <a:r>
              <a:rPr lang="en-US" sz="2400" dirty="0" err="1"/>
              <a:t>và</a:t>
            </a:r>
            <a:r>
              <a:rPr lang="en-US" sz="2400" dirty="0"/>
              <a:t> </a:t>
            </a:r>
            <a:r>
              <a:rPr lang="en-US" sz="2400" dirty="0" err="1"/>
              <a:t>tài</a:t>
            </a:r>
            <a:r>
              <a:rPr lang="en-US" sz="2400" dirty="0"/>
              <a:t> </a:t>
            </a:r>
            <a:r>
              <a:rPr lang="en-US" sz="2400" dirty="0" err="1"/>
              <a:t>nguyên</a:t>
            </a:r>
            <a:r>
              <a:rPr lang="en-US" sz="2400" dirty="0"/>
              <a:t> </a:t>
            </a:r>
            <a:r>
              <a:rPr lang="en-US" sz="2400" dirty="0" err="1"/>
              <a:t>rừng</a:t>
            </a:r>
            <a:r>
              <a:rPr lang="en-US" sz="2400" dirty="0"/>
              <a:t> </a:t>
            </a:r>
            <a:r>
              <a:rPr lang="en-US" sz="2400" dirty="0" err="1"/>
              <a:t>bị</a:t>
            </a:r>
            <a:r>
              <a:rPr lang="en-US" sz="2400" dirty="0"/>
              <a:t> </a:t>
            </a:r>
            <a:r>
              <a:rPr lang="en-US" sz="2400" dirty="0" err="1"/>
              <a:t>khai</a:t>
            </a:r>
            <a:r>
              <a:rPr lang="en-US" sz="2400" dirty="0"/>
              <a:t> </a:t>
            </a:r>
            <a:r>
              <a:rPr lang="en-US" sz="2400" dirty="0" err="1"/>
              <a:t>thác</a:t>
            </a:r>
            <a:r>
              <a:rPr lang="en-US" sz="2400" dirty="0"/>
              <a:t> </a:t>
            </a:r>
            <a:r>
              <a:rPr lang="en-US" sz="2400" dirty="0" err="1"/>
              <a:t>cạn</a:t>
            </a:r>
            <a:r>
              <a:rPr lang="en-US" sz="2400" dirty="0"/>
              <a:t> </a:t>
            </a:r>
            <a:r>
              <a:rPr lang="en-US" sz="2400" dirty="0" err="1"/>
              <a:t>kiệt</a:t>
            </a:r>
            <a:r>
              <a:rPr lang="en-US" sz="2400" dirty="0"/>
              <a:t> </a:t>
            </a:r>
            <a:r>
              <a:rPr lang="en-US" sz="2400" dirty="0" err="1"/>
              <a:t>có</a:t>
            </a:r>
            <a:r>
              <a:rPr lang="en-US" sz="2400" dirty="0"/>
              <a:t> </a:t>
            </a:r>
            <a:r>
              <a:rPr lang="en-US" sz="2400" dirty="0" err="1"/>
              <a:t>ảnh</a:t>
            </a:r>
            <a:r>
              <a:rPr lang="en-US" sz="2400" dirty="0"/>
              <a:t> </a:t>
            </a:r>
            <a:r>
              <a:rPr lang="en-US" sz="2400" dirty="0" err="1"/>
              <a:t>hưởng</a:t>
            </a:r>
            <a:r>
              <a:rPr lang="en-US" sz="2400" dirty="0"/>
              <a:t> </a:t>
            </a:r>
            <a:r>
              <a:rPr lang="en-US" sz="2400" dirty="0" err="1"/>
              <a:t>gì</a:t>
            </a:r>
            <a:r>
              <a:rPr lang="en-US" sz="2400" dirty="0"/>
              <a:t> </a:t>
            </a:r>
            <a:r>
              <a:rPr lang="en-US" sz="2400" dirty="0" err="1"/>
              <a:t>đến</a:t>
            </a:r>
            <a:r>
              <a:rPr lang="en-US" sz="2400" dirty="0"/>
              <a:t> </a:t>
            </a:r>
            <a:r>
              <a:rPr lang="en-US" sz="2400" dirty="0" err="1"/>
              <a:t>cuộc</a:t>
            </a:r>
            <a:r>
              <a:rPr lang="en-US" sz="2400" dirty="0"/>
              <a:t> </a:t>
            </a:r>
            <a:r>
              <a:rPr lang="en-US" sz="2400" dirty="0" err="1"/>
              <a:t>sống</a:t>
            </a:r>
            <a:r>
              <a:rPr lang="en-US" sz="2400" dirty="0"/>
              <a:t> </a:t>
            </a:r>
            <a:r>
              <a:rPr lang="en-US" sz="2400" dirty="0" err="1"/>
              <a:t>của</a:t>
            </a:r>
            <a:r>
              <a:rPr lang="en-US" sz="2400" dirty="0"/>
              <a:t> con </a:t>
            </a:r>
            <a:r>
              <a:rPr lang="en-US" sz="2400" dirty="0" err="1"/>
              <a:t>người</a:t>
            </a:r>
            <a:r>
              <a:rPr lang="en-US" sz="2400" dirty="0"/>
              <a:t> </a:t>
            </a:r>
            <a:r>
              <a:rPr lang="en-US" sz="2400" dirty="0" err="1"/>
              <a:t>và</a:t>
            </a:r>
            <a:r>
              <a:rPr lang="en-US" sz="2400" dirty="0"/>
              <a:t> </a:t>
            </a:r>
            <a:r>
              <a:rPr lang="en-US" sz="2400" dirty="0" err="1"/>
              <a:t>động</a:t>
            </a:r>
            <a:r>
              <a:rPr lang="en-US" sz="2400" dirty="0"/>
              <a:t>, </a:t>
            </a:r>
            <a:r>
              <a:rPr lang="en-US" sz="2400" dirty="0" err="1"/>
              <a:t>thực</a:t>
            </a:r>
            <a:r>
              <a:rPr lang="en-US" sz="2400" dirty="0"/>
              <a:t> </a:t>
            </a:r>
            <a:r>
              <a:rPr lang="en-US" sz="2400" dirty="0" err="1"/>
              <a:t>vật</a:t>
            </a:r>
            <a:r>
              <a:rPr lang="en-US" sz="2400" dirty="0"/>
              <a:t> </a:t>
            </a:r>
            <a:r>
              <a:rPr lang="en-US" sz="2400" dirty="0" err="1"/>
              <a:t>không</a:t>
            </a:r>
            <a:r>
              <a:rPr lang="en-US" sz="2400" dirty="0"/>
              <a:t>? </a:t>
            </a:r>
            <a:r>
              <a:rPr lang="en-US" sz="2400" dirty="0" err="1"/>
              <a:t>Vì</a:t>
            </a:r>
            <a:r>
              <a:rPr lang="en-US" sz="2400" dirty="0"/>
              <a:t> </a:t>
            </a:r>
            <a:r>
              <a:rPr lang="en-US" sz="2400" dirty="0" err="1"/>
              <a:t>sao</a:t>
            </a:r>
            <a:r>
              <a:rPr lang="en-US" sz="2400" dirty="0"/>
              <a:t>? </a:t>
            </a:r>
            <a:endParaRPr lang="en-US" sz="2400" dirty="0"/>
          </a:p>
        </p:txBody>
      </p:sp>
      <p:sp>
        <p:nvSpPr>
          <p:cNvPr id="6" name="TextBox 5"/>
          <p:cNvSpPr txBox="1">
            <a:spLocks noChangeArrowheads="1"/>
          </p:cNvSpPr>
          <p:nvPr/>
        </p:nvSpPr>
        <p:spPr bwMode="auto">
          <a:xfrm>
            <a:off x="21264" y="1836737"/>
            <a:ext cx="9122735" cy="830263"/>
          </a:xfrm>
          <a:prstGeom prst="rect">
            <a:avLst/>
          </a:prstGeom>
          <a:noFill/>
          <a:ln w="9525">
            <a:noFill/>
            <a:miter lim="800000"/>
          </a:ln>
        </p:spPr>
        <p:txBody>
          <a:bodyPr wrap="square">
            <a:spAutoFit/>
          </a:bodyPr>
          <a:lstStyle/>
          <a:p>
            <a:pPr algn="just"/>
            <a:r>
              <a:rPr lang="vi-VN" sz="2400" dirty="0" smtClean="0"/>
              <a:t>* </a:t>
            </a:r>
            <a:r>
              <a:rPr lang="en-US" sz="2400" dirty="0" err="1" smtClean="0"/>
              <a:t>Nêu</a:t>
            </a:r>
            <a:r>
              <a:rPr lang="en-US" sz="2400" dirty="0" smtClean="0"/>
              <a:t> </a:t>
            </a:r>
            <a:r>
              <a:rPr lang="en-US" sz="2400" dirty="0" err="1"/>
              <a:t>một</a:t>
            </a:r>
            <a:r>
              <a:rPr lang="en-US" sz="2400" dirty="0"/>
              <a:t> </a:t>
            </a:r>
            <a:r>
              <a:rPr lang="en-US" sz="2400" dirty="0" err="1"/>
              <a:t>số</a:t>
            </a:r>
            <a:r>
              <a:rPr lang="en-US" sz="2400" dirty="0"/>
              <a:t> </a:t>
            </a:r>
            <a:r>
              <a:rPr lang="en-US" sz="2400" dirty="0" err="1"/>
              <a:t>biện</a:t>
            </a:r>
            <a:r>
              <a:rPr lang="en-US" sz="2400" dirty="0"/>
              <a:t> </a:t>
            </a:r>
            <a:r>
              <a:rPr lang="en-US" sz="2400" dirty="0" err="1"/>
              <a:t>pháp</a:t>
            </a:r>
            <a:r>
              <a:rPr lang="en-US" sz="2400" dirty="0"/>
              <a:t> </a:t>
            </a:r>
            <a:r>
              <a:rPr lang="en-US" sz="2400" dirty="0" err="1"/>
              <a:t>bảo</a:t>
            </a:r>
            <a:r>
              <a:rPr lang="en-US" sz="2400" dirty="0"/>
              <a:t> </a:t>
            </a:r>
            <a:r>
              <a:rPr lang="en-US" sz="2400" dirty="0" err="1"/>
              <a:t>vệ</a:t>
            </a:r>
            <a:r>
              <a:rPr lang="en-US" sz="2400" dirty="0"/>
              <a:t> </a:t>
            </a:r>
            <a:r>
              <a:rPr lang="en-US" sz="2400" dirty="0" err="1"/>
              <a:t>môi</a:t>
            </a:r>
            <a:r>
              <a:rPr lang="en-US" sz="2400" dirty="0"/>
              <a:t> </a:t>
            </a:r>
            <a:r>
              <a:rPr lang="en-US" sz="2400" dirty="0" err="1"/>
              <a:t>trường</a:t>
            </a:r>
            <a:r>
              <a:rPr lang="en-US" sz="2400" dirty="0"/>
              <a:t> </a:t>
            </a:r>
            <a:r>
              <a:rPr lang="en-US" sz="2400" dirty="0" err="1"/>
              <a:t>đất</a:t>
            </a:r>
            <a:r>
              <a:rPr lang="en-US" sz="2400" dirty="0"/>
              <a:t> </a:t>
            </a:r>
            <a:r>
              <a:rPr lang="en-US" sz="2400" dirty="0" err="1"/>
              <a:t>và</a:t>
            </a:r>
            <a:r>
              <a:rPr lang="en-US" sz="2400" dirty="0"/>
              <a:t> </a:t>
            </a:r>
            <a:r>
              <a:rPr lang="en-US" sz="2400" dirty="0" err="1"/>
              <a:t>tài</a:t>
            </a:r>
            <a:r>
              <a:rPr lang="en-US" sz="2400" dirty="0"/>
              <a:t> </a:t>
            </a:r>
            <a:r>
              <a:rPr lang="en-US" sz="2400" dirty="0" err="1"/>
              <a:t>nguyên</a:t>
            </a:r>
            <a:r>
              <a:rPr lang="en-US" sz="2400" dirty="0"/>
              <a:t> </a:t>
            </a:r>
            <a:r>
              <a:rPr lang="en-US" sz="2400" dirty="0" err="1"/>
              <a:t>rừng</a:t>
            </a:r>
            <a:r>
              <a:rPr lang="en-US" sz="2400" dirty="0"/>
              <a:t>?</a:t>
            </a:r>
            <a:endParaRPr lang="en-US" sz="2400" dirty="0"/>
          </a:p>
        </p:txBody>
      </p:sp>
      <p:grpSp>
        <p:nvGrpSpPr>
          <p:cNvPr id="2" name="Group 1"/>
          <p:cNvGrpSpPr/>
          <p:nvPr/>
        </p:nvGrpSpPr>
        <p:grpSpPr>
          <a:xfrm>
            <a:off x="1" y="2971800"/>
            <a:ext cx="9143999" cy="2938994"/>
            <a:chOff x="1" y="2971800"/>
            <a:chExt cx="9143999" cy="2938994"/>
          </a:xfrm>
        </p:grpSpPr>
        <p:pic>
          <p:nvPicPr>
            <p:cNvPr id="10" name="Picture 9" descr="Bao ve moi truong"/>
            <p:cNvPicPr>
              <a:picLocks noChangeAspect="1" noChangeArrowheads="1"/>
            </p:cNvPicPr>
            <p:nvPr/>
          </p:nvPicPr>
          <p:blipFill rotWithShape="1">
            <a:blip r:embed="rId1"/>
            <a:srcRect t="50000"/>
            <a:stretch>
              <a:fillRect/>
            </a:stretch>
          </p:blipFill>
          <p:spPr bwMode="auto">
            <a:xfrm>
              <a:off x="1" y="2971800"/>
              <a:ext cx="4572000" cy="2938994"/>
            </a:xfrm>
            <a:prstGeom prst="rect">
              <a:avLst/>
            </a:prstGeom>
            <a:noFill/>
            <a:ln w="9525">
              <a:noFill/>
              <a:miter lim="800000"/>
              <a:headEnd/>
              <a:tailEnd/>
            </a:ln>
          </p:spPr>
        </p:pic>
        <p:pic>
          <p:nvPicPr>
            <p:cNvPr id="13" name="Picture 12" descr="Mot so bien phap bao ve moi truong"/>
            <p:cNvPicPr>
              <a:picLocks noChangeAspect="1" noChangeArrowheads="1"/>
            </p:cNvPicPr>
            <p:nvPr/>
          </p:nvPicPr>
          <p:blipFill rotWithShape="1">
            <a:blip r:embed="rId2"/>
            <a:srcRect b="52542"/>
            <a:stretch>
              <a:fillRect/>
            </a:stretch>
          </p:blipFill>
          <p:spPr bwMode="auto">
            <a:xfrm>
              <a:off x="4572000" y="2985976"/>
              <a:ext cx="4572000" cy="2909455"/>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5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948" y="762000"/>
            <a:ext cx="9128052" cy="2438400"/>
          </a:xfrm>
        </p:spPr>
        <p:txBody>
          <a:bodyPr>
            <a:normAutofit lnSpcReduction="10000"/>
          </a:bodyPr>
          <a:lstStyle/>
          <a:p>
            <a:pPr marL="0" indent="0" eaLnBrk="1" fontAlgn="auto" hangingPunct="1">
              <a:spcAft>
                <a:spcPts val="0"/>
              </a:spcAft>
              <a:buClr>
                <a:schemeClr val="accent3"/>
              </a:buClr>
              <a:buNone/>
              <a:defRPr/>
            </a:pPr>
            <a:r>
              <a:rPr lang="vi-VN" sz="2400" dirty="0" smtClean="0">
                <a:solidFill>
                  <a:srgbClr val="FF0000"/>
                </a:solidFill>
                <a:latin typeface="Arial" panose="020B0604020202020204"/>
              </a:rPr>
              <a:t>1.</a:t>
            </a:r>
            <a:r>
              <a:rPr lang="en-US" sz="2400" dirty="0" smtClean="0">
                <a:solidFill>
                  <a:srgbClr val="FF0000"/>
                </a:solidFill>
                <a:latin typeface="Arial" panose="020B0604020202020204"/>
              </a:rPr>
              <a:t> </a:t>
            </a:r>
            <a:r>
              <a:rPr lang="en-US" sz="2400" dirty="0" err="1" smtClean="0">
                <a:solidFill>
                  <a:srgbClr val="FF0000"/>
                </a:solidFill>
                <a:latin typeface="Arial" panose="020B0604020202020204"/>
              </a:rPr>
              <a:t>Điều</a:t>
            </a:r>
            <a:r>
              <a:rPr lang="en-US" sz="2400" dirty="0" smtClean="0">
                <a:solidFill>
                  <a:srgbClr val="FF0000"/>
                </a:solidFill>
                <a:latin typeface="Arial" panose="020B0604020202020204"/>
              </a:rPr>
              <a:t> </a:t>
            </a:r>
            <a:r>
              <a:rPr lang="en-US" sz="2400" dirty="0" err="1" smtClean="0">
                <a:solidFill>
                  <a:srgbClr val="FF0000"/>
                </a:solidFill>
                <a:latin typeface="Arial" panose="020B0604020202020204"/>
              </a:rPr>
              <a:t>gì</a:t>
            </a:r>
            <a:r>
              <a:rPr lang="en-US" sz="2400" dirty="0" smtClean="0">
                <a:solidFill>
                  <a:srgbClr val="FF0000"/>
                </a:solidFill>
                <a:latin typeface="Arial" panose="020B0604020202020204"/>
              </a:rPr>
              <a:t> </a:t>
            </a:r>
            <a:r>
              <a:rPr lang="en-US" sz="2400" dirty="0" err="1" smtClean="0">
                <a:solidFill>
                  <a:srgbClr val="FF0000"/>
                </a:solidFill>
                <a:latin typeface="Arial" panose="020B0604020202020204"/>
              </a:rPr>
              <a:t>sẽ</a:t>
            </a:r>
            <a:r>
              <a:rPr lang="en-US" sz="2400" dirty="0" smtClean="0">
                <a:solidFill>
                  <a:srgbClr val="FF0000"/>
                </a:solidFill>
                <a:latin typeface="Arial" panose="020B0604020202020204"/>
              </a:rPr>
              <a:t> </a:t>
            </a:r>
            <a:r>
              <a:rPr lang="en-US" sz="2400" dirty="0" err="1" smtClean="0">
                <a:solidFill>
                  <a:srgbClr val="FF0000"/>
                </a:solidFill>
                <a:latin typeface="Arial" panose="020B0604020202020204"/>
              </a:rPr>
              <a:t>xảy</a:t>
            </a:r>
            <a:r>
              <a:rPr lang="en-US" sz="2400" dirty="0" smtClean="0">
                <a:solidFill>
                  <a:srgbClr val="FF0000"/>
                </a:solidFill>
                <a:latin typeface="Arial" panose="020B0604020202020204"/>
              </a:rPr>
              <a:t> </a:t>
            </a:r>
            <a:r>
              <a:rPr lang="en-US" sz="2400" dirty="0" err="1" smtClean="0">
                <a:solidFill>
                  <a:srgbClr val="FF0000"/>
                </a:solidFill>
                <a:latin typeface="Arial" panose="020B0604020202020204"/>
              </a:rPr>
              <a:t>ra</a:t>
            </a:r>
            <a:r>
              <a:rPr lang="en-US" sz="2400" dirty="0" smtClean="0">
                <a:solidFill>
                  <a:srgbClr val="FF0000"/>
                </a:solidFill>
                <a:latin typeface="Arial" panose="020B0604020202020204"/>
              </a:rPr>
              <a:t> </a:t>
            </a:r>
            <a:r>
              <a:rPr lang="en-US" sz="2400" dirty="0" err="1" smtClean="0">
                <a:solidFill>
                  <a:srgbClr val="FF0000"/>
                </a:solidFill>
                <a:latin typeface="Arial" panose="020B0604020202020204"/>
              </a:rPr>
              <a:t>khi</a:t>
            </a:r>
            <a:r>
              <a:rPr lang="en-US" sz="2400" dirty="0" smtClean="0">
                <a:solidFill>
                  <a:srgbClr val="FF0000"/>
                </a:solidFill>
                <a:latin typeface="Arial" panose="020B0604020202020204"/>
              </a:rPr>
              <a:t> </a:t>
            </a:r>
            <a:r>
              <a:rPr lang="en-US" sz="2400" dirty="0" err="1" smtClean="0">
                <a:solidFill>
                  <a:srgbClr val="FF0000"/>
                </a:solidFill>
                <a:latin typeface="Arial" panose="020B0604020202020204"/>
              </a:rPr>
              <a:t>có</a:t>
            </a:r>
            <a:r>
              <a:rPr lang="en-US" sz="2400" dirty="0" smtClean="0">
                <a:solidFill>
                  <a:srgbClr val="FF0000"/>
                </a:solidFill>
                <a:latin typeface="Arial" panose="020B0604020202020204"/>
              </a:rPr>
              <a:t> </a:t>
            </a:r>
            <a:r>
              <a:rPr lang="en-US" sz="2400" dirty="0" err="1" smtClean="0">
                <a:solidFill>
                  <a:srgbClr val="FF0000"/>
                </a:solidFill>
                <a:latin typeface="Arial" panose="020B0604020202020204"/>
              </a:rPr>
              <a:t>quá</a:t>
            </a:r>
            <a:r>
              <a:rPr lang="en-US" sz="2400" dirty="0" smtClean="0">
                <a:solidFill>
                  <a:srgbClr val="FF0000"/>
                </a:solidFill>
                <a:latin typeface="Arial" panose="020B0604020202020204"/>
              </a:rPr>
              <a:t> </a:t>
            </a:r>
            <a:r>
              <a:rPr lang="en-US" sz="2400" dirty="0" err="1" smtClean="0">
                <a:solidFill>
                  <a:srgbClr val="FF0000"/>
                </a:solidFill>
                <a:latin typeface="Arial" panose="020B0604020202020204"/>
              </a:rPr>
              <a:t>nhiều</a:t>
            </a:r>
            <a:r>
              <a:rPr lang="en-US" sz="2400" dirty="0" smtClean="0">
                <a:solidFill>
                  <a:srgbClr val="FF0000"/>
                </a:solidFill>
                <a:latin typeface="Arial" panose="020B0604020202020204"/>
              </a:rPr>
              <a:t> </a:t>
            </a:r>
            <a:r>
              <a:rPr lang="en-US" sz="2400" dirty="0" err="1" smtClean="0">
                <a:solidFill>
                  <a:srgbClr val="FF0000"/>
                </a:solidFill>
                <a:latin typeface="Arial" panose="020B0604020202020204"/>
              </a:rPr>
              <a:t>khói</a:t>
            </a:r>
            <a:r>
              <a:rPr lang="en-US" sz="2400" dirty="0" smtClean="0">
                <a:solidFill>
                  <a:srgbClr val="FF0000"/>
                </a:solidFill>
                <a:latin typeface="Arial" panose="020B0604020202020204"/>
              </a:rPr>
              <a:t>, </a:t>
            </a:r>
            <a:r>
              <a:rPr lang="en-US" sz="2400" dirty="0" err="1" smtClean="0">
                <a:solidFill>
                  <a:srgbClr val="FF0000"/>
                </a:solidFill>
                <a:latin typeface="Arial" panose="020B0604020202020204"/>
              </a:rPr>
              <a:t>khí</a:t>
            </a:r>
            <a:r>
              <a:rPr lang="en-US" sz="2400" dirty="0" smtClean="0">
                <a:solidFill>
                  <a:srgbClr val="FF0000"/>
                </a:solidFill>
                <a:latin typeface="Arial" panose="020B0604020202020204"/>
              </a:rPr>
              <a:t> </a:t>
            </a:r>
            <a:r>
              <a:rPr lang="en-US" sz="2400" dirty="0" err="1" smtClean="0">
                <a:solidFill>
                  <a:srgbClr val="FF0000"/>
                </a:solidFill>
                <a:latin typeface="Arial" panose="020B0604020202020204"/>
              </a:rPr>
              <a:t>độc</a:t>
            </a:r>
            <a:r>
              <a:rPr lang="en-US" sz="2400" dirty="0" smtClean="0">
                <a:solidFill>
                  <a:srgbClr val="FF0000"/>
                </a:solidFill>
                <a:latin typeface="Arial" panose="020B0604020202020204"/>
              </a:rPr>
              <a:t> </a:t>
            </a:r>
            <a:r>
              <a:rPr lang="en-US" sz="2400" dirty="0" err="1" smtClean="0">
                <a:solidFill>
                  <a:srgbClr val="FF0000"/>
                </a:solidFill>
                <a:latin typeface="Arial" panose="020B0604020202020204"/>
              </a:rPr>
              <a:t>thải</a:t>
            </a:r>
            <a:r>
              <a:rPr lang="en-US" sz="2400" dirty="0" smtClean="0">
                <a:solidFill>
                  <a:srgbClr val="FF0000"/>
                </a:solidFill>
                <a:latin typeface="Arial" panose="020B0604020202020204"/>
              </a:rPr>
              <a:t> </a:t>
            </a:r>
            <a:r>
              <a:rPr lang="en-US" sz="2400" dirty="0" err="1" smtClean="0">
                <a:solidFill>
                  <a:srgbClr val="FF0000"/>
                </a:solidFill>
                <a:latin typeface="Arial" panose="020B0604020202020204"/>
              </a:rPr>
              <a:t>vào</a:t>
            </a:r>
            <a:r>
              <a:rPr lang="en-US" sz="2400" dirty="0" smtClean="0">
                <a:solidFill>
                  <a:srgbClr val="FF0000"/>
                </a:solidFill>
                <a:latin typeface="Arial" panose="020B0604020202020204"/>
              </a:rPr>
              <a:t> </a:t>
            </a:r>
            <a:r>
              <a:rPr lang="en-US" sz="2400" dirty="0" err="1" smtClean="0">
                <a:solidFill>
                  <a:srgbClr val="FF0000"/>
                </a:solidFill>
                <a:latin typeface="Arial" panose="020B0604020202020204"/>
              </a:rPr>
              <a:t>không</a:t>
            </a:r>
            <a:r>
              <a:rPr lang="en-US" sz="2400" dirty="0" smtClean="0">
                <a:solidFill>
                  <a:srgbClr val="FF0000"/>
                </a:solidFill>
                <a:latin typeface="Arial" panose="020B0604020202020204"/>
              </a:rPr>
              <a:t> </a:t>
            </a:r>
            <a:r>
              <a:rPr lang="en-US" sz="2400" dirty="0" err="1" smtClean="0">
                <a:solidFill>
                  <a:srgbClr val="FF0000"/>
                </a:solidFill>
                <a:latin typeface="Arial" panose="020B0604020202020204"/>
              </a:rPr>
              <a:t>khí</a:t>
            </a:r>
            <a:r>
              <a:rPr lang="en-US" sz="2400" dirty="0" smtClean="0">
                <a:solidFill>
                  <a:srgbClr val="FF0000"/>
                </a:solidFill>
                <a:latin typeface="Arial" panose="020B0604020202020204"/>
              </a:rPr>
              <a:t>?</a:t>
            </a:r>
            <a:endParaRPr lang="en-US" sz="2400" dirty="0" smtClean="0">
              <a:solidFill>
                <a:srgbClr val="FF0000"/>
              </a:solidFill>
              <a:latin typeface="Arial" panose="020B0604020202020204"/>
            </a:endParaRPr>
          </a:p>
          <a:p>
            <a:pPr marL="0" indent="0" eaLnBrk="1" fontAlgn="auto" hangingPunct="1">
              <a:spcAft>
                <a:spcPts val="0"/>
              </a:spcAft>
              <a:buClr>
                <a:schemeClr val="accent3"/>
              </a:buClr>
              <a:buNone/>
              <a:defRPr/>
            </a:pPr>
            <a:r>
              <a:rPr lang="vi-VN" sz="2400" dirty="0" smtClean="0">
                <a:latin typeface="Arial" panose="020B0604020202020204"/>
              </a:rPr>
              <a:t>	</a:t>
            </a:r>
            <a:r>
              <a:rPr lang="en-US" sz="2400" dirty="0" smtClean="0">
                <a:latin typeface="Arial" panose="020B0604020202020204"/>
              </a:rPr>
              <a:t>a</a:t>
            </a:r>
            <a:r>
              <a:rPr lang="vi-VN" sz="2400" dirty="0">
                <a:latin typeface="Arial" panose="020B0604020202020204"/>
              </a:rPr>
              <a:t>.</a:t>
            </a:r>
            <a:r>
              <a:rPr lang="en-US" sz="2400" dirty="0" smtClean="0">
                <a:latin typeface="Arial" panose="020B0604020202020204"/>
              </a:rPr>
              <a:t> </a:t>
            </a:r>
            <a:r>
              <a:rPr lang="en-US" sz="2400" dirty="0" err="1" smtClean="0">
                <a:latin typeface="Arial" panose="020B0604020202020204"/>
              </a:rPr>
              <a:t>Không</a:t>
            </a:r>
            <a:r>
              <a:rPr lang="en-US" sz="2400" dirty="0" smtClean="0">
                <a:latin typeface="Arial" panose="020B0604020202020204"/>
              </a:rPr>
              <a:t> </a:t>
            </a:r>
            <a:r>
              <a:rPr lang="en-US" sz="2400" dirty="0" err="1" smtClean="0">
                <a:latin typeface="Arial" panose="020B0604020202020204"/>
              </a:rPr>
              <a:t>khí</a:t>
            </a:r>
            <a:r>
              <a:rPr lang="en-US" sz="2400" dirty="0" smtClean="0">
                <a:latin typeface="Arial" panose="020B0604020202020204"/>
              </a:rPr>
              <a:t> </a:t>
            </a:r>
            <a:r>
              <a:rPr lang="en-US" sz="2400" dirty="0" err="1" smtClean="0">
                <a:latin typeface="Arial" panose="020B0604020202020204"/>
              </a:rPr>
              <a:t>trở</a:t>
            </a:r>
            <a:r>
              <a:rPr lang="en-US" sz="2400" dirty="0" smtClean="0">
                <a:latin typeface="Arial" panose="020B0604020202020204"/>
              </a:rPr>
              <a:t> </a:t>
            </a:r>
            <a:r>
              <a:rPr lang="en-US" sz="2400" dirty="0" err="1" smtClean="0">
                <a:latin typeface="Arial" panose="020B0604020202020204"/>
              </a:rPr>
              <a:t>nên</a:t>
            </a:r>
            <a:r>
              <a:rPr lang="en-US" sz="2400" dirty="0" smtClean="0">
                <a:latin typeface="Arial" panose="020B0604020202020204"/>
              </a:rPr>
              <a:t> </a:t>
            </a:r>
            <a:r>
              <a:rPr lang="en-US" sz="2400" dirty="0" err="1" smtClean="0">
                <a:latin typeface="Arial" panose="020B0604020202020204"/>
              </a:rPr>
              <a:t>nặng</a:t>
            </a:r>
            <a:r>
              <a:rPr lang="en-US" sz="2400" dirty="0" smtClean="0">
                <a:latin typeface="Arial" panose="020B0604020202020204"/>
              </a:rPr>
              <a:t> </a:t>
            </a:r>
            <a:r>
              <a:rPr lang="en-US" sz="2400" dirty="0" err="1" smtClean="0">
                <a:latin typeface="Arial" panose="020B0604020202020204"/>
              </a:rPr>
              <a:t>hơn</a:t>
            </a:r>
            <a:r>
              <a:rPr lang="en-US" sz="2400" dirty="0" smtClean="0">
                <a:latin typeface="Arial" panose="020B0604020202020204"/>
              </a:rPr>
              <a:t>.</a:t>
            </a:r>
            <a:endParaRPr lang="en-US" sz="2400" dirty="0" smtClean="0">
              <a:latin typeface="Arial" panose="020B0604020202020204"/>
            </a:endParaRPr>
          </a:p>
          <a:p>
            <a:pPr marL="0" indent="0" eaLnBrk="1" fontAlgn="auto" hangingPunct="1">
              <a:spcAft>
                <a:spcPts val="0"/>
              </a:spcAft>
              <a:buClr>
                <a:schemeClr val="accent3"/>
              </a:buClr>
              <a:buNone/>
              <a:defRPr/>
            </a:pPr>
            <a:r>
              <a:rPr lang="vi-VN" sz="2400" dirty="0" smtClean="0">
                <a:latin typeface="Arial" panose="020B0604020202020204"/>
              </a:rPr>
              <a:t>	</a:t>
            </a:r>
            <a:r>
              <a:rPr lang="en-US" sz="2400" dirty="0" smtClean="0">
                <a:latin typeface="Arial" panose="020B0604020202020204"/>
              </a:rPr>
              <a:t>b</a:t>
            </a:r>
            <a:r>
              <a:rPr lang="vi-VN" sz="2400" dirty="0">
                <a:latin typeface="Arial" panose="020B0604020202020204"/>
              </a:rPr>
              <a:t>.</a:t>
            </a:r>
            <a:r>
              <a:rPr lang="en-US" sz="2400" dirty="0" smtClean="0">
                <a:latin typeface="Arial" panose="020B0604020202020204"/>
              </a:rPr>
              <a:t> </a:t>
            </a:r>
            <a:r>
              <a:rPr lang="vi-VN" sz="2400" dirty="0" err="1">
                <a:latin typeface="Arial" panose="020B0604020202020204"/>
              </a:rPr>
              <a:t>K</a:t>
            </a:r>
            <a:r>
              <a:rPr lang="en-US" sz="2400" dirty="0" err="1" smtClean="0">
                <a:latin typeface="Arial" panose="020B0604020202020204"/>
              </a:rPr>
              <a:t>hông</a:t>
            </a:r>
            <a:r>
              <a:rPr lang="en-US" sz="2400" dirty="0" smtClean="0">
                <a:latin typeface="Arial" panose="020B0604020202020204"/>
              </a:rPr>
              <a:t> </a:t>
            </a:r>
            <a:r>
              <a:rPr lang="en-US" sz="2400" dirty="0" err="1" smtClean="0">
                <a:latin typeface="Arial" panose="020B0604020202020204"/>
              </a:rPr>
              <a:t>khí</a:t>
            </a:r>
            <a:r>
              <a:rPr lang="en-US" sz="2400" dirty="0" smtClean="0">
                <a:latin typeface="Arial" panose="020B0604020202020204"/>
              </a:rPr>
              <a:t> </a:t>
            </a:r>
            <a:r>
              <a:rPr lang="en-US" sz="2400" dirty="0" err="1" smtClean="0">
                <a:latin typeface="Arial" panose="020B0604020202020204"/>
              </a:rPr>
              <a:t>bị</a:t>
            </a:r>
            <a:r>
              <a:rPr lang="en-US" sz="2400" dirty="0" smtClean="0">
                <a:latin typeface="Arial" panose="020B0604020202020204"/>
              </a:rPr>
              <a:t> ô </a:t>
            </a:r>
            <a:r>
              <a:rPr lang="en-US" sz="2400" dirty="0" err="1" smtClean="0">
                <a:latin typeface="Arial" panose="020B0604020202020204"/>
              </a:rPr>
              <a:t>nhiệm</a:t>
            </a:r>
            <a:r>
              <a:rPr lang="en-US" sz="2400" dirty="0" smtClean="0">
                <a:latin typeface="Arial" panose="020B0604020202020204"/>
              </a:rPr>
              <a:t>.</a:t>
            </a:r>
            <a:endParaRPr lang="en-US" sz="2400" dirty="0" smtClean="0">
              <a:latin typeface="Arial" panose="020B0604020202020204"/>
            </a:endParaRPr>
          </a:p>
          <a:p>
            <a:pPr marL="0" indent="0" eaLnBrk="1" fontAlgn="auto" hangingPunct="1">
              <a:spcAft>
                <a:spcPts val="0"/>
              </a:spcAft>
              <a:buClr>
                <a:schemeClr val="accent3"/>
              </a:buClr>
              <a:buNone/>
              <a:defRPr/>
            </a:pPr>
            <a:r>
              <a:rPr lang="vi-VN" sz="2400" dirty="0" smtClean="0">
                <a:latin typeface="Arial" panose="020B0604020202020204"/>
              </a:rPr>
              <a:t>	</a:t>
            </a:r>
            <a:r>
              <a:rPr lang="en-US" sz="2400" dirty="0" smtClean="0">
                <a:latin typeface="Arial" panose="020B0604020202020204"/>
              </a:rPr>
              <a:t>c</a:t>
            </a:r>
            <a:r>
              <a:rPr lang="vi-VN" sz="2400" dirty="0">
                <a:latin typeface="Arial" panose="020B0604020202020204"/>
              </a:rPr>
              <a:t>.</a:t>
            </a:r>
            <a:r>
              <a:rPr lang="en-US" sz="2400" dirty="0" smtClean="0">
                <a:latin typeface="Arial" panose="020B0604020202020204"/>
              </a:rPr>
              <a:t> </a:t>
            </a:r>
            <a:r>
              <a:rPr lang="en-US" sz="2400" dirty="0" err="1" smtClean="0">
                <a:latin typeface="Arial" panose="020B0604020202020204"/>
              </a:rPr>
              <a:t>Không</a:t>
            </a:r>
            <a:r>
              <a:rPr lang="en-US" sz="2400" dirty="0" smtClean="0">
                <a:latin typeface="Arial" panose="020B0604020202020204"/>
              </a:rPr>
              <a:t> </a:t>
            </a:r>
            <a:r>
              <a:rPr lang="en-US" sz="2400" dirty="0" err="1" smtClean="0">
                <a:latin typeface="Arial" panose="020B0604020202020204"/>
              </a:rPr>
              <a:t>khí</a:t>
            </a:r>
            <a:r>
              <a:rPr lang="en-US" sz="2400" dirty="0" smtClean="0">
                <a:latin typeface="Arial" panose="020B0604020202020204"/>
              </a:rPr>
              <a:t> </a:t>
            </a:r>
            <a:r>
              <a:rPr lang="en-US" sz="2400" dirty="0" err="1" smtClean="0">
                <a:latin typeface="Arial" panose="020B0604020202020204"/>
              </a:rPr>
              <a:t>chuyển</a:t>
            </a:r>
            <a:r>
              <a:rPr lang="en-US" sz="2400" dirty="0" smtClean="0">
                <a:latin typeface="Arial" panose="020B0604020202020204"/>
              </a:rPr>
              <a:t> </a:t>
            </a:r>
            <a:r>
              <a:rPr lang="en-US" sz="2400" dirty="0" err="1" smtClean="0">
                <a:latin typeface="Arial" panose="020B0604020202020204"/>
              </a:rPr>
              <a:t>động</a:t>
            </a:r>
            <a:r>
              <a:rPr lang="en-US" sz="2400" dirty="0" smtClean="0">
                <a:latin typeface="Arial" panose="020B0604020202020204"/>
              </a:rPr>
              <a:t>.</a:t>
            </a:r>
            <a:endParaRPr lang="en-US" sz="2400" dirty="0" smtClean="0">
              <a:latin typeface="Arial" panose="020B0604020202020204"/>
            </a:endParaRPr>
          </a:p>
          <a:p>
            <a:pPr marL="0" indent="0" eaLnBrk="1" fontAlgn="auto" hangingPunct="1">
              <a:spcAft>
                <a:spcPts val="0"/>
              </a:spcAft>
              <a:buClr>
                <a:schemeClr val="accent3"/>
              </a:buClr>
              <a:buNone/>
              <a:defRPr/>
            </a:pPr>
            <a:r>
              <a:rPr lang="vi-VN" sz="2400" dirty="0" smtClean="0">
                <a:latin typeface="Arial" panose="020B0604020202020204"/>
              </a:rPr>
              <a:t>	</a:t>
            </a:r>
            <a:r>
              <a:rPr lang="en-US" sz="2400" dirty="0" smtClean="0">
                <a:latin typeface="Arial" panose="020B0604020202020204"/>
              </a:rPr>
              <a:t>d</a:t>
            </a:r>
            <a:r>
              <a:rPr lang="vi-VN" sz="2400" dirty="0" smtClean="0">
                <a:latin typeface="Arial" panose="020B0604020202020204"/>
              </a:rPr>
              <a:t>.</a:t>
            </a:r>
            <a:r>
              <a:rPr lang="en-US" sz="2400" dirty="0" smtClean="0">
                <a:latin typeface="Arial" panose="020B0604020202020204"/>
              </a:rPr>
              <a:t> </a:t>
            </a:r>
            <a:r>
              <a:rPr lang="en-US" sz="2400" dirty="0" err="1" smtClean="0">
                <a:latin typeface="Arial" panose="020B0604020202020204"/>
              </a:rPr>
              <a:t>Không</a:t>
            </a:r>
            <a:r>
              <a:rPr lang="en-US" sz="2400" dirty="0" smtClean="0">
                <a:latin typeface="Arial" panose="020B0604020202020204"/>
              </a:rPr>
              <a:t> </a:t>
            </a:r>
            <a:r>
              <a:rPr lang="en-US" sz="2400" dirty="0" err="1" smtClean="0">
                <a:latin typeface="Arial" panose="020B0604020202020204"/>
              </a:rPr>
              <a:t>khí</a:t>
            </a:r>
            <a:r>
              <a:rPr lang="en-US" sz="2400" dirty="0" smtClean="0">
                <a:latin typeface="Arial" panose="020B0604020202020204"/>
              </a:rPr>
              <a:t> bay </a:t>
            </a:r>
            <a:r>
              <a:rPr lang="en-US" sz="2400" dirty="0" err="1" smtClean="0">
                <a:latin typeface="Arial" panose="020B0604020202020204"/>
              </a:rPr>
              <a:t>cao</a:t>
            </a:r>
            <a:r>
              <a:rPr lang="en-US" sz="2400" dirty="0" smtClean="0">
                <a:latin typeface="Arial" panose="020B0604020202020204"/>
              </a:rPr>
              <a:t>.</a:t>
            </a:r>
            <a:endParaRPr lang="en-US" sz="2400" dirty="0">
              <a:latin typeface="Arial" panose="020B0604020202020204"/>
            </a:endParaRPr>
          </a:p>
        </p:txBody>
      </p:sp>
      <p:sp>
        <p:nvSpPr>
          <p:cNvPr id="5" name="Content Placeholder 2"/>
          <p:cNvSpPr txBox="1"/>
          <p:nvPr/>
        </p:nvSpPr>
        <p:spPr>
          <a:xfrm>
            <a:off x="7088" y="76200"/>
            <a:ext cx="9136912" cy="457200"/>
          </a:xfrm>
          <a:prstGeom prst="rect">
            <a:avLst/>
          </a:prstGeom>
          <a:solidFill>
            <a:srgbClr val="FFFF00"/>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Clr>
                <a:schemeClr val="accent3"/>
              </a:buClr>
              <a:buFont typeface="Arial" panose="020B0604020202020204" pitchFamily="34" charset="0"/>
              <a:buNone/>
              <a:defRPr/>
            </a:pPr>
            <a:r>
              <a:rPr lang="en-US" sz="2400" b="1" dirty="0" smtClean="0">
                <a:solidFill>
                  <a:srgbClr val="C00000"/>
                </a:solidFill>
                <a:latin typeface="Arial" panose="020B0604020202020204"/>
              </a:rPr>
              <a:t>2.</a:t>
            </a:r>
            <a:r>
              <a:rPr lang="vi-VN" sz="2400" b="1" dirty="0" smtClean="0">
                <a:solidFill>
                  <a:srgbClr val="C00000"/>
                </a:solidFill>
                <a:latin typeface="Arial" panose="020B0604020202020204"/>
              </a:rPr>
              <a:t> </a:t>
            </a:r>
            <a:r>
              <a:rPr lang="en-US" sz="2400" b="1" dirty="0" err="1" smtClean="0">
                <a:solidFill>
                  <a:srgbClr val="C00000"/>
                </a:solidFill>
                <a:latin typeface="Arial" panose="020B0604020202020204"/>
              </a:rPr>
              <a:t>Bài</a:t>
            </a:r>
            <a:r>
              <a:rPr lang="en-US" sz="2400" b="1" dirty="0" smtClean="0">
                <a:solidFill>
                  <a:srgbClr val="C00000"/>
                </a:solidFill>
                <a:latin typeface="Arial" panose="020B0604020202020204"/>
              </a:rPr>
              <a:t> </a:t>
            </a:r>
            <a:r>
              <a:rPr lang="en-US" sz="2400" b="1" dirty="0" err="1" smtClean="0">
                <a:solidFill>
                  <a:srgbClr val="C00000"/>
                </a:solidFill>
                <a:latin typeface="Arial" panose="020B0604020202020204"/>
              </a:rPr>
              <a:t>tập</a:t>
            </a:r>
            <a:r>
              <a:rPr lang="en-US" sz="2400" b="1" dirty="0" smtClean="0">
                <a:solidFill>
                  <a:srgbClr val="C00000"/>
                </a:solidFill>
                <a:latin typeface="Arial" panose="020B0604020202020204"/>
              </a:rPr>
              <a:t>: </a:t>
            </a:r>
            <a:r>
              <a:rPr lang="en-US" sz="2400" b="1" dirty="0" err="1" smtClean="0">
                <a:solidFill>
                  <a:srgbClr val="C00000"/>
                </a:solidFill>
                <a:latin typeface="Arial" panose="020B0604020202020204"/>
              </a:rPr>
              <a:t>Hãy</a:t>
            </a:r>
            <a:r>
              <a:rPr lang="en-US" sz="2400" b="1" dirty="0" smtClean="0">
                <a:solidFill>
                  <a:srgbClr val="C00000"/>
                </a:solidFill>
                <a:latin typeface="Arial" panose="020B0604020202020204"/>
              </a:rPr>
              <a:t> </a:t>
            </a:r>
            <a:r>
              <a:rPr lang="en-US" sz="2400" b="1" dirty="0" err="1" smtClean="0">
                <a:solidFill>
                  <a:srgbClr val="C00000"/>
                </a:solidFill>
                <a:latin typeface="Arial" panose="020B0604020202020204"/>
              </a:rPr>
              <a:t>chọn</a:t>
            </a:r>
            <a:r>
              <a:rPr lang="en-US" sz="2400" b="1" dirty="0" smtClean="0">
                <a:solidFill>
                  <a:srgbClr val="C00000"/>
                </a:solidFill>
                <a:latin typeface="Arial" panose="020B0604020202020204"/>
              </a:rPr>
              <a:t> </a:t>
            </a:r>
            <a:r>
              <a:rPr lang="en-US" sz="2400" b="1" dirty="0" err="1" smtClean="0">
                <a:solidFill>
                  <a:srgbClr val="C00000"/>
                </a:solidFill>
                <a:latin typeface="Arial" panose="020B0604020202020204"/>
              </a:rPr>
              <a:t>câu</a:t>
            </a:r>
            <a:r>
              <a:rPr lang="en-US" sz="2400" b="1" dirty="0" smtClean="0">
                <a:solidFill>
                  <a:srgbClr val="C00000"/>
                </a:solidFill>
                <a:latin typeface="Arial" panose="020B0604020202020204"/>
              </a:rPr>
              <a:t> </a:t>
            </a:r>
            <a:r>
              <a:rPr lang="en-US" sz="2400" b="1" dirty="0" err="1" smtClean="0">
                <a:solidFill>
                  <a:srgbClr val="C00000"/>
                </a:solidFill>
                <a:latin typeface="Arial" panose="020B0604020202020204"/>
              </a:rPr>
              <a:t>trả</a:t>
            </a:r>
            <a:r>
              <a:rPr lang="en-US" sz="2400" b="1" dirty="0" smtClean="0">
                <a:solidFill>
                  <a:srgbClr val="C00000"/>
                </a:solidFill>
                <a:latin typeface="Arial" panose="020B0604020202020204"/>
              </a:rPr>
              <a:t> </a:t>
            </a:r>
            <a:r>
              <a:rPr lang="en-US" sz="2400" b="1" dirty="0" err="1" smtClean="0">
                <a:solidFill>
                  <a:srgbClr val="C00000"/>
                </a:solidFill>
                <a:latin typeface="Arial" panose="020B0604020202020204"/>
              </a:rPr>
              <a:t>lời</a:t>
            </a:r>
            <a:r>
              <a:rPr lang="en-US" sz="2400" b="1" dirty="0" smtClean="0">
                <a:solidFill>
                  <a:srgbClr val="C00000"/>
                </a:solidFill>
                <a:latin typeface="Arial" panose="020B0604020202020204"/>
              </a:rPr>
              <a:t> </a:t>
            </a:r>
            <a:r>
              <a:rPr lang="en-US" sz="2400" b="1" dirty="0" err="1" smtClean="0">
                <a:solidFill>
                  <a:srgbClr val="C00000"/>
                </a:solidFill>
                <a:latin typeface="Arial" panose="020B0604020202020204"/>
              </a:rPr>
              <a:t>đúng</a:t>
            </a:r>
            <a:r>
              <a:rPr lang="en-US" sz="2400" b="1" dirty="0" smtClean="0">
                <a:solidFill>
                  <a:srgbClr val="C00000"/>
                </a:solidFill>
                <a:latin typeface="Arial" panose="020B0604020202020204"/>
              </a:rPr>
              <a:t> </a:t>
            </a:r>
            <a:r>
              <a:rPr lang="en-US" sz="2400" b="1" dirty="0" err="1" smtClean="0">
                <a:solidFill>
                  <a:srgbClr val="C00000"/>
                </a:solidFill>
                <a:latin typeface="Arial" panose="020B0604020202020204"/>
              </a:rPr>
              <a:t>cho</a:t>
            </a:r>
            <a:r>
              <a:rPr lang="en-US" sz="2400" b="1" dirty="0" smtClean="0">
                <a:solidFill>
                  <a:srgbClr val="C00000"/>
                </a:solidFill>
                <a:latin typeface="Arial" panose="020B0604020202020204"/>
              </a:rPr>
              <a:t> </a:t>
            </a:r>
            <a:r>
              <a:rPr lang="en-US" sz="2400" b="1" dirty="0" err="1" smtClean="0">
                <a:solidFill>
                  <a:srgbClr val="C00000"/>
                </a:solidFill>
                <a:latin typeface="Arial" panose="020B0604020202020204"/>
              </a:rPr>
              <a:t>các</a:t>
            </a:r>
            <a:r>
              <a:rPr lang="en-US" sz="2400" b="1" dirty="0" smtClean="0">
                <a:solidFill>
                  <a:srgbClr val="C00000"/>
                </a:solidFill>
                <a:latin typeface="Arial" panose="020B0604020202020204"/>
              </a:rPr>
              <a:t> </a:t>
            </a:r>
            <a:r>
              <a:rPr lang="en-US" sz="2400" b="1" dirty="0" err="1" smtClean="0">
                <a:solidFill>
                  <a:srgbClr val="C00000"/>
                </a:solidFill>
                <a:latin typeface="Arial" panose="020B0604020202020204"/>
              </a:rPr>
              <a:t>câu</a:t>
            </a:r>
            <a:r>
              <a:rPr lang="en-US" sz="2400" b="1" dirty="0" smtClean="0">
                <a:solidFill>
                  <a:srgbClr val="C00000"/>
                </a:solidFill>
                <a:latin typeface="Arial" panose="020B0604020202020204"/>
              </a:rPr>
              <a:t> </a:t>
            </a:r>
            <a:r>
              <a:rPr lang="en-US" sz="2400" b="1" dirty="0" err="1" smtClean="0">
                <a:solidFill>
                  <a:srgbClr val="C00000"/>
                </a:solidFill>
                <a:latin typeface="Arial" panose="020B0604020202020204"/>
              </a:rPr>
              <a:t>hỏi</a:t>
            </a:r>
            <a:r>
              <a:rPr lang="en-US" sz="2400" b="1" dirty="0" smtClean="0">
                <a:solidFill>
                  <a:srgbClr val="C00000"/>
                </a:solidFill>
                <a:latin typeface="Arial" panose="020B0604020202020204"/>
              </a:rPr>
              <a:t> </a:t>
            </a:r>
            <a:r>
              <a:rPr lang="en-US" sz="2400" b="1" dirty="0" err="1" smtClean="0">
                <a:solidFill>
                  <a:srgbClr val="C00000"/>
                </a:solidFill>
                <a:latin typeface="Arial" panose="020B0604020202020204"/>
              </a:rPr>
              <a:t>sau</a:t>
            </a:r>
            <a:r>
              <a:rPr lang="en-US" sz="2400" b="1" dirty="0" smtClean="0">
                <a:solidFill>
                  <a:srgbClr val="C00000"/>
                </a:solidFill>
                <a:latin typeface="Arial" panose="020B0604020202020204"/>
              </a:rPr>
              <a:t>:</a:t>
            </a:r>
            <a:endParaRPr lang="en-US" sz="2400" b="1" dirty="0" smtClean="0">
              <a:solidFill>
                <a:srgbClr val="C00000"/>
              </a:solidFill>
              <a:latin typeface="Arial" panose="020B0604020202020204"/>
            </a:endParaRPr>
          </a:p>
        </p:txBody>
      </p:sp>
      <p:sp>
        <p:nvSpPr>
          <p:cNvPr id="2" name="Oval 1"/>
          <p:cNvSpPr/>
          <p:nvPr/>
        </p:nvSpPr>
        <p:spPr>
          <a:xfrm>
            <a:off x="838200" y="1905000"/>
            <a:ext cx="457200" cy="457200"/>
          </a:xfrm>
          <a:prstGeom prst="ellipse">
            <a:avLst/>
          </a:prstGeom>
          <a:solidFill>
            <a:srgbClr val="C00000">
              <a:alpha val="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Gần 1 triệu người tử vong mỗi năm do ô nhiễm không khí tại EU - Ảnh thời sự  quốc tế - Văn hóa xã hội - Thông tấn xã Việt Nam (TTXVN)"/>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57200" y="3200400"/>
            <a:ext cx="5181600" cy="338375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8200"/>
            <a:ext cx="9067800" cy="457200"/>
          </a:xfrm>
        </p:spPr>
        <p:txBody>
          <a:bodyPr>
            <a:noAutofit/>
          </a:bodyPr>
          <a:lstStyle/>
          <a:p>
            <a:pPr marL="0" indent="0" algn="ctr" eaLnBrk="1" fontAlgn="auto" hangingPunct="1">
              <a:spcAft>
                <a:spcPts val="0"/>
              </a:spcAft>
              <a:buClr>
                <a:schemeClr val="accent3"/>
              </a:buClr>
              <a:buNone/>
              <a:defRPr/>
            </a:pPr>
            <a:r>
              <a:rPr lang="en-US" sz="2400" b="1" i="1" dirty="0" smtClean="0">
                <a:solidFill>
                  <a:srgbClr val="002060"/>
                </a:solidFill>
                <a:latin typeface="Arial" panose="020B0604020202020204"/>
              </a:rPr>
              <a:t>Theo </a:t>
            </a:r>
            <a:r>
              <a:rPr lang="en-US" sz="2400" b="1" i="1" dirty="0" err="1" smtClean="0">
                <a:solidFill>
                  <a:srgbClr val="002060"/>
                </a:solidFill>
                <a:latin typeface="Arial" panose="020B0604020202020204"/>
              </a:rPr>
              <a:t>em</a:t>
            </a:r>
            <a:r>
              <a:rPr lang="en-US" sz="2400" b="1" i="1" dirty="0" smtClean="0">
                <a:solidFill>
                  <a:srgbClr val="002060"/>
                </a:solidFill>
                <a:latin typeface="Arial" panose="020B0604020202020204"/>
              </a:rPr>
              <a:t>, </a:t>
            </a:r>
            <a:r>
              <a:rPr lang="en-US" sz="2400" b="1" i="1" dirty="0" err="1" smtClean="0">
                <a:solidFill>
                  <a:srgbClr val="002060"/>
                </a:solidFill>
                <a:latin typeface="Arial" panose="020B0604020202020204"/>
              </a:rPr>
              <a:t>cần</a:t>
            </a:r>
            <a:r>
              <a:rPr lang="en-US" sz="2400" b="1" i="1" dirty="0" smtClean="0">
                <a:solidFill>
                  <a:srgbClr val="002060"/>
                </a:solidFill>
                <a:latin typeface="Arial" panose="020B0604020202020204"/>
              </a:rPr>
              <a:t> </a:t>
            </a:r>
            <a:r>
              <a:rPr lang="en-US" sz="2400" b="1" i="1" dirty="0" err="1" smtClean="0">
                <a:solidFill>
                  <a:srgbClr val="002060"/>
                </a:solidFill>
                <a:latin typeface="Arial" panose="020B0604020202020204"/>
              </a:rPr>
              <a:t>làm</a:t>
            </a:r>
            <a:r>
              <a:rPr lang="en-US" sz="2400" b="1" i="1" dirty="0" smtClean="0">
                <a:solidFill>
                  <a:srgbClr val="002060"/>
                </a:solidFill>
                <a:latin typeface="Arial" panose="020B0604020202020204"/>
              </a:rPr>
              <a:t> </a:t>
            </a:r>
            <a:r>
              <a:rPr lang="en-US" sz="2400" b="1" i="1" dirty="0" err="1" smtClean="0">
                <a:solidFill>
                  <a:srgbClr val="002060"/>
                </a:solidFill>
                <a:latin typeface="Arial" panose="020B0604020202020204"/>
              </a:rPr>
              <a:t>gì</a:t>
            </a:r>
            <a:r>
              <a:rPr lang="en-US" sz="2400" b="1" i="1" dirty="0" smtClean="0">
                <a:solidFill>
                  <a:srgbClr val="002060"/>
                </a:solidFill>
                <a:latin typeface="Arial" panose="020B0604020202020204"/>
              </a:rPr>
              <a:t> </a:t>
            </a:r>
            <a:r>
              <a:rPr lang="en-US" sz="2400" b="1" i="1" dirty="0" err="1" smtClean="0">
                <a:solidFill>
                  <a:srgbClr val="002060"/>
                </a:solidFill>
                <a:latin typeface="Arial" panose="020B0604020202020204"/>
              </a:rPr>
              <a:t>để</a:t>
            </a:r>
            <a:r>
              <a:rPr lang="en-US" sz="2400" b="1" i="1" dirty="0" smtClean="0">
                <a:solidFill>
                  <a:srgbClr val="002060"/>
                </a:solidFill>
                <a:latin typeface="Arial" panose="020B0604020202020204"/>
              </a:rPr>
              <a:t> </a:t>
            </a:r>
            <a:r>
              <a:rPr lang="en-US" sz="2400" b="1" i="1" dirty="0" err="1" smtClean="0">
                <a:solidFill>
                  <a:srgbClr val="002060"/>
                </a:solidFill>
                <a:latin typeface="Arial" panose="020B0604020202020204"/>
              </a:rPr>
              <a:t>bảo</a:t>
            </a:r>
            <a:r>
              <a:rPr lang="en-US" sz="2400" b="1" i="1" dirty="0" smtClean="0">
                <a:solidFill>
                  <a:srgbClr val="002060"/>
                </a:solidFill>
                <a:latin typeface="Arial" panose="020B0604020202020204"/>
              </a:rPr>
              <a:t> </a:t>
            </a:r>
            <a:r>
              <a:rPr lang="en-US" sz="2400" b="1" i="1" dirty="0" err="1" smtClean="0">
                <a:solidFill>
                  <a:srgbClr val="002060"/>
                </a:solidFill>
                <a:latin typeface="Arial" panose="020B0604020202020204"/>
              </a:rPr>
              <a:t>vệ</a:t>
            </a:r>
            <a:r>
              <a:rPr lang="en-US" sz="2400" b="1" i="1" dirty="0" smtClean="0">
                <a:solidFill>
                  <a:srgbClr val="002060"/>
                </a:solidFill>
                <a:latin typeface="Arial" panose="020B0604020202020204"/>
              </a:rPr>
              <a:t> </a:t>
            </a:r>
            <a:r>
              <a:rPr lang="en-US" sz="2400" b="1" i="1" dirty="0" err="1" smtClean="0">
                <a:solidFill>
                  <a:srgbClr val="002060"/>
                </a:solidFill>
                <a:latin typeface="Arial" panose="020B0604020202020204"/>
              </a:rPr>
              <a:t>bầu</a:t>
            </a:r>
            <a:r>
              <a:rPr lang="en-US" sz="2400" b="1" i="1" dirty="0" smtClean="0">
                <a:solidFill>
                  <a:srgbClr val="002060"/>
                </a:solidFill>
                <a:latin typeface="Arial" panose="020B0604020202020204"/>
              </a:rPr>
              <a:t> </a:t>
            </a:r>
            <a:r>
              <a:rPr lang="en-US" sz="2400" b="1" i="1" dirty="0" err="1" smtClean="0">
                <a:solidFill>
                  <a:srgbClr val="002060"/>
                </a:solidFill>
                <a:latin typeface="Arial" panose="020B0604020202020204"/>
              </a:rPr>
              <a:t>không</a:t>
            </a:r>
            <a:r>
              <a:rPr lang="en-US" sz="2400" b="1" i="1" dirty="0" smtClean="0">
                <a:solidFill>
                  <a:srgbClr val="002060"/>
                </a:solidFill>
                <a:latin typeface="Arial" panose="020B0604020202020204"/>
              </a:rPr>
              <a:t> </a:t>
            </a:r>
            <a:r>
              <a:rPr lang="en-US" sz="2400" b="1" i="1" dirty="0" err="1" smtClean="0">
                <a:solidFill>
                  <a:srgbClr val="002060"/>
                </a:solidFill>
                <a:latin typeface="Arial" panose="020B0604020202020204"/>
              </a:rPr>
              <a:t>khí</a:t>
            </a:r>
            <a:r>
              <a:rPr lang="en-US" sz="2400" b="1" i="1" dirty="0" smtClean="0">
                <a:solidFill>
                  <a:srgbClr val="002060"/>
                </a:solidFill>
                <a:latin typeface="Arial" panose="020B0604020202020204"/>
              </a:rPr>
              <a:t> </a:t>
            </a:r>
            <a:r>
              <a:rPr lang="en-US" sz="2400" b="1" i="1" dirty="0" err="1" smtClean="0">
                <a:solidFill>
                  <a:srgbClr val="002060"/>
                </a:solidFill>
                <a:latin typeface="Arial" panose="020B0604020202020204"/>
              </a:rPr>
              <a:t>trong</a:t>
            </a:r>
            <a:r>
              <a:rPr lang="en-US" sz="2400" b="1" i="1" dirty="0" smtClean="0">
                <a:solidFill>
                  <a:srgbClr val="002060"/>
                </a:solidFill>
                <a:latin typeface="Arial" panose="020B0604020202020204"/>
              </a:rPr>
              <a:t> </a:t>
            </a:r>
            <a:r>
              <a:rPr lang="en-US" sz="2400" b="1" i="1" dirty="0" err="1" smtClean="0">
                <a:solidFill>
                  <a:srgbClr val="002060"/>
                </a:solidFill>
                <a:latin typeface="Arial" panose="020B0604020202020204"/>
              </a:rPr>
              <a:t>sạch</a:t>
            </a:r>
            <a:r>
              <a:rPr lang="en-US" sz="2400" b="1" i="1" dirty="0" smtClean="0">
                <a:solidFill>
                  <a:srgbClr val="002060"/>
                </a:solidFill>
                <a:latin typeface="Arial" panose="020B0604020202020204"/>
              </a:rPr>
              <a:t>?</a:t>
            </a:r>
            <a:endParaRPr lang="en-US" sz="2400" b="1" i="1" dirty="0">
              <a:solidFill>
                <a:srgbClr val="002060"/>
              </a:solidFill>
              <a:latin typeface="Arial" panose="020B0604020202020204"/>
            </a:endParaRPr>
          </a:p>
        </p:txBody>
      </p:sp>
      <p:pic>
        <p:nvPicPr>
          <p:cNvPr id="4" name="Picture 3" descr="Trang80.12.jpg.jpg"/>
          <p:cNvPicPr>
            <a:picLocks noChangeAspect="1"/>
          </p:cNvPicPr>
          <p:nvPr/>
        </p:nvPicPr>
        <p:blipFill>
          <a:blip r:embed="rId1"/>
          <a:srcRect/>
          <a:stretch>
            <a:fillRect/>
          </a:stretch>
        </p:blipFill>
        <p:spPr bwMode="auto">
          <a:xfrm>
            <a:off x="381000" y="1752600"/>
            <a:ext cx="2514600" cy="2794000"/>
          </a:xfrm>
          <a:prstGeom prst="rect">
            <a:avLst/>
          </a:prstGeom>
          <a:noFill/>
          <a:ln w="9525">
            <a:noFill/>
            <a:miter lim="800000"/>
            <a:headEnd/>
            <a:tailEnd/>
          </a:ln>
        </p:spPr>
      </p:pic>
      <p:pic>
        <p:nvPicPr>
          <p:cNvPr id="5" name="Picture 4" descr="Trang80.22.jpg.jpg"/>
          <p:cNvPicPr>
            <a:picLocks noChangeAspect="1"/>
          </p:cNvPicPr>
          <p:nvPr/>
        </p:nvPicPr>
        <p:blipFill>
          <a:blip r:embed="rId2"/>
          <a:srcRect/>
          <a:stretch>
            <a:fillRect/>
          </a:stretch>
        </p:blipFill>
        <p:spPr bwMode="auto">
          <a:xfrm>
            <a:off x="2895600" y="1752600"/>
            <a:ext cx="2819400" cy="2743200"/>
          </a:xfrm>
          <a:prstGeom prst="rect">
            <a:avLst/>
          </a:prstGeom>
          <a:noFill/>
          <a:ln w="9525">
            <a:noFill/>
            <a:miter lim="800000"/>
            <a:headEnd/>
            <a:tailEnd/>
          </a:ln>
        </p:spPr>
      </p:pic>
      <p:pic>
        <p:nvPicPr>
          <p:cNvPr id="6" name="Picture 5" descr="0.Trang_25.jpg.jpg"/>
          <p:cNvPicPr>
            <a:picLocks noChangeAspect="1"/>
          </p:cNvPicPr>
          <p:nvPr/>
        </p:nvPicPr>
        <p:blipFill>
          <a:blip r:embed="rId3"/>
          <a:srcRect/>
          <a:stretch>
            <a:fillRect/>
          </a:stretch>
        </p:blipFill>
        <p:spPr bwMode="auto">
          <a:xfrm>
            <a:off x="5943600" y="1676400"/>
            <a:ext cx="2819400" cy="2895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1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8991600" cy="2362200"/>
          </a:xfrm>
        </p:spPr>
        <p:txBody>
          <a:bodyPr>
            <a:normAutofit/>
          </a:bodyPr>
          <a:lstStyle/>
          <a:p>
            <a:pPr marL="274320" indent="-274320" algn="ctr" eaLnBrk="1" fontAlgn="auto" hangingPunct="1">
              <a:spcAft>
                <a:spcPts val="0"/>
              </a:spcAft>
              <a:buClr>
                <a:schemeClr val="accent3"/>
              </a:buClr>
              <a:buFont typeface="Wingdings 2" panose="05020102010507070707"/>
              <a:buNone/>
              <a:defRPr/>
            </a:pPr>
            <a:r>
              <a:rPr lang="en-US" sz="2400" dirty="0" smtClean="0">
                <a:solidFill>
                  <a:srgbClr val="C00000"/>
                </a:solidFill>
                <a:latin typeface="Arial" panose="020B0604020202020204"/>
              </a:rPr>
              <a:t>2</a:t>
            </a:r>
            <a:r>
              <a:rPr lang="vi-VN" sz="2400" dirty="0" smtClean="0">
                <a:solidFill>
                  <a:srgbClr val="C00000"/>
                </a:solidFill>
                <a:latin typeface="Arial" panose="020B0604020202020204"/>
              </a:rPr>
              <a:t>. </a:t>
            </a:r>
            <a:r>
              <a:rPr lang="en-US" sz="2400" dirty="0" err="1" smtClean="0">
                <a:solidFill>
                  <a:srgbClr val="C00000"/>
                </a:solidFill>
                <a:latin typeface="Arial" panose="020B0604020202020204"/>
              </a:rPr>
              <a:t>Yếu</a:t>
            </a:r>
            <a:r>
              <a:rPr lang="en-US" sz="2400" dirty="0" smtClean="0">
                <a:solidFill>
                  <a:srgbClr val="C00000"/>
                </a:solidFill>
                <a:latin typeface="Arial" panose="020B0604020202020204"/>
              </a:rPr>
              <a:t> </a:t>
            </a:r>
            <a:r>
              <a:rPr lang="en-US" sz="2400" dirty="0" err="1" smtClean="0">
                <a:solidFill>
                  <a:srgbClr val="C00000"/>
                </a:solidFill>
                <a:latin typeface="Arial" panose="020B0604020202020204"/>
              </a:rPr>
              <a:t>tố</a:t>
            </a:r>
            <a:r>
              <a:rPr lang="en-US" sz="2400" dirty="0" smtClean="0">
                <a:solidFill>
                  <a:srgbClr val="C00000"/>
                </a:solidFill>
                <a:latin typeface="Arial" panose="020B0604020202020204"/>
              </a:rPr>
              <a:t> </a:t>
            </a:r>
            <a:r>
              <a:rPr lang="en-US" sz="2400" dirty="0" err="1" smtClean="0">
                <a:solidFill>
                  <a:srgbClr val="C00000"/>
                </a:solidFill>
                <a:latin typeface="Arial" panose="020B0604020202020204"/>
              </a:rPr>
              <a:t>nào</a:t>
            </a:r>
            <a:r>
              <a:rPr lang="en-US" sz="2400" dirty="0" smtClean="0">
                <a:solidFill>
                  <a:srgbClr val="C00000"/>
                </a:solidFill>
                <a:latin typeface="Arial" panose="020B0604020202020204"/>
              </a:rPr>
              <a:t> </a:t>
            </a:r>
            <a:r>
              <a:rPr lang="en-US" sz="2400" dirty="0" err="1" smtClean="0">
                <a:solidFill>
                  <a:srgbClr val="C00000"/>
                </a:solidFill>
                <a:latin typeface="Arial" panose="020B0604020202020204"/>
              </a:rPr>
              <a:t>dưới</a:t>
            </a:r>
            <a:r>
              <a:rPr lang="en-US" sz="2400" dirty="0" smtClean="0">
                <a:solidFill>
                  <a:srgbClr val="C00000"/>
                </a:solidFill>
                <a:latin typeface="Arial" panose="020B0604020202020204"/>
              </a:rPr>
              <a:t> </a:t>
            </a:r>
            <a:r>
              <a:rPr lang="en-US" sz="2400" dirty="0" err="1" smtClean="0">
                <a:solidFill>
                  <a:srgbClr val="C00000"/>
                </a:solidFill>
                <a:latin typeface="Arial" panose="020B0604020202020204"/>
              </a:rPr>
              <a:t>đây</a:t>
            </a:r>
            <a:r>
              <a:rPr lang="en-US" sz="2400" dirty="0" smtClean="0">
                <a:solidFill>
                  <a:srgbClr val="C00000"/>
                </a:solidFill>
                <a:latin typeface="Arial" panose="020B0604020202020204"/>
              </a:rPr>
              <a:t> </a:t>
            </a:r>
            <a:r>
              <a:rPr lang="en-US" sz="2400" dirty="0" err="1" smtClean="0">
                <a:solidFill>
                  <a:srgbClr val="C00000"/>
                </a:solidFill>
                <a:latin typeface="Arial" panose="020B0604020202020204"/>
              </a:rPr>
              <a:t>có</a:t>
            </a:r>
            <a:r>
              <a:rPr lang="en-US" sz="2400" dirty="0" smtClean="0">
                <a:solidFill>
                  <a:srgbClr val="C00000"/>
                </a:solidFill>
                <a:latin typeface="Arial" panose="020B0604020202020204"/>
              </a:rPr>
              <a:t> </a:t>
            </a:r>
            <a:r>
              <a:rPr lang="en-US" sz="2400" dirty="0" err="1" smtClean="0">
                <a:solidFill>
                  <a:srgbClr val="C00000"/>
                </a:solidFill>
                <a:latin typeface="Arial" panose="020B0604020202020204"/>
              </a:rPr>
              <a:t>thể</a:t>
            </a:r>
            <a:r>
              <a:rPr lang="en-US" sz="2400" dirty="0" smtClean="0">
                <a:solidFill>
                  <a:srgbClr val="C00000"/>
                </a:solidFill>
                <a:latin typeface="Arial" panose="020B0604020202020204"/>
              </a:rPr>
              <a:t> </a:t>
            </a:r>
            <a:r>
              <a:rPr lang="en-US" sz="2400" dirty="0" err="1" smtClean="0">
                <a:solidFill>
                  <a:srgbClr val="C00000"/>
                </a:solidFill>
                <a:latin typeface="Arial" panose="020B0604020202020204"/>
              </a:rPr>
              <a:t>làm</a:t>
            </a:r>
            <a:r>
              <a:rPr lang="en-US" sz="2400" dirty="0" smtClean="0">
                <a:solidFill>
                  <a:srgbClr val="C00000"/>
                </a:solidFill>
                <a:latin typeface="Arial" panose="020B0604020202020204"/>
              </a:rPr>
              <a:t> ô </a:t>
            </a:r>
            <a:r>
              <a:rPr lang="en-US" sz="2400" dirty="0" err="1" smtClean="0">
                <a:solidFill>
                  <a:srgbClr val="C00000"/>
                </a:solidFill>
                <a:latin typeface="Arial" panose="020B0604020202020204"/>
              </a:rPr>
              <a:t>nhiễm</a:t>
            </a:r>
            <a:r>
              <a:rPr lang="en-US" sz="2400" dirty="0" smtClean="0">
                <a:solidFill>
                  <a:srgbClr val="C00000"/>
                </a:solidFill>
                <a:latin typeface="Arial" panose="020B0604020202020204"/>
              </a:rPr>
              <a:t> </a:t>
            </a:r>
            <a:r>
              <a:rPr lang="en-US" sz="2400" dirty="0" err="1" smtClean="0">
                <a:solidFill>
                  <a:srgbClr val="C00000"/>
                </a:solidFill>
                <a:latin typeface="Arial" panose="020B0604020202020204"/>
              </a:rPr>
              <a:t>nước</a:t>
            </a:r>
            <a:r>
              <a:rPr lang="en-US" sz="2400" dirty="0" smtClean="0">
                <a:solidFill>
                  <a:srgbClr val="C00000"/>
                </a:solidFill>
                <a:latin typeface="Arial" panose="020B0604020202020204"/>
              </a:rPr>
              <a:t>?</a:t>
            </a:r>
            <a:endParaRPr lang="en-US" sz="2400" dirty="0" smtClean="0">
              <a:solidFill>
                <a:srgbClr val="C00000"/>
              </a:solidFill>
              <a:latin typeface="Arial" panose="020B0604020202020204"/>
            </a:endParaRPr>
          </a:p>
          <a:p>
            <a:pPr marL="514350" indent="-514350" eaLnBrk="1" fontAlgn="auto" hangingPunct="1">
              <a:spcAft>
                <a:spcPts val="0"/>
              </a:spcAft>
              <a:buClr>
                <a:schemeClr val="accent3"/>
              </a:buClr>
              <a:buFont typeface="Wingdings 2" panose="05020102010507070707"/>
              <a:buNone/>
              <a:defRPr/>
            </a:pPr>
            <a:r>
              <a:rPr lang="en-US" sz="2400" dirty="0" smtClean="0">
                <a:latin typeface="Arial" panose="020B0604020202020204"/>
              </a:rPr>
              <a:t>      a</a:t>
            </a:r>
            <a:r>
              <a:rPr lang="vi-VN" sz="2400" dirty="0" smtClean="0">
                <a:latin typeface="Arial" panose="020B0604020202020204"/>
              </a:rPr>
              <a:t>.</a:t>
            </a:r>
            <a:r>
              <a:rPr lang="en-US" sz="2400" dirty="0" smtClean="0">
                <a:latin typeface="Arial" panose="020B0604020202020204"/>
              </a:rPr>
              <a:t> </a:t>
            </a:r>
            <a:r>
              <a:rPr lang="en-US" sz="2400" dirty="0" err="1" smtClean="0">
                <a:latin typeface="Arial" panose="020B0604020202020204"/>
              </a:rPr>
              <a:t>Không</a:t>
            </a:r>
            <a:r>
              <a:rPr lang="en-US" sz="2400" dirty="0" smtClean="0">
                <a:latin typeface="Arial" panose="020B0604020202020204"/>
              </a:rPr>
              <a:t> </a:t>
            </a:r>
            <a:r>
              <a:rPr lang="en-US" sz="2400" dirty="0" err="1" smtClean="0">
                <a:latin typeface="Arial" panose="020B0604020202020204"/>
              </a:rPr>
              <a:t>khí</a:t>
            </a:r>
            <a:r>
              <a:rPr lang="en-US" sz="2400" dirty="0" smtClean="0">
                <a:latin typeface="Arial" panose="020B0604020202020204"/>
              </a:rPr>
              <a:t>.</a:t>
            </a:r>
            <a:endParaRPr lang="en-US" sz="2400" dirty="0" smtClean="0">
              <a:latin typeface="Arial" panose="020B0604020202020204"/>
            </a:endParaRPr>
          </a:p>
          <a:p>
            <a:pPr marL="514350" indent="-514350" eaLnBrk="1" fontAlgn="auto" hangingPunct="1">
              <a:spcAft>
                <a:spcPts val="0"/>
              </a:spcAft>
              <a:buClr>
                <a:schemeClr val="accent3"/>
              </a:buClr>
              <a:buFont typeface="Wingdings 2" panose="05020102010507070707"/>
              <a:buNone/>
              <a:defRPr/>
            </a:pPr>
            <a:r>
              <a:rPr lang="en-US" sz="2400" dirty="0" smtClean="0">
                <a:latin typeface="Arial" panose="020B0604020202020204"/>
              </a:rPr>
              <a:t>      b</a:t>
            </a:r>
            <a:r>
              <a:rPr lang="vi-VN" sz="2400" dirty="0" smtClean="0">
                <a:latin typeface="Arial" panose="020B0604020202020204"/>
              </a:rPr>
              <a:t>.</a:t>
            </a:r>
            <a:r>
              <a:rPr lang="en-US" sz="2400" dirty="0" smtClean="0">
                <a:latin typeface="Arial" panose="020B0604020202020204"/>
              </a:rPr>
              <a:t> </a:t>
            </a:r>
            <a:r>
              <a:rPr lang="en-US" sz="2400" dirty="0" err="1" smtClean="0">
                <a:latin typeface="Arial" panose="020B0604020202020204"/>
              </a:rPr>
              <a:t>Nhiệt</a:t>
            </a:r>
            <a:r>
              <a:rPr lang="en-US" sz="2400" dirty="0" smtClean="0">
                <a:latin typeface="Arial" panose="020B0604020202020204"/>
              </a:rPr>
              <a:t> </a:t>
            </a:r>
            <a:r>
              <a:rPr lang="en-US" sz="2400" dirty="0" err="1" smtClean="0">
                <a:latin typeface="Arial" panose="020B0604020202020204"/>
              </a:rPr>
              <a:t>độ</a:t>
            </a:r>
            <a:r>
              <a:rPr lang="en-US" sz="2400" dirty="0" smtClean="0">
                <a:latin typeface="Arial" panose="020B0604020202020204"/>
              </a:rPr>
              <a:t>.</a:t>
            </a:r>
            <a:endParaRPr lang="en-US" sz="2400" dirty="0" smtClean="0">
              <a:latin typeface="Arial" panose="020B0604020202020204"/>
            </a:endParaRPr>
          </a:p>
          <a:p>
            <a:pPr marL="514350" indent="-514350" eaLnBrk="1" fontAlgn="auto" hangingPunct="1">
              <a:spcAft>
                <a:spcPts val="0"/>
              </a:spcAft>
              <a:buClr>
                <a:schemeClr val="accent3"/>
              </a:buClr>
              <a:buFont typeface="Wingdings 2" panose="05020102010507070707"/>
              <a:buNone/>
              <a:defRPr/>
            </a:pPr>
            <a:r>
              <a:rPr lang="en-US" sz="2400" dirty="0" smtClean="0">
                <a:latin typeface="Arial" panose="020B0604020202020204"/>
              </a:rPr>
              <a:t>      c</a:t>
            </a:r>
            <a:r>
              <a:rPr lang="vi-VN" sz="2400" dirty="0" smtClean="0">
                <a:latin typeface="Arial" panose="020B0604020202020204"/>
              </a:rPr>
              <a:t>.</a:t>
            </a:r>
            <a:r>
              <a:rPr lang="en-US" sz="2400" dirty="0" smtClean="0">
                <a:latin typeface="Arial" panose="020B0604020202020204"/>
              </a:rPr>
              <a:t> </a:t>
            </a:r>
            <a:r>
              <a:rPr lang="en-US" sz="2400" dirty="0" err="1" smtClean="0">
                <a:latin typeface="Arial" panose="020B0604020202020204"/>
              </a:rPr>
              <a:t>Chất</a:t>
            </a:r>
            <a:r>
              <a:rPr lang="en-US" sz="2400" dirty="0" smtClean="0">
                <a:latin typeface="Arial" panose="020B0604020202020204"/>
              </a:rPr>
              <a:t> </a:t>
            </a:r>
            <a:r>
              <a:rPr lang="en-US" sz="2400" dirty="0" err="1" smtClean="0">
                <a:latin typeface="Arial" panose="020B0604020202020204"/>
              </a:rPr>
              <a:t>thải</a:t>
            </a:r>
            <a:r>
              <a:rPr lang="en-US" sz="2400" dirty="0" smtClean="0">
                <a:latin typeface="Arial" panose="020B0604020202020204"/>
              </a:rPr>
              <a:t>.</a:t>
            </a:r>
            <a:endParaRPr lang="en-US" sz="2400" dirty="0" smtClean="0">
              <a:latin typeface="Arial" panose="020B0604020202020204"/>
            </a:endParaRPr>
          </a:p>
          <a:p>
            <a:pPr marL="514350" indent="-514350" eaLnBrk="1" fontAlgn="auto" hangingPunct="1">
              <a:spcAft>
                <a:spcPts val="0"/>
              </a:spcAft>
              <a:buClr>
                <a:schemeClr val="accent3"/>
              </a:buClr>
              <a:buFont typeface="Wingdings 2" panose="05020102010507070707"/>
              <a:buNone/>
              <a:defRPr/>
            </a:pPr>
            <a:r>
              <a:rPr lang="en-US" sz="2400" dirty="0" smtClean="0">
                <a:latin typeface="Arial" panose="020B0604020202020204"/>
              </a:rPr>
              <a:t>      d</a:t>
            </a:r>
            <a:r>
              <a:rPr lang="vi-VN" sz="2400" dirty="0" smtClean="0">
                <a:latin typeface="Arial" panose="020B0604020202020204"/>
              </a:rPr>
              <a:t>.</a:t>
            </a:r>
            <a:r>
              <a:rPr lang="en-US" sz="2400" dirty="0" smtClean="0">
                <a:latin typeface="Arial" panose="020B0604020202020204"/>
              </a:rPr>
              <a:t> </a:t>
            </a:r>
            <a:r>
              <a:rPr lang="en-US" sz="2400" dirty="0" err="1" smtClean="0">
                <a:latin typeface="Arial" panose="020B0604020202020204"/>
              </a:rPr>
              <a:t>Ánh</a:t>
            </a:r>
            <a:r>
              <a:rPr lang="en-US" sz="2400" dirty="0" smtClean="0">
                <a:latin typeface="Arial" panose="020B0604020202020204"/>
              </a:rPr>
              <a:t> </a:t>
            </a:r>
            <a:r>
              <a:rPr lang="en-US" sz="2400" dirty="0" err="1" smtClean="0">
                <a:latin typeface="Arial" panose="020B0604020202020204"/>
              </a:rPr>
              <a:t>sáng</a:t>
            </a:r>
            <a:r>
              <a:rPr lang="en-US" sz="2400" dirty="0" smtClean="0">
                <a:latin typeface="Arial" panose="020B0604020202020204"/>
              </a:rPr>
              <a:t> </a:t>
            </a:r>
            <a:r>
              <a:rPr lang="en-US" sz="2400" dirty="0" err="1" smtClean="0">
                <a:latin typeface="Arial" panose="020B0604020202020204"/>
              </a:rPr>
              <a:t>mặt</a:t>
            </a:r>
            <a:r>
              <a:rPr lang="en-US" sz="2400" dirty="0" smtClean="0">
                <a:latin typeface="Arial" panose="020B0604020202020204"/>
              </a:rPr>
              <a:t> </a:t>
            </a:r>
            <a:r>
              <a:rPr lang="en-US" sz="2400" dirty="0" err="1" smtClean="0">
                <a:latin typeface="Arial" panose="020B0604020202020204"/>
              </a:rPr>
              <a:t>trời</a:t>
            </a:r>
            <a:r>
              <a:rPr lang="en-US" sz="2400" dirty="0" smtClean="0">
                <a:latin typeface="Arial" panose="020B0604020202020204"/>
              </a:rPr>
              <a:t>.</a:t>
            </a:r>
            <a:endParaRPr lang="en-US" sz="2400" dirty="0">
              <a:latin typeface="Arial" panose="020B0604020202020204"/>
            </a:endParaRPr>
          </a:p>
        </p:txBody>
      </p:sp>
      <p:pic>
        <p:nvPicPr>
          <p:cNvPr id="4" name="Picture 3" descr="Trang54.4.jpg.jpg"/>
          <p:cNvPicPr>
            <a:picLocks noChangeAspect="1"/>
          </p:cNvPicPr>
          <p:nvPr/>
        </p:nvPicPr>
        <p:blipFill>
          <a:blip r:embed="rId1"/>
          <a:srcRect/>
          <a:stretch>
            <a:fillRect/>
          </a:stretch>
        </p:blipFill>
        <p:spPr bwMode="auto">
          <a:xfrm>
            <a:off x="6248400" y="3200400"/>
            <a:ext cx="2514600" cy="3352800"/>
          </a:xfrm>
          <a:prstGeom prst="rect">
            <a:avLst/>
          </a:prstGeom>
          <a:noFill/>
          <a:ln w="9525">
            <a:noFill/>
            <a:miter lim="800000"/>
            <a:headEnd/>
            <a:tailEnd/>
          </a:ln>
        </p:spPr>
      </p:pic>
      <p:pic>
        <p:nvPicPr>
          <p:cNvPr id="5" name="Picture 4" descr="Trang54.11.jpg.jpg"/>
          <p:cNvPicPr>
            <a:picLocks noChangeAspect="1"/>
          </p:cNvPicPr>
          <p:nvPr/>
        </p:nvPicPr>
        <p:blipFill>
          <a:blip r:embed="rId2"/>
          <a:srcRect/>
          <a:stretch>
            <a:fillRect/>
          </a:stretch>
        </p:blipFill>
        <p:spPr bwMode="auto">
          <a:xfrm>
            <a:off x="3702050" y="3276600"/>
            <a:ext cx="2470150" cy="3276600"/>
          </a:xfrm>
          <a:prstGeom prst="rect">
            <a:avLst/>
          </a:prstGeom>
          <a:noFill/>
          <a:ln w="9525">
            <a:noFill/>
            <a:miter lim="800000"/>
            <a:headEnd/>
            <a:tailEnd/>
          </a:ln>
        </p:spPr>
      </p:pic>
      <p:pic>
        <p:nvPicPr>
          <p:cNvPr id="8" name="Picture 7" descr="Trang59.11.jpg.jpg"/>
          <p:cNvPicPr>
            <a:picLocks noChangeAspect="1"/>
          </p:cNvPicPr>
          <p:nvPr/>
        </p:nvPicPr>
        <p:blipFill>
          <a:blip r:embed="rId3"/>
          <a:srcRect/>
          <a:stretch>
            <a:fillRect/>
          </a:stretch>
        </p:blipFill>
        <p:spPr bwMode="auto">
          <a:xfrm>
            <a:off x="228600" y="3429000"/>
            <a:ext cx="2971800" cy="3165475"/>
          </a:xfrm>
          <a:prstGeom prst="rect">
            <a:avLst/>
          </a:prstGeom>
          <a:noFill/>
          <a:ln w="9525">
            <a:noFill/>
            <a:miter lim="800000"/>
            <a:headEnd/>
            <a:tailEnd/>
          </a:ln>
        </p:spPr>
      </p:pic>
      <p:pic>
        <p:nvPicPr>
          <p:cNvPr id="9" name="Picture 8" descr="Trang59.21.jpg.jpg"/>
          <p:cNvPicPr>
            <a:picLocks noChangeAspect="1"/>
          </p:cNvPicPr>
          <p:nvPr/>
        </p:nvPicPr>
        <p:blipFill>
          <a:blip r:embed="rId4"/>
          <a:srcRect/>
          <a:stretch>
            <a:fillRect/>
          </a:stretch>
        </p:blipFill>
        <p:spPr bwMode="auto">
          <a:xfrm>
            <a:off x="3276600" y="3429000"/>
            <a:ext cx="2819400" cy="3048000"/>
          </a:xfrm>
          <a:prstGeom prst="rect">
            <a:avLst/>
          </a:prstGeom>
          <a:noFill/>
          <a:ln w="9525">
            <a:noFill/>
            <a:miter lim="800000"/>
            <a:headEnd/>
            <a:tailEnd/>
          </a:ln>
        </p:spPr>
      </p:pic>
      <p:pic>
        <p:nvPicPr>
          <p:cNvPr id="11" name="Picture 10" descr="Trang54.21.jpg.jpg"/>
          <p:cNvPicPr>
            <a:picLocks noChangeAspect="1"/>
          </p:cNvPicPr>
          <p:nvPr/>
        </p:nvPicPr>
        <p:blipFill>
          <a:blip r:embed="rId5"/>
          <a:srcRect/>
          <a:stretch>
            <a:fillRect/>
          </a:stretch>
        </p:blipFill>
        <p:spPr bwMode="auto">
          <a:xfrm>
            <a:off x="6172200" y="3276600"/>
            <a:ext cx="2667000" cy="3276600"/>
          </a:xfrm>
          <a:prstGeom prst="rect">
            <a:avLst/>
          </a:prstGeom>
          <a:noFill/>
          <a:ln w="9525">
            <a:noFill/>
            <a:miter lim="800000"/>
            <a:headEnd/>
            <a:tailEnd/>
          </a:ln>
        </p:spPr>
      </p:pic>
      <p:sp>
        <p:nvSpPr>
          <p:cNvPr id="10" name="Oval 9"/>
          <p:cNvSpPr/>
          <p:nvPr/>
        </p:nvSpPr>
        <p:spPr>
          <a:xfrm>
            <a:off x="457200" y="1600200"/>
            <a:ext cx="457200" cy="457200"/>
          </a:xfrm>
          <a:prstGeom prst="ellipse">
            <a:avLst/>
          </a:prstGeom>
          <a:solidFill>
            <a:srgbClr val="C00000">
              <a:alpha val="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5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nodeType="clickEffect">
                                  <p:stCondLst>
                                    <p:cond delay="0"/>
                                  </p:stCondLst>
                                  <p:childTnLst>
                                    <p:animEffect transition="out" filter="blinds(horizontal)">
                                      <p:cBhvr>
                                        <p:cTn id="16" dur="250"/>
                                        <p:tgtEl>
                                          <p:spTgt spid="5"/>
                                        </p:tgtEl>
                                      </p:cBhvr>
                                    </p:animEffect>
                                    <p:set>
                                      <p:cBhvr>
                                        <p:cTn id="17" dur="1" fill="hold">
                                          <p:stCondLst>
                                            <p:cond delay="24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nodeType="clickEffect">
                                  <p:stCondLst>
                                    <p:cond delay="0"/>
                                  </p:stCondLst>
                                  <p:childTnLst>
                                    <p:animEffect transition="out" filter="blinds(horizontal)">
                                      <p:cBhvr>
                                        <p:cTn id="21" dur="10"/>
                                        <p:tgtEl>
                                          <p:spTgt spid="4"/>
                                        </p:tgtEl>
                                      </p:cBhvr>
                                    </p:animEffect>
                                    <p:set>
                                      <p:cBhvr>
                                        <p:cTn id="22" dur="1" fill="hold">
                                          <p:stCondLst>
                                            <p:cond delay="9"/>
                                          </p:stCondLst>
                                        </p:cTn>
                                        <p:tgtEl>
                                          <p:spTgt spid="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ircle(in)">
                                      <p:cBhvr>
                                        <p:cTn id="27" dur="25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ircle(in)">
                                      <p:cBhvr>
                                        <p:cTn id="32" dur="25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circle(in)">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178" y="152400"/>
            <a:ext cx="9158177" cy="2971800"/>
          </a:xfrm>
        </p:spPr>
        <p:txBody>
          <a:bodyPr>
            <a:normAutofit/>
          </a:bodyPr>
          <a:lstStyle/>
          <a:p>
            <a:pPr marL="0" indent="0" algn="just" eaLnBrk="1" fontAlgn="auto" hangingPunct="1">
              <a:spcAft>
                <a:spcPts val="0"/>
              </a:spcAft>
              <a:buClr>
                <a:schemeClr val="accent3"/>
              </a:buClr>
              <a:buNone/>
              <a:defRPr/>
            </a:pPr>
            <a:r>
              <a:rPr lang="vi-VN" sz="2400" dirty="0" smtClean="0">
                <a:solidFill>
                  <a:srgbClr val="C00000"/>
                </a:solidFill>
                <a:latin typeface="Arial" panose="020B0604020202020204"/>
              </a:rPr>
              <a:t>3. </a:t>
            </a:r>
            <a:r>
              <a:rPr lang="en-US" sz="2400" dirty="0" err="1" smtClean="0">
                <a:solidFill>
                  <a:srgbClr val="C00000"/>
                </a:solidFill>
                <a:latin typeface="Arial" panose="020B0604020202020204"/>
              </a:rPr>
              <a:t>Trong</a:t>
            </a:r>
            <a:r>
              <a:rPr lang="en-US" sz="2400" dirty="0" smtClean="0">
                <a:solidFill>
                  <a:srgbClr val="C00000"/>
                </a:solidFill>
                <a:latin typeface="Arial" panose="020B0604020202020204"/>
              </a:rPr>
              <a:t> </a:t>
            </a:r>
            <a:r>
              <a:rPr lang="en-US" sz="2400" dirty="0" err="1" smtClean="0">
                <a:solidFill>
                  <a:srgbClr val="C00000"/>
                </a:solidFill>
                <a:latin typeface="Arial" panose="020B0604020202020204"/>
              </a:rPr>
              <a:t>các</a:t>
            </a:r>
            <a:r>
              <a:rPr lang="en-US" sz="2400" dirty="0" smtClean="0">
                <a:solidFill>
                  <a:srgbClr val="C00000"/>
                </a:solidFill>
                <a:latin typeface="Arial" panose="020B0604020202020204"/>
              </a:rPr>
              <a:t> </a:t>
            </a:r>
            <a:r>
              <a:rPr lang="en-US" sz="2400" dirty="0" err="1" smtClean="0">
                <a:solidFill>
                  <a:srgbClr val="C00000"/>
                </a:solidFill>
                <a:latin typeface="Arial" panose="020B0604020202020204"/>
              </a:rPr>
              <a:t>biện</a:t>
            </a:r>
            <a:r>
              <a:rPr lang="en-US" sz="2400" dirty="0" smtClean="0">
                <a:solidFill>
                  <a:srgbClr val="C00000"/>
                </a:solidFill>
                <a:latin typeface="Arial" panose="020B0604020202020204"/>
              </a:rPr>
              <a:t> </a:t>
            </a:r>
            <a:r>
              <a:rPr lang="en-US" sz="2400" dirty="0" err="1" smtClean="0">
                <a:solidFill>
                  <a:srgbClr val="C00000"/>
                </a:solidFill>
                <a:latin typeface="Arial" panose="020B0604020202020204"/>
              </a:rPr>
              <a:t>pháp</a:t>
            </a:r>
            <a:r>
              <a:rPr lang="en-US" sz="2400" dirty="0" smtClean="0">
                <a:solidFill>
                  <a:srgbClr val="C00000"/>
                </a:solidFill>
                <a:latin typeface="Arial" panose="020B0604020202020204"/>
              </a:rPr>
              <a:t> </a:t>
            </a:r>
            <a:r>
              <a:rPr lang="en-US" sz="2400" dirty="0" err="1" smtClean="0">
                <a:solidFill>
                  <a:srgbClr val="C00000"/>
                </a:solidFill>
                <a:latin typeface="Arial" panose="020B0604020202020204"/>
              </a:rPr>
              <a:t>làm</a:t>
            </a:r>
            <a:r>
              <a:rPr lang="en-US" sz="2400" dirty="0" smtClean="0">
                <a:solidFill>
                  <a:srgbClr val="C00000"/>
                </a:solidFill>
                <a:latin typeface="Arial" panose="020B0604020202020204"/>
              </a:rPr>
              <a:t> </a:t>
            </a:r>
            <a:r>
              <a:rPr lang="en-US" sz="2400" dirty="0" err="1" smtClean="0">
                <a:solidFill>
                  <a:srgbClr val="C00000"/>
                </a:solidFill>
                <a:latin typeface="Arial" panose="020B0604020202020204"/>
              </a:rPr>
              <a:t>tăng</a:t>
            </a:r>
            <a:r>
              <a:rPr lang="en-US" sz="2400" dirty="0" smtClean="0">
                <a:solidFill>
                  <a:srgbClr val="C00000"/>
                </a:solidFill>
                <a:latin typeface="Arial" panose="020B0604020202020204"/>
              </a:rPr>
              <a:t> </a:t>
            </a:r>
            <a:r>
              <a:rPr lang="en-US" sz="2400" dirty="0" err="1" smtClean="0">
                <a:solidFill>
                  <a:srgbClr val="C00000"/>
                </a:solidFill>
                <a:latin typeface="Arial" panose="020B0604020202020204"/>
              </a:rPr>
              <a:t>sản</a:t>
            </a:r>
            <a:r>
              <a:rPr lang="en-US" sz="2400" dirty="0" smtClean="0">
                <a:solidFill>
                  <a:srgbClr val="C00000"/>
                </a:solidFill>
                <a:latin typeface="Arial" panose="020B0604020202020204"/>
              </a:rPr>
              <a:t> </a:t>
            </a:r>
            <a:r>
              <a:rPr lang="en-US" sz="2400" dirty="0" err="1" smtClean="0">
                <a:solidFill>
                  <a:srgbClr val="C00000"/>
                </a:solidFill>
                <a:latin typeface="Arial" panose="020B0604020202020204"/>
              </a:rPr>
              <a:t>lượng</a:t>
            </a:r>
            <a:r>
              <a:rPr lang="en-US" sz="2400" dirty="0" smtClean="0">
                <a:solidFill>
                  <a:srgbClr val="C00000"/>
                </a:solidFill>
                <a:latin typeface="Arial" panose="020B0604020202020204"/>
              </a:rPr>
              <a:t> </a:t>
            </a:r>
            <a:r>
              <a:rPr lang="en-US" sz="2400" dirty="0" err="1" smtClean="0">
                <a:solidFill>
                  <a:srgbClr val="C00000"/>
                </a:solidFill>
                <a:latin typeface="Arial" panose="020B0604020202020204"/>
              </a:rPr>
              <a:t>lương</a:t>
            </a:r>
            <a:r>
              <a:rPr lang="en-US" sz="2400" dirty="0" smtClean="0">
                <a:solidFill>
                  <a:srgbClr val="C00000"/>
                </a:solidFill>
                <a:latin typeface="Arial" panose="020B0604020202020204"/>
              </a:rPr>
              <a:t> </a:t>
            </a:r>
            <a:r>
              <a:rPr lang="en-US" sz="2400" dirty="0" err="1" smtClean="0">
                <a:solidFill>
                  <a:srgbClr val="C00000"/>
                </a:solidFill>
                <a:latin typeface="Arial" panose="020B0604020202020204"/>
              </a:rPr>
              <a:t>thực</a:t>
            </a:r>
            <a:r>
              <a:rPr lang="en-US" sz="2400" dirty="0" smtClean="0">
                <a:solidFill>
                  <a:srgbClr val="C00000"/>
                </a:solidFill>
                <a:latin typeface="Arial" panose="020B0604020202020204"/>
              </a:rPr>
              <a:t> </a:t>
            </a:r>
            <a:r>
              <a:rPr lang="en-US" sz="2400" dirty="0" err="1" smtClean="0">
                <a:solidFill>
                  <a:srgbClr val="C00000"/>
                </a:solidFill>
                <a:latin typeface="Arial" panose="020B0604020202020204"/>
              </a:rPr>
              <a:t>trên</a:t>
            </a:r>
            <a:r>
              <a:rPr lang="en-US" sz="2400" dirty="0" smtClean="0">
                <a:solidFill>
                  <a:srgbClr val="C00000"/>
                </a:solidFill>
                <a:latin typeface="Arial" panose="020B0604020202020204"/>
              </a:rPr>
              <a:t> </a:t>
            </a:r>
            <a:r>
              <a:rPr lang="en-US" sz="2400" dirty="0" err="1" smtClean="0">
                <a:solidFill>
                  <a:srgbClr val="C00000"/>
                </a:solidFill>
                <a:latin typeface="Arial" panose="020B0604020202020204"/>
              </a:rPr>
              <a:t>diện</a:t>
            </a:r>
            <a:r>
              <a:rPr lang="en-US" sz="2400" dirty="0" smtClean="0">
                <a:solidFill>
                  <a:srgbClr val="C00000"/>
                </a:solidFill>
                <a:latin typeface="Arial" panose="020B0604020202020204"/>
              </a:rPr>
              <a:t> </a:t>
            </a:r>
            <a:r>
              <a:rPr lang="en-US" sz="2400" dirty="0" err="1" smtClean="0">
                <a:solidFill>
                  <a:srgbClr val="C00000"/>
                </a:solidFill>
                <a:latin typeface="Arial" panose="020B0604020202020204"/>
              </a:rPr>
              <a:t>tích</a:t>
            </a:r>
            <a:r>
              <a:rPr lang="en-US" sz="2400" dirty="0" smtClean="0">
                <a:solidFill>
                  <a:srgbClr val="C00000"/>
                </a:solidFill>
                <a:latin typeface="Arial" panose="020B0604020202020204"/>
              </a:rPr>
              <a:t> </a:t>
            </a:r>
            <a:r>
              <a:rPr lang="en-US" sz="2400" dirty="0" err="1" smtClean="0">
                <a:solidFill>
                  <a:srgbClr val="C00000"/>
                </a:solidFill>
                <a:latin typeface="Arial" panose="020B0604020202020204"/>
              </a:rPr>
              <a:t>đất</a:t>
            </a:r>
            <a:r>
              <a:rPr lang="en-US" sz="2400" dirty="0" smtClean="0">
                <a:solidFill>
                  <a:srgbClr val="C00000"/>
                </a:solidFill>
                <a:latin typeface="Arial" panose="020B0604020202020204"/>
              </a:rPr>
              <a:t> </a:t>
            </a:r>
            <a:r>
              <a:rPr lang="en-US" sz="2400" dirty="0" err="1" smtClean="0">
                <a:solidFill>
                  <a:srgbClr val="C00000"/>
                </a:solidFill>
                <a:latin typeface="Arial" panose="020B0604020202020204"/>
              </a:rPr>
              <a:t>canh</a:t>
            </a:r>
            <a:r>
              <a:rPr lang="en-US" sz="2400" dirty="0" smtClean="0">
                <a:solidFill>
                  <a:srgbClr val="C00000"/>
                </a:solidFill>
                <a:latin typeface="Arial" panose="020B0604020202020204"/>
              </a:rPr>
              <a:t> </a:t>
            </a:r>
            <a:r>
              <a:rPr lang="en-US" sz="2400" dirty="0" err="1" smtClean="0">
                <a:solidFill>
                  <a:srgbClr val="C00000"/>
                </a:solidFill>
                <a:latin typeface="Arial" panose="020B0604020202020204"/>
              </a:rPr>
              <a:t>tác</a:t>
            </a:r>
            <a:r>
              <a:rPr lang="en-US" sz="2400" dirty="0" smtClean="0">
                <a:solidFill>
                  <a:srgbClr val="C00000"/>
                </a:solidFill>
                <a:latin typeface="Arial" panose="020B0604020202020204"/>
              </a:rPr>
              <a:t>, </a:t>
            </a:r>
            <a:r>
              <a:rPr lang="en-US" sz="2400" dirty="0" err="1" smtClean="0">
                <a:solidFill>
                  <a:srgbClr val="C00000"/>
                </a:solidFill>
                <a:latin typeface="Arial" panose="020B0604020202020204"/>
              </a:rPr>
              <a:t>biện</a:t>
            </a:r>
            <a:r>
              <a:rPr lang="en-US" sz="2400" dirty="0" smtClean="0">
                <a:solidFill>
                  <a:srgbClr val="C00000"/>
                </a:solidFill>
                <a:latin typeface="Arial" panose="020B0604020202020204"/>
              </a:rPr>
              <a:t> </a:t>
            </a:r>
            <a:r>
              <a:rPr lang="en-US" sz="2400" dirty="0" err="1" smtClean="0">
                <a:solidFill>
                  <a:srgbClr val="C00000"/>
                </a:solidFill>
                <a:latin typeface="Arial" panose="020B0604020202020204"/>
              </a:rPr>
              <a:t>pháp</a:t>
            </a:r>
            <a:r>
              <a:rPr lang="en-US" sz="2400" dirty="0" smtClean="0">
                <a:solidFill>
                  <a:srgbClr val="C00000"/>
                </a:solidFill>
                <a:latin typeface="Arial" panose="020B0604020202020204"/>
              </a:rPr>
              <a:t> </a:t>
            </a:r>
            <a:r>
              <a:rPr lang="en-US" sz="2400" dirty="0" err="1" smtClean="0">
                <a:solidFill>
                  <a:srgbClr val="C00000"/>
                </a:solidFill>
                <a:latin typeface="Arial" panose="020B0604020202020204"/>
              </a:rPr>
              <a:t>nào</a:t>
            </a:r>
            <a:r>
              <a:rPr lang="en-US" sz="2400" dirty="0" smtClean="0">
                <a:solidFill>
                  <a:srgbClr val="C00000"/>
                </a:solidFill>
                <a:latin typeface="Arial" panose="020B0604020202020204"/>
              </a:rPr>
              <a:t> </a:t>
            </a:r>
            <a:r>
              <a:rPr lang="en-US" sz="2400" dirty="0" err="1" smtClean="0">
                <a:solidFill>
                  <a:srgbClr val="C00000"/>
                </a:solidFill>
                <a:latin typeface="Arial" panose="020B0604020202020204"/>
              </a:rPr>
              <a:t>sẽ</a:t>
            </a:r>
            <a:r>
              <a:rPr lang="en-US" sz="2400" dirty="0" smtClean="0">
                <a:solidFill>
                  <a:srgbClr val="C00000"/>
                </a:solidFill>
                <a:latin typeface="Arial" panose="020B0604020202020204"/>
              </a:rPr>
              <a:t> </a:t>
            </a:r>
            <a:r>
              <a:rPr lang="en-US" sz="2400" dirty="0" err="1" smtClean="0">
                <a:solidFill>
                  <a:srgbClr val="C00000"/>
                </a:solidFill>
                <a:latin typeface="Arial" panose="020B0604020202020204"/>
              </a:rPr>
              <a:t>làm</a:t>
            </a:r>
            <a:r>
              <a:rPr lang="en-US" sz="2400" dirty="0" smtClean="0">
                <a:solidFill>
                  <a:srgbClr val="C00000"/>
                </a:solidFill>
                <a:latin typeface="Arial" panose="020B0604020202020204"/>
              </a:rPr>
              <a:t> ô </a:t>
            </a:r>
            <a:r>
              <a:rPr lang="en-US" sz="2400" dirty="0" err="1" smtClean="0">
                <a:solidFill>
                  <a:srgbClr val="C00000"/>
                </a:solidFill>
                <a:latin typeface="Arial" panose="020B0604020202020204"/>
              </a:rPr>
              <a:t>nhiễm</a:t>
            </a:r>
            <a:r>
              <a:rPr lang="en-US" sz="2400" dirty="0" smtClean="0">
                <a:solidFill>
                  <a:srgbClr val="C00000"/>
                </a:solidFill>
                <a:latin typeface="Arial" panose="020B0604020202020204"/>
              </a:rPr>
              <a:t> </a:t>
            </a:r>
            <a:r>
              <a:rPr lang="en-US" sz="2400" dirty="0" err="1" smtClean="0">
                <a:solidFill>
                  <a:srgbClr val="C00000"/>
                </a:solidFill>
                <a:latin typeface="Arial" panose="020B0604020202020204"/>
              </a:rPr>
              <a:t>môi</a:t>
            </a:r>
            <a:r>
              <a:rPr lang="en-US" sz="2400" dirty="0" smtClean="0">
                <a:solidFill>
                  <a:srgbClr val="C00000"/>
                </a:solidFill>
                <a:latin typeface="Arial" panose="020B0604020202020204"/>
              </a:rPr>
              <a:t> </a:t>
            </a:r>
            <a:r>
              <a:rPr lang="en-US" sz="2400" dirty="0" err="1" smtClean="0">
                <a:solidFill>
                  <a:srgbClr val="C00000"/>
                </a:solidFill>
                <a:latin typeface="Arial" panose="020B0604020202020204"/>
              </a:rPr>
              <a:t>trường</a:t>
            </a:r>
            <a:r>
              <a:rPr lang="en-US" sz="2400" dirty="0" smtClean="0">
                <a:solidFill>
                  <a:srgbClr val="C00000"/>
                </a:solidFill>
                <a:latin typeface="Arial" panose="020B0604020202020204"/>
              </a:rPr>
              <a:t> </a:t>
            </a:r>
            <a:r>
              <a:rPr lang="en-US" sz="2400" dirty="0" err="1" smtClean="0">
                <a:solidFill>
                  <a:srgbClr val="C00000"/>
                </a:solidFill>
                <a:latin typeface="Arial" panose="020B0604020202020204"/>
              </a:rPr>
              <a:t>đất</a:t>
            </a:r>
            <a:r>
              <a:rPr lang="en-US" sz="2400" dirty="0" smtClean="0">
                <a:latin typeface="Arial" panose="020B0604020202020204"/>
              </a:rPr>
              <a:t>?</a:t>
            </a:r>
            <a:endParaRPr lang="en-US" sz="2400" dirty="0" smtClean="0">
              <a:latin typeface="Arial" panose="020B0604020202020204"/>
            </a:endParaRPr>
          </a:p>
          <a:p>
            <a:pPr marL="0" indent="0" algn="just" eaLnBrk="1" fontAlgn="auto" hangingPunct="1">
              <a:spcAft>
                <a:spcPts val="0"/>
              </a:spcAft>
              <a:buClr>
                <a:schemeClr val="accent3"/>
              </a:buClr>
              <a:buNone/>
              <a:defRPr/>
            </a:pPr>
            <a:r>
              <a:rPr lang="vi-VN" sz="2400" dirty="0" smtClean="0">
                <a:latin typeface="Arial" panose="020B0604020202020204"/>
              </a:rPr>
              <a:t>	</a:t>
            </a:r>
            <a:r>
              <a:rPr lang="en-US" sz="2400" dirty="0" smtClean="0">
                <a:latin typeface="Arial" panose="020B0604020202020204"/>
              </a:rPr>
              <a:t>a</a:t>
            </a:r>
            <a:r>
              <a:rPr lang="vi-VN" sz="2400" dirty="0" smtClean="0">
                <a:latin typeface="Arial" panose="020B0604020202020204"/>
              </a:rPr>
              <a:t>.</a:t>
            </a:r>
            <a:r>
              <a:rPr lang="en-US" sz="2400" dirty="0" smtClean="0">
                <a:latin typeface="Arial" panose="020B0604020202020204"/>
              </a:rPr>
              <a:t> </a:t>
            </a:r>
            <a:r>
              <a:rPr lang="en-US" sz="2400" dirty="0" err="1" smtClean="0">
                <a:latin typeface="Arial" panose="020B0604020202020204"/>
              </a:rPr>
              <a:t>Tăng</a:t>
            </a:r>
            <a:r>
              <a:rPr lang="en-US" sz="2400" dirty="0" smtClean="0">
                <a:latin typeface="Arial" panose="020B0604020202020204"/>
              </a:rPr>
              <a:t> </a:t>
            </a:r>
            <a:r>
              <a:rPr lang="en-US" sz="2400" dirty="0" err="1" smtClean="0">
                <a:latin typeface="Arial" panose="020B0604020202020204"/>
              </a:rPr>
              <a:t>cường</a:t>
            </a:r>
            <a:r>
              <a:rPr lang="en-US" sz="2400" dirty="0" smtClean="0">
                <a:latin typeface="Arial" panose="020B0604020202020204"/>
              </a:rPr>
              <a:t> </a:t>
            </a:r>
            <a:r>
              <a:rPr lang="en-US" sz="2400" dirty="0" err="1" smtClean="0">
                <a:latin typeface="Arial" panose="020B0604020202020204"/>
              </a:rPr>
              <a:t>làm</a:t>
            </a:r>
            <a:r>
              <a:rPr lang="en-US" sz="2400" dirty="0" smtClean="0">
                <a:latin typeface="Arial" panose="020B0604020202020204"/>
              </a:rPr>
              <a:t> </a:t>
            </a:r>
            <a:r>
              <a:rPr lang="en-US" sz="2400" dirty="0" err="1" smtClean="0">
                <a:latin typeface="Arial" panose="020B0604020202020204"/>
              </a:rPr>
              <a:t>thủy</a:t>
            </a:r>
            <a:r>
              <a:rPr lang="en-US" sz="2400" dirty="0" smtClean="0">
                <a:latin typeface="Arial" panose="020B0604020202020204"/>
              </a:rPr>
              <a:t> </a:t>
            </a:r>
            <a:r>
              <a:rPr lang="en-US" sz="2400" dirty="0" err="1" smtClean="0">
                <a:latin typeface="Arial" panose="020B0604020202020204"/>
              </a:rPr>
              <a:t>lợi</a:t>
            </a:r>
            <a:r>
              <a:rPr lang="en-US" sz="2400" dirty="0" smtClean="0">
                <a:latin typeface="Arial" panose="020B0604020202020204"/>
              </a:rPr>
              <a:t>.</a:t>
            </a:r>
            <a:endParaRPr lang="en-US" sz="2400" dirty="0" smtClean="0">
              <a:latin typeface="Arial" panose="020B0604020202020204"/>
            </a:endParaRPr>
          </a:p>
          <a:p>
            <a:pPr marL="0" indent="0" algn="just" eaLnBrk="1" fontAlgn="auto" hangingPunct="1">
              <a:spcAft>
                <a:spcPts val="0"/>
              </a:spcAft>
              <a:buClr>
                <a:schemeClr val="accent3"/>
              </a:buClr>
              <a:buNone/>
              <a:defRPr/>
            </a:pPr>
            <a:r>
              <a:rPr lang="vi-VN" sz="2400" dirty="0" smtClean="0">
                <a:latin typeface="Arial" panose="020B0604020202020204"/>
              </a:rPr>
              <a:t>	</a:t>
            </a:r>
            <a:r>
              <a:rPr lang="en-US" sz="2400" dirty="0" smtClean="0">
                <a:latin typeface="Arial" panose="020B0604020202020204"/>
              </a:rPr>
              <a:t>b</a:t>
            </a:r>
            <a:r>
              <a:rPr lang="vi-VN" sz="2400" dirty="0" smtClean="0">
                <a:latin typeface="Arial" panose="020B0604020202020204"/>
              </a:rPr>
              <a:t>.</a:t>
            </a:r>
            <a:r>
              <a:rPr lang="en-US" sz="2400" dirty="0" smtClean="0">
                <a:latin typeface="Arial" panose="020B0604020202020204"/>
              </a:rPr>
              <a:t> </a:t>
            </a:r>
            <a:r>
              <a:rPr lang="en-US" sz="2400" dirty="0" err="1" smtClean="0">
                <a:latin typeface="Arial" panose="020B0604020202020204"/>
              </a:rPr>
              <a:t>Chọn</a:t>
            </a:r>
            <a:r>
              <a:rPr lang="en-US" sz="2400" dirty="0" smtClean="0">
                <a:latin typeface="Arial" panose="020B0604020202020204"/>
              </a:rPr>
              <a:t> </a:t>
            </a:r>
            <a:r>
              <a:rPr lang="en-US" sz="2400" dirty="0" err="1" smtClean="0">
                <a:latin typeface="Arial" panose="020B0604020202020204"/>
              </a:rPr>
              <a:t>giống</a:t>
            </a:r>
            <a:r>
              <a:rPr lang="en-US" sz="2400" dirty="0" smtClean="0">
                <a:latin typeface="Arial" panose="020B0604020202020204"/>
              </a:rPr>
              <a:t> </a:t>
            </a:r>
            <a:r>
              <a:rPr lang="en-US" sz="2400" dirty="0" err="1" smtClean="0">
                <a:latin typeface="Arial" panose="020B0604020202020204"/>
              </a:rPr>
              <a:t>tốt</a:t>
            </a:r>
            <a:r>
              <a:rPr lang="en-US" sz="2400" dirty="0" smtClean="0">
                <a:latin typeface="Arial" panose="020B0604020202020204"/>
              </a:rPr>
              <a:t>.</a:t>
            </a:r>
            <a:endParaRPr lang="en-US" sz="2400" dirty="0" smtClean="0">
              <a:latin typeface="Arial" panose="020B0604020202020204"/>
            </a:endParaRPr>
          </a:p>
          <a:p>
            <a:pPr marL="0" indent="0" algn="just" eaLnBrk="1" fontAlgn="auto" hangingPunct="1">
              <a:spcAft>
                <a:spcPts val="0"/>
              </a:spcAft>
              <a:buClr>
                <a:schemeClr val="accent3"/>
              </a:buClr>
              <a:buNone/>
              <a:defRPr/>
            </a:pPr>
            <a:r>
              <a:rPr lang="vi-VN" sz="2400" dirty="0" smtClean="0">
                <a:latin typeface="Arial" panose="020B0604020202020204"/>
              </a:rPr>
              <a:t>	</a:t>
            </a:r>
            <a:r>
              <a:rPr lang="en-US" sz="2400" dirty="0" smtClean="0">
                <a:latin typeface="Arial" panose="020B0604020202020204"/>
              </a:rPr>
              <a:t>c</a:t>
            </a:r>
            <a:r>
              <a:rPr lang="vi-VN" sz="2400" dirty="0" smtClean="0">
                <a:latin typeface="Arial" panose="020B0604020202020204"/>
              </a:rPr>
              <a:t>.</a:t>
            </a:r>
            <a:r>
              <a:rPr lang="en-US" sz="2400" dirty="0" smtClean="0">
                <a:latin typeface="Arial" panose="020B0604020202020204"/>
              </a:rPr>
              <a:t> </a:t>
            </a:r>
            <a:r>
              <a:rPr lang="en-US" sz="2400" dirty="0" err="1" smtClean="0">
                <a:latin typeface="Arial" panose="020B0604020202020204"/>
              </a:rPr>
              <a:t>Tăng</a:t>
            </a:r>
            <a:r>
              <a:rPr lang="en-US" sz="2400" dirty="0" smtClean="0">
                <a:latin typeface="Arial" panose="020B0604020202020204"/>
              </a:rPr>
              <a:t> </a:t>
            </a:r>
            <a:r>
              <a:rPr lang="en-US" sz="2400" dirty="0" err="1" smtClean="0">
                <a:latin typeface="Arial" panose="020B0604020202020204"/>
              </a:rPr>
              <a:t>cường</a:t>
            </a:r>
            <a:r>
              <a:rPr lang="en-US" sz="2400" dirty="0" smtClean="0">
                <a:latin typeface="Arial" panose="020B0604020202020204"/>
              </a:rPr>
              <a:t> </a:t>
            </a:r>
            <a:r>
              <a:rPr lang="en-US" sz="2400" dirty="0" err="1" smtClean="0">
                <a:latin typeface="Arial" panose="020B0604020202020204"/>
              </a:rPr>
              <a:t>dùng</a:t>
            </a:r>
            <a:r>
              <a:rPr lang="en-US" sz="2400" dirty="0" smtClean="0">
                <a:latin typeface="Arial" panose="020B0604020202020204"/>
              </a:rPr>
              <a:t> </a:t>
            </a:r>
            <a:r>
              <a:rPr lang="en-US" sz="2400" dirty="0" err="1" smtClean="0">
                <a:latin typeface="Arial" panose="020B0604020202020204"/>
              </a:rPr>
              <a:t>phân</a:t>
            </a:r>
            <a:r>
              <a:rPr lang="en-US" sz="2400" dirty="0" smtClean="0">
                <a:latin typeface="Arial" panose="020B0604020202020204"/>
              </a:rPr>
              <a:t> </a:t>
            </a:r>
            <a:r>
              <a:rPr lang="en-US" sz="2400" dirty="0" err="1" smtClean="0">
                <a:latin typeface="Arial" panose="020B0604020202020204"/>
              </a:rPr>
              <a:t>hóa</a:t>
            </a:r>
            <a:r>
              <a:rPr lang="en-US" sz="2400" dirty="0" smtClean="0">
                <a:latin typeface="Arial" panose="020B0604020202020204"/>
              </a:rPr>
              <a:t> </a:t>
            </a:r>
            <a:r>
              <a:rPr lang="en-US" sz="2400" dirty="0" err="1" smtClean="0">
                <a:latin typeface="Arial" panose="020B0604020202020204"/>
              </a:rPr>
              <a:t>học</a:t>
            </a:r>
            <a:r>
              <a:rPr lang="en-US" sz="2400" dirty="0" smtClean="0">
                <a:latin typeface="Arial" panose="020B0604020202020204"/>
              </a:rPr>
              <a:t> </a:t>
            </a:r>
            <a:r>
              <a:rPr lang="en-US" sz="2400" dirty="0" err="1" smtClean="0">
                <a:latin typeface="Arial" panose="020B0604020202020204"/>
              </a:rPr>
              <a:t>và</a:t>
            </a:r>
            <a:r>
              <a:rPr lang="en-US" sz="2400" dirty="0" smtClean="0">
                <a:latin typeface="Arial" panose="020B0604020202020204"/>
              </a:rPr>
              <a:t> </a:t>
            </a:r>
            <a:r>
              <a:rPr lang="en-US" sz="2400" dirty="0" err="1" smtClean="0">
                <a:latin typeface="Arial" panose="020B0604020202020204"/>
              </a:rPr>
              <a:t>thuốc</a:t>
            </a:r>
            <a:r>
              <a:rPr lang="en-US" sz="2400" dirty="0" smtClean="0">
                <a:latin typeface="Arial" panose="020B0604020202020204"/>
              </a:rPr>
              <a:t> </a:t>
            </a:r>
            <a:r>
              <a:rPr lang="en-US" sz="2400" dirty="0" err="1" smtClean="0">
                <a:latin typeface="Arial" panose="020B0604020202020204"/>
              </a:rPr>
              <a:t>trừ</a:t>
            </a:r>
            <a:r>
              <a:rPr lang="en-US" sz="2400" dirty="0" smtClean="0">
                <a:latin typeface="Arial" panose="020B0604020202020204"/>
              </a:rPr>
              <a:t> </a:t>
            </a:r>
            <a:r>
              <a:rPr lang="en-US" sz="2400" dirty="0" err="1" smtClean="0">
                <a:latin typeface="Arial" panose="020B0604020202020204"/>
              </a:rPr>
              <a:t>sâu</a:t>
            </a:r>
            <a:r>
              <a:rPr lang="en-US" sz="2400" dirty="0" smtClean="0">
                <a:latin typeface="Arial" panose="020B0604020202020204"/>
              </a:rPr>
              <a:t>.</a:t>
            </a:r>
            <a:endParaRPr lang="en-US" sz="2400" dirty="0" smtClean="0">
              <a:latin typeface="Arial" panose="020B0604020202020204"/>
            </a:endParaRPr>
          </a:p>
          <a:p>
            <a:pPr marL="0" indent="0" algn="just" eaLnBrk="1" fontAlgn="auto" hangingPunct="1">
              <a:spcAft>
                <a:spcPts val="0"/>
              </a:spcAft>
              <a:buClr>
                <a:schemeClr val="accent3"/>
              </a:buClr>
              <a:buNone/>
              <a:defRPr/>
            </a:pPr>
            <a:r>
              <a:rPr lang="vi-VN" sz="2400" dirty="0" smtClean="0">
                <a:latin typeface="Arial" panose="020B0604020202020204"/>
              </a:rPr>
              <a:t>	</a:t>
            </a:r>
            <a:r>
              <a:rPr lang="en-US" sz="2400" dirty="0" smtClean="0">
                <a:latin typeface="Arial" panose="020B0604020202020204"/>
              </a:rPr>
              <a:t>d</a:t>
            </a:r>
            <a:r>
              <a:rPr lang="vi-VN" sz="2400" dirty="0" smtClean="0">
                <a:latin typeface="Arial" panose="020B0604020202020204"/>
              </a:rPr>
              <a:t>.</a:t>
            </a:r>
            <a:r>
              <a:rPr lang="en-US" sz="2400" dirty="0" smtClean="0">
                <a:latin typeface="Arial" panose="020B0604020202020204"/>
              </a:rPr>
              <a:t> </a:t>
            </a:r>
            <a:r>
              <a:rPr lang="en-US" sz="2400" dirty="0" err="1" smtClean="0">
                <a:latin typeface="Arial" panose="020B0604020202020204"/>
              </a:rPr>
              <a:t>Tăng</a:t>
            </a:r>
            <a:r>
              <a:rPr lang="en-US" sz="2400" dirty="0" smtClean="0">
                <a:latin typeface="Arial" panose="020B0604020202020204"/>
              </a:rPr>
              <a:t> </a:t>
            </a:r>
            <a:r>
              <a:rPr lang="en-US" sz="2400" dirty="0" err="1" smtClean="0">
                <a:latin typeface="Arial" panose="020B0604020202020204"/>
              </a:rPr>
              <a:t>cường</a:t>
            </a:r>
            <a:r>
              <a:rPr lang="en-US" sz="2400" dirty="0" smtClean="0">
                <a:latin typeface="Arial" panose="020B0604020202020204"/>
              </a:rPr>
              <a:t> </a:t>
            </a:r>
            <a:r>
              <a:rPr lang="en-US" sz="2400" dirty="0" err="1" smtClean="0">
                <a:latin typeface="Arial" panose="020B0604020202020204"/>
              </a:rPr>
              <a:t>mối</a:t>
            </a:r>
            <a:r>
              <a:rPr lang="en-US" sz="2400" dirty="0" smtClean="0">
                <a:latin typeface="Arial" panose="020B0604020202020204"/>
              </a:rPr>
              <a:t> </a:t>
            </a:r>
            <a:r>
              <a:rPr lang="en-US" sz="2400" dirty="0" err="1" smtClean="0">
                <a:latin typeface="Arial" panose="020B0604020202020204"/>
              </a:rPr>
              <a:t>quan</a:t>
            </a:r>
            <a:r>
              <a:rPr lang="en-US" sz="2400" dirty="0" smtClean="0">
                <a:latin typeface="Arial" panose="020B0604020202020204"/>
              </a:rPr>
              <a:t> </a:t>
            </a:r>
            <a:r>
              <a:rPr lang="en-US" sz="2400" dirty="0" err="1" smtClean="0">
                <a:latin typeface="Arial" panose="020B0604020202020204"/>
              </a:rPr>
              <a:t>hệ</a:t>
            </a:r>
            <a:r>
              <a:rPr lang="en-US" sz="2400" dirty="0" smtClean="0">
                <a:latin typeface="Arial" panose="020B0604020202020204"/>
              </a:rPr>
              <a:t> </a:t>
            </a:r>
            <a:r>
              <a:rPr lang="en-US" sz="2400" dirty="0" err="1" smtClean="0">
                <a:latin typeface="Arial" panose="020B0604020202020204"/>
              </a:rPr>
              <a:t>giữa</a:t>
            </a:r>
            <a:r>
              <a:rPr lang="en-US" sz="2400" dirty="0" smtClean="0">
                <a:latin typeface="Arial" panose="020B0604020202020204"/>
              </a:rPr>
              <a:t> </a:t>
            </a:r>
            <a:r>
              <a:rPr lang="en-US" sz="2400" dirty="0" err="1" smtClean="0">
                <a:latin typeface="Arial" panose="020B0604020202020204"/>
              </a:rPr>
              <a:t>cây</a:t>
            </a:r>
            <a:r>
              <a:rPr lang="en-US" sz="2400" dirty="0" smtClean="0">
                <a:latin typeface="Arial" panose="020B0604020202020204"/>
              </a:rPr>
              <a:t> </a:t>
            </a:r>
            <a:r>
              <a:rPr lang="en-US" sz="2400" dirty="0" err="1" smtClean="0">
                <a:latin typeface="Arial" panose="020B0604020202020204"/>
              </a:rPr>
              <a:t>lúa</a:t>
            </a:r>
            <a:r>
              <a:rPr lang="en-US" sz="2400" dirty="0" smtClean="0">
                <a:latin typeface="Arial" panose="020B0604020202020204"/>
              </a:rPr>
              <a:t>, </a:t>
            </a:r>
            <a:r>
              <a:rPr lang="en-US" sz="2400" dirty="0" err="1" smtClean="0">
                <a:latin typeface="Arial" panose="020B0604020202020204"/>
              </a:rPr>
              <a:t>các</a:t>
            </a:r>
            <a:r>
              <a:rPr lang="en-US" sz="2400" dirty="0" smtClean="0">
                <a:latin typeface="Arial" panose="020B0604020202020204"/>
              </a:rPr>
              <a:t> </a:t>
            </a:r>
            <a:r>
              <a:rPr lang="en-US" sz="2400" dirty="0" err="1" smtClean="0">
                <a:latin typeface="Arial" panose="020B0604020202020204"/>
              </a:rPr>
              <a:t>sinh</a:t>
            </a:r>
            <a:r>
              <a:rPr lang="en-US" sz="2400" dirty="0" smtClean="0">
                <a:latin typeface="Arial" panose="020B0604020202020204"/>
              </a:rPr>
              <a:t> </a:t>
            </a:r>
            <a:r>
              <a:rPr lang="en-US" sz="2400" dirty="0" err="1" smtClean="0">
                <a:latin typeface="Arial" panose="020B0604020202020204"/>
              </a:rPr>
              <a:t>vật</a:t>
            </a:r>
            <a:r>
              <a:rPr lang="en-US" sz="2400" dirty="0" smtClean="0">
                <a:latin typeface="Arial" panose="020B0604020202020204"/>
              </a:rPr>
              <a:t> </a:t>
            </a:r>
            <a:r>
              <a:rPr lang="en-US" sz="2400" dirty="0" err="1" smtClean="0">
                <a:latin typeface="Arial" panose="020B0604020202020204"/>
              </a:rPr>
              <a:t>tiêu</a:t>
            </a:r>
            <a:r>
              <a:rPr lang="en-US" sz="2400" dirty="0" smtClean="0">
                <a:latin typeface="Arial" panose="020B0604020202020204"/>
              </a:rPr>
              <a:t> </a:t>
            </a:r>
            <a:r>
              <a:rPr lang="en-US" sz="2400" dirty="0" err="1" smtClean="0">
                <a:latin typeface="Arial" panose="020B0604020202020204"/>
              </a:rPr>
              <a:t>diệt</a:t>
            </a:r>
            <a:r>
              <a:rPr lang="en-US" sz="2400" dirty="0" smtClean="0">
                <a:latin typeface="Arial" panose="020B0604020202020204"/>
              </a:rPr>
              <a:t> </a:t>
            </a:r>
            <a:r>
              <a:rPr lang="en-US" sz="2400" dirty="0" err="1" smtClean="0">
                <a:latin typeface="Arial" panose="020B0604020202020204"/>
              </a:rPr>
              <a:t>sâu</a:t>
            </a:r>
            <a:r>
              <a:rPr lang="en-US" sz="2400" dirty="0" smtClean="0">
                <a:latin typeface="Arial" panose="020B0604020202020204"/>
              </a:rPr>
              <a:t> </a:t>
            </a:r>
            <a:r>
              <a:rPr lang="en-US" sz="2400" dirty="0" err="1" smtClean="0">
                <a:latin typeface="Arial" panose="020B0604020202020204"/>
              </a:rPr>
              <a:t>bọ</a:t>
            </a:r>
            <a:r>
              <a:rPr lang="en-US" sz="2400" dirty="0" smtClean="0">
                <a:latin typeface="Arial" panose="020B0604020202020204"/>
              </a:rPr>
              <a:t> </a:t>
            </a:r>
            <a:r>
              <a:rPr lang="en-US" sz="2400" dirty="0" err="1" smtClean="0">
                <a:latin typeface="Arial" panose="020B0604020202020204"/>
              </a:rPr>
              <a:t>hại</a:t>
            </a:r>
            <a:r>
              <a:rPr lang="en-US" sz="2400" dirty="0" smtClean="0">
                <a:latin typeface="Arial" panose="020B0604020202020204"/>
              </a:rPr>
              <a:t> </a:t>
            </a:r>
            <a:r>
              <a:rPr lang="en-US" sz="2400" dirty="0" err="1" smtClean="0">
                <a:latin typeface="Arial" panose="020B0604020202020204"/>
              </a:rPr>
              <a:t>lúa</a:t>
            </a:r>
            <a:r>
              <a:rPr lang="en-US" sz="2400" dirty="0" smtClean="0">
                <a:latin typeface="Arial" panose="020B0604020202020204"/>
              </a:rPr>
              <a:t> </a:t>
            </a:r>
            <a:r>
              <a:rPr lang="en-US" sz="2400" dirty="0" err="1" smtClean="0">
                <a:latin typeface="Arial" panose="020B0604020202020204"/>
              </a:rPr>
              <a:t>với</a:t>
            </a:r>
            <a:r>
              <a:rPr lang="en-US" sz="2400" dirty="0" smtClean="0">
                <a:latin typeface="Arial" panose="020B0604020202020204"/>
              </a:rPr>
              <a:t> </a:t>
            </a:r>
            <a:r>
              <a:rPr lang="en-US" sz="2400" dirty="0" err="1" smtClean="0">
                <a:latin typeface="Arial" panose="020B0604020202020204"/>
              </a:rPr>
              <a:t>sâu</a:t>
            </a:r>
            <a:r>
              <a:rPr lang="en-US" sz="2400" dirty="0" smtClean="0">
                <a:latin typeface="Arial" panose="020B0604020202020204"/>
              </a:rPr>
              <a:t> </a:t>
            </a:r>
            <a:r>
              <a:rPr lang="en-US" sz="2400" dirty="0" err="1" smtClean="0">
                <a:latin typeface="Arial" panose="020B0604020202020204"/>
              </a:rPr>
              <a:t>hại</a:t>
            </a:r>
            <a:r>
              <a:rPr lang="en-US" sz="2400" dirty="0" smtClean="0">
                <a:latin typeface="Arial" panose="020B0604020202020204"/>
              </a:rPr>
              <a:t> </a:t>
            </a:r>
            <a:r>
              <a:rPr lang="en-US" sz="2400" dirty="0" err="1" smtClean="0">
                <a:latin typeface="Arial" panose="020B0604020202020204"/>
              </a:rPr>
              <a:t>lúa</a:t>
            </a:r>
            <a:r>
              <a:rPr lang="en-US" sz="2400" dirty="0" smtClean="0">
                <a:latin typeface="Arial" panose="020B0604020202020204"/>
              </a:rPr>
              <a:t>.</a:t>
            </a:r>
            <a:endParaRPr lang="en-US" sz="2400" dirty="0">
              <a:latin typeface="Arial" panose="020B0604020202020204"/>
            </a:endParaRPr>
          </a:p>
        </p:txBody>
      </p:sp>
      <p:pic>
        <p:nvPicPr>
          <p:cNvPr id="4" name="Picture 3" descr="Trang54.6.jpg.jpg"/>
          <p:cNvPicPr>
            <a:picLocks noChangeAspect="1"/>
          </p:cNvPicPr>
          <p:nvPr/>
        </p:nvPicPr>
        <p:blipFill>
          <a:blip r:embed="rId1"/>
          <a:srcRect/>
          <a:stretch>
            <a:fillRect/>
          </a:stretch>
        </p:blipFill>
        <p:spPr bwMode="auto">
          <a:xfrm>
            <a:off x="4800600" y="3151633"/>
            <a:ext cx="4343400" cy="3325368"/>
          </a:xfrm>
          <a:prstGeom prst="rect">
            <a:avLst/>
          </a:prstGeom>
          <a:noFill/>
          <a:ln w="9525">
            <a:noFill/>
            <a:miter lim="800000"/>
            <a:headEnd/>
            <a:tailEnd/>
          </a:ln>
        </p:spPr>
      </p:pic>
      <p:pic>
        <p:nvPicPr>
          <p:cNvPr id="5" name="Picture 4" descr="Trang137.21.jpg.jpg"/>
          <p:cNvPicPr>
            <a:picLocks noChangeAspect="1"/>
          </p:cNvPicPr>
          <p:nvPr/>
        </p:nvPicPr>
        <p:blipFill>
          <a:blip r:embed="rId2"/>
          <a:srcRect/>
          <a:stretch>
            <a:fillRect/>
          </a:stretch>
        </p:blipFill>
        <p:spPr bwMode="auto">
          <a:xfrm>
            <a:off x="533400" y="3151632"/>
            <a:ext cx="4267200" cy="3299968"/>
          </a:xfrm>
          <a:prstGeom prst="rect">
            <a:avLst/>
          </a:prstGeom>
          <a:noFill/>
          <a:ln w="9525">
            <a:noFill/>
            <a:miter lim="800000"/>
            <a:headEnd/>
            <a:tailEnd/>
          </a:ln>
        </p:spPr>
      </p:pic>
      <p:sp>
        <p:nvSpPr>
          <p:cNvPr id="6" name="Oval 5"/>
          <p:cNvSpPr/>
          <p:nvPr/>
        </p:nvSpPr>
        <p:spPr>
          <a:xfrm>
            <a:off x="838200" y="1905000"/>
            <a:ext cx="457200" cy="457200"/>
          </a:xfrm>
          <a:prstGeom prst="ellipse">
            <a:avLst/>
          </a:prstGeom>
          <a:solidFill>
            <a:srgbClr val="C00000">
              <a:alpha val="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3041</Words>
  <Application>WPS Presentation</Application>
  <PresentationFormat>On-screen Show (4:3)</PresentationFormat>
  <Paragraphs>166</Paragraphs>
  <Slides>12</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12</vt:i4>
      </vt:variant>
    </vt:vector>
  </HeadingPairs>
  <TitlesOfParts>
    <vt:vector size="25" baseType="lpstr">
      <vt:lpstr>Arial</vt:lpstr>
      <vt:lpstr>SimSun</vt:lpstr>
      <vt:lpstr>Wingdings</vt:lpstr>
      <vt:lpstr>Times New Roman</vt:lpstr>
      <vt:lpstr>Times New Roman</vt:lpstr>
      <vt:lpstr>Arial</vt:lpstr>
      <vt:lpstr>Wingdings 2</vt:lpstr>
      <vt:lpstr>Calibri</vt:lpstr>
      <vt:lpstr>Microsoft YaHei</vt:lpstr>
      <vt:lpstr>Arial Unicode MS</vt:lpstr>
      <vt:lpstr>SVN-Bree</vt:lpstr>
      <vt:lpstr>UTM Times</vt:lpstr>
      <vt:lpstr>Office Theme</vt:lpstr>
      <vt:lpstr>TRƯỜNG TIỂU HỌC BÚNG TÀU Khoa học</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Thank you!</vt:lpstr>
    </vt:vector>
  </TitlesOfParts>
  <Company>Mobile: 0975054135</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Khoa học 5 bài 69</dc:title>
  <dc:creator>Leader</dc:creator>
  <cp:lastModifiedBy>HUONG GIANG</cp:lastModifiedBy>
  <cp:revision>77</cp:revision>
  <dcterms:created xsi:type="dcterms:W3CDTF">2012-05-04T23:11:00Z</dcterms:created>
  <dcterms:modified xsi:type="dcterms:W3CDTF">2023-05-02T14:19:49Z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18CEEB4A27DB4540A68590FD54BD47D5</vt:lpwstr>
  </property>
  <property fmtid="{D5CDD505-2E9C-101B-9397-08002B2CF9AE}" pid="3" name="KSOProductBuildVer">
    <vt:lpwstr>1033-11.2.0.11536</vt:lpwstr>
  </property>
</Properties>
</file>