
<file path=[Content_Types].xml><?xml version="1.0" encoding="utf-8"?>
<Types xmlns="http://schemas.openxmlformats.org/package/2006/content-types">
  <Default Extension="jpeg" ContentType="image/jpeg"/>
  <Default Extension="JPG" ContentType="image/.jpg"/>
  <Default Extension="wav" ContentType="audio/x-wav"/>
  <Default Extension="png" ContentType="image/png"/>
  <Default Extension="gif" ContentType="image/gif"/>
  <Default Extension="wmf" ContentType="image/x-wmf"/>
  <Default Extension="mp3" ContentType="audio/mp3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fonts/font1.fntdata" ContentType="application/x-fontdata"/>
  <Override PartName="/ppt/fonts/font2.fntdata" ContentType="application/x-fontdata"/>
  <Override PartName="/ppt/fonts/font3.fntdata" ContentType="application/x-fontdata"/>
  <Override PartName="/ppt/fonts/font4.fntdata" ContentType="application/x-fontdata"/>
  <Override PartName="/ppt/fonts/font5.fntdata" ContentType="application/x-fontdata"/>
  <Override PartName="/ppt/fonts/font6.fntdata" ContentType="application/x-fontdata"/>
  <Override PartName="/ppt/fonts/font7.fntdata" ContentType="application/x-fontdata"/>
  <Override PartName="/ppt/fonts/font8.fntdata" ContentType="application/x-fontdata"/>
  <Override PartName="/ppt/fonts/font9.fntdata" ContentType="application/x-fontdata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425" r:id="rId3"/>
    <p:sldId id="426" r:id="rId4"/>
    <p:sldId id="257" r:id="rId5"/>
    <p:sldId id="258" r:id="rId6"/>
    <p:sldId id="384" r:id="rId7"/>
    <p:sldId id="259" r:id="rId8"/>
    <p:sldId id="385" r:id="rId9"/>
    <p:sldId id="260" r:id="rId10"/>
    <p:sldId id="386" r:id="rId11"/>
    <p:sldId id="261" r:id="rId12"/>
    <p:sldId id="387" r:id="rId13"/>
    <p:sldId id="427" r:id="rId14"/>
    <p:sldId id="374" r:id="rId15"/>
    <p:sldId id="375" r:id="rId16"/>
    <p:sldId id="377" r:id="rId17"/>
    <p:sldId id="378" r:id="rId18"/>
    <p:sldId id="380" r:id="rId19"/>
    <p:sldId id="382" r:id="rId20"/>
    <p:sldId id="381" r:id="rId21"/>
    <p:sldId id="379" r:id="rId22"/>
    <p:sldId id="428" r:id="rId23"/>
    <p:sldId id="388" r:id="rId24"/>
    <p:sldId id="395" r:id="rId25"/>
    <p:sldId id="390" r:id="rId26"/>
    <p:sldId id="391" r:id="rId27"/>
    <p:sldId id="392" r:id="rId28"/>
    <p:sldId id="393" r:id="rId29"/>
    <p:sldId id="394" r:id="rId30"/>
    <p:sldId id="429" r:id="rId31"/>
  </p:sldIdLst>
  <p:sldSz cx="9144000" cy="6858000" type="screen4x3"/>
  <p:notesSz cx="6858000" cy="9144000"/>
  <p:embeddedFontLst>
    <p:embeddedFont>
      <p:font typeface="Calibri" panose="020F0502020204030204"/>
      <p:regular r:id="rId35"/>
      <p:bold r:id="rId36"/>
      <p:italic r:id="rId37"/>
      <p:boldItalic r:id="rId38"/>
    </p:embeddedFont>
    <p:embeddedFont>
      <p:font typeface=".VnTime" panose="020B7200000000000000" pitchFamily="34" charset="0"/>
      <p:regular r:id="rId39"/>
    </p:embeddedFont>
    <p:embeddedFont>
      <p:font typeface=".VnTimeH" panose="020B7200000000000000" pitchFamily="34" charset="0"/>
      <p:regular r:id="rId40"/>
    </p:embeddedFont>
    <p:embeddedFont>
      <p:font typeface="Impact" panose="020B0806030902050204" pitchFamily="34" charset="0"/>
      <p:regular r:id="rId41"/>
    </p:embeddedFont>
    <p:embeddedFont>
      <p:font typeface="Tahoma" panose="020B0604030504040204" pitchFamily="34" charset="0"/>
      <p:regular r:id="rId42"/>
      <p:bold r:id="rId43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125E5076-3810-47DD-B79F-674D7AD40C01}" styleName="深色样式 1 - 强调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5620"/>
    <p:restoredTop sz="94660"/>
  </p:normalViewPr>
  <p:slideViewPr>
    <p:cSldViewPr>
      <p:cViewPr>
        <p:scale>
          <a:sx n="100" d="100"/>
          <a:sy n="100" d="100"/>
        </p:scale>
        <p:origin x="-1140" y="702"/>
      </p:cViewPr>
      <p:guideLst>
        <p:guide orient="horz" pos="2136"/>
        <p:guide pos="2886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3" Type="http://schemas.openxmlformats.org/officeDocument/2006/relationships/font" Target="fonts/font9.fntdata"/><Relationship Id="rId42" Type="http://schemas.openxmlformats.org/officeDocument/2006/relationships/font" Target="fonts/font8.fntdata"/><Relationship Id="rId41" Type="http://schemas.openxmlformats.org/officeDocument/2006/relationships/font" Target="fonts/font7.fntdata"/><Relationship Id="rId40" Type="http://schemas.openxmlformats.org/officeDocument/2006/relationships/font" Target="fonts/font6.fntdata"/><Relationship Id="rId4" Type="http://schemas.openxmlformats.org/officeDocument/2006/relationships/slide" Target="slides/slide2.xml"/><Relationship Id="rId39" Type="http://schemas.openxmlformats.org/officeDocument/2006/relationships/font" Target="fonts/font5.fntdata"/><Relationship Id="rId38" Type="http://schemas.openxmlformats.org/officeDocument/2006/relationships/font" Target="fonts/font4.fntdata"/><Relationship Id="rId37" Type="http://schemas.openxmlformats.org/officeDocument/2006/relationships/font" Target="fonts/font3.fntdata"/><Relationship Id="rId36" Type="http://schemas.openxmlformats.org/officeDocument/2006/relationships/font" Target="fonts/font2.fntdata"/><Relationship Id="rId35" Type="http://schemas.openxmlformats.org/officeDocument/2006/relationships/font" Target="fonts/font1.fntdata"/><Relationship Id="rId34" Type="http://schemas.openxmlformats.org/officeDocument/2006/relationships/tableStyles" Target="tableStyles.xml"/><Relationship Id="rId33" Type="http://schemas.openxmlformats.org/officeDocument/2006/relationships/viewProps" Target="viewProps.xml"/><Relationship Id="rId32" Type="http://schemas.openxmlformats.org/officeDocument/2006/relationships/presProps" Target="presProps.xml"/><Relationship Id="rId31" Type="http://schemas.openxmlformats.org/officeDocument/2006/relationships/slide" Target="slides/slide29.xml"/><Relationship Id="rId30" Type="http://schemas.openxmlformats.org/officeDocument/2006/relationships/slide" Target="slides/slide28.xml"/><Relationship Id="rId3" Type="http://schemas.openxmlformats.org/officeDocument/2006/relationships/slide" Target="slides/slide1.xml"/><Relationship Id="rId29" Type="http://schemas.openxmlformats.org/officeDocument/2006/relationships/slide" Target="slides/slide27.xml"/><Relationship Id="rId28" Type="http://schemas.openxmlformats.org/officeDocument/2006/relationships/slide" Target="slides/slide26.xml"/><Relationship Id="rId27" Type="http://schemas.openxmlformats.org/officeDocument/2006/relationships/slide" Target="slides/slide25.xml"/><Relationship Id="rId26" Type="http://schemas.openxmlformats.org/officeDocument/2006/relationships/slide" Target="slides/slide24.xml"/><Relationship Id="rId25" Type="http://schemas.openxmlformats.org/officeDocument/2006/relationships/slide" Target="slides/slide23.xml"/><Relationship Id="rId24" Type="http://schemas.openxmlformats.org/officeDocument/2006/relationships/slide" Target="slides/slide22.xml"/><Relationship Id="rId23" Type="http://schemas.openxmlformats.org/officeDocument/2006/relationships/slide" Target="slides/slide21.xml"/><Relationship Id="rId22" Type="http://schemas.openxmlformats.org/officeDocument/2006/relationships/slide" Target="slides/slide20.xml"/><Relationship Id="rId21" Type="http://schemas.openxmlformats.org/officeDocument/2006/relationships/slide" Target="slides/slide19.xml"/><Relationship Id="rId20" Type="http://schemas.openxmlformats.org/officeDocument/2006/relationships/slide" Target="slides/slide18.xml"/><Relationship Id="rId2" Type="http://schemas.openxmlformats.org/officeDocument/2006/relationships/theme" Target="theme/theme1.xml"/><Relationship Id="rId19" Type="http://schemas.openxmlformats.org/officeDocument/2006/relationships/slide" Target="slides/slide17.xml"/><Relationship Id="rId18" Type="http://schemas.openxmlformats.org/officeDocument/2006/relationships/slide" Target="slides/slide16.xml"/><Relationship Id="rId17" Type="http://schemas.openxmlformats.org/officeDocument/2006/relationships/slide" Target="slides/slide15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BC4531-E4D0-4349-AB39-2EEC98A1D9B8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5EA493-9875-4D10-ADC6-D55006F9057D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BC4531-E4D0-4349-AB39-2EEC98A1D9B8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5EA493-9875-4D10-ADC6-D55006F9057D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BC4531-E4D0-4349-AB39-2EEC98A1D9B8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5EA493-9875-4D10-ADC6-D55006F9057D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BC4531-E4D0-4349-AB39-2EEC98A1D9B8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5EA493-9875-4D10-ADC6-D55006F9057D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BC4531-E4D0-4349-AB39-2EEC98A1D9B8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5EA493-9875-4D10-ADC6-D55006F9057D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BC4531-E4D0-4349-AB39-2EEC98A1D9B8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5EA493-9875-4D10-ADC6-D55006F9057D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BC4531-E4D0-4349-AB39-2EEC98A1D9B8}" type="datetimeFigureOut">
              <a:rPr lang="en-US" smtClean="0"/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5EA493-9875-4D10-ADC6-D55006F9057D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BC4531-E4D0-4349-AB39-2EEC98A1D9B8}" type="datetimeFigureOut">
              <a:rPr lang="en-US" smtClean="0"/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5EA493-9875-4D10-ADC6-D55006F9057D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BC4531-E4D0-4349-AB39-2EEC98A1D9B8}" type="datetimeFigureOut">
              <a:rPr lang="en-US" smtClean="0"/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5EA493-9875-4D10-ADC6-D55006F9057D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BC4531-E4D0-4349-AB39-2EEC98A1D9B8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5EA493-9875-4D10-ADC6-D55006F9057D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BC4531-E4D0-4349-AB39-2EEC98A1D9B8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5EA493-9875-4D10-ADC6-D55006F9057D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BC4531-E4D0-4349-AB39-2EEC98A1D9B8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5EA493-9875-4D10-ADC6-D55006F9057D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Relationship Id="rId3" Type="http://schemas.microsoft.com/office/2007/relationships/media" Target="../media/media1.mp3"/><Relationship Id="rId2" Type="http://schemas.openxmlformats.org/officeDocument/2006/relationships/audio" Target="../media/media1.mp3"/><Relationship Id="rId1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0.GIF"/><Relationship Id="rId1" Type="http://schemas.openxmlformats.org/officeDocument/2006/relationships/slide" Target="slide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slide" Target="slide3.xml"/></Relationships>
</file>

<file path=ppt/slides/_rels/slide12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Relationship Id="rId3" Type="http://schemas.microsoft.com/office/2007/relationships/media" Target="../media/media1.mp3"/><Relationship Id="rId2" Type="http://schemas.openxmlformats.org/officeDocument/2006/relationships/audio" Target="../media/media1.mp3"/><Relationship Id="rId1" Type="http://schemas.openxmlformats.org/officeDocument/2006/relationships/image" Target="../media/image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2.GIF"/><Relationship Id="rId1" Type="http://schemas.openxmlformats.org/officeDocument/2006/relationships/hyperlink" Target="http://www.glitter-graphics.com/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2.GIF"/><Relationship Id="rId1" Type="http://schemas.openxmlformats.org/officeDocument/2006/relationships/hyperlink" Target="http://www.glitter-graphics.com/" TargetMode="External"/></Relationships>
</file>

<file path=ppt/slides/_rels/slide15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13.wmf"/><Relationship Id="rId2" Type="http://schemas.openxmlformats.org/officeDocument/2006/relationships/image" Target="../media/image12.GIF"/><Relationship Id="rId1" Type="http://schemas.openxmlformats.org/officeDocument/2006/relationships/hyperlink" Target="http://www.glitter-graphics.com/" TargetMode="External"/></Relationships>
</file>

<file path=ppt/slides/_rels/slide16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13.wmf"/><Relationship Id="rId2" Type="http://schemas.openxmlformats.org/officeDocument/2006/relationships/image" Target="../media/image12.GIF"/><Relationship Id="rId1" Type="http://schemas.openxmlformats.org/officeDocument/2006/relationships/hyperlink" Target="http://www.glitter-graphics.com/" TargetMode="External"/></Relationships>
</file>

<file path=ppt/slides/_rels/slide17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13.wmf"/><Relationship Id="rId2" Type="http://schemas.openxmlformats.org/officeDocument/2006/relationships/image" Target="../media/image12.GIF"/><Relationship Id="rId1" Type="http://schemas.openxmlformats.org/officeDocument/2006/relationships/hyperlink" Target="http://www.glitter-graphics.com/" TargetMode="External"/></Relationships>
</file>

<file path=ppt/slides/_rels/slide18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13.wmf"/><Relationship Id="rId2" Type="http://schemas.openxmlformats.org/officeDocument/2006/relationships/image" Target="../media/image12.GIF"/><Relationship Id="rId1" Type="http://schemas.openxmlformats.org/officeDocument/2006/relationships/hyperlink" Target="http://www.glitter-graphics.com/" TargetMode="External"/></Relationships>
</file>

<file path=ppt/slides/_rels/slide19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13.wmf"/><Relationship Id="rId2" Type="http://schemas.openxmlformats.org/officeDocument/2006/relationships/image" Target="../media/image12.GIF"/><Relationship Id="rId1" Type="http://schemas.openxmlformats.org/officeDocument/2006/relationships/hyperlink" Target="http://www.glitter-graphics.com/" TargetMode="External"/></Relationships>
</file>

<file path=ppt/slides/_rels/slide2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Relationship Id="rId3" Type="http://schemas.microsoft.com/office/2007/relationships/media" Target="../media/media1.mp3"/><Relationship Id="rId2" Type="http://schemas.openxmlformats.org/officeDocument/2006/relationships/audio" Target="../media/media1.mp3"/><Relationship Id="rId1" Type="http://schemas.openxmlformats.org/officeDocument/2006/relationships/image" Target="../media/image1.png"/></Relationships>
</file>

<file path=ppt/slides/_rels/slide20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13.wmf"/><Relationship Id="rId2" Type="http://schemas.openxmlformats.org/officeDocument/2006/relationships/image" Target="../media/image12.GIF"/><Relationship Id="rId1" Type="http://schemas.openxmlformats.org/officeDocument/2006/relationships/hyperlink" Target="http://www.glitter-graphics.com/" TargetMode="External"/></Relationships>
</file>

<file path=ppt/slides/_rels/slide21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Relationship Id="rId3" Type="http://schemas.microsoft.com/office/2007/relationships/media" Target="../media/media1.mp3"/><Relationship Id="rId2" Type="http://schemas.openxmlformats.org/officeDocument/2006/relationships/audio" Target="../media/media1.mp3"/><Relationship Id="rId1" Type="http://schemas.openxmlformats.org/officeDocument/2006/relationships/image" Target="../media/image1.png"/></Relationships>
</file>

<file path=ppt/slides/_rels/slide22.xml.rels><?xml version="1.0" encoding="UTF-8" standalone="yes"?>
<Relationships xmlns="http://schemas.openxmlformats.org/package/2006/relationships"><Relationship Id="rId9" Type="http://schemas.openxmlformats.org/officeDocument/2006/relationships/image" Target="../media/image15.png"/><Relationship Id="rId8" Type="http://schemas.microsoft.com/office/2007/relationships/media" Target="file:///D:\rung%20chuog%20vang\rung%20chuong.mp3" TargetMode="External"/><Relationship Id="rId7" Type="http://schemas.openxmlformats.org/officeDocument/2006/relationships/audio" Target="file:///D:\rung%20chuog%20vang\rung%20chuong.mp3" TargetMode="External"/><Relationship Id="rId6" Type="http://schemas.microsoft.com/office/2007/relationships/media" Target="file:///D:\Rung%20Chuong%20Vang\chaomung.wav" TargetMode="External"/><Relationship Id="rId5" Type="http://schemas.openxmlformats.org/officeDocument/2006/relationships/audio" Target="file:///D:\Rung%20Chuong%20Vang\chaomung.wav" TargetMode="External"/><Relationship Id="rId4" Type="http://schemas.openxmlformats.org/officeDocument/2006/relationships/audio" Target="../media/audio2.wav"/><Relationship Id="rId3" Type="http://schemas.openxmlformats.org/officeDocument/2006/relationships/image" Target="../media/image14.png"/><Relationship Id="rId2" Type="http://schemas.microsoft.com/office/2007/relationships/media" Target="file:///D:\Rung%20Chuong%20Vang\8.%20Ket%20thuc%20cau%20hoi.wav" TargetMode="External"/><Relationship Id="rId15" Type="http://schemas.openxmlformats.org/officeDocument/2006/relationships/slideLayout" Target="../slideLayouts/slideLayout1.xml"/><Relationship Id="rId14" Type="http://schemas.openxmlformats.org/officeDocument/2006/relationships/audio" Target="../media/audio3.wav"/><Relationship Id="rId13" Type="http://schemas.openxmlformats.org/officeDocument/2006/relationships/slide" Target="slide24.xml"/><Relationship Id="rId12" Type="http://schemas.openxmlformats.org/officeDocument/2006/relationships/image" Target="../media/image18.GIF"/><Relationship Id="rId11" Type="http://schemas.openxmlformats.org/officeDocument/2006/relationships/image" Target="../media/image17.GIF"/><Relationship Id="rId10" Type="http://schemas.openxmlformats.org/officeDocument/2006/relationships/image" Target="../media/image16.GIF"/><Relationship Id="rId1" Type="http://schemas.openxmlformats.org/officeDocument/2006/relationships/audio" Target="file:///D:\Rung%20Chuong%20Vang\8.%20Ket%20thuc%20cau%20hoi.wav" TargetMode="External"/></Relationships>
</file>

<file path=ppt/slides/_rels/slide23.xml.rels><?xml version="1.0" encoding="UTF-8" standalone="yes"?>
<Relationships xmlns="http://schemas.openxmlformats.org/package/2006/relationships"><Relationship Id="rId9" Type="http://schemas.openxmlformats.org/officeDocument/2006/relationships/audio" Target="../media/audio6.wav"/><Relationship Id="rId8" Type="http://schemas.openxmlformats.org/officeDocument/2006/relationships/audio" Target="../media/audio5.wav"/><Relationship Id="rId7" Type="http://schemas.openxmlformats.org/officeDocument/2006/relationships/image" Target="../media/image23.GIF"/><Relationship Id="rId6" Type="http://schemas.openxmlformats.org/officeDocument/2006/relationships/image" Target="../media/image16.GIF"/><Relationship Id="rId5" Type="http://schemas.openxmlformats.org/officeDocument/2006/relationships/image" Target="../media/image22.GIF"/><Relationship Id="rId4" Type="http://schemas.openxmlformats.org/officeDocument/2006/relationships/image" Target="../media/image21.GIF"/><Relationship Id="rId3" Type="http://schemas.openxmlformats.org/officeDocument/2006/relationships/audio" Target="../media/audio4.wav"/><Relationship Id="rId2" Type="http://schemas.openxmlformats.org/officeDocument/2006/relationships/image" Target="../media/image20.jpeg"/><Relationship Id="rId13" Type="http://schemas.openxmlformats.org/officeDocument/2006/relationships/slideLayout" Target="../slideLayouts/slideLayout1.xml"/><Relationship Id="rId12" Type="http://schemas.openxmlformats.org/officeDocument/2006/relationships/audio" Target="../media/audio9.wav"/><Relationship Id="rId11" Type="http://schemas.openxmlformats.org/officeDocument/2006/relationships/audio" Target="../media/audio8.wav"/><Relationship Id="rId10" Type="http://schemas.openxmlformats.org/officeDocument/2006/relationships/audio" Target="../media/audio7.wav"/><Relationship Id="rId1" Type="http://schemas.openxmlformats.org/officeDocument/2006/relationships/image" Target="../media/image19.png"/></Relationships>
</file>

<file path=ppt/slides/_rels/slide24.xml.rels><?xml version="1.0" encoding="UTF-8" standalone="yes"?>
<Relationships xmlns="http://schemas.openxmlformats.org/package/2006/relationships"><Relationship Id="rId9" Type="http://schemas.openxmlformats.org/officeDocument/2006/relationships/image" Target="../media/image23.GIF"/><Relationship Id="rId8" Type="http://schemas.openxmlformats.org/officeDocument/2006/relationships/image" Target="../media/image16.GIF"/><Relationship Id="rId7" Type="http://schemas.openxmlformats.org/officeDocument/2006/relationships/image" Target="../media/image22.GIF"/><Relationship Id="rId6" Type="http://schemas.openxmlformats.org/officeDocument/2006/relationships/image" Target="../media/image21.GIF"/><Relationship Id="rId5" Type="http://schemas.openxmlformats.org/officeDocument/2006/relationships/image" Target="../media/image25.png"/><Relationship Id="rId4" Type="http://schemas.openxmlformats.org/officeDocument/2006/relationships/audio" Target="../media/audio4.wav"/><Relationship Id="rId3" Type="http://schemas.openxmlformats.org/officeDocument/2006/relationships/image" Target="../media/image20.jpeg"/><Relationship Id="rId2" Type="http://schemas.openxmlformats.org/officeDocument/2006/relationships/image" Target="../media/image19.png"/><Relationship Id="rId15" Type="http://schemas.openxmlformats.org/officeDocument/2006/relationships/slideLayout" Target="../slideLayouts/slideLayout7.xml"/><Relationship Id="rId14" Type="http://schemas.openxmlformats.org/officeDocument/2006/relationships/audio" Target="../media/audio9.wav"/><Relationship Id="rId13" Type="http://schemas.openxmlformats.org/officeDocument/2006/relationships/audio" Target="../media/audio8.wav"/><Relationship Id="rId12" Type="http://schemas.openxmlformats.org/officeDocument/2006/relationships/audio" Target="../media/audio7.wav"/><Relationship Id="rId11" Type="http://schemas.openxmlformats.org/officeDocument/2006/relationships/audio" Target="../media/audio6.wav"/><Relationship Id="rId10" Type="http://schemas.openxmlformats.org/officeDocument/2006/relationships/audio" Target="../media/audio5.wav"/><Relationship Id="rId1" Type="http://schemas.openxmlformats.org/officeDocument/2006/relationships/image" Target="../media/image24.png"/></Relationships>
</file>

<file path=ppt/slides/_rels/slide25.xml.rels><?xml version="1.0" encoding="UTF-8" standalone="yes"?>
<Relationships xmlns="http://schemas.openxmlformats.org/package/2006/relationships"><Relationship Id="rId9" Type="http://schemas.openxmlformats.org/officeDocument/2006/relationships/image" Target="../media/image16.GIF"/><Relationship Id="rId8" Type="http://schemas.openxmlformats.org/officeDocument/2006/relationships/image" Target="../media/image22.GIF"/><Relationship Id="rId7" Type="http://schemas.openxmlformats.org/officeDocument/2006/relationships/image" Target="../media/image21.GIF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audio" Target="../media/audio4.wav"/><Relationship Id="rId3" Type="http://schemas.openxmlformats.org/officeDocument/2006/relationships/image" Target="../media/image20.jpeg"/><Relationship Id="rId2" Type="http://schemas.openxmlformats.org/officeDocument/2006/relationships/image" Target="../media/image19.png"/><Relationship Id="rId16" Type="http://schemas.openxmlformats.org/officeDocument/2006/relationships/slideLayout" Target="../slideLayouts/slideLayout7.xml"/><Relationship Id="rId15" Type="http://schemas.openxmlformats.org/officeDocument/2006/relationships/audio" Target="../media/audio9.wav"/><Relationship Id="rId14" Type="http://schemas.openxmlformats.org/officeDocument/2006/relationships/audio" Target="../media/audio8.wav"/><Relationship Id="rId13" Type="http://schemas.openxmlformats.org/officeDocument/2006/relationships/audio" Target="../media/audio7.wav"/><Relationship Id="rId12" Type="http://schemas.openxmlformats.org/officeDocument/2006/relationships/audio" Target="../media/audio6.wav"/><Relationship Id="rId11" Type="http://schemas.openxmlformats.org/officeDocument/2006/relationships/audio" Target="../media/audio5.wav"/><Relationship Id="rId10" Type="http://schemas.openxmlformats.org/officeDocument/2006/relationships/image" Target="../media/image23.GIF"/><Relationship Id="rId1" Type="http://schemas.openxmlformats.org/officeDocument/2006/relationships/image" Target="../media/image26.png"/></Relationships>
</file>

<file path=ppt/slides/_rels/slide26.xml.rels><?xml version="1.0" encoding="UTF-8" standalone="yes"?>
<Relationships xmlns="http://schemas.openxmlformats.org/package/2006/relationships"><Relationship Id="rId9" Type="http://schemas.openxmlformats.org/officeDocument/2006/relationships/audio" Target="../media/audio6.wav"/><Relationship Id="rId8" Type="http://schemas.openxmlformats.org/officeDocument/2006/relationships/audio" Target="../media/audio5.wav"/><Relationship Id="rId7" Type="http://schemas.openxmlformats.org/officeDocument/2006/relationships/image" Target="../media/image23.GIF"/><Relationship Id="rId6" Type="http://schemas.openxmlformats.org/officeDocument/2006/relationships/image" Target="../media/image16.GIF"/><Relationship Id="rId5" Type="http://schemas.openxmlformats.org/officeDocument/2006/relationships/image" Target="../media/image22.GIF"/><Relationship Id="rId4" Type="http://schemas.openxmlformats.org/officeDocument/2006/relationships/image" Target="../media/image21.GIF"/><Relationship Id="rId3" Type="http://schemas.openxmlformats.org/officeDocument/2006/relationships/audio" Target="../media/audio4.wav"/><Relationship Id="rId2" Type="http://schemas.openxmlformats.org/officeDocument/2006/relationships/image" Target="../media/image20.jpeg"/><Relationship Id="rId13" Type="http://schemas.openxmlformats.org/officeDocument/2006/relationships/slideLayout" Target="../slideLayouts/slideLayout1.xml"/><Relationship Id="rId12" Type="http://schemas.openxmlformats.org/officeDocument/2006/relationships/audio" Target="../media/audio9.wav"/><Relationship Id="rId11" Type="http://schemas.openxmlformats.org/officeDocument/2006/relationships/audio" Target="../media/audio8.wav"/><Relationship Id="rId10" Type="http://schemas.openxmlformats.org/officeDocument/2006/relationships/audio" Target="../media/audio7.wav"/><Relationship Id="rId1" Type="http://schemas.openxmlformats.org/officeDocument/2006/relationships/image" Target="../media/image19.png"/></Relationships>
</file>

<file path=ppt/slides/_rels/slide27.xml.rels><?xml version="1.0" encoding="UTF-8" standalone="yes"?>
<Relationships xmlns="http://schemas.openxmlformats.org/package/2006/relationships"><Relationship Id="rId9" Type="http://schemas.openxmlformats.org/officeDocument/2006/relationships/audio" Target="../media/audio6.wav"/><Relationship Id="rId8" Type="http://schemas.openxmlformats.org/officeDocument/2006/relationships/audio" Target="../media/audio5.wav"/><Relationship Id="rId7" Type="http://schemas.openxmlformats.org/officeDocument/2006/relationships/image" Target="../media/image23.GIF"/><Relationship Id="rId6" Type="http://schemas.openxmlformats.org/officeDocument/2006/relationships/image" Target="../media/image16.GIF"/><Relationship Id="rId5" Type="http://schemas.openxmlformats.org/officeDocument/2006/relationships/image" Target="../media/image22.GIF"/><Relationship Id="rId4" Type="http://schemas.openxmlformats.org/officeDocument/2006/relationships/image" Target="../media/image21.GIF"/><Relationship Id="rId3" Type="http://schemas.openxmlformats.org/officeDocument/2006/relationships/audio" Target="../media/audio4.wav"/><Relationship Id="rId2" Type="http://schemas.openxmlformats.org/officeDocument/2006/relationships/image" Target="../media/image20.jpeg"/><Relationship Id="rId13" Type="http://schemas.openxmlformats.org/officeDocument/2006/relationships/slideLayout" Target="../slideLayouts/slideLayout7.xml"/><Relationship Id="rId12" Type="http://schemas.openxmlformats.org/officeDocument/2006/relationships/audio" Target="../media/audio9.wav"/><Relationship Id="rId11" Type="http://schemas.openxmlformats.org/officeDocument/2006/relationships/audio" Target="../media/audio8.wav"/><Relationship Id="rId10" Type="http://schemas.openxmlformats.org/officeDocument/2006/relationships/audio" Target="../media/audio7.wav"/><Relationship Id="rId1" Type="http://schemas.openxmlformats.org/officeDocument/2006/relationships/image" Target="../media/image19.png"/></Relationships>
</file>

<file path=ppt/slides/_rels/slide28.xml.rels><?xml version="1.0" encoding="UTF-8" standalone="yes"?>
<Relationships xmlns="http://schemas.openxmlformats.org/package/2006/relationships"><Relationship Id="rId9" Type="http://schemas.openxmlformats.org/officeDocument/2006/relationships/audio" Target="../media/audio6.wav"/><Relationship Id="rId8" Type="http://schemas.openxmlformats.org/officeDocument/2006/relationships/audio" Target="../media/audio5.wav"/><Relationship Id="rId7" Type="http://schemas.openxmlformats.org/officeDocument/2006/relationships/image" Target="../media/image23.GIF"/><Relationship Id="rId6" Type="http://schemas.openxmlformats.org/officeDocument/2006/relationships/image" Target="../media/image22.GIF"/><Relationship Id="rId5" Type="http://schemas.openxmlformats.org/officeDocument/2006/relationships/image" Target="../media/image21.GIF"/><Relationship Id="rId4" Type="http://schemas.openxmlformats.org/officeDocument/2006/relationships/image" Target="../media/image16.GIF"/><Relationship Id="rId3" Type="http://schemas.openxmlformats.org/officeDocument/2006/relationships/audio" Target="../media/audio4.wav"/><Relationship Id="rId2" Type="http://schemas.openxmlformats.org/officeDocument/2006/relationships/image" Target="../media/image20.jpeg"/><Relationship Id="rId13" Type="http://schemas.openxmlformats.org/officeDocument/2006/relationships/slideLayout" Target="../slideLayouts/slideLayout2.xml"/><Relationship Id="rId12" Type="http://schemas.openxmlformats.org/officeDocument/2006/relationships/audio" Target="../media/audio9.wav"/><Relationship Id="rId11" Type="http://schemas.openxmlformats.org/officeDocument/2006/relationships/audio" Target="../media/audio8.wav"/><Relationship Id="rId10" Type="http://schemas.openxmlformats.org/officeDocument/2006/relationships/audio" Target="../media/audio7.wav"/><Relationship Id="rId1" Type="http://schemas.openxmlformats.org/officeDocument/2006/relationships/image" Target="../media/image19.png"/></Relationships>
</file>

<file path=ppt/slides/_rels/slide29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Relationship Id="rId3" Type="http://schemas.microsoft.com/office/2007/relationships/media" Target="../media/media1.mp3"/><Relationship Id="rId2" Type="http://schemas.openxmlformats.org/officeDocument/2006/relationships/audio" Target="../media/media1.mp3"/><Relationship Id="rId1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9" Type="http://schemas.openxmlformats.org/officeDocument/2006/relationships/audio" Target="NULL" TargetMode="External"/><Relationship Id="rId8" Type="http://schemas.openxmlformats.org/officeDocument/2006/relationships/image" Target="../media/image8.png"/><Relationship Id="rId7" Type="http://schemas.openxmlformats.org/officeDocument/2006/relationships/slide" Target="slide10.xml"/><Relationship Id="rId6" Type="http://schemas.openxmlformats.org/officeDocument/2006/relationships/image" Target="../media/image7.png"/><Relationship Id="rId5" Type="http://schemas.openxmlformats.org/officeDocument/2006/relationships/slide" Target="slide8.xml"/><Relationship Id="rId4" Type="http://schemas.openxmlformats.org/officeDocument/2006/relationships/image" Target="../media/image6.png"/><Relationship Id="rId3" Type="http://schemas.openxmlformats.org/officeDocument/2006/relationships/slide" Target="slide6.xml"/><Relationship Id="rId2" Type="http://schemas.openxmlformats.org/officeDocument/2006/relationships/image" Target="../media/image5.png"/><Relationship Id="rId15" Type="http://schemas.openxmlformats.org/officeDocument/2006/relationships/slideLayout" Target="../slideLayouts/slideLayout2.xml"/><Relationship Id="rId14" Type="http://schemas.openxmlformats.org/officeDocument/2006/relationships/slide" Target="slide13.xml"/><Relationship Id="rId13" Type="http://schemas.openxmlformats.org/officeDocument/2006/relationships/image" Target="../media/image11.GIF"/><Relationship Id="rId12" Type="http://schemas.openxmlformats.org/officeDocument/2006/relationships/image" Target="../media/image10.GIF"/><Relationship Id="rId11" Type="http://schemas.openxmlformats.org/officeDocument/2006/relationships/image" Target="../media/image9.png"/><Relationship Id="rId10" Type="http://schemas.microsoft.com/office/2007/relationships/media" Target="../media/audio1.wav"/><Relationship Id="rId1" Type="http://schemas.openxmlformats.org/officeDocument/2006/relationships/slide" Target="slide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0.GIF"/><Relationship Id="rId1" Type="http://schemas.openxmlformats.org/officeDocument/2006/relationships/slide" Target="slide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slide" Target="slide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0.GIF"/><Relationship Id="rId1" Type="http://schemas.openxmlformats.org/officeDocument/2006/relationships/slide" Target="slide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slide" Target="slide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0.GIF"/><Relationship Id="rId1" Type="http://schemas.openxmlformats.org/officeDocument/2006/relationships/slide" Target="slide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slide" Target="slide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9"/>
          <p:cNvPicPr>
            <a:picLocks noChangeAspect="1"/>
          </p:cNvPicPr>
          <p:nvPr/>
        </p:nvPicPr>
        <p:blipFill>
          <a:blip r:embed="rId1"/>
          <a:srcRect l="11908" t="16713" b="14111"/>
          <a:stretch>
            <a:fillRect/>
          </a:stretch>
        </p:blipFill>
        <p:spPr>
          <a:xfrm>
            <a:off x="311150" y="645795"/>
            <a:ext cx="8832850" cy="49625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" name="5cd2f624bc915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311111" y="1226046"/>
            <a:ext cx="274142" cy="274142"/>
          </a:xfrm>
          <a:prstGeom prst="rect">
            <a:avLst/>
          </a:prstGeom>
        </p:spPr>
      </p:pic>
      <p:pic>
        <p:nvPicPr>
          <p:cNvPr id="11" name="图片 5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986"/>
          <a:stretch>
            <a:fillRect/>
          </a:stretch>
        </p:blipFill>
        <p:spPr>
          <a:xfrm>
            <a:off x="178018" y="3923228"/>
            <a:ext cx="1984907" cy="1965656"/>
          </a:xfrm>
          <a:prstGeom prst="rect">
            <a:avLst/>
          </a:prstGeom>
        </p:spPr>
      </p:pic>
      <p:pic>
        <p:nvPicPr>
          <p:cNvPr id="16" name="图片 2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43026" y="1596876"/>
            <a:ext cx="1220150" cy="1112034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5" name="文本框 4"/>
          <p:cNvSpPr txBox="1"/>
          <p:nvPr/>
        </p:nvSpPr>
        <p:spPr>
          <a:xfrm>
            <a:off x="897890" y="2205355"/>
            <a:ext cx="7348220" cy="23761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altLang="zh-CN" sz="495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TOÁN 5</a:t>
            </a:r>
            <a:endParaRPr lang="en-US" altLang="zh-CN" sz="495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>
              <a:lnSpc>
                <a:spcPct val="100000"/>
              </a:lnSpc>
            </a:pPr>
            <a:r>
              <a:rPr lang="en-US" altLang="zh-CN" sz="495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LUYỆN TẬP</a:t>
            </a:r>
            <a:endParaRPr lang="en-US" altLang="zh-CN" sz="495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>
              <a:lnSpc>
                <a:spcPct val="100000"/>
              </a:lnSpc>
            </a:pPr>
            <a:r>
              <a:rPr lang="en-US" altLang="zh-CN" sz="495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(trang 167)</a:t>
            </a:r>
            <a:endParaRPr lang="en-US" altLang="zh-CN" sz="495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" name="Rectangle 14"/>
          <p:cNvSpPr/>
          <p:nvPr/>
        </p:nvSpPr>
        <p:spPr>
          <a:xfrm>
            <a:off x="779939" y="189190"/>
            <a:ext cx="7584440" cy="776605"/>
          </a:xfrm>
          <a:prstGeom prst="rect">
            <a:avLst/>
          </a:prstGeom>
          <a:noFill/>
        </p:spPr>
        <p:txBody>
          <a:bodyPr wrap="none" lIns="38576" tIns="19287" rIns="38576" bIns="19287">
            <a:spAutoFit/>
          </a:bodyPr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en-US" sz="2400" b="1" i="0" u="none" strike="noStrike" kern="1200" cap="none" spc="0" normalizeH="0" baseline="0" noProof="1">
                <a:ln w="0"/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PHÒNG GIÁO DỤC VÀ ĐÀO TẠO QUẬN LONG BIÊN</a:t>
            </a:r>
            <a:endParaRPr kumimoji="0" lang="en-US" sz="2400" b="1" i="0" u="none" strike="noStrike" kern="1200" cap="none" spc="0" normalizeH="0" baseline="0" noProof="1">
              <a:ln w="0"/>
              <a:solidFill>
                <a:srgbClr val="002060"/>
              </a:solidFill>
              <a:effectLst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en-US" sz="2400" b="1" i="0" u="none" strike="noStrike" kern="1200" cap="none" spc="0" normalizeH="0" baseline="0" noProof="1">
                <a:ln w="0"/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Trường Tiểu học Phúc Lợi</a:t>
            </a:r>
            <a:endParaRPr kumimoji="0" lang="en-US" sz="2400" b="1" i="0" u="none" strike="noStrike" kern="1200" cap="none" spc="0" normalizeH="0" baseline="0" noProof="1">
              <a:ln w="0"/>
              <a:solidFill>
                <a:srgbClr val="002060"/>
              </a:solidFill>
              <a:effectLst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7" name="Rectangle 14"/>
          <p:cNvSpPr/>
          <p:nvPr/>
        </p:nvSpPr>
        <p:spPr>
          <a:xfrm>
            <a:off x="3470712" y="6309201"/>
            <a:ext cx="2319655" cy="345440"/>
          </a:xfrm>
          <a:prstGeom prst="rect">
            <a:avLst/>
          </a:prstGeom>
          <a:noFill/>
        </p:spPr>
        <p:txBody>
          <a:bodyPr wrap="none" lIns="38576" tIns="19287" rIns="38576" bIns="19287">
            <a:spAutoFit/>
          </a:bodyPr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en-US" sz="2000" b="1" i="1" u="none" strike="noStrike" kern="1200" cap="none" spc="0" normalizeH="0" baseline="0" noProof="1">
                <a:ln w="0"/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Năm học 2022 - 2023</a:t>
            </a:r>
            <a:endParaRPr kumimoji="0" lang="en-US" sz="2000" b="1" i="1" u="none" strike="noStrike" kern="1200" cap="none" spc="0" normalizeH="0" baseline="0" noProof="1">
              <a:ln w="0"/>
              <a:solidFill>
                <a:srgbClr val="002060"/>
              </a:solidFill>
              <a:effectLst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23" repeatCount="indefinite" fill="remove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1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hlinkClick r:id="rId1" action="ppaction://hlinksldjump"/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5800" y="5791200"/>
            <a:ext cx="714375" cy="1038225"/>
          </a:xfrm>
          <a:prstGeom prst="rect">
            <a:avLst/>
          </a:prstGeom>
        </p:spPr>
      </p:pic>
      <p:sp>
        <p:nvSpPr>
          <p:cNvPr id="4" name="Rounded Rectangle 3"/>
          <p:cNvSpPr/>
          <p:nvPr/>
        </p:nvSpPr>
        <p:spPr>
          <a:xfrm>
            <a:off x="1143000" y="2286000"/>
            <a:ext cx="6781800" cy="1600200"/>
          </a:xfrm>
          <a:prstGeom prst="roundRect">
            <a:avLst/>
          </a:prstGeom>
          <a:solidFill>
            <a:schemeClr val="accent6">
              <a:lumMod val="75000"/>
              <a:alpha val="62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en-US" sz="3200" b="1" dirty="0" err="1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Nêu</a:t>
            </a:r>
            <a:r>
              <a:rPr lang="en-US" altLang="en-US" sz="32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altLang="en-US" sz="32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altLang="en-US" sz="32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diện</a:t>
            </a:r>
            <a:r>
              <a:rPr lang="en-US" altLang="en-US" sz="32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altLang="en-US" sz="32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altLang="en-US" sz="32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thang?</a:t>
            </a:r>
            <a:endParaRPr lang="en-US" altLang="en-US" sz="3200" b="1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4" name="Content Placeholder 13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06104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229600"/>
              </a:tblGrid>
              <a:tr h="1353683">
                <a:tc>
                  <a:txBody>
                    <a:bodyPr/>
                    <a:lstStyle/>
                    <a:p>
                      <a:pPr algn="ctr"/>
                      <a:r>
                        <a:rPr lang="en-US" sz="480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DIỆN</a:t>
                      </a:r>
                      <a:r>
                        <a:rPr lang="en-US" sz="4800" baseline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TÍCH HÌNH THANG</a:t>
                      </a:r>
                      <a:endParaRPr lang="en-US" sz="48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1353683">
                <a:tc>
                  <a:txBody>
                    <a:bodyPr/>
                    <a:lstStyle/>
                    <a:p>
                      <a:endParaRPr lang="en-US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1353683">
                <a:tc>
                  <a:txBody>
                    <a:bodyPr/>
                    <a:lstStyle/>
                    <a:p>
                      <a:endParaRPr lang="en-US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8" name="Trapezoid 7"/>
          <p:cNvSpPr/>
          <p:nvPr/>
        </p:nvSpPr>
        <p:spPr>
          <a:xfrm>
            <a:off x="3707904" y="476672"/>
            <a:ext cx="1563687" cy="828675"/>
          </a:xfrm>
          <a:prstGeom prst="trapezoid">
            <a:avLst>
              <a:gd name="adj" fmla="val 48324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9215"/>
          <p:cNvSpPr txBox="1">
            <a:spLocks noChangeArrowheads="1"/>
          </p:cNvSpPr>
          <p:nvPr/>
        </p:nvSpPr>
        <p:spPr bwMode="auto">
          <a:xfrm>
            <a:off x="4272242" y="1249185"/>
            <a:ext cx="311484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endParaRPr lang="en-US" alt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216"/>
          <p:cNvSpPr txBox="1">
            <a:spLocks noChangeArrowheads="1"/>
          </p:cNvSpPr>
          <p:nvPr/>
        </p:nvSpPr>
        <p:spPr bwMode="auto">
          <a:xfrm>
            <a:off x="4427984" y="107340"/>
            <a:ext cx="311483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endParaRPr lang="en-US" alt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9220"/>
          <p:cNvSpPr txBox="1">
            <a:spLocks noChangeArrowheads="1"/>
          </p:cNvSpPr>
          <p:nvPr/>
        </p:nvSpPr>
        <p:spPr bwMode="auto">
          <a:xfrm>
            <a:off x="4116501" y="689918"/>
            <a:ext cx="311483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endParaRPr lang="en-US" alt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3" name="Straight Connector 12"/>
          <p:cNvCxnSpPr/>
          <p:nvPr/>
        </p:nvCxnSpPr>
        <p:spPr>
          <a:xfrm>
            <a:off x="4139952" y="476672"/>
            <a:ext cx="0" cy="82867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>
            <a:spLocks noChangeArrowheads="1"/>
          </p:cNvSpPr>
          <p:nvPr/>
        </p:nvSpPr>
        <p:spPr bwMode="auto">
          <a:xfrm>
            <a:off x="2392811" y="3215225"/>
            <a:ext cx="4378122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48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 = </a:t>
            </a:r>
            <a:r>
              <a:rPr lang="en-US" altLang="en-US" sz="4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(a+b) x </a:t>
            </a:r>
            <a:r>
              <a:rPr lang="en-US" altLang="en-US" sz="48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 : </a:t>
            </a:r>
            <a:r>
              <a:rPr lang="en-US" altLang="en-US" sz="4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en-US" altLang="en-US" sz="48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TextBox 15"/>
          <p:cNvSpPr txBox="1">
            <a:spLocks noChangeArrowheads="1"/>
          </p:cNvSpPr>
          <p:nvPr/>
        </p:nvSpPr>
        <p:spPr bwMode="auto">
          <a:xfrm>
            <a:off x="755576" y="4461099"/>
            <a:ext cx="7704855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3200">
                <a:latin typeface="Times New Roman" panose="02020603050405020304" pitchFamily="18" charset="0"/>
                <a:cs typeface="Times New Roman" panose="02020603050405020304" pitchFamily="18" charset="0"/>
              </a:rPr>
              <a:t>Diện tích hình thang bằng tổng hai đáy nhân với chiều cao cùng đơn vị đo rồi chia cho 2.</a:t>
            </a:r>
            <a:endParaRPr lang="en-US" altLang="en-US" sz="32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Right Arrow 16">
            <a:hlinkClick r:id="rId1" action="ppaction://hlinksldjump"/>
          </p:cNvPr>
          <p:cNvSpPr/>
          <p:nvPr/>
        </p:nvSpPr>
        <p:spPr>
          <a:xfrm>
            <a:off x="7344308" y="6093296"/>
            <a:ext cx="936104" cy="60304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9"/>
          <p:cNvPicPr>
            <a:picLocks noChangeAspect="1"/>
          </p:cNvPicPr>
          <p:nvPr/>
        </p:nvPicPr>
        <p:blipFill>
          <a:blip r:embed="rId1"/>
          <a:srcRect l="11908" t="16713" b="14111"/>
          <a:stretch>
            <a:fillRect/>
          </a:stretch>
        </p:blipFill>
        <p:spPr>
          <a:xfrm>
            <a:off x="311150" y="645795"/>
            <a:ext cx="8832850" cy="49625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" name="5cd2f624bc915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311111" y="1226046"/>
            <a:ext cx="274142" cy="274142"/>
          </a:xfrm>
          <a:prstGeom prst="rect">
            <a:avLst/>
          </a:prstGeom>
        </p:spPr>
      </p:pic>
      <p:pic>
        <p:nvPicPr>
          <p:cNvPr id="11" name="图片 5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986"/>
          <a:stretch>
            <a:fillRect/>
          </a:stretch>
        </p:blipFill>
        <p:spPr>
          <a:xfrm>
            <a:off x="178018" y="3923228"/>
            <a:ext cx="1984907" cy="1965656"/>
          </a:xfrm>
          <a:prstGeom prst="rect">
            <a:avLst/>
          </a:prstGeom>
        </p:spPr>
      </p:pic>
      <p:pic>
        <p:nvPicPr>
          <p:cNvPr id="16" name="图片 2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43026" y="1596876"/>
            <a:ext cx="1220150" cy="1112034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5" name="文本框 4"/>
          <p:cNvSpPr txBox="1"/>
          <p:nvPr/>
        </p:nvSpPr>
        <p:spPr>
          <a:xfrm>
            <a:off x="971550" y="3002915"/>
            <a:ext cx="7348220" cy="8528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altLang="zh-CN" sz="495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LUYỆN TẬP</a:t>
            </a:r>
            <a:endParaRPr lang="en-US" altLang="zh-CN" sz="495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23" repeatCount="indefinite" fill="remove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1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4" descr="33720xmr97sdczd">
            <a:hlinkClick r:id="rId1"/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1773">
            <a:off x="8043048" y="23885"/>
            <a:ext cx="1061643" cy="19607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34" descr="33720xmr97sdczd">
            <a:hlinkClick r:id="rId1"/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43782">
            <a:off x="56074" y="-13090"/>
            <a:ext cx="1061643" cy="19607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 Box 6"/>
          <p:cNvSpPr txBox="1">
            <a:spLocks noChangeArrowheads="1"/>
          </p:cNvSpPr>
          <p:nvPr/>
        </p:nvSpPr>
        <p:spPr bwMode="auto">
          <a:xfrm>
            <a:off x="1475656" y="1746938"/>
            <a:ext cx="5715000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en-US" sz="2800" b="1" i="0" u="none" strike="noStrike" kern="0" cap="none" spc="0" normalizeH="0" baseline="0" noProof="0" dirty="0" err="1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cs typeface="Times New Roman" panose="02020603050405020304" pitchFamily="18" charset="0"/>
              </a:rPr>
              <a:t>Một</a:t>
            </a:r>
            <a:r>
              <a:rPr kumimoji="0" lang="en-US" altLang="en-US" sz="2800" b="1" i="0" u="none" strike="noStrike" kern="0" cap="none" spc="0" normalizeH="0" noProof="0" dirty="0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cs typeface="Times New Roman" panose="02020603050405020304" pitchFamily="18" charset="0"/>
              </a:rPr>
              <a:t> </a:t>
            </a:r>
            <a:r>
              <a:rPr kumimoji="0" lang="en-US" altLang="en-US" sz="2800" b="1" i="0" u="none" strike="noStrike" kern="0" cap="none" spc="0" normalizeH="0" noProof="0" dirty="0" err="1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cs typeface="Times New Roman" panose="02020603050405020304" pitchFamily="18" charset="0"/>
              </a:rPr>
              <a:t>số</a:t>
            </a:r>
            <a:r>
              <a:rPr kumimoji="0" lang="en-US" altLang="en-US" sz="2800" b="1" i="0" u="none" strike="noStrike" kern="0" cap="none" spc="0" normalizeH="0" noProof="0" dirty="0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cs typeface="Times New Roman" panose="02020603050405020304" pitchFamily="18" charset="0"/>
              </a:rPr>
              <a:t> </a:t>
            </a:r>
            <a:r>
              <a:rPr kumimoji="0" lang="en-US" altLang="en-US" sz="2800" b="1" i="0" u="none" strike="noStrike" kern="0" cap="none" spc="0" normalizeH="0" noProof="0" dirty="0" err="1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cs typeface="Times New Roman" panose="02020603050405020304" pitchFamily="18" charset="0"/>
              </a:rPr>
              <a:t>kiến</a:t>
            </a:r>
            <a:r>
              <a:rPr kumimoji="0" lang="en-US" altLang="en-US" sz="2800" b="1" i="0" u="none" strike="noStrike" kern="0" cap="none" spc="0" normalizeH="0" noProof="0" dirty="0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cs typeface="Times New Roman" panose="02020603050405020304" pitchFamily="18" charset="0"/>
              </a:rPr>
              <a:t> </a:t>
            </a:r>
            <a:r>
              <a:rPr kumimoji="0" lang="en-US" altLang="en-US" sz="2800" b="1" i="0" u="none" strike="noStrike" kern="0" cap="none" spc="0" normalizeH="0" noProof="0" dirty="0" err="1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cs typeface="Times New Roman" panose="02020603050405020304" pitchFamily="18" charset="0"/>
              </a:rPr>
              <a:t>thức</a:t>
            </a:r>
            <a:r>
              <a:rPr kumimoji="0" lang="en-US" altLang="en-US" sz="2800" b="1" i="0" u="none" strike="noStrike" kern="0" cap="none" spc="0" normalizeH="0" noProof="0" dirty="0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cs typeface="Times New Roman" panose="02020603050405020304" pitchFamily="18" charset="0"/>
              </a:rPr>
              <a:t> </a:t>
            </a:r>
            <a:r>
              <a:rPr kumimoji="0" lang="en-US" altLang="en-US" sz="2800" b="1" i="0" u="none" strike="noStrike" kern="0" cap="none" spc="0" normalizeH="0" noProof="0" dirty="0" err="1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cs typeface="Times New Roman" panose="02020603050405020304" pitchFamily="18" charset="0"/>
              </a:rPr>
              <a:t>về</a:t>
            </a:r>
            <a:r>
              <a:rPr kumimoji="0" lang="en-US" altLang="en-US" sz="2800" b="1" i="0" u="none" strike="noStrike" kern="0" cap="none" spc="0" normalizeH="0" noProof="0" dirty="0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cs typeface="Times New Roman" panose="02020603050405020304" pitchFamily="18" charset="0"/>
              </a:rPr>
              <a:t> </a:t>
            </a:r>
            <a:r>
              <a:rPr kumimoji="0" lang="en-US" altLang="en-US" sz="2800" b="1" i="0" u="none" strike="noStrike" kern="0" cap="none" spc="0" normalizeH="0" noProof="0" dirty="0" err="1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cs typeface="Times New Roman" panose="02020603050405020304" pitchFamily="18" charset="0"/>
              </a:rPr>
              <a:t>tỉ</a:t>
            </a:r>
            <a:r>
              <a:rPr kumimoji="0" lang="en-US" altLang="en-US" sz="2800" b="1" i="0" u="none" strike="noStrike" kern="0" cap="none" spc="0" normalizeH="0" noProof="0" dirty="0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cs typeface="Times New Roman" panose="02020603050405020304" pitchFamily="18" charset="0"/>
              </a:rPr>
              <a:t> </a:t>
            </a:r>
            <a:r>
              <a:rPr kumimoji="0" lang="en-US" altLang="en-US" sz="2800" b="1" i="0" u="none" strike="noStrike" kern="0" cap="none" spc="0" normalizeH="0" noProof="0" dirty="0" err="1" smtClean="0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cs typeface="Times New Roman" panose="02020603050405020304" pitchFamily="18" charset="0"/>
              </a:rPr>
              <a:t>lệ</a:t>
            </a:r>
            <a:endParaRPr kumimoji="0" lang="en-US" altLang="en-US" sz="2800" b="1" i="0" u="none" strike="noStrike" kern="0" cap="none" spc="0" normalizeH="0" noProof="0" dirty="0" smtClean="0">
              <a:ln>
                <a:noFill/>
              </a:ln>
              <a:solidFill>
                <a:srgbClr val="FF3300"/>
              </a:solidFill>
              <a:effectLst/>
              <a:uLnTx/>
              <a:uFillTx/>
              <a:cs typeface="Times New Roman" panose="02020603050405020304" pitchFamily="18" charset="0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altLang="en-US" sz="2800" b="1" kern="0" baseline="0" dirty="0" err="1" smtClean="0">
                <a:solidFill>
                  <a:srgbClr val="FF3300"/>
                </a:solidFill>
                <a:cs typeface="Times New Roman" panose="02020603050405020304" pitchFamily="18" charset="0"/>
              </a:rPr>
              <a:t>Tỉ</a:t>
            </a:r>
            <a:r>
              <a:rPr lang="en-US" altLang="en-US" sz="2800" b="1" kern="0" baseline="0" dirty="0" smtClean="0">
                <a:solidFill>
                  <a:srgbClr val="FF33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800" b="1" kern="0" baseline="0" dirty="0" err="1" smtClean="0">
                <a:solidFill>
                  <a:srgbClr val="FF3300"/>
                </a:solidFill>
                <a:cs typeface="Times New Roman" panose="02020603050405020304" pitchFamily="18" charset="0"/>
              </a:rPr>
              <a:t>lệ</a:t>
            </a:r>
            <a:r>
              <a:rPr lang="en-US" altLang="en-US" sz="2800" b="1" kern="0" baseline="0" dirty="0" smtClean="0">
                <a:solidFill>
                  <a:srgbClr val="FF3300"/>
                </a:solidFill>
                <a:cs typeface="Times New Roman" panose="02020603050405020304" pitchFamily="18" charset="0"/>
              </a:rPr>
              <a:t>   </a:t>
            </a:r>
            <a:r>
              <a:rPr lang="en-US" altLang="en-US" sz="2800" b="1" kern="0" dirty="0" smtClean="0">
                <a:solidFill>
                  <a:srgbClr val="FF3300"/>
                </a:solidFill>
                <a:cs typeface="Times New Roman" panose="02020603050405020304" pitchFamily="18" charset="0"/>
              </a:rPr>
              <a:t> 1: 1000</a:t>
            </a:r>
            <a:endParaRPr kumimoji="0" lang="en-US" altLang="en-US" sz="2800" b="1" i="0" u="none" strike="noStrike" kern="0" cap="none" spc="0" normalizeH="0" baseline="0" noProof="0" dirty="0">
              <a:ln>
                <a:noFill/>
              </a:ln>
              <a:solidFill>
                <a:srgbClr val="FF3300"/>
              </a:solidFill>
              <a:effectLst/>
              <a:uLnTx/>
              <a:uFillTx/>
              <a:cs typeface="Times New Roman" panose="02020603050405020304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761999" y="2701779"/>
            <a:ext cx="7391401" cy="22929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0000"/>
              </a:lnSpc>
            </a:pPr>
            <a:r>
              <a:rPr lang="vi-VN" sz="26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Chiều dài thực tế = chiều dài trên bản đồ </a:t>
            </a:r>
            <a:r>
              <a:rPr lang="en-US" sz="2600" b="1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× 10</a:t>
            </a:r>
            <a:r>
              <a:rPr lang="vi-VN" sz="2600" b="1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00</a:t>
            </a:r>
            <a:r>
              <a:rPr lang="vi-VN" sz="26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vi-VN" sz="2600" b="1" dirty="0">
              <a:solidFill>
                <a:srgbClr val="0033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 algn="just">
              <a:lnSpc>
                <a:spcPct val="110000"/>
              </a:lnSpc>
              <a:buFontTx/>
              <a:buChar char="-"/>
            </a:pPr>
            <a:r>
              <a:rPr lang="vi-VN" sz="2600" b="1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Chiều </a:t>
            </a:r>
            <a:r>
              <a:rPr lang="vi-VN" sz="26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rộng thực tế = chiều rộng trên bản </a:t>
            </a:r>
            <a:r>
              <a:rPr lang="vi-VN" sz="2600" b="1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2600" b="1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600" b="1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6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 </a:t>
            </a:r>
            <a:r>
              <a:rPr lang="en-US" sz="26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× 10</a:t>
            </a:r>
            <a:r>
              <a:rPr lang="vi-VN" sz="2600" b="1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00</a:t>
            </a:r>
            <a:r>
              <a:rPr lang="en-US" sz="2600" b="1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600" b="1" dirty="0" smtClean="0">
              <a:solidFill>
                <a:srgbClr val="0033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10000"/>
              </a:lnSpc>
            </a:pPr>
            <a:r>
              <a:rPr lang="vi-VN" sz="2600" b="1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vi-VN" sz="26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Đổi chiều dài và chiều rộng thực tế sang đơn vị đo là mét</a:t>
            </a:r>
            <a:r>
              <a:rPr lang="vi-VN" sz="2600" b="1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vi-VN" sz="2600" b="1" dirty="0">
              <a:solidFill>
                <a:srgbClr val="0033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4" descr="33720xmr97sdczd">
            <a:hlinkClick r:id="rId1"/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1773">
            <a:off x="8043048" y="23885"/>
            <a:ext cx="1061643" cy="19607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34" descr="33720xmr97sdczd">
            <a:hlinkClick r:id="rId1"/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43782">
            <a:off x="56074" y="-13090"/>
            <a:ext cx="1061643" cy="19607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 Box 4"/>
          <p:cNvSpPr txBox="1">
            <a:spLocks noChangeArrowheads="1"/>
          </p:cNvSpPr>
          <p:nvPr/>
        </p:nvSpPr>
        <p:spPr bwMode="auto">
          <a:xfrm>
            <a:off x="304801" y="2133600"/>
            <a:ext cx="8077200" cy="22467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indent="0" algn="just" eaLnBrk="1" hangingPunct="1">
              <a:spcBef>
                <a:spcPct val="0"/>
              </a:spcBef>
              <a:buNone/>
            </a:pPr>
            <a:r>
              <a:rPr lang="en-US" altLang="en-US" sz="2800" b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altLang="en-US" sz="28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1: </a:t>
            </a:r>
            <a:r>
              <a:rPr lang="en-US" altLang="en-US" sz="28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altLang="en-US" sz="28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sân</a:t>
            </a:r>
            <a:r>
              <a:rPr lang="en-US" altLang="en-US" sz="28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bóng</a:t>
            </a:r>
            <a:r>
              <a:rPr lang="en-US" altLang="en-US" sz="28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altLang="en-US" sz="28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altLang="en-US" sz="28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altLang="en-US" sz="28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altLang="en-US" sz="28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altLang="en-US" sz="28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altLang="en-US" sz="28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tỉ</a:t>
            </a:r>
            <a:r>
              <a:rPr lang="en-US" altLang="en-US" sz="28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lệ</a:t>
            </a:r>
            <a:r>
              <a:rPr lang="en-US" altLang="en-US" sz="28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 : 1000 </a:t>
            </a:r>
            <a:r>
              <a:rPr lang="en-US" altLang="en-US" sz="28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sz="28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altLang="en-US" sz="28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altLang="en-US" sz="28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altLang="en-US" sz="28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nhật</a:t>
            </a:r>
            <a:r>
              <a:rPr lang="en-US" altLang="en-US" sz="28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28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chiều</a:t>
            </a:r>
            <a:r>
              <a:rPr lang="en-US" altLang="en-US" sz="28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dài</a:t>
            </a:r>
            <a:r>
              <a:rPr lang="en-US" altLang="en-US" sz="28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11 cm, </a:t>
            </a:r>
            <a:r>
              <a:rPr lang="en-US" altLang="en-US" sz="28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chiều</a:t>
            </a:r>
            <a:r>
              <a:rPr lang="en-US" altLang="en-US" sz="28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rộng</a:t>
            </a:r>
            <a:r>
              <a:rPr lang="en-US" altLang="en-US" sz="28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9 cm. </a:t>
            </a:r>
            <a:r>
              <a:rPr lang="en-US" altLang="en-US" sz="28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altLang="en-US" sz="28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altLang="en-US" sz="2800" dirty="0">
              <a:solidFill>
                <a:srgbClr val="0033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en-US" altLang="en-US" sz="28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a) Chu vi </a:t>
            </a:r>
            <a:r>
              <a:rPr lang="en-US" altLang="en-US" sz="28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sân</a:t>
            </a:r>
            <a:r>
              <a:rPr lang="en-US" altLang="en-US" sz="28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bóng</a:t>
            </a:r>
            <a:r>
              <a:rPr lang="en-US" altLang="en-US" sz="28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altLang="en-US" sz="28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bao </a:t>
            </a:r>
            <a:r>
              <a:rPr lang="en-US" altLang="en-US" sz="28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nhiêu</a:t>
            </a:r>
            <a:r>
              <a:rPr lang="en-US" altLang="en-US" sz="28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mét</a:t>
            </a:r>
            <a:r>
              <a:rPr lang="en-US" altLang="en-US" sz="28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?</a:t>
            </a:r>
            <a:endParaRPr lang="en-US" altLang="en-US" sz="2800" dirty="0">
              <a:solidFill>
                <a:srgbClr val="0033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en-US" altLang="en-US" sz="28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b) </a:t>
            </a:r>
            <a:r>
              <a:rPr lang="en-US" altLang="en-US" sz="28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Diện</a:t>
            </a:r>
            <a:r>
              <a:rPr lang="en-US" altLang="en-US" sz="28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altLang="en-US" sz="28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sân</a:t>
            </a:r>
            <a:r>
              <a:rPr lang="en-US" altLang="en-US" sz="28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bóng</a:t>
            </a:r>
            <a:r>
              <a:rPr lang="en-US" altLang="en-US" sz="28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altLang="en-US" sz="28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bao </a:t>
            </a:r>
            <a:r>
              <a:rPr lang="en-US" altLang="en-US" sz="28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nhiêu</a:t>
            </a:r>
            <a:r>
              <a:rPr lang="en-US" altLang="en-US" sz="28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mét</a:t>
            </a:r>
            <a:r>
              <a:rPr lang="en-US" altLang="en-US" sz="28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vuông</a:t>
            </a:r>
            <a:r>
              <a:rPr lang="en-US" altLang="en-US" sz="28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?</a:t>
            </a:r>
            <a:endParaRPr lang="en-US" altLang="en-US" sz="2800" dirty="0">
              <a:solidFill>
                <a:srgbClr val="0033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4" descr="33720xmr97sdczd">
            <a:hlinkClick r:id="rId1"/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1773">
            <a:off x="8043048" y="23885"/>
            <a:ext cx="1061643" cy="19607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 descr="FLOWERS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9547" y="5479271"/>
            <a:ext cx="1242489" cy="13159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 descr="FLOWERS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01511" y="5471495"/>
            <a:ext cx="1242489" cy="13159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34" descr="33720xmr97sdczd">
            <a:hlinkClick r:id="rId1"/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43782">
            <a:off x="56074" y="-13090"/>
            <a:ext cx="1061643" cy="19607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 Box 4"/>
          <p:cNvSpPr txBox="1">
            <a:spLocks noChangeArrowheads="1"/>
          </p:cNvSpPr>
          <p:nvPr/>
        </p:nvSpPr>
        <p:spPr bwMode="auto">
          <a:xfrm>
            <a:off x="3745824" y="1478557"/>
            <a:ext cx="1941058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indent="0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en-US" sz="26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altLang="en-US" sz="2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endParaRPr lang="en-US" altLang="en-US" sz="26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 Box 5"/>
          <p:cNvSpPr txBox="1">
            <a:spLocks noChangeArrowheads="1"/>
          </p:cNvSpPr>
          <p:nvPr/>
        </p:nvSpPr>
        <p:spPr bwMode="auto">
          <a:xfrm>
            <a:off x="1194032" y="1933938"/>
            <a:ext cx="3916457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Chiều</a:t>
            </a:r>
            <a:r>
              <a:rPr lang="en-US" altLang="en-US" sz="2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dài</a:t>
            </a:r>
            <a:r>
              <a:rPr lang="en-US" altLang="en-US" sz="2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thật</a:t>
            </a:r>
            <a:r>
              <a:rPr lang="en-US" altLang="en-US" sz="2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sân</a:t>
            </a:r>
            <a:r>
              <a:rPr lang="en-US" altLang="en-US" sz="2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bóng</a:t>
            </a:r>
            <a:r>
              <a:rPr lang="en-US" altLang="en-US" sz="2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sz="2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 </a:t>
            </a:r>
            <a:endParaRPr lang="en-US" altLang="en-US" sz="26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 Box 6"/>
          <p:cNvSpPr txBox="1">
            <a:spLocks noChangeArrowheads="1"/>
          </p:cNvSpPr>
          <p:nvPr/>
        </p:nvSpPr>
        <p:spPr bwMode="auto">
          <a:xfrm>
            <a:off x="2002234" y="2398400"/>
            <a:ext cx="5049524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11  x  1000 = 11 000(cm) = 110 (m) </a:t>
            </a:r>
            <a:endParaRPr lang="en-US" altLang="en-US" sz="26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 Box 7"/>
          <p:cNvSpPr txBox="1">
            <a:spLocks noChangeArrowheads="1"/>
          </p:cNvSpPr>
          <p:nvPr/>
        </p:nvSpPr>
        <p:spPr bwMode="auto">
          <a:xfrm>
            <a:off x="1157163" y="2862862"/>
            <a:ext cx="4036682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Chiều</a:t>
            </a:r>
            <a:r>
              <a:rPr lang="en-US" altLang="en-US" sz="2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rộng</a:t>
            </a:r>
            <a:r>
              <a:rPr lang="en-US" altLang="en-US" sz="2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thật</a:t>
            </a:r>
            <a:r>
              <a:rPr lang="en-US" altLang="en-US" sz="2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sân</a:t>
            </a:r>
            <a:r>
              <a:rPr lang="en-US" altLang="en-US" sz="2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bóng</a:t>
            </a:r>
            <a:r>
              <a:rPr lang="en-US" altLang="en-US" sz="2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sz="2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altLang="en-US" sz="26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 Box 8"/>
          <p:cNvSpPr txBox="1">
            <a:spLocks noChangeArrowheads="1"/>
          </p:cNvSpPr>
          <p:nvPr/>
        </p:nvSpPr>
        <p:spPr bwMode="auto">
          <a:xfrm>
            <a:off x="1970794" y="3371718"/>
            <a:ext cx="4586512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  x  1000 =  9 000(cm) = 90 (m)</a:t>
            </a:r>
            <a:endParaRPr lang="en-US" altLang="en-US" sz="26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 Box 9"/>
          <p:cNvSpPr txBox="1">
            <a:spLocks noChangeArrowheads="1"/>
          </p:cNvSpPr>
          <p:nvPr/>
        </p:nvSpPr>
        <p:spPr bwMode="auto">
          <a:xfrm>
            <a:off x="1143040" y="3806639"/>
            <a:ext cx="3445174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 vi </a:t>
            </a:r>
            <a:r>
              <a:rPr lang="en-US" altLang="en-US" sz="2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thật</a:t>
            </a:r>
            <a:r>
              <a:rPr lang="en-US" altLang="en-US" sz="2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sân</a:t>
            </a:r>
            <a:r>
              <a:rPr lang="en-US" altLang="en-US" sz="2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bóng</a:t>
            </a:r>
            <a:r>
              <a:rPr lang="en-US" altLang="en-US" sz="2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sz="2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endParaRPr lang="en-US" altLang="en-US" sz="26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ext Box 10"/>
          <p:cNvSpPr txBox="1">
            <a:spLocks noChangeArrowheads="1"/>
          </p:cNvSpPr>
          <p:nvPr/>
        </p:nvSpPr>
        <p:spPr bwMode="auto">
          <a:xfrm>
            <a:off x="1970794" y="4286669"/>
            <a:ext cx="3666838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(110 + 90) x 2  =  400 (m)</a:t>
            </a:r>
            <a:endParaRPr lang="en-US" altLang="en-US" sz="26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Text Box 11"/>
          <p:cNvSpPr txBox="1">
            <a:spLocks noChangeArrowheads="1"/>
          </p:cNvSpPr>
          <p:nvPr/>
        </p:nvSpPr>
        <p:spPr bwMode="auto">
          <a:xfrm>
            <a:off x="1213502" y="4779112"/>
            <a:ext cx="3693640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Diện</a:t>
            </a:r>
            <a:r>
              <a:rPr lang="en-US" altLang="en-US" sz="2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altLang="en-US" sz="2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thật</a:t>
            </a:r>
            <a:r>
              <a:rPr lang="en-US" altLang="en-US" sz="2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sân</a:t>
            </a:r>
            <a:r>
              <a:rPr lang="en-US" altLang="en-US" sz="2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bóng</a:t>
            </a:r>
            <a:r>
              <a:rPr lang="en-US" altLang="en-US" sz="2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sz="2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altLang="en-US" sz="26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Text Box 12"/>
          <p:cNvSpPr txBox="1">
            <a:spLocks noChangeArrowheads="1"/>
          </p:cNvSpPr>
          <p:nvPr/>
        </p:nvSpPr>
        <p:spPr bwMode="auto">
          <a:xfrm>
            <a:off x="2030226" y="5277207"/>
            <a:ext cx="3392724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110 </a:t>
            </a:r>
            <a:r>
              <a:rPr lang="en-US" sz="26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× </a:t>
            </a:r>
            <a:r>
              <a:rPr lang="en-US" altLang="en-US" sz="26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90  =  9900 (m</a:t>
            </a:r>
            <a:r>
              <a:rPr lang="en-US" altLang="en-US" sz="2600" baseline="30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en-US" sz="2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US" altLang="en-US" sz="26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Text Box 13"/>
          <p:cNvSpPr txBox="1">
            <a:spLocks noChangeArrowheads="1"/>
          </p:cNvSpPr>
          <p:nvPr/>
        </p:nvSpPr>
        <p:spPr bwMode="auto">
          <a:xfrm>
            <a:off x="3844582" y="5825580"/>
            <a:ext cx="4128053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Đáp</a:t>
            </a:r>
            <a:r>
              <a:rPr lang="en-US" altLang="en-US" sz="2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2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 a) 400m  b) 9900 m</a:t>
            </a:r>
            <a:r>
              <a:rPr lang="en-US" altLang="en-US" sz="2600" baseline="30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en-US" altLang="en-US" sz="26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4" descr="33720xmr97sdczd">
            <a:hlinkClick r:id="rId1"/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1773">
            <a:off x="8043048" y="23885"/>
            <a:ext cx="1061643" cy="19607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 descr="FLOWERS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9547" y="5479271"/>
            <a:ext cx="1242489" cy="13159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 descr="FLOWERS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01511" y="5471495"/>
            <a:ext cx="1242489" cy="13159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34" descr="33720xmr97sdczd">
            <a:hlinkClick r:id="rId1"/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43782">
            <a:off x="56074" y="-13090"/>
            <a:ext cx="1061643" cy="19607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 Box 4"/>
          <p:cNvSpPr txBox="1">
            <a:spLocks noChangeArrowheads="1"/>
          </p:cNvSpPr>
          <p:nvPr/>
        </p:nvSpPr>
        <p:spPr bwMode="auto">
          <a:xfrm>
            <a:off x="786336" y="1384300"/>
            <a:ext cx="7924800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en-US" altLang="en-US" sz="28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altLang="en-US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2. </a:t>
            </a:r>
            <a:r>
              <a:rPr lang="en-US" altLang="en-US" sz="28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altLang="en-US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sân</a:t>
            </a:r>
            <a:r>
              <a:rPr lang="en-US" altLang="en-US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gạch</a:t>
            </a:r>
            <a:r>
              <a:rPr lang="en-US" altLang="en-US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altLang="en-US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vuông</a:t>
            </a:r>
            <a:r>
              <a:rPr lang="en-US" altLang="en-US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chu vi 48m. </a:t>
            </a:r>
            <a:r>
              <a:rPr lang="en-US" altLang="en-US" sz="28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altLang="en-US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diện</a:t>
            </a:r>
            <a:r>
              <a:rPr lang="en-US" altLang="en-US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altLang="en-US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sân</a:t>
            </a:r>
            <a:r>
              <a:rPr lang="en-US" altLang="en-US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gạch</a:t>
            </a:r>
            <a:r>
              <a:rPr lang="en-US" altLang="en-US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altLang="en-US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altLang="en-US" sz="28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743200" y="2291546"/>
            <a:ext cx="4587421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en-US" sz="2800" i="0" u="none" strike="noStrike" cap="none" normalizeH="0" baseline="0" dirty="0" err="1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kumimoji="0" lang="en-US" sz="2800" i="0" u="none" strike="noStrike" cap="none" normalizeH="0" baseline="0" dirty="0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i="0" u="none" strike="noStrike" cap="none" normalizeH="0" baseline="0" dirty="0" err="1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kumimoji="0" lang="en-US" sz="2800" i="0" u="none" strike="noStrike" cap="none" normalizeH="0" baseline="0" dirty="0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i="0" u="none" strike="noStrike" cap="none" normalizeH="0" baseline="0" dirty="0" err="1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dài</a:t>
            </a:r>
            <a:r>
              <a:rPr kumimoji="0" lang="en-US" sz="2800" i="0" u="none" strike="noStrike" cap="none" normalizeH="0" baseline="0" dirty="0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i="0" u="none" strike="noStrike" cap="none" normalizeH="0" baseline="0" dirty="0" err="1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cạnh</a:t>
            </a:r>
            <a:r>
              <a:rPr kumimoji="0" lang="en-US" sz="2800" i="0" u="none" strike="noStrike" cap="none" normalizeH="0" baseline="0" dirty="0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= chu vi : 4</a:t>
            </a:r>
            <a:endParaRPr kumimoji="0" lang="en-US" sz="2800" i="0" u="none" strike="noStrike" cap="none" normalizeH="0" baseline="0" dirty="0">
              <a:ln>
                <a:noFill/>
              </a:ln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en-US" sz="2800" i="0" u="none" strike="noStrike" cap="none" normalizeH="0" baseline="0" dirty="0" err="1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kumimoji="0" lang="en-US" sz="2800" i="0" u="none" strike="noStrike" cap="none" normalizeH="0" baseline="0" dirty="0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i="0" u="none" strike="noStrike" cap="none" normalizeH="0" baseline="0" dirty="0" err="1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diện</a:t>
            </a:r>
            <a:r>
              <a:rPr kumimoji="0" lang="en-US" sz="2800" i="0" u="none" strike="noStrike" cap="none" normalizeH="0" baseline="0" dirty="0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i="0" u="none" strike="noStrike" cap="none" normalizeH="0" baseline="0" dirty="0" err="1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kumimoji="0" lang="en-US" sz="2800" i="0" u="none" strike="noStrike" cap="none" normalizeH="0" baseline="0" dirty="0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= </a:t>
            </a:r>
            <a:r>
              <a:rPr kumimoji="0" lang="en-US" sz="2800" i="0" u="none" strike="noStrike" cap="none" normalizeH="0" baseline="0" dirty="0" err="1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cạnh</a:t>
            </a:r>
            <a:r>
              <a:rPr kumimoji="0" lang="en-US" sz="2800" i="0" u="none" strike="noStrike" cap="none" normalizeH="0" baseline="0" dirty="0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× </a:t>
            </a:r>
            <a:r>
              <a:rPr kumimoji="0" lang="en-US" sz="2800" i="0" u="none" strike="noStrike" cap="none" normalizeH="0" baseline="0" dirty="0" err="1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cạnh</a:t>
            </a:r>
            <a:r>
              <a:rPr kumimoji="0" lang="en-US" sz="2800" i="0" u="none" strike="noStrike" cap="none" normalizeH="0" baseline="0" dirty="0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kumimoji="0" lang="en-US" sz="2800" i="0" u="none" strike="noStrike" cap="none" normalizeH="0" baseline="0" dirty="0">
              <a:ln>
                <a:noFill/>
              </a:ln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 Box 5"/>
          <p:cNvSpPr txBox="1">
            <a:spLocks noChangeArrowheads="1"/>
          </p:cNvSpPr>
          <p:nvPr/>
        </p:nvSpPr>
        <p:spPr bwMode="auto">
          <a:xfrm>
            <a:off x="1236526" y="3720352"/>
            <a:ext cx="4720683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Cạnh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cái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sân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gạch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alt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 Box 6"/>
          <p:cNvSpPr txBox="1">
            <a:spLocks noChangeArrowheads="1"/>
          </p:cNvSpPr>
          <p:nvPr/>
        </p:nvSpPr>
        <p:spPr bwMode="auto">
          <a:xfrm>
            <a:off x="4373756" y="3736868"/>
            <a:ext cx="273977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48 : 4 = 12 (m)</a:t>
            </a:r>
            <a:endParaRPr lang="en-US" alt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 Box 7"/>
          <p:cNvSpPr txBox="1">
            <a:spLocks noChangeArrowheads="1"/>
          </p:cNvSpPr>
          <p:nvPr/>
        </p:nvSpPr>
        <p:spPr bwMode="auto">
          <a:xfrm>
            <a:off x="1242746" y="4378198"/>
            <a:ext cx="4228149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Diện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cái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sân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gạch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alt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 Box 8"/>
          <p:cNvSpPr txBox="1">
            <a:spLocks noChangeArrowheads="1"/>
          </p:cNvSpPr>
          <p:nvPr/>
        </p:nvSpPr>
        <p:spPr bwMode="auto">
          <a:xfrm>
            <a:off x="4941382" y="4380693"/>
            <a:ext cx="3367443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12  x 12 = 144 (m</a:t>
            </a:r>
            <a:r>
              <a:rPr lang="en-US" altLang="en-US" sz="28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US" alt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ext Box 9"/>
          <p:cNvSpPr txBox="1">
            <a:spLocks noChangeArrowheads="1"/>
          </p:cNvSpPr>
          <p:nvPr/>
        </p:nvSpPr>
        <p:spPr bwMode="auto">
          <a:xfrm>
            <a:off x="4727267" y="4901418"/>
            <a:ext cx="240803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Đáp</a:t>
            </a:r>
            <a:r>
              <a:rPr lang="en-US" alt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144 m</a:t>
            </a:r>
            <a:r>
              <a:rPr lang="en-US" altLang="en-US" sz="2800" baseline="30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en-US" altLang="en-US" sz="2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Text Box 5"/>
          <p:cNvSpPr txBox="1">
            <a:spLocks noChangeArrowheads="1"/>
          </p:cNvSpPr>
          <p:nvPr/>
        </p:nvSpPr>
        <p:spPr bwMode="auto">
          <a:xfrm>
            <a:off x="4099928" y="3194979"/>
            <a:ext cx="184328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 b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altLang="en-US" sz="28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endParaRPr lang="en-US" altLang="en-US" sz="2800" b="1" dirty="0">
              <a:solidFill>
                <a:srgbClr val="0033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4" descr="33720xmr97sdczd">
            <a:hlinkClick r:id="rId1"/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1773">
            <a:off x="8043048" y="23885"/>
            <a:ext cx="1061643" cy="19607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 descr="FLOWERS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9547" y="5479271"/>
            <a:ext cx="1242489" cy="13159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 descr="FLOWERS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01511" y="5471495"/>
            <a:ext cx="1242489" cy="13159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34" descr="33720xmr97sdczd">
            <a:hlinkClick r:id="rId1"/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43782">
            <a:off x="56074" y="-13090"/>
            <a:ext cx="1061643" cy="19607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 Box 4"/>
          <p:cNvSpPr txBox="1">
            <a:spLocks noChangeArrowheads="1"/>
          </p:cNvSpPr>
          <p:nvPr/>
        </p:nvSpPr>
        <p:spPr bwMode="auto">
          <a:xfrm>
            <a:off x="618915" y="1600200"/>
            <a:ext cx="7924800" cy="22467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>
              <a:spcBef>
                <a:spcPct val="0"/>
              </a:spcBef>
              <a:buFontTx/>
              <a:buNone/>
            </a:pPr>
            <a:r>
              <a:rPr lang="en-US" altLang="en-US" sz="2800" b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altLang="en-US" sz="28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3.</a:t>
            </a:r>
            <a:r>
              <a:rPr lang="en-US" altLang="en-US" sz="28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altLang="en-US" sz="28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thửa</a:t>
            </a:r>
            <a:r>
              <a:rPr lang="en-US" altLang="en-US" sz="28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ruộng</a:t>
            </a:r>
            <a:r>
              <a:rPr lang="en-US" altLang="en-US" sz="28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altLang="en-US" sz="28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altLang="en-US" sz="28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nhật</a:t>
            </a:r>
            <a:r>
              <a:rPr lang="en-US" altLang="en-US" sz="28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28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chiều</a:t>
            </a:r>
            <a:r>
              <a:rPr lang="en-US" altLang="en-US" sz="28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dài</a:t>
            </a:r>
            <a:r>
              <a:rPr lang="en-US" altLang="en-US" sz="28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100m, </a:t>
            </a:r>
            <a:r>
              <a:rPr lang="en-US" altLang="en-US" sz="28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chiều</a:t>
            </a:r>
            <a:r>
              <a:rPr lang="en-US" altLang="en-US" sz="28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rộng</a:t>
            </a:r>
            <a:r>
              <a:rPr lang="en-US" altLang="en-US" sz="28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altLang="en-US" sz="28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3/5 </a:t>
            </a:r>
            <a:r>
              <a:rPr lang="en-US" altLang="en-US" sz="28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chiều</a:t>
            </a:r>
            <a:r>
              <a:rPr lang="en-US" altLang="en-US" sz="28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dài</a:t>
            </a:r>
            <a:r>
              <a:rPr lang="en-US" altLang="en-US" sz="28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altLang="en-US" sz="28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Bác</a:t>
            </a:r>
            <a:r>
              <a:rPr lang="en-US" altLang="en-US" sz="28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altLang="en-US" sz="28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trồng</a:t>
            </a:r>
            <a:r>
              <a:rPr lang="en-US" altLang="en-US" sz="28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altLang="en-US" sz="2800" dirty="0">
              <a:solidFill>
                <a:srgbClr val="0033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Bef>
                <a:spcPct val="0"/>
              </a:spcBef>
              <a:buFontTx/>
              <a:buNone/>
            </a:pPr>
            <a:r>
              <a:rPr lang="en-US" altLang="en-US" sz="28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lúa</a:t>
            </a:r>
            <a:r>
              <a:rPr lang="en-US" altLang="en-US" sz="28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altLang="en-US" sz="28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thửa</a:t>
            </a:r>
            <a:r>
              <a:rPr lang="en-US" altLang="en-US" sz="28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ruộng</a:t>
            </a:r>
            <a:r>
              <a:rPr lang="en-US" altLang="en-US" sz="28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altLang="en-US" sz="28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8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cứ</a:t>
            </a:r>
            <a:r>
              <a:rPr lang="en-US" altLang="en-US" sz="28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100 </a:t>
            </a:r>
            <a:r>
              <a:rPr lang="en-US" sz="28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en-US" sz="2800" baseline="300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800" b="1" baseline="300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</a:t>
            </a:r>
            <a:r>
              <a:rPr lang="en-US" sz="28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hoạch</a:t>
            </a:r>
            <a:r>
              <a:rPr lang="en-US" sz="28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8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55 kg </a:t>
            </a:r>
            <a:r>
              <a:rPr lang="en-US" sz="28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thóc</a:t>
            </a:r>
            <a:r>
              <a:rPr lang="en-US" sz="28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8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28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bác</a:t>
            </a:r>
            <a:r>
              <a:rPr lang="en-US" sz="28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sz="28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</a:t>
            </a:r>
            <a:r>
              <a:rPr lang="en-US" sz="28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hoạch</a:t>
            </a:r>
            <a:r>
              <a:rPr lang="en-US" sz="28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8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bao </a:t>
            </a:r>
            <a:r>
              <a:rPr lang="en-US" sz="28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nhiêu</a:t>
            </a:r>
            <a:r>
              <a:rPr lang="en-US" sz="28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</a:t>
            </a:r>
            <a:r>
              <a:rPr lang="en-US" sz="28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en-US" sz="28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lô</a:t>
            </a:r>
            <a:r>
              <a:rPr lang="en-US" sz="28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gam </a:t>
            </a:r>
            <a:r>
              <a:rPr lang="en-US" sz="28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thóc</a:t>
            </a:r>
            <a:r>
              <a:rPr lang="en-US" sz="28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8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thửa</a:t>
            </a:r>
            <a:r>
              <a:rPr lang="en-US" sz="28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ruộng</a:t>
            </a:r>
            <a:r>
              <a:rPr lang="en-US" sz="28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28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altLang="en-US" sz="2800" dirty="0">
              <a:solidFill>
                <a:srgbClr val="0033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160693" y="3922630"/>
            <a:ext cx="7686276" cy="2177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</a:pPr>
            <a:r>
              <a:rPr kumimoji="0" lang="en-US" sz="2500" i="0" u="none" strike="noStrike" cap="none" normalizeH="0" baseline="0" dirty="0" err="1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Hướng</a:t>
            </a:r>
            <a:r>
              <a:rPr kumimoji="0" lang="en-US" sz="250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500" i="0" u="none" strike="noStrike" cap="none" normalizeH="0" baseline="0" dirty="0" err="1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dẫn</a:t>
            </a:r>
            <a:r>
              <a:rPr kumimoji="0" lang="en-US" sz="250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500" i="0" u="none" strike="noStrike" cap="none" normalizeH="0" baseline="0" dirty="0" err="1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endParaRPr kumimoji="0" lang="en-US" sz="2500" i="0" u="none" strike="noStrike" cap="none" normalizeH="0" baseline="0" dirty="0">
              <a:ln>
                <a:noFill/>
              </a:ln>
              <a:solidFill>
                <a:srgbClr val="FF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</a:pPr>
            <a:r>
              <a:rPr kumimoji="0" lang="en-US" sz="250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kumimoji="0" lang="en-US" sz="2500" i="0" u="none" strike="noStrike" cap="none" normalizeH="0" baseline="0" dirty="0" err="1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kumimoji="0" lang="en-US" sz="250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500" i="0" u="none" strike="noStrike" cap="none" normalizeH="0" baseline="0" dirty="0" err="1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chiều</a:t>
            </a:r>
            <a:r>
              <a:rPr kumimoji="0" lang="en-US" sz="250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500" i="0" u="none" strike="noStrike" cap="none" normalizeH="0" baseline="0" dirty="0" err="1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rộng</a:t>
            </a:r>
            <a:r>
              <a:rPr kumimoji="0" lang="en-US" sz="250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= </a:t>
            </a:r>
            <a:r>
              <a:rPr kumimoji="0" lang="en-US" sz="2500" i="0" u="none" strike="noStrike" cap="none" normalizeH="0" baseline="0" dirty="0" err="1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chiều</a:t>
            </a:r>
            <a:r>
              <a:rPr kumimoji="0" lang="en-US" sz="250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500" i="0" u="none" strike="noStrike" cap="none" normalizeH="0" baseline="0" dirty="0" err="1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dài</a:t>
            </a:r>
            <a:r>
              <a:rPr kumimoji="0" lang="en-US" sz="250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5 x 3</a:t>
            </a:r>
            <a:r>
              <a:rPr kumimoji="0" lang="en-US" sz="250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  </a:t>
            </a:r>
            <a:endParaRPr kumimoji="0" lang="en-US" sz="2500" i="0" u="none" strike="noStrike" cap="none" normalizeH="0" baseline="0" dirty="0">
              <a:ln>
                <a:noFill/>
              </a:ln>
              <a:solidFill>
                <a:srgbClr val="FF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</a:pPr>
            <a:r>
              <a:rPr kumimoji="0" lang="en-US" sz="250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kumimoji="0" lang="en-US" sz="2500" i="0" u="none" strike="noStrike" cap="none" normalizeH="0" baseline="0" dirty="0" err="1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kumimoji="0" lang="en-US" sz="250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500" i="0" u="none" strike="noStrike" cap="none" normalizeH="0" baseline="0" dirty="0" err="1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diện</a:t>
            </a:r>
            <a:r>
              <a:rPr kumimoji="0" lang="en-US" sz="250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500" i="0" u="none" strike="noStrike" cap="none" normalizeH="0" baseline="0" dirty="0" err="1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kumimoji="0" lang="en-US" sz="250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= </a:t>
            </a:r>
            <a:r>
              <a:rPr kumimoji="0" lang="en-US" sz="2500" i="0" u="none" strike="noStrike" cap="none" normalizeH="0" baseline="0" dirty="0" err="1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chiều</a:t>
            </a:r>
            <a:r>
              <a:rPr kumimoji="0" lang="en-US" sz="250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500" i="0" u="none" strike="noStrike" cap="none" normalizeH="0" baseline="0" dirty="0" err="1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dài</a:t>
            </a:r>
            <a:r>
              <a:rPr kumimoji="0" lang="en-US" sz="250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× </a:t>
            </a:r>
            <a:r>
              <a:rPr kumimoji="0" lang="en-US" sz="2500" i="0" u="none" strike="noStrike" cap="none" normalizeH="0" baseline="0" dirty="0" err="1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chiều</a:t>
            </a:r>
            <a:r>
              <a:rPr kumimoji="0" lang="en-US" sz="250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500" i="0" u="none" strike="noStrike" cap="none" normalizeH="0" baseline="0" dirty="0" err="1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rộng</a:t>
            </a:r>
            <a:r>
              <a:rPr kumimoji="0" lang="en-US" sz="250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kumimoji="0" lang="en-US" sz="2500" i="0" u="none" strike="noStrike" cap="none" normalizeH="0" baseline="0" dirty="0">
              <a:ln>
                <a:noFill/>
              </a:ln>
              <a:solidFill>
                <a:srgbClr val="FF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</a:pPr>
            <a:r>
              <a:rPr kumimoji="0" lang="en-US" sz="250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kumimoji="0" lang="en-US" sz="2500" i="0" u="none" strike="noStrike" cap="none" normalizeH="0" baseline="0" dirty="0" err="1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kumimoji="0" lang="en-US" sz="250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500" i="0" u="none" strike="noStrike" cap="none" normalizeH="0" baseline="0" dirty="0" err="1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tỉ</a:t>
            </a:r>
            <a:r>
              <a:rPr kumimoji="0" lang="en-US" sz="250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500" i="0" u="none" strike="noStrike" cap="none" normalizeH="0" baseline="0" dirty="0" err="1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kumimoji="0" lang="en-US" sz="250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500" i="0" u="none" strike="noStrike" cap="none" normalizeH="0" baseline="0" dirty="0" err="1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kumimoji="0" lang="en-US" sz="250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500" i="0" u="none" strike="noStrike" cap="none" normalizeH="0" baseline="0" dirty="0" err="1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diện</a:t>
            </a:r>
            <a:r>
              <a:rPr kumimoji="0" lang="en-US" sz="250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500" i="0" u="none" strike="noStrike" cap="none" normalizeH="0" baseline="0" dirty="0" err="1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kumimoji="0" lang="en-US" sz="250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500" i="0" u="none" strike="noStrike" cap="none" normalizeH="0" baseline="0" dirty="0" err="1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kumimoji="0" lang="en-US" sz="250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100m</a:t>
            </a:r>
            <a:r>
              <a:rPr kumimoji="0" lang="en-US" sz="2500" i="0" u="none" strike="noStrike" cap="none" normalizeH="0" baseline="30000" dirty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kumimoji="0" lang="en-US" sz="250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kumimoji="0" lang="en-US" sz="2500" i="0" u="none" strike="noStrike" cap="none" normalizeH="0" baseline="0" dirty="0">
              <a:ln>
                <a:noFill/>
              </a:ln>
              <a:solidFill>
                <a:srgbClr val="FF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</a:pPr>
            <a:r>
              <a:rPr kumimoji="0" lang="en-US" sz="250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kumimoji="0" lang="en-US" sz="2500" i="0" u="none" strike="noStrike" cap="none" normalizeH="0" baseline="0" dirty="0" err="1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kumimoji="0" lang="en-US" sz="250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500" i="0" u="none" strike="noStrike" cap="none" normalizeH="0" baseline="0" dirty="0" err="1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kumimoji="0" lang="en-US" sz="250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500" i="0" u="none" strike="noStrike" cap="none" normalizeH="0" baseline="0" dirty="0" err="1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thóc</a:t>
            </a:r>
            <a:r>
              <a:rPr kumimoji="0" lang="en-US" sz="250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500" i="0" u="none" strike="noStrike" cap="none" normalizeH="0" baseline="0" dirty="0" err="1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thu</a:t>
            </a:r>
            <a:r>
              <a:rPr kumimoji="0" lang="en-US" sz="250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500" i="0" u="none" strike="noStrike" cap="none" normalizeH="0" baseline="0" dirty="0" err="1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kumimoji="0" lang="en-US" sz="250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= 55kg × </a:t>
            </a:r>
            <a:r>
              <a:rPr kumimoji="0" lang="en-US" sz="2500" i="0" u="none" strike="noStrike" cap="none" normalizeH="0" baseline="0" dirty="0" err="1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tỉ</a:t>
            </a:r>
            <a:r>
              <a:rPr kumimoji="0" lang="en-US" sz="250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500" i="0" u="none" strike="noStrike" cap="none" normalizeH="0" baseline="0" dirty="0" err="1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kumimoji="0" lang="en-US" sz="250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500" i="0" u="none" strike="noStrike" cap="none" normalizeH="0" baseline="0" dirty="0" err="1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diện</a:t>
            </a:r>
            <a:r>
              <a:rPr kumimoji="0" lang="en-US" sz="250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500" i="0" u="none" strike="noStrike" cap="none" normalizeH="0" baseline="0" dirty="0" err="1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kumimoji="0" lang="en-US" sz="250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500" i="0" u="none" strike="noStrike" cap="none" normalizeH="0" baseline="0" dirty="0" err="1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kumimoji="0" lang="en-US" sz="250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100m</a:t>
            </a:r>
            <a:r>
              <a:rPr kumimoji="0" lang="en-US" sz="2500" i="0" u="none" strike="noStrike" cap="none" normalizeH="0" baseline="30000" dirty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kumimoji="0" lang="en-US" sz="250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kumimoji="0" lang="en-US" sz="2500" i="0" u="none" strike="noStrike" cap="none" normalizeH="0" baseline="0" dirty="0">
              <a:ln>
                <a:noFill/>
              </a:ln>
              <a:solidFill>
                <a:srgbClr val="FF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4" descr="33720xmr97sdczd">
            <a:hlinkClick r:id="rId1"/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1773">
            <a:off x="8043048" y="23885"/>
            <a:ext cx="1061643" cy="19607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 descr="FLOWERS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9547" y="5479271"/>
            <a:ext cx="1242489" cy="13159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 descr="FLOWERS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01511" y="5471495"/>
            <a:ext cx="1242489" cy="13159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34" descr="33720xmr97sdczd">
            <a:hlinkClick r:id="rId1"/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43782">
            <a:off x="56074" y="-13090"/>
            <a:ext cx="1061643" cy="19607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3595818" y="1506399"/>
            <a:ext cx="2018824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endParaRPr kumimoji="0" lang="en-US" sz="2800" b="1" i="0" u="none" strike="noStrike" cap="none" normalizeH="0" baseline="0" dirty="0">
              <a:ln>
                <a:noFill/>
              </a:ln>
              <a:solidFill>
                <a:srgbClr val="FF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4359491" y="4970905"/>
            <a:ext cx="383421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Đáp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3300kg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thóc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8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16895" y="3049796"/>
            <a:ext cx="5789429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Diện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thửa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ruộng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nhật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28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763688" y="3573016"/>
            <a:ext cx="4242636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100 x 60 = 6000 (m²)</a:t>
            </a:r>
            <a:endParaRPr lang="en-US" sz="28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77155" y="3968375"/>
            <a:ext cx="6923069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thóc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hoạch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thửa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ruộng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28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123729" y="4463296"/>
            <a:ext cx="441997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8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6000 : 100 x 55 = 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3300 (kg)</a:t>
            </a:r>
            <a:endParaRPr lang="en-US" sz="28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-458244" y="2016207"/>
            <a:ext cx="7209511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Chiều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rộng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thửa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ruộng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nhật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28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900465" y="2636912"/>
            <a:ext cx="3390705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100 </a:t>
            </a:r>
            <a:r>
              <a:rPr lang="en-US" sz="28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 3/5 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60 (m)</a:t>
            </a:r>
            <a:endParaRPr lang="en-US" sz="28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  <p:bldP spid="12" grpId="0"/>
      <p:bldP spid="15" grpId="0"/>
      <p:bldP spid="16" grpId="0"/>
      <p:bldP spid="17" grpId="0"/>
      <p:bldP spid="18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4" descr="33720xmr97sdczd">
            <a:hlinkClick r:id="rId1"/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1773">
            <a:off x="8043048" y="23885"/>
            <a:ext cx="1061643" cy="19607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 descr="FLOWERS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9547" y="5479271"/>
            <a:ext cx="1242489" cy="13159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 descr="FLOWERS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01511" y="5471495"/>
            <a:ext cx="1242489" cy="13159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34" descr="33720xmr97sdczd">
            <a:hlinkClick r:id="rId1"/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43782">
            <a:off x="56074" y="-13090"/>
            <a:ext cx="1061643" cy="19607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 Box 4"/>
          <p:cNvSpPr txBox="1">
            <a:spLocks noChangeArrowheads="1"/>
          </p:cNvSpPr>
          <p:nvPr/>
        </p:nvSpPr>
        <p:spPr bwMode="auto">
          <a:xfrm>
            <a:off x="454895" y="1898865"/>
            <a:ext cx="7927105" cy="1384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alt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4. </a:t>
            </a:r>
            <a:r>
              <a:rPr lang="en-US" alt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alt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alt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thang </a:t>
            </a:r>
            <a:r>
              <a:rPr lang="en-US" alt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đáy</a:t>
            </a:r>
            <a:r>
              <a:rPr lang="en-US" alt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lớn</a:t>
            </a:r>
            <a:r>
              <a:rPr lang="en-US" alt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12cm, </a:t>
            </a:r>
            <a:r>
              <a:rPr lang="en-US" alt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đáy</a:t>
            </a:r>
            <a:r>
              <a:rPr lang="en-US" alt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alt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8cm </a:t>
            </a:r>
            <a:endParaRPr lang="en-US" altLang="en-US" sz="28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Bef>
                <a:spcPct val="0"/>
              </a:spcBef>
              <a:buFontTx/>
              <a:buNone/>
            </a:pPr>
            <a:r>
              <a:rPr lang="en-US" alt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diện</a:t>
            </a:r>
            <a:r>
              <a:rPr lang="en-US" alt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alt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alt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diện</a:t>
            </a:r>
            <a:r>
              <a:rPr lang="en-US" alt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alt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alt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vuông</a:t>
            </a:r>
            <a:r>
              <a:rPr lang="en-US" alt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cạnh</a:t>
            </a:r>
            <a:r>
              <a:rPr lang="en-US" alt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10cm. </a:t>
            </a:r>
            <a:r>
              <a:rPr lang="en-US" alt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alt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chiều</a:t>
            </a:r>
            <a:r>
              <a:rPr lang="en-US" alt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cao</a:t>
            </a:r>
            <a:r>
              <a:rPr lang="en-US" alt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alt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thang.</a:t>
            </a:r>
            <a:endParaRPr lang="en-US" altLang="en-US" sz="28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 Box 5"/>
          <p:cNvSpPr txBox="1">
            <a:spLocks noChangeArrowheads="1"/>
          </p:cNvSpPr>
          <p:nvPr/>
        </p:nvSpPr>
        <p:spPr bwMode="auto">
          <a:xfrm>
            <a:off x="3101900" y="3356850"/>
            <a:ext cx="2694969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Hướng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dẫn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alt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 Box 5"/>
          <p:cNvSpPr txBox="1">
            <a:spLocks noChangeArrowheads="1"/>
          </p:cNvSpPr>
          <p:nvPr/>
        </p:nvSpPr>
        <p:spPr bwMode="auto">
          <a:xfrm>
            <a:off x="3101900" y="3977057"/>
            <a:ext cx="2903359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 = ( a + b ) x h : 2</a:t>
            </a:r>
            <a:endParaRPr lang="en-US" altLang="en-US" sz="28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2" name="Straight Arrow Connector 11"/>
          <p:cNvCxnSpPr/>
          <p:nvPr/>
        </p:nvCxnSpPr>
        <p:spPr>
          <a:xfrm>
            <a:off x="2286000" y="4848125"/>
            <a:ext cx="815900" cy="0"/>
          </a:xfrm>
          <a:prstGeom prst="straightConnector1">
            <a:avLst/>
          </a:prstGeom>
          <a:noFill/>
          <a:ln w="38100" cap="flat" cmpd="sng" algn="ctr">
            <a:solidFill>
              <a:srgbClr val="FF0000"/>
            </a:solidFill>
            <a:prstDash val="solid"/>
            <a:miter lim="800000"/>
            <a:tailEnd type="triangle"/>
          </a:ln>
          <a:effectLst/>
        </p:spPr>
      </p:cxnSp>
      <p:sp>
        <p:nvSpPr>
          <p:cNvPr id="13" name="Text Box 5"/>
          <p:cNvSpPr txBox="1">
            <a:spLocks noChangeArrowheads="1"/>
          </p:cNvSpPr>
          <p:nvPr/>
        </p:nvSpPr>
        <p:spPr bwMode="auto">
          <a:xfrm>
            <a:off x="3101900" y="4586515"/>
            <a:ext cx="2993127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 = S x 2 : ( a + b ) </a:t>
            </a:r>
            <a:endParaRPr lang="en-US" altLang="en-US" sz="28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  <p:bldP spid="1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9"/>
          <p:cNvPicPr>
            <a:picLocks noChangeAspect="1"/>
          </p:cNvPicPr>
          <p:nvPr/>
        </p:nvPicPr>
        <p:blipFill>
          <a:blip r:embed="rId1"/>
          <a:srcRect l="11908" t="16713" b="14111"/>
          <a:stretch>
            <a:fillRect/>
          </a:stretch>
        </p:blipFill>
        <p:spPr>
          <a:xfrm>
            <a:off x="311150" y="645795"/>
            <a:ext cx="8832850" cy="49625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" name="5cd2f624bc915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311111" y="1226046"/>
            <a:ext cx="274142" cy="274142"/>
          </a:xfrm>
          <a:prstGeom prst="rect">
            <a:avLst/>
          </a:prstGeom>
        </p:spPr>
      </p:pic>
      <p:pic>
        <p:nvPicPr>
          <p:cNvPr id="11" name="图片 5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986"/>
          <a:stretch>
            <a:fillRect/>
          </a:stretch>
        </p:blipFill>
        <p:spPr>
          <a:xfrm>
            <a:off x="178018" y="3923228"/>
            <a:ext cx="1984907" cy="1965656"/>
          </a:xfrm>
          <a:prstGeom prst="rect">
            <a:avLst/>
          </a:prstGeom>
        </p:spPr>
      </p:pic>
      <p:pic>
        <p:nvPicPr>
          <p:cNvPr id="16" name="图片 2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43026" y="1596876"/>
            <a:ext cx="1220150" cy="1112034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5" name="文本框 4"/>
          <p:cNvSpPr txBox="1"/>
          <p:nvPr/>
        </p:nvSpPr>
        <p:spPr>
          <a:xfrm>
            <a:off x="971550" y="3002915"/>
            <a:ext cx="7348220" cy="8528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altLang="zh-CN" sz="495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KHỞI ĐỘNG</a:t>
            </a:r>
            <a:endParaRPr lang="en-US" altLang="zh-CN" sz="495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23" repeatCount="indefinite" fill="remove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15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4" descr="33720xmr97sdczd">
            <a:hlinkClick r:id="rId1"/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1773">
            <a:off x="8043048" y="23885"/>
            <a:ext cx="1061643" cy="19607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 descr="FLOWERS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9547" y="5479271"/>
            <a:ext cx="1242489" cy="13159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 descr="FLOWERS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01511" y="5471495"/>
            <a:ext cx="1242489" cy="13159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34" descr="33720xmr97sdczd">
            <a:hlinkClick r:id="rId1"/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43782">
            <a:off x="56074" y="-13090"/>
            <a:ext cx="1061643" cy="19607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 Box 5"/>
          <p:cNvSpPr txBox="1">
            <a:spLocks noChangeArrowheads="1"/>
          </p:cNvSpPr>
          <p:nvPr/>
        </p:nvSpPr>
        <p:spPr bwMode="auto">
          <a:xfrm>
            <a:off x="715873" y="2025978"/>
            <a:ext cx="740619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8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Diện</a:t>
            </a:r>
            <a:r>
              <a:rPr lang="en-US" altLang="en-US" sz="28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altLang="en-US" sz="28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altLang="en-US" sz="28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vuông</a:t>
            </a:r>
            <a:r>
              <a:rPr lang="en-US" altLang="en-US" sz="28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cũng</a:t>
            </a:r>
            <a:r>
              <a:rPr lang="en-US" altLang="en-US" sz="28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sz="28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diện</a:t>
            </a:r>
            <a:r>
              <a:rPr lang="en-US" altLang="en-US" sz="28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altLang="en-US" sz="28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altLang="en-US" sz="28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thang:</a:t>
            </a:r>
            <a:endParaRPr lang="en-US" altLang="en-US" sz="2800" dirty="0">
              <a:solidFill>
                <a:srgbClr val="0033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 Box 6"/>
          <p:cNvSpPr txBox="1">
            <a:spLocks noChangeArrowheads="1"/>
          </p:cNvSpPr>
          <p:nvPr/>
        </p:nvSpPr>
        <p:spPr bwMode="auto">
          <a:xfrm>
            <a:off x="2839050" y="2566628"/>
            <a:ext cx="3159839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8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 x 10  = 100 (cm</a:t>
            </a:r>
            <a:r>
              <a:rPr lang="en-US" altLang="en-US" sz="2800" baseline="300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en-US" sz="28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US" altLang="en-US" sz="2800" dirty="0">
              <a:solidFill>
                <a:srgbClr val="0033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 Box 7"/>
          <p:cNvSpPr txBox="1">
            <a:spLocks noChangeArrowheads="1"/>
          </p:cNvSpPr>
          <p:nvPr/>
        </p:nvSpPr>
        <p:spPr bwMode="auto">
          <a:xfrm>
            <a:off x="685637" y="3117191"/>
            <a:ext cx="413927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8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Tổng</a:t>
            </a:r>
            <a:r>
              <a:rPr lang="en-US" altLang="en-US" sz="28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altLang="en-US" sz="28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đáy</a:t>
            </a:r>
            <a:r>
              <a:rPr lang="en-US" altLang="en-US" sz="28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altLang="en-US" sz="28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thang </a:t>
            </a:r>
            <a:r>
              <a:rPr lang="en-US" altLang="en-US" sz="28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sz="28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altLang="en-US" sz="2800" dirty="0">
              <a:solidFill>
                <a:srgbClr val="0033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 Box 8"/>
          <p:cNvSpPr txBox="1">
            <a:spLocks noChangeArrowheads="1"/>
          </p:cNvSpPr>
          <p:nvPr/>
        </p:nvSpPr>
        <p:spPr bwMode="auto">
          <a:xfrm>
            <a:off x="4649168" y="3129433"/>
            <a:ext cx="279275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8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12 + 8  =  20 (cm)</a:t>
            </a:r>
            <a:endParaRPr lang="en-US" altLang="en-US" sz="2800" dirty="0">
              <a:solidFill>
                <a:srgbClr val="0033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 Box 9"/>
          <p:cNvSpPr txBox="1">
            <a:spLocks noChangeArrowheads="1"/>
          </p:cNvSpPr>
          <p:nvPr/>
        </p:nvSpPr>
        <p:spPr bwMode="auto">
          <a:xfrm>
            <a:off x="685637" y="3946794"/>
            <a:ext cx="368883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8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Chiều</a:t>
            </a:r>
            <a:r>
              <a:rPr lang="en-US" altLang="en-US" sz="28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cao</a:t>
            </a:r>
            <a:r>
              <a:rPr lang="en-US" altLang="en-US" sz="28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altLang="en-US" sz="28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thang </a:t>
            </a:r>
            <a:r>
              <a:rPr lang="en-US" altLang="en-US" sz="28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sz="28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altLang="en-US" sz="2800" dirty="0">
              <a:solidFill>
                <a:srgbClr val="0033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 Box 10"/>
          <p:cNvSpPr txBox="1">
            <a:spLocks noChangeArrowheads="1"/>
          </p:cNvSpPr>
          <p:nvPr/>
        </p:nvSpPr>
        <p:spPr bwMode="auto">
          <a:xfrm>
            <a:off x="4267200" y="3961241"/>
            <a:ext cx="340830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8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100 x 2 : 20 = 10 (cm)</a:t>
            </a:r>
            <a:endParaRPr lang="en-US" altLang="en-US" sz="2800" dirty="0">
              <a:solidFill>
                <a:srgbClr val="0033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ext Box 11"/>
          <p:cNvSpPr txBox="1">
            <a:spLocks noChangeArrowheads="1"/>
          </p:cNvSpPr>
          <p:nvPr/>
        </p:nvSpPr>
        <p:spPr bwMode="auto">
          <a:xfrm>
            <a:off x="4730075" y="4524569"/>
            <a:ext cx="2266967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8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Đáp</a:t>
            </a:r>
            <a:r>
              <a:rPr lang="en-US" altLang="en-US" sz="28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28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10 cm</a:t>
            </a:r>
            <a:endParaRPr lang="en-US" altLang="en-US" sz="2800" dirty="0">
              <a:solidFill>
                <a:srgbClr val="0033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Text Box 5"/>
          <p:cNvSpPr txBox="1">
            <a:spLocks noChangeArrowheads="1"/>
          </p:cNvSpPr>
          <p:nvPr/>
        </p:nvSpPr>
        <p:spPr bwMode="auto">
          <a:xfrm>
            <a:off x="3686162" y="1542172"/>
            <a:ext cx="143492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endParaRPr lang="en-US" alt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9"/>
          <p:cNvPicPr>
            <a:picLocks noChangeAspect="1"/>
          </p:cNvPicPr>
          <p:nvPr/>
        </p:nvPicPr>
        <p:blipFill>
          <a:blip r:embed="rId1"/>
          <a:srcRect l="11908" t="16713" b="14111"/>
          <a:stretch>
            <a:fillRect/>
          </a:stretch>
        </p:blipFill>
        <p:spPr>
          <a:xfrm>
            <a:off x="311150" y="645795"/>
            <a:ext cx="8832850" cy="49625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" name="5cd2f624bc915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311111" y="1226046"/>
            <a:ext cx="274142" cy="274142"/>
          </a:xfrm>
          <a:prstGeom prst="rect">
            <a:avLst/>
          </a:prstGeom>
        </p:spPr>
      </p:pic>
      <p:pic>
        <p:nvPicPr>
          <p:cNvPr id="11" name="图片 5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986"/>
          <a:stretch>
            <a:fillRect/>
          </a:stretch>
        </p:blipFill>
        <p:spPr>
          <a:xfrm>
            <a:off x="178018" y="3923228"/>
            <a:ext cx="1984907" cy="1965656"/>
          </a:xfrm>
          <a:prstGeom prst="rect">
            <a:avLst/>
          </a:prstGeom>
        </p:spPr>
      </p:pic>
      <p:pic>
        <p:nvPicPr>
          <p:cNvPr id="16" name="图片 2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43026" y="1596876"/>
            <a:ext cx="1220150" cy="1112034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5" name="文本框 4"/>
          <p:cNvSpPr txBox="1"/>
          <p:nvPr/>
        </p:nvSpPr>
        <p:spPr>
          <a:xfrm>
            <a:off x="971550" y="3002915"/>
            <a:ext cx="7348220" cy="8528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altLang="zh-CN" sz="495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VẬN DỤNG</a:t>
            </a:r>
            <a:endParaRPr lang="en-US" altLang="zh-CN" sz="495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23" repeatCount="indefinite" fill="remove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15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8. Ket thuc cau hoi.wav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  <p:extLst>
              <p:ext uri="{DAA4B4D4-6D71-4841-9C94-3DE7FCFB9230}">
                <p14:media xmlns:p14="http://schemas.microsoft.com/office/powerpoint/2010/main" r:link="rId2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7300" y="857250"/>
            <a:ext cx="57150" cy="57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beep3813.wav">
            <a:hlinkClick r:id="" action="ppaction://media"/>
          </p:cNvPr>
          <p:cNvPicPr>
            <a:picLocks noRot="1" noChangeAspect="1" noChangeArrowheads="1"/>
          </p:cNvPicPr>
          <p:nvPr>
            <a:wavAudioFile r:embed="rId4" name="beep.wav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857250"/>
            <a:ext cx="57150" cy="57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chaomung.wav">
            <a:hlinkClick r:id="" action="ppaction://media"/>
          </p:cNvPr>
          <p:cNvPicPr>
            <a:picLocks noRot="1" noChangeAspect="1" noChangeArrowheads="1"/>
          </p:cNvPicPr>
          <p:nvPr>
            <a:audioFile r:link="rId5"/>
            <p:extLst>
              <p:ext uri="{DAA4B4D4-6D71-4841-9C94-3DE7FCFB9230}">
                <p14:media xmlns:p14="http://schemas.microsoft.com/office/powerpoint/2010/main" r:link="rId6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5487988"/>
            <a:ext cx="57150" cy="57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8" name="8. Ket thuc cau hoi.wav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  <p:extLst>
              <p:ext uri="{DAA4B4D4-6D71-4841-9C94-3DE7FCFB9230}">
                <p14:media xmlns:p14="http://schemas.microsoft.com/office/powerpoint/2010/main" r:link="rId2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971550"/>
            <a:ext cx="57150" cy="57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9" name="chaomung.wav">
            <a:hlinkClick r:id="" action="ppaction://media"/>
          </p:cNvPr>
          <p:cNvPicPr>
            <a:picLocks noRot="1" noChangeAspect="1" noChangeArrowheads="1"/>
          </p:cNvPicPr>
          <p:nvPr>
            <a:audioFile r:link="rId5"/>
            <p:extLst>
              <p:ext uri="{DAA4B4D4-6D71-4841-9C94-3DE7FCFB9230}">
                <p14:media xmlns:p14="http://schemas.microsoft.com/office/powerpoint/2010/main" r:link="rId6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7300" y="5602288"/>
            <a:ext cx="57150" cy="57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0" name="rung chuong.mp3">
            <a:hlinkClick r:id="" action="ppaction://media"/>
          </p:cNvPr>
          <p:cNvPicPr>
            <a:picLocks noRot="1" noChangeAspect="1" noChangeArrowheads="1"/>
          </p:cNvPicPr>
          <p:nvPr>
            <a:audioFile r:link="rId7"/>
            <p:extLst>
              <p:ext uri="{DAA4B4D4-6D71-4841-9C94-3DE7FCFB9230}">
                <p14:media xmlns:p14="http://schemas.microsoft.com/office/powerpoint/2010/main" r:link="rId8"/>
              </p:ext>
            </p:extLst>
          </p:nvPr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6700" y="5487988"/>
            <a:ext cx="114300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01" name="Picture 9" descr="Picture1"/>
          <p:cNvPicPr>
            <a:picLocks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1414" y="5945189"/>
            <a:ext cx="6859587" cy="71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02" name="Picture 10" descr="an30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0338" y="908050"/>
            <a:ext cx="3543300" cy="3055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03" name="Picture 11" descr="13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830273" flipH="1">
            <a:off x="5757863" y="1771650"/>
            <a:ext cx="20574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205" name="WordArt 13"/>
          <p:cNvSpPr>
            <a:spLocks noChangeArrowheads="1" noChangeShapeType="1" noTextEdit="1"/>
          </p:cNvSpPr>
          <p:nvPr/>
        </p:nvSpPr>
        <p:spPr bwMode="auto">
          <a:xfrm>
            <a:off x="2000250" y="3519488"/>
            <a:ext cx="5314950" cy="914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2700" b="1" kern="10">
                <a:ln w="12700">
                  <a:solidFill>
                    <a:srgbClr val="EAEAEA"/>
                  </a:solidFill>
                  <a:rou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RUNG CHUÔNG VÀNG</a:t>
            </a:r>
            <a:endParaRPr lang="en-US" sz="2700" b="1" kern="10">
              <a:ln w="12700">
                <a:solidFill>
                  <a:srgbClr val="EAEAEA"/>
                </a:solidFill>
                <a:round/>
              </a:ln>
              <a:gradFill rotWithShape="1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0" scaled="1"/>
              </a:gradFill>
              <a:effectLst>
                <a:outerShdw dist="35921" dir="2700000" sy="50000" kx="2115830" algn="bl" rotWithShape="0">
                  <a:srgbClr val="C0C0C0">
                    <a:alpha val="79999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Right Arrow 12">
            <a:hlinkClick r:id="rId13" action="ppaction://hlinksldjump"/>
          </p:cNvPr>
          <p:cNvSpPr/>
          <p:nvPr/>
        </p:nvSpPr>
        <p:spPr>
          <a:xfrm>
            <a:off x="7344308" y="6093296"/>
            <a:ext cx="936104" cy="60304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820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8205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8205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82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82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82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82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4" name="khoi d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1" presetClass="mediacall" presetSubtype="0" fill="hold" nodeType="afterEffect">
                                  <p:stCondLst>
                                    <p:cond delay="5500"/>
                                  </p:stCondLst>
                                  <p:childTnLst>
                                    <p:cmd type="call" cmd="playFrom(0.0)">
                                      <p:cBhvr>
                                        <p:cTn id="16" dur="242286" fill="hold"/>
                                        <p:tgtEl>
                                          <p:spTgt spid="308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7" presetID="19" presetClass="entr" presetSubtype="10" repeatCount="indefinite" fill="hold" grpId="1" nodeType="withEffect">
                                  <p:stCondLst>
                                    <p:cond delay="5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0" fill="hold"/>
                                        <p:tgtEl>
                                          <p:spTgt spid="82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0" fill="hold"/>
                                        <p:tgtEl>
                                          <p:spTgt spid="82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307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5" dur="1376" fill="hold"/>
                                        <p:tgtEl>
                                          <p:spTgt spid="307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74"/>
                  </p:tgtEl>
                </p:cond>
              </p:nextCondLst>
            </p:seq>
            <p:audio>
              <p:cMediaNode>
                <p:cTn id="26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074"/>
                </p:tgtEl>
              </p:cMediaNode>
            </p:audio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307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1" dur="104" fill="hold"/>
                                        <p:tgtEl>
                                          <p:spTgt spid="307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75"/>
                  </p:tgtEl>
                </p:cond>
              </p:nextCondLst>
            </p:seq>
            <p:audio>
              <p:cMediaNode>
                <p:cTn id="3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075"/>
                </p:tgtEl>
              </p:cMediaNode>
            </p:audio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307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7" dur="2460" fill="hold"/>
                                        <p:tgtEl>
                                          <p:spTgt spid="307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76"/>
                  </p:tgtEl>
                </p:cond>
              </p:nextCondLst>
            </p:seq>
            <p:audio>
              <p:cMediaNode>
                <p:cTn id="38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076"/>
                </p:tgtEl>
              </p:cMediaNode>
            </p:audio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307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3" dur="1376" fill="hold"/>
                                        <p:tgtEl>
                                          <p:spTgt spid="307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78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307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8" dur="2460" fill="hold"/>
                                        <p:tgtEl>
                                          <p:spTgt spid="307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79"/>
                  </p:tgtEl>
                </p:cond>
              </p:nextCondLst>
            </p:seq>
            <p:audio>
              <p:cMediaNode>
                <p:cTn id="49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078"/>
                </p:tgtEl>
              </p:cMediaNode>
            </p:audio>
            <p:audio>
              <p:cMediaNode>
                <p:cTn id="50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079"/>
                </p:tgtEl>
              </p:cMediaNode>
            </p:audio>
            <p:audio>
              <p:cMediaNode>
                <p:cTn id="51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080"/>
                </p:tgtEl>
              </p:cMediaNode>
            </p:audio>
          </p:childTnLst>
        </p:cTn>
      </p:par>
    </p:tnLst>
    <p:bldLst>
      <p:bldP spid="8205" grpId="0" animBg="1"/>
      <p:bldP spid="8205" grpId="1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AutoShape 51"/>
          <p:cNvSpPr>
            <a:spLocks noChangeArrowheads="1"/>
          </p:cNvSpPr>
          <p:nvPr/>
        </p:nvSpPr>
        <p:spPr bwMode="auto">
          <a:xfrm>
            <a:off x="2190751" y="1397000"/>
            <a:ext cx="6143625" cy="1574800"/>
          </a:xfrm>
          <a:prstGeom prst="roundRect">
            <a:avLst>
              <a:gd name="adj" fmla="val 16667"/>
            </a:avLst>
          </a:prstGeom>
          <a:solidFill>
            <a:srgbClr val="C00000"/>
          </a:solidFill>
          <a:ln w="9525">
            <a:solidFill>
              <a:srgbClr val="FF6600"/>
            </a:solidFill>
            <a:rou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en-US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alt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vuông</a:t>
            </a:r>
            <a:r>
              <a:rPr lang="en-US" alt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cạnh</a:t>
            </a:r>
            <a:r>
              <a:rPr lang="en-US" alt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dài</a:t>
            </a:r>
            <a:r>
              <a:rPr lang="en-US" alt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9 cm</a:t>
            </a:r>
            <a:endParaRPr lang="en-US" altLang="en-US" sz="32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altLang="en-US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Diện</a:t>
            </a:r>
            <a:r>
              <a:rPr lang="en-US" alt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alt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alt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vuông</a:t>
            </a:r>
            <a:r>
              <a:rPr lang="en-US" alt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endParaRPr lang="en-US" altLang="en-US" sz="32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2291" name="Group 51"/>
          <p:cNvGrpSpPr/>
          <p:nvPr/>
        </p:nvGrpSpPr>
        <p:grpSpPr bwMode="auto">
          <a:xfrm>
            <a:off x="1314451" y="857250"/>
            <a:ext cx="239713" cy="5145088"/>
            <a:chOff x="202295" y="-322943"/>
            <a:chExt cx="319314" cy="7180943"/>
          </a:xfrm>
        </p:grpSpPr>
        <p:sp>
          <p:nvSpPr>
            <p:cNvPr id="33" name="Rectangle 32"/>
            <p:cNvSpPr/>
            <p:nvPr/>
          </p:nvSpPr>
          <p:spPr bwMode="auto">
            <a:xfrm>
              <a:off x="202295" y="-322943"/>
              <a:ext cx="319314" cy="7165433"/>
            </a:xfrm>
            <a:prstGeom prst="rect">
              <a:avLst/>
            </a:prstGeom>
            <a:solidFill>
              <a:schemeClr val="tx2">
                <a:lumMod val="95000"/>
                <a:lumOff val="5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 sz="1500">
                <a:latin typeface=".VnTime" panose="020B7200000000000000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2334" name="Rectangle 10"/>
            <p:cNvSpPr>
              <a:spLocks noChangeArrowheads="1"/>
            </p:cNvSpPr>
            <p:nvPr/>
          </p:nvSpPr>
          <p:spPr bwMode="auto">
            <a:xfrm>
              <a:off x="238583" y="-322943"/>
              <a:ext cx="228600" cy="7166429"/>
            </a:xfrm>
            <a:prstGeom prst="rect">
              <a:avLst/>
            </a:prstGeom>
            <a:solidFill>
              <a:srgbClr val="0066FF"/>
            </a:solidFill>
            <a:ln w="9525">
              <a:solidFill>
                <a:schemeClr val="tx1"/>
              </a:solidFill>
              <a:round/>
            </a:ln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 sz="1500">
                <a:latin typeface=".VnTime" panose="020B7200000000000000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2335" name="Rectangle 34"/>
            <p:cNvSpPr>
              <a:spLocks noChangeArrowheads="1"/>
            </p:cNvSpPr>
            <p:nvPr/>
          </p:nvSpPr>
          <p:spPr bwMode="auto">
            <a:xfrm>
              <a:off x="324014" y="-307982"/>
              <a:ext cx="75877" cy="7165982"/>
            </a:xfrm>
            <a:prstGeom prst="rect">
              <a:avLst/>
            </a:prstGeom>
            <a:solidFill>
              <a:srgbClr val="A3C8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 sz="1500">
                <a:latin typeface=".VnTime" panose="020B7200000000000000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36" name="AutoShape 51"/>
          <p:cNvSpPr>
            <a:spLocks noChangeArrowheads="1"/>
          </p:cNvSpPr>
          <p:nvPr/>
        </p:nvSpPr>
        <p:spPr bwMode="auto">
          <a:xfrm>
            <a:off x="2470150" y="3267076"/>
            <a:ext cx="3773488" cy="561975"/>
          </a:xfrm>
          <a:prstGeom prst="roundRect">
            <a:avLst>
              <a:gd name="adj" fmla="val 16667"/>
            </a:avLst>
          </a:prstGeom>
          <a:solidFill>
            <a:srgbClr val="7030A0"/>
          </a:solidFill>
          <a:ln w="9525">
            <a:noFill/>
            <a:rou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r>
              <a:rPr lang="en-US" altLang="en-US" sz="3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Arial" panose="020B0604020202020204" pitchFamily="34" charset="0"/>
              </a:rPr>
              <a:t>81 cm</a:t>
            </a:r>
            <a:endParaRPr lang="en-US" altLang="en-US" sz="2400" b="1" dirty="0">
              <a:solidFill>
                <a:schemeClr val="bg1"/>
              </a:solidFill>
              <a:latin typeface="VNI-Times" pitchFamily="2" charset="0"/>
              <a:cs typeface="Arial" panose="020B0604020202020204" pitchFamily="34" charset="0"/>
            </a:endParaRPr>
          </a:p>
        </p:txBody>
      </p:sp>
      <p:pic>
        <p:nvPicPr>
          <p:cNvPr id="38" name="Picture 37" descr="Blue_chapterlist"/>
          <p:cNvPicPr>
            <a:picLocks noChangeAspect="1" noChangeArrowheads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6825" y="3457575"/>
            <a:ext cx="446088" cy="261938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" name="Picture 38" descr="Classicmode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2C2761"/>
              </a:clrFrom>
              <a:clrTo>
                <a:srgbClr val="2C2761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2575" y="3267076"/>
            <a:ext cx="1125538" cy="600075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" name="Oval 39">
            <a:hlinkHover r:id="" action="ppaction://noaction" highlightClick="1">
              <a:snd r:embed="rId3" name="cached_combo42.wav"/>
            </a:hlinkHover>
          </p:cNvPr>
          <p:cNvSpPr>
            <a:spLocks noChangeArrowheads="1"/>
          </p:cNvSpPr>
          <p:nvPr/>
        </p:nvSpPr>
        <p:spPr bwMode="auto">
          <a:xfrm>
            <a:off x="1609726" y="3321051"/>
            <a:ext cx="614363" cy="460375"/>
          </a:xfrm>
          <a:prstGeom prst="ellipse">
            <a:avLst/>
          </a:prstGeom>
          <a:gradFill rotWithShape="1">
            <a:gsLst>
              <a:gs pos="0">
                <a:srgbClr val="FF00FF">
                  <a:alpha val="53998"/>
                </a:srgbClr>
              </a:gs>
              <a:gs pos="100000">
                <a:srgbClr val="760076">
                  <a:alpha val="59000"/>
                </a:srgbClr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 sz="1500">
              <a:latin typeface=".VnTime" panose="020B7200000000000000" pitchFamily="34" charset="0"/>
              <a:cs typeface="Arial" panose="020B0604020202020204" pitchFamily="34" charset="0"/>
            </a:endParaRPr>
          </a:p>
        </p:txBody>
      </p:sp>
      <p:sp>
        <p:nvSpPr>
          <p:cNvPr id="12296" name="WordArt 226"/>
          <p:cNvSpPr>
            <a:spLocks noChangeArrowheads="1" noChangeShapeType="1" noTextEdit="1"/>
          </p:cNvSpPr>
          <p:nvPr/>
        </p:nvSpPr>
        <p:spPr bwMode="auto">
          <a:xfrm>
            <a:off x="1765300" y="3405188"/>
            <a:ext cx="344488" cy="290512"/>
          </a:xfrm>
          <a:prstGeom prst="rect">
            <a:avLst/>
          </a:prstGeom>
        </p:spPr>
        <p:txBody>
          <a:bodyPr wrap="none" fromWordArt="1">
            <a:prstTxWarp prst="textInflate">
              <a:avLst>
                <a:gd name="adj" fmla="val 13634"/>
              </a:avLst>
            </a:prstTxWarp>
          </a:bodyPr>
          <a:lstStyle/>
          <a:p>
            <a:pPr algn="ctr"/>
            <a:r>
              <a:rPr lang="en-US" sz="2700" kern="10">
                <a:ln w="9525">
                  <a:solidFill>
                    <a:srgbClr val="FFFF00"/>
                  </a:solidFill>
                  <a:round/>
                </a:ln>
                <a:solidFill>
                  <a:srgbClr val="FFFF00"/>
                </a:solidFill>
                <a:latin typeface=".VnTimeH" panose="020B7200000000000000" pitchFamily="34" charset="0"/>
              </a:rPr>
              <a:t>A</a:t>
            </a:r>
            <a:endParaRPr lang="en-US" sz="2700" kern="10">
              <a:ln w="9525">
                <a:solidFill>
                  <a:srgbClr val="FFFF00"/>
                </a:solidFill>
                <a:round/>
              </a:ln>
              <a:solidFill>
                <a:srgbClr val="FFFF00"/>
              </a:solidFill>
              <a:latin typeface=".VnTimeH" panose="020B7200000000000000" pitchFamily="34" charset="0"/>
            </a:endParaRPr>
          </a:p>
        </p:txBody>
      </p:sp>
      <p:sp>
        <p:nvSpPr>
          <p:cNvPr id="42" name="AutoShape 51"/>
          <p:cNvSpPr>
            <a:spLocks noChangeArrowheads="1"/>
          </p:cNvSpPr>
          <p:nvPr/>
        </p:nvSpPr>
        <p:spPr bwMode="auto">
          <a:xfrm>
            <a:off x="2470151" y="4184651"/>
            <a:ext cx="3783013" cy="561975"/>
          </a:xfrm>
          <a:prstGeom prst="roundRect">
            <a:avLst>
              <a:gd name="adj" fmla="val 16667"/>
            </a:avLst>
          </a:prstGeom>
          <a:solidFill>
            <a:srgbClr val="7030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3000" b="1" dirty="0" smtClean="0">
                <a:solidFill>
                  <a:schemeClr val="bg1"/>
                </a:solidFill>
                <a:latin typeface="Times New Roman" panose="02020603050405020304" pitchFamily="18" charset="0"/>
              </a:rPr>
              <a:t>81 cm</a:t>
            </a:r>
            <a:r>
              <a:rPr lang="en-US" altLang="en-US" sz="3000" b="1" baseline="30000" dirty="0" smtClean="0">
                <a:solidFill>
                  <a:schemeClr val="bg1"/>
                </a:solidFill>
                <a:latin typeface="Times New Roman" panose="02020603050405020304" pitchFamily="18" charset="0"/>
              </a:rPr>
              <a:t>2</a:t>
            </a:r>
            <a:endParaRPr lang="en-US" altLang="en-US" sz="32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3" name="Picture 37" descr="Blue_chapterlist"/>
          <p:cNvPicPr>
            <a:picLocks noChangeAspect="1" noChangeArrowheads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2539" y="4425951"/>
            <a:ext cx="446087" cy="263525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4" name="Picture 39" descr="Classicmode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2C2761"/>
              </a:clrFrom>
              <a:clrTo>
                <a:srgbClr val="2C2761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8289" y="4210051"/>
            <a:ext cx="1125537" cy="601663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5" name="Oval 59">
            <a:hlinkHover r:id="" action="ppaction://noaction" highlightClick="1">
              <a:snd r:embed="rId3" name="cached_combo42.wav"/>
            </a:hlinkHover>
          </p:cNvPr>
          <p:cNvSpPr>
            <a:spLocks noChangeArrowheads="1"/>
          </p:cNvSpPr>
          <p:nvPr/>
        </p:nvSpPr>
        <p:spPr bwMode="auto">
          <a:xfrm>
            <a:off x="1595438" y="4265614"/>
            <a:ext cx="614362" cy="458787"/>
          </a:xfrm>
          <a:prstGeom prst="ellipse">
            <a:avLst/>
          </a:prstGeom>
          <a:gradFill rotWithShape="1">
            <a:gsLst>
              <a:gs pos="0">
                <a:srgbClr val="FF00FF">
                  <a:alpha val="53998"/>
                </a:srgbClr>
              </a:gs>
              <a:gs pos="100000">
                <a:srgbClr val="760076">
                  <a:alpha val="59000"/>
                </a:srgbClr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 sz="1500">
              <a:latin typeface=".VnTime" panose="020B7200000000000000" pitchFamily="34" charset="0"/>
              <a:cs typeface="Arial" panose="020B0604020202020204" pitchFamily="34" charset="0"/>
            </a:endParaRPr>
          </a:p>
        </p:txBody>
      </p:sp>
      <p:sp>
        <p:nvSpPr>
          <p:cNvPr id="12301" name="WordArt 226"/>
          <p:cNvSpPr>
            <a:spLocks noChangeArrowheads="1" noChangeShapeType="1" noTextEdit="1"/>
          </p:cNvSpPr>
          <p:nvPr/>
        </p:nvSpPr>
        <p:spPr bwMode="auto">
          <a:xfrm>
            <a:off x="1751014" y="4349751"/>
            <a:ext cx="344487" cy="290513"/>
          </a:xfrm>
          <a:prstGeom prst="rect">
            <a:avLst/>
          </a:prstGeom>
        </p:spPr>
        <p:txBody>
          <a:bodyPr wrap="none" fromWordArt="1">
            <a:prstTxWarp prst="textInflate">
              <a:avLst>
                <a:gd name="adj" fmla="val 13634"/>
              </a:avLst>
            </a:prstTxWarp>
          </a:bodyPr>
          <a:lstStyle/>
          <a:p>
            <a:pPr algn="ctr"/>
            <a:r>
              <a:rPr lang="en-US" sz="2700" kern="10">
                <a:ln w="9525">
                  <a:solidFill>
                    <a:srgbClr val="FFFF00"/>
                  </a:solidFill>
                  <a:round/>
                </a:ln>
                <a:solidFill>
                  <a:srgbClr val="FFFF00"/>
                </a:solidFill>
                <a:latin typeface=".VnTimeH" panose="020B7200000000000000" pitchFamily="34" charset="0"/>
              </a:rPr>
              <a:t>b</a:t>
            </a:r>
            <a:endParaRPr lang="en-US" sz="2700" kern="10">
              <a:ln w="9525">
                <a:solidFill>
                  <a:srgbClr val="FFFF00"/>
                </a:solidFill>
                <a:round/>
              </a:ln>
              <a:solidFill>
                <a:srgbClr val="FFFF00"/>
              </a:solidFill>
              <a:latin typeface=".VnTimeH" panose="020B7200000000000000" pitchFamily="34" charset="0"/>
            </a:endParaRPr>
          </a:p>
        </p:txBody>
      </p:sp>
      <p:sp>
        <p:nvSpPr>
          <p:cNvPr id="47" name="AutoShape 51"/>
          <p:cNvSpPr>
            <a:spLocks noChangeArrowheads="1"/>
          </p:cNvSpPr>
          <p:nvPr/>
        </p:nvSpPr>
        <p:spPr bwMode="auto">
          <a:xfrm>
            <a:off x="2439988" y="5129214"/>
            <a:ext cx="3783012" cy="561975"/>
          </a:xfrm>
          <a:prstGeom prst="roundRect">
            <a:avLst>
              <a:gd name="adj" fmla="val 16667"/>
            </a:avLst>
          </a:prstGeom>
          <a:solidFill>
            <a:srgbClr val="7030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3200" b="1" dirty="0" smtClean="0">
                <a:solidFill>
                  <a:schemeClr val="bg1"/>
                </a:solidFill>
                <a:latin typeface="Times New Roman" panose="02020603050405020304" pitchFamily="18" charset="0"/>
              </a:rPr>
              <a:t>81</a:t>
            </a:r>
            <a:endParaRPr lang="en-US" altLang="en-US" sz="3200" b="1" dirty="0">
              <a:solidFill>
                <a:schemeClr val="bg1"/>
              </a:solidFill>
              <a:latin typeface="Times New Roman" panose="02020603050405020304" pitchFamily="18" charset="0"/>
              <a:cs typeface="Arial" panose="020B0604020202020204" pitchFamily="34" charset="0"/>
            </a:endParaRPr>
          </a:p>
        </p:txBody>
      </p:sp>
      <p:pic>
        <p:nvPicPr>
          <p:cNvPr id="48" name="Picture 37" descr="Blue_chapterlist"/>
          <p:cNvPicPr>
            <a:picLocks noChangeAspect="1" noChangeArrowheads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2539" y="5322889"/>
            <a:ext cx="446087" cy="263525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9" name="Picture 39" descr="Classicmode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2C2761"/>
              </a:clrFrom>
              <a:clrTo>
                <a:srgbClr val="2C2761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8289" y="5156201"/>
            <a:ext cx="1125537" cy="601663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0" name="Oval 59">
            <a:hlinkHover r:id="" action="ppaction://noaction" highlightClick="1">
              <a:snd r:embed="rId3" name="cached_combo42.wav"/>
            </a:hlinkHover>
          </p:cNvPr>
          <p:cNvSpPr>
            <a:spLocks noChangeArrowheads="1"/>
          </p:cNvSpPr>
          <p:nvPr/>
        </p:nvSpPr>
        <p:spPr bwMode="auto">
          <a:xfrm>
            <a:off x="1595438" y="5176839"/>
            <a:ext cx="614362" cy="460375"/>
          </a:xfrm>
          <a:prstGeom prst="ellipse">
            <a:avLst/>
          </a:prstGeom>
          <a:gradFill rotWithShape="1">
            <a:gsLst>
              <a:gs pos="0">
                <a:srgbClr val="FF00FF">
                  <a:alpha val="53998"/>
                </a:srgbClr>
              </a:gs>
              <a:gs pos="100000">
                <a:srgbClr val="760076">
                  <a:alpha val="59000"/>
                </a:srgbClr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 sz="1500">
              <a:latin typeface=".VnTime" panose="020B7200000000000000" pitchFamily="34" charset="0"/>
              <a:cs typeface="Arial" panose="020B0604020202020204" pitchFamily="34" charset="0"/>
            </a:endParaRPr>
          </a:p>
        </p:txBody>
      </p:sp>
      <p:sp>
        <p:nvSpPr>
          <p:cNvPr id="12306" name="WordArt 226"/>
          <p:cNvSpPr>
            <a:spLocks noChangeArrowheads="1" noChangeShapeType="1" noTextEdit="1"/>
          </p:cNvSpPr>
          <p:nvPr/>
        </p:nvSpPr>
        <p:spPr bwMode="auto">
          <a:xfrm>
            <a:off x="1751014" y="5295901"/>
            <a:ext cx="344487" cy="290513"/>
          </a:xfrm>
          <a:prstGeom prst="rect">
            <a:avLst/>
          </a:prstGeom>
        </p:spPr>
        <p:txBody>
          <a:bodyPr wrap="none" fromWordArt="1">
            <a:prstTxWarp prst="textInflate">
              <a:avLst>
                <a:gd name="adj" fmla="val 13634"/>
              </a:avLst>
            </a:prstTxWarp>
          </a:bodyPr>
          <a:lstStyle/>
          <a:p>
            <a:pPr algn="ctr"/>
            <a:r>
              <a:rPr lang="en-US" sz="2700" kern="10">
                <a:ln w="9525">
                  <a:solidFill>
                    <a:srgbClr val="FFFF00"/>
                  </a:solidFill>
                  <a:round/>
                </a:ln>
                <a:solidFill>
                  <a:srgbClr val="FFFF00"/>
                </a:solidFill>
                <a:latin typeface=".VnTimeH" panose="020B7200000000000000" pitchFamily="34" charset="0"/>
              </a:rPr>
              <a:t>c</a:t>
            </a:r>
            <a:endParaRPr lang="en-US" sz="2700" kern="10">
              <a:ln w="9525">
                <a:solidFill>
                  <a:srgbClr val="FFFF00"/>
                </a:solidFill>
                <a:round/>
              </a:ln>
              <a:solidFill>
                <a:srgbClr val="FFFF00"/>
              </a:solidFill>
              <a:latin typeface=".VnTimeH" panose="020B7200000000000000" pitchFamily="34" charset="0"/>
            </a:endParaRPr>
          </a:p>
        </p:txBody>
      </p:sp>
      <p:sp>
        <p:nvSpPr>
          <p:cNvPr id="57" name="AutoShape 27"/>
          <p:cNvSpPr/>
          <p:nvPr/>
        </p:nvSpPr>
        <p:spPr>
          <a:xfrm>
            <a:off x="1550989" y="1598614"/>
            <a:ext cx="1157287" cy="1019175"/>
          </a:xfrm>
          <a:prstGeom prst="sun">
            <a:avLst>
              <a:gd name="adj" fmla="val 19880"/>
            </a:avLst>
          </a:prstGeom>
          <a:gradFill rotWithShape="1">
            <a:gsLst>
              <a:gs pos="0">
                <a:srgbClr val="FF0066"/>
              </a:gs>
              <a:gs pos="100000">
                <a:srgbClr val="E9EE10"/>
              </a:gs>
            </a:gsLst>
            <a:path path="rect">
              <a:fillToRect l="50000" t="50000" r="50000" b="50000"/>
            </a:path>
            <a:tileRect/>
          </a:gra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/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indent="0">
              <a:spcBef>
                <a:spcPct val="0"/>
              </a:spcBef>
              <a:buNone/>
              <a:defRPr/>
            </a:pPr>
            <a:endParaRPr lang="en-US" altLang="en-US" sz="1350" noProof="1"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sp>
        <p:nvSpPr>
          <p:cNvPr id="12308" name="WordArt 28"/>
          <p:cNvSpPr>
            <a:spLocks noChangeArrowheads="1" noChangeShapeType="1" noTextEdit="1"/>
          </p:cNvSpPr>
          <p:nvPr/>
        </p:nvSpPr>
        <p:spPr bwMode="auto">
          <a:xfrm>
            <a:off x="1885950" y="1885950"/>
            <a:ext cx="514350" cy="457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2700" b="1" kern="10" dirty="0" err="1">
                <a:ln w="19050">
                  <a:solidFill>
                    <a:srgbClr val="FFFF00"/>
                  </a:solidFill>
                  <a:round/>
                </a:ln>
                <a:solidFill>
                  <a:srgbClr val="FFFF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700" b="1" kern="10" dirty="0">
                <a:ln w="19050">
                  <a:solidFill>
                    <a:srgbClr val="FFFF00"/>
                  </a:solidFill>
                  <a:round/>
                </a:ln>
                <a:solidFill>
                  <a:srgbClr val="FFFF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b="1" kern="10" dirty="0" smtClean="0">
                <a:ln w="19050">
                  <a:solidFill>
                    <a:srgbClr val="FFFF00"/>
                  </a:solidFill>
                  <a:round/>
                </a:ln>
                <a:solidFill>
                  <a:srgbClr val="FFFF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en-US" sz="2700" b="1" kern="10" dirty="0">
              <a:ln w="19050">
                <a:solidFill>
                  <a:srgbClr val="FFFF00"/>
                </a:solidFill>
                <a:round/>
              </a:ln>
              <a:solidFill>
                <a:srgbClr val="FFFF00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309" name="WordArt 30"/>
          <p:cNvSpPr>
            <a:spLocks noChangeArrowheads="1" noChangeShapeType="1" noTextEdit="1"/>
          </p:cNvSpPr>
          <p:nvPr/>
        </p:nvSpPr>
        <p:spPr bwMode="auto">
          <a:xfrm>
            <a:off x="2371726" y="844550"/>
            <a:ext cx="4481513" cy="57308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2700" kern="10">
                <a:ln w="12700">
                  <a:solidFill>
                    <a:srgbClr val="EAEAEA"/>
                  </a:solidFill>
                  <a:rou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.VnTimeH" panose="020B7200000000000000" pitchFamily="34" charset="0"/>
              </a:rPr>
              <a:t>rung chu«ng vµng </a:t>
            </a:r>
            <a:endParaRPr lang="en-US" sz="2700" kern="10">
              <a:ln w="12700">
                <a:solidFill>
                  <a:srgbClr val="EAEAEA"/>
                </a:solidFill>
                <a:round/>
              </a:ln>
              <a:gradFill rotWithShape="1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0" scaled="1"/>
              </a:gradFill>
              <a:effectLst>
                <a:outerShdw dist="35921" dir="2700000" sy="50000" kx="2115830" algn="bl" rotWithShape="0">
                  <a:srgbClr val="C0C0C0">
                    <a:alpha val="79999"/>
                  </a:srgbClr>
                </a:outerShdw>
              </a:effectLst>
              <a:latin typeface=".VnTimeH" panose="020B7200000000000000" pitchFamily="34" charset="0"/>
            </a:endParaRPr>
          </a:p>
        </p:txBody>
      </p:sp>
      <p:pic>
        <p:nvPicPr>
          <p:cNvPr id="12310" name="Picture 31" descr="people008"/>
          <p:cNvPicPr>
            <a:picLocks noChangeAspect="1" noChangeArrowheads="1"/>
          </p:cNvPicPr>
          <p:nvPr/>
        </p:nvPicPr>
        <p:blipFill>
          <a:blip r:embed="rId4">
            <a:lum contras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4651" y="4868863"/>
            <a:ext cx="728663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311" name="Picture 32" descr="Bellcoll">
            <a:hlinkClick r:id="" action="ppaction://hlinkshowjump?jump=firstslide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3314" y="685800"/>
            <a:ext cx="1239837" cy="1257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312" name="WordArt 33"/>
          <p:cNvSpPr>
            <a:spLocks noChangeArrowheads="1" noChangeShapeType="1" noTextEdit="1"/>
          </p:cNvSpPr>
          <p:nvPr/>
        </p:nvSpPr>
        <p:spPr bwMode="auto">
          <a:xfrm>
            <a:off x="6951663" y="3294063"/>
            <a:ext cx="500062" cy="55721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2700" kern="10">
                <a:ln w="19050">
                  <a:solidFill>
                    <a:srgbClr val="99CCFF"/>
                  </a:solidFill>
                  <a:rou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</a:rPr>
              <a:t>0</a:t>
            </a:r>
            <a:endParaRPr lang="en-US" sz="2700" kern="10">
              <a:ln w="19050">
                <a:solidFill>
                  <a:srgbClr val="99CCFF"/>
                </a:solidFill>
                <a:round/>
              </a:ln>
              <a:solidFill>
                <a:srgbClr val="0066CC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Impact" panose="020B0806030902050204" pitchFamily="34" charset="0"/>
            </a:endParaRPr>
          </a:p>
        </p:txBody>
      </p:sp>
      <p:sp>
        <p:nvSpPr>
          <p:cNvPr id="12313" name="WordArt 34"/>
          <p:cNvSpPr>
            <a:spLocks noChangeArrowheads="1" noChangeShapeType="1" noTextEdit="1"/>
          </p:cNvSpPr>
          <p:nvPr/>
        </p:nvSpPr>
        <p:spPr bwMode="auto">
          <a:xfrm>
            <a:off x="6951663" y="3294063"/>
            <a:ext cx="500062" cy="55721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2700" kern="10">
                <a:ln w="19050">
                  <a:solidFill>
                    <a:srgbClr val="99CCFF"/>
                  </a:solidFill>
                  <a:rou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</a:rPr>
              <a:t>1</a:t>
            </a:r>
            <a:endParaRPr lang="en-US" sz="2700" kern="10">
              <a:ln w="19050">
                <a:solidFill>
                  <a:srgbClr val="99CCFF"/>
                </a:solidFill>
                <a:round/>
              </a:ln>
              <a:solidFill>
                <a:srgbClr val="0066CC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Impact" panose="020B0806030902050204" pitchFamily="34" charset="0"/>
            </a:endParaRPr>
          </a:p>
        </p:txBody>
      </p:sp>
      <p:sp>
        <p:nvSpPr>
          <p:cNvPr id="12314" name="WordArt 35"/>
          <p:cNvSpPr>
            <a:spLocks noChangeArrowheads="1" noChangeShapeType="1" noTextEdit="1"/>
          </p:cNvSpPr>
          <p:nvPr/>
        </p:nvSpPr>
        <p:spPr bwMode="auto">
          <a:xfrm>
            <a:off x="6954838" y="3271838"/>
            <a:ext cx="500062" cy="55721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2700" kern="10">
                <a:ln w="19050">
                  <a:solidFill>
                    <a:srgbClr val="99CCFF"/>
                  </a:solidFill>
                  <a:rou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</a:rPr>
              <a:t>2</a:t>
            </a:r>
            <a:endParaRPr lang="en-US" sz="2700" kern="10">
              <a:ln w="19050">
                <a:solidFill>
                  <a:srgbClr val="99CCFF"/>
                </a:solidFill>
                <a:round/>
              </a:ln>
              <a:solidFill>
                <a:srgbClr val="0066CC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Impact" panose="020B0806030902050204" pitchFamily="34" charset="0"/>
            </a:endParaRPr>
          </a:p>
        </p:txBody>
      </p:sp>
      <p:sp>
        <p:nvSpPr>
          <p:cNvPr id="12315" name="WordArt 36"/>
          <p:cNvSpPr>
            <a:spLocks noChangeArrowheads="1" noChangeShapeType="1" noTextEdit="1"/>
          </p:cNvSpPr>
          <p:nvPr/>
        </p:nvSpPr>
        <p:spPr bwMode="auto">
          <a:xfrm>
            <a:off x="6951663" y="3294063"/>
            <a:ext cx="500062" cy="55721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2700" kern="10">
                <a:ln w="19050">
                  <a:solidFill>
                    <a:srgbClr val="99CCFF"/>
                  </a:solidFill>
                  <a:rou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</a:rPr>
              <a:t>3</a:t>
            </a:r>
            <a:endParaRPr lang="en-US" sz="2700" kern="10">
              <a:ln w="19050">
                <a:solidFill>
                  <a:srgbClr val="99CCFF"/>
                </a:solidFill>
                <a:round/>
              </a:ln>
              <a:solidFill>
                <a:srgbClr val="0066CC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Impact" panose="020B0806030902050204" pitchFamily="34" charset="0"/>
            </a:endParaRPr>
          </a:p>
        </p:txBody>
      </p:sp>
      <p:sp>
        <p:nvSpPr>
          <p:cNvPr id="12316" name="WordArt 37"/>
          <p:cNvSpPr>
            <a:spLocks noChangeArrowheads="1" noChangeShapeType="1" noTextEdit="1"/>
          </p:cNvSpPr>
          <p:nvPr/>
        </p:nvSpPr>
        <p:spPr bwMode="auto">
          <a:xfrm>
            <a:off x="6986588" y="3294063"/>
            <a:ext cx="500062" cy="55721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2700" kern="10">
                <a:ln w="19050">
                  <a:solidFill>
                    <a:srgbClr val="99CCFF"/>
                  </a:solidFill>
                  <a:rou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</a:rPr>
              <a:t>4</a:t>
            </a:r>
            <a:endParaRPr lang="en-US" sz="2700" kern="10">
              <a:ln w="19050">
                <a:solidFill>
                  <a:srgbClr val="99CCFF"/>
                </a:solidFill>
                <a:round/>
              </a:ln>
              <a:solidFill>
                <a:srgbClr val="0066CC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Impact" panose="020B0806030902050204" pitchFamily="34" charset="0"/>
            </a:endParaRPr>
          </a:p>
        </p:txBody>
      </p:sp>
      <p:sp>
        <p:nvSpPr>
          <p:cNvPr id="12317" name="WordArt 38"/>
          <p:cNvSpPr>
            <a:spLocks noChangeArrowheads="1" noChangeShapeType="1" noTextEdit="1"/>
          </p:cNvSpPr>
          <p:nvPr/>
        </p:nvSpPr>
        <p:spPr bwMode="auto">
          <a:xfrm>
            <a:off x="6962776" y="3294063"/>
            <a:ext cx="500063" cy="55721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2700" kern="10">
                <a:ln w="19050">
                  <a:solidFill>
                    <a:srgbClr val="99CCFF"/>
                  </a:solidFill>
                  <a:rou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</a:rPr>
              <a:t>5</a:t>
            </a:r>
            <a:endParaRPr lang="en-US" sz="2700" kern="10">
              <a:ln w="19050">
                <a:solidFill>
                  <a:srgbClr val="99CCFF"/>
                </a:solidFill>
                <a:round/>
              </a:ln>
              <a:solidFill>
                <a:srgbClr val="0066CC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Impact" panose="020B0806030902050204" pitchFamily="34" charset="0"/>
            </a:endParaRPr>
          </a:p>
        </p:txBody>
      </p:sp>
      <p:sp>
        <p:nvSpPr>
          <p:cNvPr id="12318" name="WordArt 39"/>
          <p:cNvSpPr>
            <a:spLocks noChangeArrowheads="1" noChangeShapeType="1" noTextEdit="1"/>
          </p:cNvSpPr>
          <p:nvPr/>
        </p:nvSpPr>
        <p:spPr bwMode="auto">
          <a:xfrm>
            <a:off x="6951663" y="3294063"/>
            <a:ext cx="500062" cy="55721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2700" kern="10">
                <a:ln w="19050">
                  <a:solidFill>
                    <a:srgbClr val="99CCFF"/>
                  </a:solidFill>
                  <a:rou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</a:rPr>
              <a:t>6</a:t>
            </a:r>
            <a:endParaRPr lang="en-US" sz="2700" kern="10">
              <a:ln w="19050">
                <a:solidFill>
                  <a:srgbClr val="99CCFF"/>
                </a:solidFill>
                <a:round/>
              </a:ln>
              <a:solidFill>
                <a:srgbClr val="0066CC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Impact" panose="020B0806030902050204" pitchFamily="34" charset="0"/>
            </a:endParaRPr>
          </a:p>
        </p:txBody>
      </p:sp>
      <p:sp>
        <p:nvSpPr>
          <p:cNvPr id="12319" name="WordArt 40"/>
          <p:cNvSpPr>
            <a:spLocks noChangeArrowheads="1" noChangeShapeType="1" noTextEdit="1"/>
          </p:cNvSpPr>
          <p:nvPr/>
        </p:nvSpPr>
        <p:spPr bwMode="auto">
          <a:xfrm>
            <a:off x="6951663" y="3294063"/>
            <a:ext cx="500062" cy="55721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2700" kern="10">
                <a:ln w="19050">
                  <a:solidFill>
                    <a:srgbClr val="99CCFF"/>
                  </a:solidFill>
                  <a:rou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</a:rPr>
              <a:t>7</a:t>
            </a:r>
            <a:endParaRPr lang="en-US" sz="2700" kern="10">
              <a:ln w="19050">
                <a:solidFill>
                  <a:srgbClr val="99CCFF"/>
                </a:solidFill>
                <a:round/>
              </a:ln>
              <a:solidFill>
                <a:srgbClr val="0066CC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Impact" panose="020B0806030902050204" pitchFamily="34" charset="0"/>
            </a:endParaRPr>
          </a:p>
        </p:txBody>
      </p:sp>
      <p:sp>
        <p:nvSpPr>
          <p:cNvPr id="12320" name="WordArt 41"/>
          <p:cNvSpPr>
            <a:spLocks noChangeArrowheads="1" noChangeShapeType="1" noTextEdit="1"/>
          </p:cNvSpPr>
          <p:nvPr/>
        </p:nvSpPr>
        <p:spPr bwMode="auto">
          <a:xfrm>
            <a:off x="6954838" y="3282951"/>
            <a:ext cx="500062" cy="55721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2700" kern="10">
                <a:ln w="19050">
                  <a:solidFill>
                    <a:srgbClr val="99CCFF"/>
                  </a:solidFill>
                  <a:rou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</a:rPr>
              <a:t>8</a:t>
            </a:r>
            <a:endParaRPr lang="en-US" sz="2700" kern="10">
              <a:ln w="19050">
                <a:solidFill>
                  <a:srgbClr val="99CCFF"/>
                </a:solidFill>
                <a:round/>
              </a:ln>
              <a:solidFill>
                <a:srgbClr val="0066CC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Impact" panose="020B0806030902050204" pitchFamily="34" charset="0"/>
            </a:endParaRPr>
          </a:p>
        </p:txBody>
      </p:sp>
      <p:sp>
        <p:nvSpPr>
          <p:cNvPr id="12321" name="WordArt 42"/>
          <p:cNvSpPr>
            <a:spLocks noChangeArrowheads="1" noChangeShapeType="1" noTextEdit="1"/>
          </p:cNvSpPr>
          <p:nvPr/>
        </p:nvSpPr>
        <p:spPr bwMode="auto">
          <a:xfrm>
            <a:off x="6951663" y="3294063"/>
            <a:ext cx="500062" cy="55721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2700" kern="10">
                <a:ln w="19050">
                  <a:solidFill>
                    <a:srgbClr val="99CCFF"/>
                  </a:solidFill>
                  <a:rou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</a:rPr>
              <a:t>9</a:t>
            </a:r>
            <a:endParaRPr lang="en-US" sz="2700" kern="10">
              <a:ln w="19050">
                <a:solidFill>
                  <a:srgbClr val="99CCFF"/>
                </a:solidFill>
                <a:round/>
              </a:ln>
              <a:solidFill>
                <a:srgbClr val="0066CC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Impact" panose="020B0806030902050204" pitchFamily="34" charset="0"/>
            </a:endParaRPr>
          </a:p>
        </p:txBody>
      </p:sp>
      <p:sp>
        <p:nvSpPr>
          <p:cNvPr id="12322" name="WordArt 43"/>
          <p:cNvSpPr>
            <a:spLocks noChangeArrowheads="1" noChangeShapeType="1" noTextEdit="1"/>
          </p:cNvSpPr>
          <p:nvPr/>
        </p:nvSpPr>
        <p:spPr bwMode="auto">
          <a:xfrm>
            <a:off x="6951663" y="3294063"/>
            <a:ext cx="500062" cy="55721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2700" kern="10">
                <a:ln w="19050">
                  <a:solidFill>
                    <a:srgbClr val="99CCFF"/>
                  </a:solidFill>
                  <a:rou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</a:rPr>
              <a:t>10</a:t>
            </a:r>
            <a:endParaRPr lang="en-US" sz="2700" kern="10">
              <a:ln w="19050">
                <a:solidFill>
                  <a:srgbClr val="99CCFF"/>
                </a:solidFill>
                <a:round/>
              </a:ln>
              <a:solidFill>
                <a:srgbClr val="0066CC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Impact" panose="020B0806030902050204" pitchFamily="34" charset="0"/>
            </a:endParaRPr>
          </a:p>
        </p:txBody>
      </p:sp>
      <p:sp>
        <p:nvSpPr>
          <p:cNvPr id="12323" name="WordArt 44"/>
          <p:cNvSpPr>
            <a:spLocks noChangeArrowheads="1" noChangeShapeType="1" noTextEdit="1"/>
          </p:cNvSpPr>
          <p:nvPr/>
        </p:nvSpPr>
        <p:spPr bwMode="auto">
          <a:xfrm>
            <a:off x="6951663" y="3294063"/>
            <a:ext cx="500062" cy="55721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2700" kern="10">
                <a:ln w="19050">
                  <a:solidFill>
                    <a:srgbClr val="99CCFF"/>
                  </a:solidFill>
                  <a:rou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</a:rPr>
              <a:t>11</a:t>
            </a:r>
            <a:endParaRPr lang="en-US" sz="2700" kern="10">
              <a:ln w="19050">
                <a:solidFill>
                  <a:srgbClr val="99CCFF"/>
                </a:solidFill>
                <a:round/>
              </a:ln>
              <a:solidFill>
                <a:srgbClr val="0066CC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Impact" panose="020B0806030902050204" pitchFamily="34" charset="0"/>
            </a:endParaRPr>
          </a:p>
        </p:txBody>
      </p:sp>
      <p:sp>
        <p:nvSpPr>
          <p:cNvPr id="12324" name="WordArt 45"/>
          <p:cNvSpPr>
            <a:spLocks noChangeArrowheads="1" noChangeShapeType="1" noTextEdit="1"/>
          </p:cNvSpPr>
          <p:nvPr/>
        </p:nvSpPr>
        <p:spPr bwMode="auto">
          <a:xfrm>
            <a:off x="6951663" y="3294063"/>
            <a:ext cx="500062" cy="55721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2700" kern="10">
                <a:ln w="19050">
                  <a:solidFill>
                    <a:srgbClr val="99CCFF"/>
                  </a:solidFill>
                  <a:rou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</a:rPr>
              <a:t>12</a:t>
            </a:r>
            <a:endParaRPr lang="en-US" sz="2700" kern="10">
              <a:ln w="19050">
                <a:solidFill>
                  <a:srgbClr val="99CCFF"/>
                </a:solidFill>
                <a:round/>
              </a:ln>
              <a:solidFill>
                <a:srgbClr val="0066CC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Impact" panose="020B0806030902050204" pitchFamily="34" charset="0"/>
            </a:endParaRPr>
          </a:p>
        </p:txBody>
      </p:sp>
      <p:sp>
        <p:nvSpPr>
          <p:cNvPr id="12325" name="WordArt 46"/>
          <p:cNvSpPr>
            <a:spLocks noChangeArrowheads="1" noChangeShapeType="1" noTextEdit="1"/>
          </p:cNvSpPr>
          <p:nvPr/>
        </p:nvSpPr>
        <p:spPr bwMode="auto">
          <a:xfrm>
            <a:off x="6943726" y="3279776"/>
            <a:ext cx="500063" cy="55721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2700" kern="10">
                <a:ln w="19050">
                  <a:solidFill>
                    <a:srgbClr val="99CCFF"/>
                  </a:solidFill>
                  <a:rou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</a:rPr>
              <a:t>13</a:t>
            </a:r>
            <a:endParaRPr lang="en-US" sz="2700" kern="10">
              <a:ln w="19050">
                <a:solidFill>
                  <a:srgbClr val="99CCFF"/>
                </a:solidFill>
                <a:round/>
              </a:ln>
              <a:solidFill>
                <a:srgbClr val="0066CC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Impact" panose="020B0806030902050204" pitchFamily="34" charset="0"/>
            </a:endParaRPr>
          </a:p>
        </p:txBody>
      </p:sp>
      <p:sp>
        <p:nvSpPr>
          <p:cNvPr id="12326" name="WordArt 47"/>
          <p:cNvSpPr>
            <a:spLocks noChangeArrowheads="1" noChangeShapeType="1" noTextEdit="1"/>
          </p:cNvSpPr>
          <p:nvPr/>
        </p:nvSpPr>
        <p:spPr bwMode="auto">
          <a:xfrm>
            <a:off x="6951663" y="3294063"/>
            <a:ext cx="500062" cy="55721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2700" kern="10">
                <a:ln w="19050">
                  <a:solidFill>
                    <a:srgbClr val="99CCFF"/>
                  </a:solidFill>
                  <a:rou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</a:rPr>
              <a:t>14</a:t>
            </a:r>
            <a:endParaRPr lang="en-US" sz="2700" kern="10">
              <a:ln w="19050">
                <a:solidFill>
                  <a:srgbClr val="99CCFF"/>
                </a:solidFill>
                <a:round/>
              </a:ln>
              <a:solidFill>
                <a:srgbClr val="0066CC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Impact" panose="020B0806030902050204" pitchFamily="34" charset="0"/>
            </a:endParaRPr>
          </a:p>
        </p:txBody>
      </p:sp>
      <p:sp>
        <p:nvSpPr>
          <p:cNvPr id="12327" name="WordArt 48"/>
          <p:cNvSpPr>
            <a:spLocks noChangeArrowheads="1" noChangeShapeType="1" noTextEdit="1"/>
          </p:cNvSpPr>
          <p:nvPr/>
        </p:nvSpPr>
        <p:spPr bwMode="auto">
          <a:xfrm>
            <a:off x="6951663" y="3294063"/>
            <a:ext cx="500062" cy="55721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2700" kern="10">
                <a:ln w="19050">
                  <a:solidFill>
                    <a:srgbClr val="99CCFF"/>
                  </a:solidFill>
                  <a:rou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</a:rPr>
              <a:t>15</a:t>
            </a:r>
            <a:endParaRPr lang="en-US" sz="2700" kern="10">
              <a:ln w="19050">
                <a:solidFill>
                  <a:srgbClr val="99CCFF"/>
                </a:solidFill>
                <a:round/>
              </a:ln>
              <a:solidFill>
                <a:srgbClr val="0066CC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Impact" panose="020B0806030902050204" pitchFamily="34" charset="0"/>
            </a:endParaRPr>
          </a:p>
        </p:txBody>
      </p:sp>
      <p:grpSp>
        <p:nvGrpSpPr>
          <p:cNvPr id="3" name="Group 49"/>
          <p:cNvGrpSpPr/>
          <p:nvPr/>
        </p:nvGrpSpPr>
        <p:grpSpPr bwMode="auto">
          <a:xfrm>
            <a:off x="6546850" y="4129089"/>
            <a:ext cx="1316038" cy="885825"/>
            <a:chOff x="4320" y="2928"/>
            <a:chExt cx="1104" cy="1104"/>
          </a:xfrm>
        </p:grpSpPr>
        <p:sp>
          <p:nvSpPr>
            <p:cNvPr id="12331" name="AutoShape 50"/>
            <p:cNvSpPr>
              <a:spLocks noChangeArrowheads="1"/>
            </p:cNvSpPr>
            <p:nvPr/>
          </p:nvSpPr>
          <p:spPr bwMode="auto">
            <a:xfrm>
              <a:off x="4320" y="2928"/>
              <a:ext cx="1104" cy="1104"/>
            </a:xfrm>
            <a:prstGeom prst="star32">
              <a:avLst>
                <a:gd name="adj" fmla="val 37500"/>
              </a:avLst>
            </a:prstGeom>
            <a:gradFill rotWithShape="1">
              <a:gsLst>
                <a:gs pos="0">
                  <a:srgbClr val="EC9EC5"/>
                </a:gs>
                <a:gs pos="100000">
                  <a:srgbClr val="CC0066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miter lim="800000"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endParaRPr lang="en-US" altLang="en-US" sz="4500" b="1">
                <a:solidFill>
                  <a:srgbClr val="FF0066"/>
                </a:solidFill>
                <a:latin typeface=".VnHelvetInsH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2332" name="WordArt 51"/>
            <p:cNvSpPr>
              <a:spLocks noChangeArrowheads="1" noChangeShapeType="1" noTextEdit="1"/>
            </p:cNvSpPr>
            <p:nvPr/>
          </p:nvSpPr>
          <p:spPr bwMode="auto">
            <a:xfrm>
              <a:off x="4581" y="3142"/>
              <a:ext cx="672" cy="576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sz="2700" kern="10">
                  <a:ln w="9525">
                    <a:solidFill>
                      <a:srgbClr val="000000"/>
                    </a:solidFill>
                    <a:round/>
                  </a:ln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Hết giờ</a:t>
              </a:r>
              <a:endParaRPr lang="en-US" sz="2700" kern="10">
                <a:ln w="9525">
                  <a:solidFill>
                    <a:srgbClr val="000000"/>
                  </a:solidFill>
                  <a:round/>
                </a:ln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12329" name="Picture 29" descr="Picture1"/>
          <p:cNvPicPr>
            <a:picLocks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2525" y="1398588"/>
            <a:ext cx="6859588" cy="69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330" name="Picture 48" descr="avatar320552_104315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600" y="857250"/>
            <a:ext cx="91440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23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23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23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8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6" dur="2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Jet Fighter 2-DVD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1" presetID="5" presetClass="entr" presetSubtype="1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" presetClass="entr" presetSubtype="1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9" name="Chimes 3-CL (2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7" presetID="5" presetClass="entr" presetSubtype="1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" presetClass="entr" presetSubtype="1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122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8" fill="hold" nodeType="withEffect">
                                  <p:stCondLst>
                                    <p:cond delay="200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5" presetClass="entr" presetSubtype="1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8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" presetClass="entr" presetSubtype="1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1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9" name="Chimes 3-CL (2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2" presetID="5" presetClass="entr" presetSubtype="1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4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" presetClass="entr" presetSubtype="1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7" dur="500"/>
                                        <p:tgtEl>
                                          <p:spTgt spid="123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8" fill="hold" nodeType="withEffect">
                                  <p:stCondLst>
                                    <p:cond delay="300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5" presetClass="entr" presetSubtype="1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3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5" presetClass="entr" presetSubtype="1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6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9" name="Chimes 3-CL (2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7" presetID="5" presetClass="entr" presetSubtype="10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9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5" presetClass="entr" presetSubtype="10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2" dur="500"/>
                                        <p:tgtEl>
                                          <p:spTgt spid="123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22" presetClass="entr" presetSubtype="8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0" dur="500"/>
                                        <p:tgtEl>
                                          <p:spTgt spid="1232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0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500"/>
                            </p:stCondLst>
                            <p:childTnLst>
                              <p:par>
                                <p:cTn id="72" presetID="53" presetClass="exit" presetSubtype="1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3" dur="500"/>
                                        <p:tgtEl>
                                          <p:spTgt spid="123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/>
                                        <p:tgtEl>
                                          <p:spTgt spid="123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5" dur="500"/>
                                        <p:tgtEl>
                                          <p:spTgt spid="123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3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1000"/>
                            </p:stCondLst>
                            <p:childTnLst>
                              <p:par>
                                <p:cTn id="78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0" dur="500"/>
                                        <p:tgtEl>
                                          <p:spTgt spid="1232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0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1500"/>
                            </p:stCondLst>
                            <p:childTnLst>
                              <p:par>
                                <p:cTn id="82" presetID="53" presetClass="exit" presetSubtype="1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3" dur="500"/>
                                        <p:tgtEl>
                                          <p:spTgt spid="123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/>
                                        <p:tgtEl>
                                          <p:spTgt spid="123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5" dur="500"/>
                                        <p:tgtEl>
                                          <p:spTgt spid="123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3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2000"/>
                            </p:stCondLst>
                            <p:childTnLst>
                              <p:par>
                                <p:cTn id="88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0" dur="500"/>
                                        <p:tgtEl>
                                          <p:spTgt spid="1232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0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2500"/>
                            </p:stCondLst>
                            <p:childTnLst>
                              <p:par>
                                <p:cTn id="92" presetID="53" presetClass="exit" presetSubtype="1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3" dur="500"/>
                                        <p:tgtEl>
                                          <p:spTgt spid="123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/>
                                        <p:tgtEl>
                                          <p:spTgt spid="123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5" dur="500"/>
                                        <p:tgtEl>
                                          <p:spTgt spid="123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3000"/>
                            </p:stCondLst>
                            <p:childTnLst>
                              <p:par>
                                <p:cTn id="98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0" dur="500"/>
                                        <p:tgtEl>
                                          <p:spTgt spid="1232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0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3500"/>
                            </p:stCondLst>
                            <p:childTnLst>
                              <p:par>
                                <p:cTn id="102" presetID="53" presetClass="exit" presetSubtype="1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3" dur="500"/>
                                        <p:tgtEl>
                                          <p:spTgt spid="123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/>
                                        <p:tgtEl>
                                          <p:spTgt spid="123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5" dur="500"/>
                                        <p:tgtEl>
                                          <p:spTgt spid="123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4000"/>
                            </p:stCondLst>
                            <p:childTnLst>
                              <p:par>
                                <p:cTn id="108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0" dur="500"/>
                                        <p:tgtEl>
                                          <p:spTgt spid="123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0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4500"/>
                            </p:stCondLst>
                            <p:childTnLst>
                              <p:par>
                                <p:cTn id="112" presetID="53" presetClass="exit" presetSubtype="1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3" dur="500"/>
                                        <p:tgtEl>
                                          <p:spTgt spid="123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500"/>
                                        <p:tgtEl>
                                          <p:spTgt spid="123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5" dur="500"/>
                                        <p:tgtEl>
                                          <p:spTgt spid="123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>
                            <p:stCondLst>
                              <p:cond delay="5000"/>
                            </p:stCondLst>
                            <p:childTnLst>
                              <p:par>
                                <p:cTn id="118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0" dur="500"/>
                                        <p:tgtEl>
                                          <p:spTgt spid="1232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0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>
                            <p:stCondLst>
                              <p:cond delay="5500"/>
                            </p:stCondLst>
                            <p:childTnLst>
                              <p:par>
                                <p:cTn id="122" presetID="53" presetClass="exit" presetSubtype="1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3" dur="500"/>
                                        <p:tgtEl>
                                          <p:spTgt spid="123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500"/>
                                        <p:tgtEl>
                                          <p:spTgt spid="123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5" dur="500"/>
                                        <p:tgtEl>
                                          <p:spTgt spid="123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7" fill="hold">
                            <p:stCondLst>
                              <p:cond delay="6000"/>
                            </p:stCondLst>
                            <p:childTnLst>
                              <p:par>
                                <p:cTn id="128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0" dur="500"/>
                                        <p:tgtEl>
                                          <p:spTgt spid="1232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0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1" fill="hold">
                            <p:stCondLst>
                              <p:cond delay="6500"/>
                            </p:stCondLst>
                            <p:childTnLst>
                              <p:par>
                                <p:cTn id="132" presetID="53" presetClass="exit" presetSubtype="1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3" dur="500"/>
                                        <p:tgtEl>
                                          <p:spTgt spid="123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500"/>
                                        <p:tgtEl>
                                          <p:spTgt spid="123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5" dur="500"/>
                                        <p:tgtEl>
                                          <p:spTgt spid="123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7" fill="hold">
                            <p:stCondLst>
                              <p:cond delay="7000"/>
                            </p:stCondLst>
                            <p:childTnLst>
                              <p:par>
                                <p:cTn id="138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0" dur="500"/>
                                        <p:tgtEl>
                                          <p:spTgt spid="123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0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1" fill="hold">
                            <p:stCondLst>
                              <p:cond delay="7500"/>
                            </p:stCondLst>
                            <p:childTnLst>
                              <p:par>
                                <p:cTn id="142" presetID="53" presetClass="exit" presetSubtype="1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3" dur="500"/>
                                        <p:tgtEl>
                                          <p:spTgt spid="123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500"/>
                                        <p:tgtEl>
                                          <p:spTgt spid="123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5" dur="500"/>
                                        <p:tgtEl>
                                          <p:spTgt spid="123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7" fill="hold">
                            <p:stCondLst>
                              <p:cond delay="8000"/>
                            </p:stCondLst>
                            <p:childTnLst>
                              <p:par>
                                <p:cTn id="148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0" dur="500"/>
                                        <p:tgtEl>
                                          <p:spTgt spid="1231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0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1" fill="hold">
                            <p:stCondLst>
                              <p:cond delay="8500"/>
                            </p:stCondLst>
                            <p:childTnLst>
                              <p:par>
                                <p:cTn id="152" presetID="53" presetClass="exit" presetSubtype="1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3" dur="500"/>
                                        <p:tgtEl>
                                          <p:spTgt spid="123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500"/>
                                        <p:tgtEl>
                                          <p:spTgt spid="123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5" dur="500"/>
                                        <p:tgtEl>
                                          <p:spTgt spid="123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7" fill="hold">
                            <p:stCondLst>
                              <p:cond delay="9000"/>
                            </p:stCondLst>
                            <p:childTnLst>
                              <p:par>
                                <p:cTn id="158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0" dur="500"/>
                                        <p:tgtEl>
                                          <p:spTgt spid="123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0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1" fill="hold">
                            <p:stCondLst>
                              <p:cond delay="9500"/>
                            </p:stCondLst>
                            <p:childTnLst>
                              <p:par>
                                <p:cTn id="162" presetID="53" presetClass="exit" presetSubtype="1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3" dur="500"/>
                                        <p:tgtEl>
                                          <p:spTgt spid="123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" dur="500"/>
                                        <p:tgtEl>
                                          <p:spTgt spid="123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5" dur="500"/>
                                        <p:tgtEl>
                                          <p:spTgt spid="123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7" fill="hold">
                            <p:stCondLst>
                              <p:cond delay="10000"/>
                            </p:stCondLst>
                            <p:childTnLst>
                              <p:par>
                                <p:cTn id="168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0" dur="500"/>
                                        <p:tgtEl>
                                          <p:spTgt spid="123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0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71" fill="hold">
                            <p:stCondLst>
                              <p:cond delay="10500"/>
                            </p:stCondLst>
                            <p:childTnLst>
                              <p:par>
                                <p:cTn id="172" presetID="53" presetClass="exit" presetSubtype="1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3" dur="500"/>
                                        <p:tgtEl>
                                          <p:spTgt spid="123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4" dur="500"/>
                                        <p:tgtEl>
                                          <p:spTgt spid="123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5" dur="500"/>
                                        <p:tgtEl>
                                          <p:spTgt spid="123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7" fill="hold">
                            <p:stCondLst>
                              <p:cond delay="11000"/>
                            </p:stCondLst>
                            <p:childTnLst>
                              <p:par>
                                <p:cTn id="178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0" dur="500"/>
                                        <p:tgtEl>
                                          <p:spTgt spid="123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0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81" fill="hold">
                            <p:stCondLst>
                              <p:cond delay="11500"/>
                            </p:stCondLst>
                            <p:childTnLst>
                              <p:par>
                                <p:cTn id="182" presetID="53" presetClass="exit" presetSubtype="1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3" dur="500"/>
                                        <p:tgtEl>
                                          <p:spTgt spid="123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4" dur="500"/>
                                        <p:tgtEl>
                                          <p:spTgt spid="123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5" dur="500"/>
                                        <p:tgtEl>
                                          <p:spTgt spid="123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7" fill="hold">
                            <p:stCondLst>
                              <p:cond delay="12000"/>
                            </p:stCondLst>
                            <p:childTnLst>
                              <p:par>
                                <p:cTn id="188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0" dur="500"/>
                                        <p:tgtEl>
                                          <p:spTgt spid="123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0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1" fill="hold">
                            <p:stCondLst>
                              <p:cond delay="12500"/>
                            </p:stCondLst>
                            <p:childTnLst>
                              <p:par>
                                <p:cTn id="192" presetID="53" presetClass="exit" presetSubtype="1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3" dur="500"/>
                                        <p:tgtEl>
                                          <p:spTgt spid="123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4" dur="500"/>
                                        <p:tgtEl>
                                          <p:spTgt spid="123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95" dur="500"/>
                                        <p:tgtEl>
                                          <p:spTgt spid="123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7" fill="hold">
                            <p:stCondLst>
                              <p:cond delay="13000"/>
                            </p:stCondLst>
                            <p:childTnLst>
                              <p:par>
                                <p:cTn id="198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0" dur="500"/>
                                        <p:tgtEl>
                                          <p:spTgt spid="123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0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01" fill="hold">
                            <p:stCondLst>
                              <p:cond delay="13500"/>
                            </p:stCondLst>
                            <p:childTnLst>
                              <p:par>
                                <p:cTn id="202" presetID="53" presetClass="exit" presetSubtype="1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3" dur="500"/>
                                        <p:tgtEl>
                                          <p:spTgt spid="123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4" dur="500"/>
                                        <p:tgtEl>
                                          <p:spTgt spid="123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5" dur="500"/>
                                        <p:tgtEl>
                                          <p:spTgt spid="123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7" fill="hold">
                            <p:stCondLst>
                              <p:cond delay="14000"/>
                            </p:stCondLst>
                            <p:childTnLst>
                              <p:par>
                                <p:cTn id="208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0" dur="500"/>
                                        <p:tgtEl>
                                          <p:spTgt spid="123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0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11" fill="hold">
                            <p:stCondLst>
                              <p:cond delay="14500"/>
                            </p:stCondLst>
                            <p:childTnLst>
                              <p:par>
                                <p:cTn id="212" presetID="53" presetClass="exit" presetSubtype="1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3" dur="500"/>
                                        <p:tgtEl>
                                          <p:spTgt spid="123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4" dur="500"/>
                                        <p:tgtEl>
                                          <p:spTgt spid="123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5" dur="500"/>
                                        <p:tgtEl>
                                          <p:spTgt spid="123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3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7" fill="hold">
                            <p:stCondLst>
                              <p:cond delay="15000"/>
                            </p:stCondLst>
                            <p:childTnLst>
                              <p:par>
                                <p:cTn id="218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0" dur="500"/>
                                        <p:tgtEl>
                                          <p:spTgt spid="123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0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1" fill="hold">
                            <p:stCondLst>
                              <p:cond delay="15500"/>
                            </p:stCondLst>
                            <p:childTnLst>
                              <p:par>
                                <p:cTn id="222" presetID="53" presetClass="exit" presetSubtype="1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3" dur="500"/>
                                        <p:tgtEl>
                                          <p:spTgt spid="123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4" dur="500"/>
                                        <p:tgtEl>
                                          <p:spTgt spid="123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5" dur="500"/>
                                        <p:tgtEl>
                                          <p:spTgt spid="123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3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1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2" fill="hold">
                      <p:stCondLst>
                        <p:cond delay="indefinite"/>
                      </p:stCondLst>
                      <p:childTnLst>
                        <p:par>
                          <p:cTn id="233" fill="hold">
                            <p:stCondLst>
                              <p:cond delay="0"/>
                            </p:stCondLst>
                            <p:childTnLst>
                              <p:par>
                                <p:cTn id="234" presetID="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35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6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8" fill="hold">
                      <p:stCondLst>
                        <p:cond delay="indefinite"/>
                      </p:stCondLst>
                      <p:childTnLst>
                        <p:par>
                          <p:cTn id="239" fill="hold">
                            <p:stCondLst>
                              <p:cond delay="0"/>
                            </p:stCondLst>
                            <p:childTnLst>
                              <p:par>
                                <p:cTn id="240" presetID="23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animClr clrSpc="hsl" dir="cw">
                                      <p:cBhvr override="childStyle">
                                        <p:cTn id="241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42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43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244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2" name="FELIZ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45" presetID="34" presetClass="emph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rAng="0" ptsTypes="">
                                      <p:cBhvr>
                                        <p:cTn id="24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0"/>
                                    </p:animMotion>
                                    <p:animRot by="1500000">
                                      <p:cBhvr>
                                        <p:cTn id="24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4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4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25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bldLvl="0" animBg="1"/>
      <p:bldP spid="40" grpId="0" bldLvl="0" animBg="1"/>
      <p:bldP spid="12296" grpId="0" animBg="1"/>
      <p:bldP spid="42" grpId="0" bldLvl="0" animBg="1"/>
      <p:bldP spid="42" grpId="1" bldLvl="0" animBg="1"/>
      <p:bldP spid="45" grpId="0" bldLvl="0" animBg="1"/>
      <p:bldP spid="12301" grpId="0" animBg="1"/>
      <p:bldP spid="50" grpId="0" bldLvl="0" animBg="1"/>
      <p:bldP spid="12306" grpId="0" animBg="1"/>
      <p:bldP spid="57" grpId="0" bldLvl="0" animBg="1"/>
      <p:bldP spid="57" grpId="1" bldLvl="0" animBg="1"/>
      <p:bldP spid="12308" grpId="0" animBg="1"/>
      <p:bldP spid="12312" grpId="0" animBg="1"/>
      <p:bldP spid="12312" grpId="1" animBg="1"/>
      <p:bldP spid="12313" grpId="0" animBg="1"/>
      <p:bldP spid="12313" grpId="1" animBg="1"/>
      <p:bldP spid="12314" grpId="0" animBg="1"/>
      <p:bldP spid="12314" grpId="1" animBg="1"/>
      <p:bldP spid="12315" grpId="0" animBg="1"/>
      <p:bldP spid="12315" grpId="1" animBg="1"/>
      <p:bldP spid="12316" grpId="0" animBg="1"/>
      <p:bldP spid="12316" grpId="1" animBg="1"/>
      <p:bldP spid="12317" grpId="0" animBg="1"/>
      <p:bldP spid="12317" grpId="1" animBg="1"/>
      <p:bldP spid="12318" grpId="0" animBg="1"/>
      <p:bldP spid="12318" grpId="1" animBg="1"/>
      <p:bldP spid="12319" grpId="0" animBg="1"/>
      <p:bldP spid="12319" grpId="1" animBg="1"/>
      <p:bldP spid="12320" grpId="0" animBg="1"/>
      <p:bldP spid="12320" grpId="1" animBg="1"/>
      <p:bldP spid="12321" grpId="0" animBg="1"/>
      <p:bldP spid="12321" grpId="1" animBg="1"/>
      <p:bldP spid="12322" grpId="0" animBg="1"/>
      <p:bldP spid="12322" grpId="1" animBg="1"/>
      <p:bldP spid="12323" grpId="0" animBg="1"/>
      <p:bldP spid="12323" grpId="1" animBg="1"/>
      <p:bldP spid="12324" grpId="0" animBg="1"/>
      <p:bldP spid="12324" grpId="1" animBg="1"/>
      <p:bldP spid="12325" grpId="0" animBg="1"/>
      <p:bldP spid="12325" grpId="1" animBg="1"/>
      <p:bldP spid="12326" grpId="0" animBg="1"/>
      <p:bldP spid="12326" grpId="1" animBg="1"/>
      <p:bldP spid="12327" grpId="0" animBg="1"/>
      <p:bldP spid="12327" grpId="1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AutoShape 51"/>
          <p:cNvSpPr>
            <a:spLocks noChangeArrowheads="1"/>
          </p:cNvSpPr>
          <p:nvPr/>
        </p:nvSpPr>
        <p:spPr bwMode="auto">
          <a:xfrm>
            <a:off x="1885951" y="1428750"/>
            <a:ext cx="6215063" cy="1574800"/>
          </a:xfrm>
          <a:prstGeom prst="roundRect">
            <a:avLst>
              <a:gd name="adj" fmla="val 16667"/>
            </a:avLst>
          </a:prstGeom>
          <a:solidFill>
            <a:srgbClr val="C00000"/>
          </a:solidFill>
          <a:ln w="9525">
            <a:solidFill>
              <a:srgbClr val="FF6600"/>
            </a:solidFill>
            <a:rou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2400" b="1">
                <a:solidFill>
                  <a:schemeClr val="bg1"/>
                </a:solidFill>
                <a:latin typeface="Times New Roman" panose="02020603050405020304" pitchFamily="18" charset="0"/>
              </a:rPr>
              <a:t>Hình chữ nhật có chiều dài 1m, </a:t>
            </a:r>
            <a:endParaRPr lang="en-US" altLang="en-US" sz="2400" b="1">
              <a:solidFill>
                <a:schemeClr val="bg1"/>
              </a:solidFill>
              <a:latin typeface="Times New Roman" panose="02020603050405020304" pitchFamily="18" charset="0"/>
            </a:endParaRPr>
          </a:p>
          <a:p>
            <a:pPr algn="ctr" eaLnBrk="1" hangingPunct="1"/>
            <a:r>
              <a:rPr lang="en-US" altLang="en-US" sz="2400" b="1">
                <a:solidFill>
                  <a:schemeClr val="bg1"/>
                </a:solidFill>
                <a:latin typeface="Times New Roman" panose="02020603050405020304" pitchFamily="18" charset="0"/>
              </a:rPr>
              <a:t>rộng 8 dm Diện tích hình chữ nhật là: </a:t>
            </a:r>
            <a:endParaRPr lang="en-US" altLang="en-US" sz="2400">
              <a:solidFill>
                <a:schemeClr val="bg1"/>
              </a:solidFill>
              <a:latin typeface="Times New Roman" panose="02020603050405020304" pitchFamily="18" charset="0"/>
              <a:cs typeface="Arial" panose="020B0604020202020204" pitchFamily="34" charset="0"/>
            </a:endParaRPr>
          </a:p>
        </p:txBody>
      </p:sp>
      <p:grpSp>
        <p:nvGrpSpPr>
          <p:cNvPr id="10243" name="Group 51"/>
          <p:cNvGrpSpPr/>
          <p:nvPr/>
        </p:nvGrpSpPr>
        <p:grpSpPr bwMode="auto">
          <a:xfrm>
            <a:off x="1314451" y="857250"/>
            <a:ext cx="239713" cy="5145088"/>
            <a:chOff x="202295" y="-322943"/>
            <a:chExt cx="319314" cy="7180943"/>
          </a:xfrm>
        </p:grpSpPr>
        <p:sp>
          <p:nvSpPr>
            <p:cNvPr id="33" name="Rectangle 32"/>
            <p:cNvSpPr/>
            <p:nvPr/>
          </p:nvSpPr>
          <p:spPr bwMode="auto">
            <a:xfrm>
              <a:off x="202295" y="-322943"/>
              <a:ext cx="319314" cy="7165433"/>
            </a:xfrm>
            <a:prstGeom prst="rect">
              <a:avLst/>
            </a:prstGeom>
            <a:solidFill>
              <a:schemeClr val="tx2">
                <a:lumMod val="95000"/>
                <a:lumOff val="5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 sz="1500">
                <a:latin typeface=".VnTime" panose="020B7200000000000000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0286" name="Rectangle 10"/>
            <p:cNvSpPr>
              <a:spLocks noChangeArrowheads="1"/>
            </p:cNvSpPr>
            <p:nvPr/>
          </p:nvSpPr>
          <p:spPr bwMode="auto">
            <a:xfrm>
              <a:off x="238583" y="-322943"/>
              <a:ext cx="228600" cy="7166429"/>
            </a:xfrm>
            <a:prstGeom prst="rect">
              <a:avLst/>
            </a:prstGeom>
            <a:solidFill>
              <a:srgbClr val="0066FF"/>
            </a:solidFill>
            <a:ln w="9525">
              <a:solidFill>
                <a:schemeClr val="tx1"/>
              </a:solidFill>
              <a:round/>
            </a:ln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 sz="1500">
                <a:latin typeface=".VnTime" panose="020B7200000000000000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0287" name="Rectangle 34"/>
            <p:cNvSpPr>
              <a:spLocks noChangeArrowheads="1"/>
            </p:cNvSpPr>
            <p:nvPr/>
          </p:nvSpPr>
          <p:spPr bwMode="auto">
            <a:xfrm>
              <a:off x="324014" y="-307982"/>
              <a:ext cx="75877" cy="7165982"/>
            </a:xfrm>
            <a:prstGeom prst="rect">
              <a:avLst/>
            </a:prstGeom>
            <a:solidFill>
              <a:srgbClr val="A3C8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 sz="1500">
                <a:latin typeface=".VnTime" panose="020B7200000000000000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36" name="AutoShape 51"/>
          <p:cNvSpPr>
            <a:spLocks noRot="1" noChangeAspect="1" noMove="1" noResize="1" noEditPoints="1" noAdjustHandles="1" noChangeArrowheads="1" noChangeShapeType="1" noTextEdit="1"/>
          </p:cNvSpPr>
          <p:nvPr/>
        </p:nvSpPr>
        <p:spPr bwMode="auto">
          <a:xfrm>
            <a:off x="2454275" y="3238501"/>
            <a:ext cx="3773488" cy="561975"/>
          </a:xfrm>
          <a:prstGeom prst="roundRect">
            <a:avLst>
              <a:gd name="adj" fmla="val 16667"/>
            </a:avLst>
          </a:prstGeom>
          <a:blipFill rotWithShape="1">
            <a:blip r:embed="rId1"/>
            <a:stretch>
              <a:fillRect t="-13043" b="-40217"/>
            </a:stretch>
          </a:blipFill>
          <a:ln w="9525">
            <a:noFill/>
            <a:round/>
          </a:ln>
        </p:spPr>
        <p:txBody>
          <a:bodyPr/>
          <a:lstStyle/>
          <a:p>
            <a:r>
              <a:rPr lang="en-US">
                <a:noFill/>
              </a:rPr>
              <a:t> </a:t>
            </a:r>
            <a:endParaRPr lang="en-US">
              <a:noFill/>
            </a:endParaRPr>
          </a:p>
        </p:txBody>
      </p:sp>
      <p:pic>
        <p:nvPicPr>
          <p:cNvPr id="38" name="Picture 37" descr="Blue_chapterlist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6825" y="3457575"/>
            <a:ext cx="446088" cy="261938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" name="Picture 38" descr="Classicmode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2C2761"/>
              </a:clrFrom>
              <a:clrTo>
                <a:srgbClr val="2C2761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2575" y="3267076"/>
            <a:ext cx="1125538" cy="600075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" name="Oval 39">
            <a:hlinkHover r:id="" action="ppaction://noaction" highlightClick="1">
              <a:snd r:embed="rId4" name="cached_combo42.wav"/>
            </a:hlinkHover>
          </p:cNvPr>
          <p:cNvSpPr>
            <a:spLocks noChangeArrowheads="1"/>
          </p:cNvSpPr>
          <p:nvPr/>
        </p:nvSpPr>
        <p:spPr bwMode="auto">
          <a:xfrm>
            <a:off x="1609726" y="3321051"/>
            <a:ext cx="614363" cy="460375"/>
          </a:xfrm>
          <a:prstGeom prst="ellipse">
            <a:avLst/>
          </a:prstGeom>
          <a:gradFill rotWithShape="1">
            <a:gsLst>
              <a:gs pos="0">
                <a:srgbClr val="FF00FF">
                  <a:alpha val="53998"/>
                </a:srgbClr>
              </a:gs>
              <a:gs pos="100000">
                <a:srgbClr val="760076">
                  <a:alpha val="59000"/>
                </a:srgbClr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 sz="1500">
              <a:latin typeface=".VnTime" panose="020B7200000000000000" pitchFamily="34" charset="0"/>
              <a:cs typeface="Arial" panose="020B0604020202020204" pitchFamily="34" charset="0"/>
            </a:endParaRPr>
          </a:p>
        </p:txBody>
      </p:sp>
      <p:sp>
        <p:nvSpPr>
          <p:cNvPr id="10248" name="WordArt 226"/>
          <p:cNvSpPr>
            <a:spLocks noChangeArrowheads="1" noChangeShapeType="1" noTextEdit="1"/>
          </p:cNvSpPr>
          <p:nvPr/>
        </p:nvSpPr>
        <p:spPr bwMode="auto">
          <a:xfrm>
            <a:off x="1765300" y="3405188"/>
            <a:ext cx="344488" cy="290512"/>
          </a:xfrm>
          <a:prstGeom prst="rect">
            <a:avLst/>
          </a:prstGeom>
        </p:spPr>
        <p:txBody>
          <a:bodyPr wrap="none" fromWordArt="1">
            <a:prstTxWarp prst="textInflate">
              <a:avLst>
                <a:gd name="adj" fmla="val 13634"/>
              </a:avLst>
            </a:prstTxWarp>
          </a:bodyPr>
          <a:lstStyle/>
          <a:p>
            <a:pPr algn="ctr"/>
            <a:r>
              <a:rPr lang="en-US" sz="2700" kern="10">
                <a:ln w="9525">
                  <a:solidFill>
                    <a:srgbClr val="FFFF00"/>
                  </a:solidFill>
                  <a:round/>
                </a:ln>
                <a:solidFill>
                  <a:srgbClr val="FFFF00"/>
                </a:solidFill>
                <a:latin typeface=".VnTimeH" panose="020B7200000000000000" pitchFamily="34" charset="0"/>
              </a:rPr>
              <a:t>A</a:t>
            </a:r>
            <a:endParaRPr lang="en-US" sz="2700" kern="10">
              <a:ln w="9525">
                <a:solidFill>
                  <a:srgbClr val="FFFF00"/>
                </a:solidFill>
                <a:round/>
              </a:ln>
              <a:solidFill>
                <a:srgbClr val="FFFF00"/>
              </a:solidFill>
              <a:latin typeface=".VnTimeH" panose="020B7200000000000000" pitchFamily="34" charset="0"/>
            </a:endParaRPr>
          </a:p>
        </p:txBody>
      </p:sp>
      <p:sp>
        <p:nvSpPr>
          <p:cNvPr id="42" name="AutoShape 51"/>
          <p:cNvSpPr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2439988" y="4183064"/>
            <a:ext cx="3783012" cy="561975"/>
          </a:xfrm>
          <a:prstGeom prst="roundRect">
            <a:avLst>
              <a:gd name="adj" fmla="val 16667"/>
            </a:avLst>
          </a:prstGeom>
          <a:blipFill rotWithShape="1">
            <a:blip r:embed="rId5"/>
            <a:stretch>
              <a:fillRect t="-15217" b="-38043"/>
            </a:stretch>
          </a:blipFill>
          <a:ln w="9525">
            <a:noFill/>
          </a:ln>
        </p:spPr>
        <p:txBody>
          <a:bodyPr/>
          <a:lstStyle/>
          <a:p>
            <a:r>
              <a:rPr lang="en-US">
                <a:noFill/>
              </a:rPr>
              <a:t> </a:t>
            </a:r>
            <a:endParaRPr lang="en-US">
              <a:noFill/>
            </a:endParaRPr>
          </a:p>
        </p:txBody>
      </p:sp>
      <p:pic>
        <p:nvPicPr>
          <p:cNvPr id="43" name="Picture 37" descr="Blue_chapterlist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2539" y="4425951"/>
            <a:ext cx="446087" cy="263525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4" name="Picture 39" descr="Classicmode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2C2761"/>
              </a:clrFrom>
              <a:clrTo>
                <a:srgbClr val="2C2761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8289" y="4210051"/>
            <a:ext cx="1125537" cy="601663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5" name="Oval 59">
            <a:hlinkHover r:id="" action="ppaction://noaction" highlightClick="1">
              <a:snd r:embed="rId4" name="cached_combo42.wav"/>
            </a:hlinkHover>
          </p:cNvPr>
          <p:cNvSpPr>
            <a:spLocks noChangeArrowheads="1"/>
          </p:cNvSpPr>
          <p:nvPr/>
        </p:nvSpPr>
        <p:spPr bwMode="auto">
          <a:xfrm>
            <a:off x="1595438" y="4265614"/>
            <a:ext cx="614362" cy="458787"/>
          </a:xfrm>
          <a:prstGeom prst="ellipse">
            <a:avLst/>
          </a:prstGeom>
          <a:gradFill rotWithShape="1">
            <a:gsLst>
              <a:gs pos="0">
                <a:srgbClr val="FF00FF">
                  <a:alpha val="53998"/>
                </a:srgbClr>
              </a:gs>
              <a:gs pos="100000">
                <a:srgbClr val="760076">
                  <a:alpha val="59000"/>
                </a:srgbClr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 sz="1500">
              <a:latin typeface=".VnTime" panose="020B7200000000000000" pitchFamily="34" charset="0"/>
              <a:cs typeface="Arial" panose="020B0604020202020204" pitchFamily="34" charset="0"/>
            </a:endParaRPr>
          </a:p>
        </p:txBody>
      </p:sp>
      <p:sp>
        <p:nvSpPr>
          <p:cNvPr id="10253" name="WordArt 226"/>
          <p:cNvSpPr>
            <a:spLocks noChangeArrowheads="1" noChangeShapeType="1" noTextEdit="1"/>
          </p:cNvSpPr>
          <p:nvPr/>
        </p:nvSpPr>
        <p:spPr bwMode="auto">
          <a:xfrm>
            <a:off x="1751014" y="4349751"/>
            <a:ext cx="344487" cy="290513"/>
          </a:xfrm>
          <a:prstGeom prst="rect">
            <a:avLst/>
          </a:prstGeom>
        </p:spPr>
        <p:txBody>
          <a:bodyPr wrap="none" fromWordArt="1">
            <a:prstTxWarp prst="textInflate">
              <a:avLst>
                <a:gd name="adj" fmla="val 13634"/>
              </a:avLst>
            </a:prstTxWarp>
          </a:bodyPr>
          <a:lstStyle/>
          <a:p>
            <a:pPr algn="ctr"/>
            <a:r>
              <a:rPr lang="en-US" sz="2700" kern="10">
                <a:ln w="9525">
                  <a:solidFill>
                    <a:srgbClr val="FFFF00"/>
                  </a:solidFill>
                  <a:round/>
                </a:ln>
                <a:solidFill>
                  <a:srgbClr val="FFFF00"/>
                </a:solidFill>
                <a:latin typeface=".VnTimeH" panose="020B7200000000000000" pitchFamily="34" charset="0"/>
              </a:rPr>
              <a:t>b</a:t>
            </a:r>
            <a:endParaRPr lang="en-US" sz="2700" kern="10">
              <a:ln w="9525">
                <a:solidFill>
                  <a:srgbClr val="FFFF00"/>
                </a:solidFill>
                <a:round/>
              </a:ln>
              <a:solidFill>
                <a:srgbClr val="FFFF00"/>
              </a:solidFill>
              <a:latin typeface=".VnTimeH" panose="020B7200000000000000" pitchFamily="34" charset="0"/>
            </a:endParaRPr>
          </a:p>
        </p:txBody>
      </p:sp>
      <p:sp>
        <p:nvSpPr>
          <p:cNvPr id="47" name="AutoShape 51"/>
          <p:cNvSpPr>
            <a:spLocks noChangeArrowheads="1"/>
          </p:cNvSpPr>
          <p:nvPr/>
        </p:nvSpPr>
        <p:spPr bwMode="auto">
          <a:xfrm>
            <a:off x="2400300" y="5086351"/>
            <a:ext cx="3784600" cy="563563"/>
          </a:xfrm>
          <a:prstGeom prst="roundRect">
            <a:avLst>
              <a:gd name="adj" fmla="val 16667"/>
            </a:avLst>
          </a:prstGeom>
          <a:solidFill>
            <a:srgbClr val="7030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32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80dm</a:t>
            </a:r>
            <a:endParaRPr lang="en-US" altLang="en-US" sz="3200" b="1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8" name="Picture 37" descr="Blue_chapterlist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2539" y="5322889"/>
            <a:ext cx="446087" cy="263525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9" name="Picture 39" descr="Classicmode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2C2761"/>
              </a:clrFrom>
              <a:clrTo>
                <a:srgbClr val="2C2761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8289" y="5156201"/>
            <a:ext cx="1125537" cy="601663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0" name="Oval 59">
            <a:hlinkHover r:id="" action="ppaction://noaction" highlightClick="1">
              <a:snd r:embed="rId4" name="cached_combo42.wav"/>
            </a:hlinkHover>
          </p:cNvPr>
          <p:cNvSpPr>
            <a:spLocks noChangeArrowheads="1"/>
          </p:cNvSpPr>
          <p:nvPr/>
        </p:nvSpPr>
        <p:spPr bwMode="auto">
          <a:xfrm>
            <a:off x="1595438" y="5176839"/>
            <a:ext cx="614362" cy="460375"/>
          </a:xfrm>
          <a:prstGeom prst="ellipse">
            <a:avLst/>
          </a:prstGeom>
          <a:gradFill rotWithShape="1">
            <a:gsLst>
              <a:gs pos="0">
                <a:srgbClr val="FF00FF">
                  <a:alpha val="53998"/>
                </a:srgbClr>
              </a:gs>
              <a:gs pos="100000">
                <a:srgbClr val="760076">
                  <a:alpha val="59000"/>
                </a:srgbClr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 sz="1500">
              <a:latin typeface=".VnTime" panose="020B7200000000000000" pitchFamily="34" charset="0"/>
              <a:cs typeface="Arial" panose="020B0604020202020204" pitchFamily="34" charset="0"/>
            </a:endParaRPr>
          </a:p>
        </p:txBody>
      </p:sp>
      <p:sp>
        <p:nvSpPr>
          <p:cNvPr id="10258" name="WordArt 226"/>
          <p:cNvSpPr>
            <a:spLocks noChangeArrowheads="1" noChangeShapeType="1" noTextEdit="1"/>
          </p:cNvSpPr>
          <p:nvPr/>
        </p:nvSpPr>
        <p:spPr bwMode="auto">
          <a:xfrm>
            <a:off x="1751014" y="5295901"/>
            <a:ext cx="344487" cy="290513"/>
          </a:xfrm>
          <a:prstGeom prst="rect">
            <a:avLst/>
          </a:prstGeom>
        </p:spPr>
        <p:txBody>
          <a:bodyPr wrap="none" fromWordArt="1">
            <a:prstTxWarp prst="textInflate">
              <a:avLst>
                <a:gd name="adj" fmla="val 13634"/>
              </a:avLst>
            </a:prstTxWarp>
          </a:bodyPr>
          <a:lstStyle/>
          <a:p>
            <a:pPr algn="ctr"/>
            <a:r>
              <a:rPr lang="en-US" sz="2700" kern="10">
                <a:ln w="9525">
                  <a:solidFill>
                    <a:srgbClr val="FFFF00"/>
                  </a:solidFill>
                  <a:round/>
                </a:ln>
                <a:solidFill>
                  <a:srgbClr val="FFFF00"/>
                </a:solidFill>
                <a:latin typeface=".VnTimeH" panose="020B7200000000000000" pitchFamily="34" charset="0"/>
              </a:rPr>
              <a:t>c</a:t>
            </a:r>
            <a:endParaRPr lang="en-US" sz="2700" kern="10">
              <a:ln w="9525">
                <a:solidFill>
                  <a:srgbClr val="FFFF00"/>
                </a:solidFill>
                <a:round/>
              </a:ln>
              <a:solidFill>
                <a:srgbClr val="FFFF00"/>
              </a:solidFill>
              <a:latin typeface=".VnTimeH" panose="020B7200000000000000" pitchFamily="34" charset="0"/>
            </a:endParaRPr>
          </a:p>
        </p:txBody>
      </p:sp>
      <p:sp>
        <p:nvSpPr>
          <p:cNvPr id="57" name="AutoShape 27"/>
          <p:cNvSpPr/>
          <p:nvPr/>
        </p:nvSpPr>
        <p:spPr>
          <a:xfrm>
            <a:off x="1550989" y="1598614"/>
            <a:ext cx="1157287" cy="1019175"/>
          </a:xfrm>
          <a:prstGeom prst="sun">
            <a:avLst>
              <a:gd name="adj" fmla="val 19880"/>
            </a:avLst>
          </a:prstGeom>
          <a:gradFill rotWithShape="1">
            <a:gsLst>
              <a:gs pos="0">
                <a:srgbClr val="FF0066"/>
              </a:gs>
              <a:gs pos="100000">
                <a:srgbClr val="E9EE10"/>
              </a:gs>
            </a:gsLst>
            <a:path path="rect">
              <a:fillToRect l="50000" t="50000" r="50000" b="50000"/>
            </a:path>
            <a:tileRect/>
          </a:gra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/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indent="0">
              <a:spcBef>
                <a:spcPct val="0"/>
              </a:spcBef>
              <a:buNone/>
              <a:defRPr/>
            </a:pPr>
            <a:endParaRPr lang="en-US" altLang="en-US" sz="1350" noProof="1"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sp>
        <p:nvSpPr>
          <p:cNvPr id="10260" name="WordArt 28"/>
          <p:cNvSpPr>
            <a:spLocks noChangeArrowheads="1" noChangeShapeType="1" noTextEdit="1"/>
          </p:cNvSpPr>
          <p:nvPr/>
        </p:nvSpPr>
        <p:spPr bwMode="auto">
          <a:xfrm>
            <a:off x="1863725" y="1874838"/>
            <a:ext cx="514350" cy="457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2700" b="1" kern="10">
                <a:ln w="19050">
                  <a:solidFill>
                    <a:srgbClr val="FFFF00"/>
                  </a:solidFill>
                  <a:round/>
                </a:ln>
                <a:solidFill>
                  <a:srgbClr val="FFFF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Câu 2</a:t>
            </a:r>
            <a:endParaRPr lang="en-US" sz="2700" b="1" kern="10">
              <a:ln w="19050">
                <a:solidFill>
                  <a:srgbClr val="FFFF00"/>
                </a:solidFill>
                <a:round/>
              </a:ln>
              <a:solidFill>
                <a:srgbClr val="FFFF00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261" name="WordArt 30"/>
          <p:cNvSpPr>
            <a:spLocks noChangeArrowheads="1" noChangeShapeType="1" noTextEdit="1"/>
          </p:cNvSpPr>
          <p:nvPr/>
        </p:nvSpPr>
        <p:spPr bwMode="auto">
          <a:xfrm>
            <a:off x="2371726" y="844550"/>
            <a:ext cx="4481513" cy="57308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2700" kern="10">
                <a:ln w="12700">
                  <a:solidFill>
                    <a:srgbClr val="EAEAEA"/>
                  </a:solidFill>
                  <a:rou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.VnTimeH" panose="020B7200000000000000" pitchFamily="34" charset="0"/>
              </a:rPr>
              <a:t>rung chu«ng vµng </a:t>
            </a:r>
            <a:endParaRPr lang="en-US" sz="2700" kern="10">
              <a:ln w="12700">
                <a:solidFill>
                  <a:srgbClr val="EAEAEA"/>
                </a:solidFill>
                <a:round/>
              </a:ln>
              <a:gradFill rotWithShape="1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0" scaled="1"/>
              </a:gradFill>
              <a:effectLst>
                <a:outerShdw dist="35921" dir="2700000" sy="50000" kx="2115830" algn="bl" rotWithShape="0">
                  <a:srgbClr val="C0C0C0">
                    <a:alpha val="79999"/>
                  </a:srgbClr>
                </a:outerShdw>
              </a:effectLst>
              <a:latin typeface=".VnTimeH" panose="020B7200000000000000" pitchFamily="34" charset="0"/>
            </a:endParaRPr>
          </a:p>
        </p:txBody>
      </p:sp>
      <p:pic>
        <p:nvPicPr>
          <p:cNvPr id="10262" name="Picture 31" descr="people008"/>
          <p:cNvPicPr>
            <a:picLocks noChangeAspect="1" noChangeArrowheads="1"/>
          </p:cNvPicPr>
          <p:nvPr/>
        </p:nvPicPr>
        <p:blipFill>
          <a:blip r:embed="rId6">
            <a:lum contras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1" y="4900613"/>
            <a:ext cx="728663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3" name="Picture 32" descr="Bellcoll">
            <a:hlinkClick r:id="" action="ppaction://hlinkshowjump?jump=firstslide"/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3314" y="685800"/>
            <a:ext cx="1239837" cy="1257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64" name="WordArt 33"/>
          <p:cNvSpPr>
            <a:spLocks noChangeArrowheads="1" noChangeShapeType="1" noTextEdit="1"/>
          </p:cNvSpPr>
          <p:nvPr/>
        </p:nvSpPr>
        <p:spPr bwMode="auto">
          <a:xfrm>
            <a:off x="6951663" y="3294063"/>
            <a:ext cx="500062" cy="55721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2700" kern="10">
                <a:ln w="19050">
                  <a:solidFill>
                    <a:srgbClr val="99CCFF"/>
                  </a:solidFill>
                  <a:rou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</a:rPr>
              <a:t>0</a:t>
            </a:r>
            <a:endParaRPr lang="en-US" sz="2700" kern="10">
              <a:ln w="19050">
                <a:solidFill>
                  <a:srgbClr val="99CCFF"/>
                </a:solidFill>
                <a:round/>
              </a:ln>
              <a:solidFill>
                <a:srgbClr val="0066CC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Impact" panose="020B0806030902050204" pitchFamily="34" charset="0"/>
            </a:endParaRPr>
          </a:p>
        </p:txBody>
      </p:sp>
      <p:sp>
        <p:nvSpPr>
          <p:cNvPr id="10265" name="WordArt 34"/>
          <p:cNvSpPr>
            <a:spLocks noChangeArrowheads="1" noChangeShapeType="1" noTextEdit="1"/>
          </p:cNvSpPr>
          <p:nvPr/>
        </p:nvSpPr>
        <p:spPr bwMode="auto">
          <a:xfrm>
            <a:off x="6951663" y="3294063"/>
            <a:ext cx="500062" cy="55721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2700" kern="10">
                <a:ln w="19050">
                  <a:solidFill>
                    <a:srgbClr val="99CCFF"/>
                  </a:solidFill>
                  <a:rou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</a:rPr>
              <a:t>1</a:t>
            </a:r>
            <a:endParaRPr lang="en-US" sz="2700" kern="10">
              <a:ln w="19050">
                <a:solidFill>
                  <a:srgbClr val="99CCFF"/>
                </a:solidFill>
                <a:round/>
              </a:ln>
              <a:solidFill>
                <a:srgbClr val="0066CC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Impact" panose="020B0806030902050204" pitchFamily="34" charset="0"/>
            </a:endParaRPr>
          </a:p>
        </p:txBody>
      </p:sp>
      <p:sp>
        <p:nvSpPr>
          <p:cNvPr id="10266" name="WordArt 35"/>
          <p:cNvSpPr>
            <a:spLocks noChangeArrowheads="1" noChangeShapeType="1" noTextEdit="1"/>
          </p:cNvSpPr>
          <p:nvPr/>
        </p:nvSpPr>
        <p:spPr bwMode="auto">
          <a:xfrm>
            <a:off x="6954838" y="3271838"/>
            <a:ext cx="500062" cy="55721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2700" kern="10">
                <a:ln w="19050">
                  <a:solidFill>
                    <a:srgbClr val="99CCFF"/>
                  </a:solidFill>
                  <a:rou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</a:rPr>
              <a:t>2</a:t>
            </a:r>
            <a:endParaRPr lang="en-US" sz="2700" kern="10">
              <a:ln w="19050">
                <a:solidFill>
                  <a:srgbClr val="99CCFF"/>
                </a:solidFill>
                <a:round/>
              </a:ln>
              <a:solidFill>
                <a:srgbClr val="0066CC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Impact" panose="020B0806030902050204" pitchFamily="34" charset="0"/>
            </a:endParaRPr>
          </a:p>
        </p:txBody>
      </p:sp>
      <p:sp>
        <p:nvSpPr>
          <p:cNvPr id="10267" name="WordArt 36"/>
          <p:cNvSpPr>
            <a:spLocks noChangeArrowheads="1" noChangeShapeType="1" noTextEdit="1"/>
          </p:cNvSpPr>
          <p:nvPr/>
        </p:nvSpPr>
        <p:spPr bwMode="auto">
          <a:xfrm>
            <a:off x="6951663" y="3294063"/>
            <a:ext cx="500062" cy="55721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2700" kern="10">
                <a:ln w="19050">
                  <a:solidFill>
                    <a:srgbClr val="99CCFF"/>
                  </a:solidFill>
                  <a:rou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</a:rPr>
              <a:t>3</a:t>
            </a:r>
            <a:endParaRPr lang="en-US" sz="2700" kern="10">
              <a:ln w="19050">
                <a:solidFill>
                  <a:srgbClr val="99CCFF"/>
                </a:solidFill>
                <a:round/>
              </a:ln>
              <a:solidFill>
                <a:srgbClr val="0066CC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Impact" panose="020B0806030902050204" pitchFamily="34" charset="0"/>
            </a:endParaRPr>
          </a:p>
        </p:txBody>
      </p:sp>
      <p:sp>
        <p:nvSpPr>
          <p:cNvPr id="10268" name="WordArt 37"/>
          <p:cNvSpPr>
            <a:spLocks noChangeArrowheads="1" noChangeShapeType="1" noTextEdit="1"/>
          </p:cNvSpPr>
          <p:nvPr/>
        </p:nvSpPr>
        <p:spPr bwMode="auto">
          <a:xfrm>
            <a:off x="6986588" y="3294063"/>
            <a:ext cx="500062" cy="55721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2700" kern="10">
                <a:ln w="19050">
                  <a:solidFill>
                    <a:srgbClr val="99CCFF"/>
                  </a:solidFill>
                  <a:rou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</a:rPr>
              <a:t>4</a:t>
            </a:r>
            <a:endParaRPr lang="en-US" sz="2700" kern="10">
              <a:ln w="19050">
                <a:solidFill>
                  <a:srgbClr val="99CCFF"/>
                </a:solidFill>
                <a:round/>
              </a:ln>
              <a:solidFill>
                <a:srgbClr val="0066CC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Impact" panose="020B0806030902050204" pitchFamily="34" charset="0"/>
            </a:endParaRPr>
          </a:p>
        </p:txBody>
      </p:sp>
      <p:sp>
        <p:nvSpPr>
          <p:cNvPr id="10269" name="WordArt 38"/>
          <p:cNvSpPr>
            <a:spLocks noChangeArrowheads="1" noChangeShapeType="1" noTextEdit="1"/>
          </p:cNvSpPr>
          <p:nvPr/>
        </p:nvSpPr>
        <p:spPr bwMode="auto">
          <a:xfrm>
            <a:off x="6962776" y="3294063"/>
            <a:ext cx="500063" cy="55721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2700" kern="10">
                <a:ln w="19050">
                  <a:solidFill>
                    <a:srgbClr val="99CCFF"/>
                  </a:solidFill>
                  <a:rou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</a:rPr>
              <a:t>5</a:t>
            </a:r>
            <a:endParaRPr lang="en-US" sz="2700" kern="10">
              <a:ln w="19050">
                <a:solidFill>
                  <a:srgbClr val="99CCFF"/>
                </a:solidFill>
                <a:round/>
              </a:ln>
              <a:solidFill>
                <a:srgbClr val="0066CC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Impact" panose="020B0806030902050204" pitchFamily="34" charset="0"/>
            </a:endParaRPr>
          </a:p>
        </p:txBody>
      </p:sp>
      <p:sp>
        <p:nvSpPr>
          <p:cNvPr id="10270" name="WordArt 39"/>
          <p:cNvSpPr>
            <a:spLocks noChangeArrowheads="1" noChangeShapeType="1" noTextEdit="1"/>
          </p:cNvSpPr>
          <p:nvPr/>
        </p:nvSpPr>
        <p:spPr bwMode="auto">
          <a:xfrm>
            <a:off x="6951663" y="3294063"/>
            <a:ext cx="500062" cy="55721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2700" kern="10">
                <a:ln w="19050">
                  <a:solidFill>
                    <a:srgbClr val="99CCFF"/>
                  </a:solidFill>
                  <a:rou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</a:rPr>
              <a:t>6</a:t>
            </a:r>
            <a:endParaRPr lang="en-US" sz="2700" kern="10">
              <a:ln w="19050">
                <a:solidFill>
                  <a:srgbClr val="99CCFF"/>
                </a:solidFill>
                <a:round/>
              </a:ln>
              <a:solidFill>
                <a:srgbClr val="0066CC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Impact" panose="020B0806030902050204" pitchFamily="34" charset="0"/>
            </a:endParaRPr>
          </a:p>
        </p:txBody>
      </p:sp>
      <p:sp>
        <p:nvSpPr>
          <p:cNvPr id="10271" name="WordArt 40"/>
          <p:cNvSpPr>
            <a:spLocks noChangeArrowheads="1" noChangeShapeType="1" noTextEdit="1"/>
          </p:cNvSpPr>
          <p:nvPr/>
        </p:nvSpPr>
        <p:spPr bwMode="auto">
          <a:xfrm>
            <a:off x="6951663" y="3294063"/>
            <a:ext cx="500062" cy="55721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2700" kern="10">
                <a:ln w="19050">
                  <a:solidFill>
                    <a:srgbClr val="99CCFF"/>
                  </a:solidFill>
                  <a:rou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</a:rPr>
              <a:t>7</a:t>
            </a:r>
            <a:endParaRPr lang="en-US" sz="2700" kern="10">
              <a:ln w="19050">
                <a:solidFill>
                  <a:srgbClr val="99CCFF"/>
                </a:solidFill>
                <a:round/>
              </a:ln>
              <a:solidFill>
                <a:srgbClr val="0066CC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Impact" panose="020B0806030902050204" pitchFamily="34" charset="0"/>
            </a:endParaRPr>
          </a:p>
        </p:txBody>
      </p:sp>
      <p:sp>
        <p:nvSpPr>
          <p:cNvPr id="10272" name="WordArt 41"/>
          <p:cNvSpPr>
            <a:spLocks noChangeArrowheads="1" noChangeShapeType="1" noTextEdit="1"/>
          </p:cNvSpPr>
          <p:nvPr/>
        </p:nvSpPr>
        <p:spPr bwMode="auto">
          <a:xfrm>
            <a:off x="6954838" y="3282951"/>
            <a:ext cx="500062" cy="55721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2700" kern="10">
                <a:ln w="19050">
                  <a:solidFill>
                    <a:srgbClr val="99CCFF"/>
                  </a:solidFill>
                  <a:rou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</a:rPr>
              <a:t>8</a:t>
            </a:r>
            <a:endParaRPr lang="en-US" sz="2700" kern="10">
              <a:ln w="19050">
                <a:solidFill>
                  <a:srgbClr val="99CCFF"/>
                </a:solidFill>
                <a:round/>
              </a:ln>
              <a:solidFill>
                <a:srgbClr val="0066CC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Impact" panose="020B0806030902050204" pitchFamily="34" charset="0"/>
            </a:endParaRPr>
          </a:p>
        </p:txBody>
      </p:sp>
      <p:sp>
        <p:nvSpPr>
          <p:cNvPr id="10273" name="WordArt 42"/>
          <p:cNvSpPr>
            <a:spLocks noChangeArrowheads="1" noChangeShapeType="1" noTextEdit="1"/>
          </p:cNvSpPr>
          <p:nvPr/>
        </p:nvSpPr>
        <p:spPr bwMode="auto">
          <a:xfrm>
            <a:off x="6951663" y="3294063"/>
            <a:ext cx="500062" cy="55721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2700" kern="10">
                <a:ln w="19050">
                  <a:solidFill>
                    <a:srgbClr val="99CCFF"/>
                  </a:solidFill>
                  <a:rou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</a:rPr>
              <a:t>9</a:t>
            </a:r>
            <a:endParaRPr lang="en-US" sz="2700" kern="10">
              <a:ln w="19050">
                <a:solidFill>
                  <a:srgbClr val="99CCFF"/>
                </a:solidFill>
                <a:round/>
              </a:ln>
              <a:solidFill>
                <a:srgbClr val="0066CC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Impact" panose="020B0806030902050204" pitchFamily="34" charset="0"/>
            </a:endParaRPr>
          </a:p>
        </p:txBody>
      </p:sp>
      <p:sp>
        <p:nvSpPr>
          <p:cNvPr id="10274" name="WordArt 43"/>
          <p:cNvSpPr>
            <a:spLocks noChangeArrowheads="1" noChangeShapeType="1" noTextEdit="1"/>
          </p:cNvSpPr>
          <p:nvPr/>
        </p:nvSpPr>
        <p:spPr bwMode="auto">
          <a:xfrm>
            <a:off x="6951663" y="3294063"/>
            <a:ext cx="500062" cy="55721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2700" kern="10">
                <a:ln w="19050">
                  <a:solidFill>
                    <a:srgbClr val="99CCFF"/>
                  </a:solidFill>
                  <a:rou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</a:rPr>
              <a:t>10</a:t>
            </a:r>
            <a:endParaRPr lang="en-US" sz="2700" kern="10">
              <a:ln w="19050">
                <a:solidFill>
                  <a:srgbClr val="99CCFF"/>
                </a:solidFill>
                <a:round/>
              </a:ln>
              <a:solidFill>
                <a:srgbClr val="0066CC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Impact" panose="020B0806030902050204" pitchFamily="34" charset="0"/>
            </a:endParaRPr>
          </a:p>
        </p:txBody>
      </p:sp>
      <p:sp>
        <p:nvSpPr>
          <p:cNvPr id="10275" name="WordArt 44"/>
          <p:cNvSpPr>
            <a:spLocks noChangeArrowheads="1" noChangeShapeType="1" noTextEdit="1"/>
          </p:cNvSpPr>
          <p:nvPr/>
        </p:nvSpPr>
        <p:spPr bwMode="auto">
          <a:xfrm>
            <a:off x="6951663" y="3294063"/>
            <a:ext cx="500062" cy="55721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2700" kern="10">
                <a:ln w="19050">
                  <a:solidFill>
                    <a:srgbClr val="99CCFF"/>
                  </a:solidFill>
                  <a:rou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</a:rPr>
              <a:t>11</a:t>
            </a:r>
            <a:endParaRPr lang="en-US" sz="2700" kern="10">
              <a:ln w="19050">
                <a:solidFill>
                  <a:srgbClr val="99CCFF"/>
                </a:solidFill>
                <a:round/>
              </a:ln>
              <a:solidFill>
                <a:srgbClr val="0066CC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Impact" panose="020B0806030902050204" pitchFamily="34" charset="0"/>
            </a:endParaRPr>
          </a:p>
        </p:txBody>
      </p:sp>
      <p:sp>
        <p:nvSpPr>
          <p:cNvPr id="10276" name="WordArt 45"/>
          <p:cNvSpPr>
            <a:spLocks noChangeArrowheads="1" noChangeShapeType="1" noTextEdit="1"/>
          </p:cNvSpPr>
          <p:nvPr/>
        </p:nvSpPr>
        <p:spPr bwMode="auto">
          <a:xfrm>
            <a:off x="6951663" y="3294063"/>
            <a:ext cx="500062" cy="55721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2700" kern="10">
                <a:ln w="19050">
                  <a:solidFill>
                    <a:srgbClr val="99CCFF"/>
                  </a:solidFill>
                  <a:rou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</a:rPr>
              <a:t>12</a:t>
            </a:r>
            <a:endParaRPr lang="en-US" sz="2700" kern="10">
              <a:ln w="19050">
                <a:solidFill>
                  <a:srgbClr val="99CCFF"/>
                </a:solidFill>
                <a:round/>
              </a:ln>
              <a:solidFill>
                <a:srgbClr val="0066CC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Impact" panose="020B0806030902050204" pitchFamily="34" charset="0"/>
            </a:endParaRPr>
          </a:p>
        </p:txBody>
      </p:sp>
      <p:sp>
        <p:nvSpPr>
          <p:cNvPr id="10277" name="WordArt 46"/>
          <p:cNvSpPr>
            <a:spLocks noChangeArrowheads="1" noChangeShapeType="1" noTextEdit="1"/>
          </p:cNvSpPr>
          <p:nvPr/>
        </p:nvSpPr>
        <p:spPr bwMode="auto">
          <a:xfrm>
            <a:off x="6943726" y="3279776"/>
            <a:ext cx="500063" cy="55721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2700" kern="10">
                <a:ln w="19050">
                  <a:solidFill>
                    <a:srgbClr val="99CCFF"/>
                  </a:solidFill>
                  <a:rou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</a:rPr>
              <a:t>13</a:t>
            </a:r>
            <a:endParaRPr lang="en-US" sz="2700" kern="10">
              <a:ln w="19050">
                <a:solidFill>
                  <a:srgbClr val="99CCFF"/>
                </a:solidFill>
                <a:round/>
              </a:ln>
              <a:solidFill>
                <a:srgbClr val="0066CC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Impact" panose="020B0806030902050204" pitchFamily="34" charset="0"/>
            </a:endParaRPr>
          </a:p>
        </p:txBody>
      </p:sp>
      <p:sp>
        <p:nvSpPr>
          <p:cNvPr id="10278" name="WordArt 47"/>
          <p:cNvSpPr>
            <a:spLocks noChangeArrowheads="1" noChangeShapeType="1" noTextEdit="1"/>
          </p:cNvSpPr>
          <p:nvPr/>
        </p:nvSpPr>
        <p:spPr bwMode="auto">
          <a:xfrm>
            <a:off x="6951663" y="3294063"/>
            <a:ext cx="500062" cy="55721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2700" kern="10">
                <a:ln w="19050">
                  <a:solidFill>
                    <a:srgbClr val="99CCFF"/>
                  </a:solidFill>
                  <a:rou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</a:rPr>
              <a:t>14</a:t>
            </a:r>
            <a:endParaRPr lang="en-US" sz="2700" kern="10">
              <a:ln w="19050">
                <a:solidFill>
                  <a:srgbClr val="99CCFF"/>
                </a:solidFill>
                <a:round/>
              </a:ln>
              <a:solidFill>
                <a:srgbClr val="0066CC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Impact" panose="020B0806030902050204" pitchFamily="34" charset="0"/>
            </a:endParaRPr>
          </a:p>
        </p:txBody>
      </p:sp>
      <p:sp>
        <p:nvSpPr>
          <p:cNvPr id="10279" name="WordArt 48"/>
          <p:cNvSpPr>
            <a:spLocks noChangeArrowheads="1" noChangeShapeType="1" noTextEdit="1"/>
          </p:cNvSpPr>
          <p:nvPr/>
        </p:nvSpPr>
        <p:spPr bwMode="auto">
          <a:xfrm>
            <a:off x="6951663" y="3294063"/>
            <a:ext cx="500062" cy="55721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2700" kern="10">
                <a:ln w="19050">
                  <a:solidFill>
                    <a:srgbClr val="99CCFF"/>
                  </a:solidFill>
                  <a:rou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</a:rPr>
              <a:t>15</a:t>
            </a:r>
            <a:endParaRPr lang="en-US" sz="2700" kern="10">
              <a:ln w="19050">
                <a:solidFill>
                  <a:srgbClr val="99CCFF"/>
                </a:solidFill>
                <a:round/>
              </a:ln>
              <a:solidFill>
                <a:srgbClr val="0066CC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Impact" panose="020B0806030902050204" pitchFamily="34" charset="0"/>
            </a:endParaRPr>
          </a:p>
        </p:txBody>
      </p:sp>
      <p:grpSp>
        <p:nvGrpSpPr>
          <p:cNvPr id="3" name="Group 49"/>
          <p:cNvGrpSpPr/>
          <p:nvPr/>
        </p:nvGrpSpPr>
        <p:grpSpPr bwMode="auto">
          <a:xfrm>
            <a:off x="6546850" y="4129089"/>
            <a:ext cx="1316038" cy="885825"/>
            <a:chOff x="4320" y="2928"/>
            <a:chExt cx="1104" cy="1104"/>
          </a:xfrm>
        </p:grpSpPr>
        <p:sp>
          <p:nvSpPr>
            <p:cNvPr id="10283" name="AutoShape 50"/>
            <p:cNvSpPr>
              <a:spLocks noChangeArrowheads="1"/>
            </p:cNvSpPr>
            <p:nvPr/>
          </p:nvSpPr>
          <p:spPr bwMode="auto">
            <a:xfrm>
              <a:off x="4320" y="2928"/>
              <a:ext cx="1104" cy="1104"/>
            </a:xfrm>
            <a:prstGeom prst="star32">
              <a:avLst>
                <a:gd name="adj" fmla="val 37500"/>
              </a:avLst>
            </a:prstGeom>
            <a:gradFill rotWithShape="1">
              <a:gsLst>
                <a:gs pos="0">
                  <a:srgbClr val="EC9EC5"/>
                </a:gs>
                <a:gs pos="100000">
                  <a:srgbClr val="CC0066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miter lim="800000"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endParaRPr lang="en-US" altLang="en-US" sz="4500" b="1">
                <a:solidFill>
                  <a:srgbClr val="FF0066"/>
                </a:solidFill>
                <a:latin typeface=".VnHelvetInsH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0284" name="WordArt 51"/>
            <p:cNvSpPr>
              <a:spLocks noChangeArrowheads="1" noChangeShapeType="1" noTextEdit="1"/>
            </p:cNvSpPr>
            <p:nvPr/>
          </p:nvSpPr>
          <p:spPr bwMode="auto">
            <a:xfrm>
              <a:off x="4581" y="3142"/>
              <a:ext cx="672" cy="576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sz="2700" kern="10">
                  <a:ln w="9525">
                    <a:solidFill>
                      <a:srgbClr val="000000"/>
                    </a:solidFill>
                    <a:round/>
                  </a:ln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Hết giờ</a:t>
              </a:r>
              <a:endParaRPr lang="en-US" sz="2700" kern="10">
                <a:ln w="9525">
                  <a:solidFill>
                    <a:srgbClr val="000000"/>
                  </a:solidFill>
                  <a:round/>
                </a:ln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10281" name="Picture 29" descr="Picture1"/>
          <p:cNvPicPr>
            <a:picLocks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2525" y="1398588"/>
            <a:ext cx="6859588" cy="69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2" name="Picture 47" descr="avatar320552_1043153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6638" y="857250"/>
            <a:ext cx="85725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" name="AutoShape 51"/>
          <p:cNvSpPr/>
          <p:nvPr/>
        </p:nvSpPr>
        <p:spPr>
          <a:xfrm>
            <a:off x="2371726" y="4230254"/>
            <a:ext cx="3891752" cy="428195"/>
          </a:xfrm>
          <a:prstGeom prst="roundRect">
            <a:avLst>
              <a:gd name="adj" fmla="val 16667"/>
            </a:avLst>
          </a:prstGeom>
          <a:solidFill>
            <a:srgbClr val="7030A0"/>
          </a:solidFill>
          <a:ln w="9525">
            <a:noFill/>
          </a:ln>
        </p:spPr>
        <p:txBody>
          <a:bodyPr wrap="none" anchor="ctr"/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indent="0" algn="ctr">
              <a:spcBef>
                <a:spcPct val="0"/>
              </a:spcBef>
              <a:buNone/>
              <a:defRPr/>
            </a:pPr>
            <a:r>
              <a:rPr lang="en-US" altLang="en-US" b="1" noProof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80 dm</a:t>
            </a:r>
            <a:r>
              <a:rPr lang="en-US" altLang="en-US" b="1" baseline="30000" noProof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en-US" altLang="en-US" sz="2325" b="1" noProof="1">
              <a:solidFill>
                <a:schemeClr val="bg1"/>
              </a:solidFill>
              <a:latin typeface="Times New Roman" panose="02020603050405020304" pitchFamily="18" charset="0"/>
              <a:ea typeface="Arial" panose="020B0604020202020204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02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2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02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8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6" dur="2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0" name="Jet Fighter 2-DVD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1" presetID="5" presetClass="entr" presetSubtype="1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" presetClass="entr" presetSubtype="1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1" name="Chimes 3-CL (2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7" presetID="5" presetClass="entr" presetSubtype="1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" presetClass="entr" presetSubtype="1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102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8" fill="hold" nodeType="withEffect">
                                  <p:stCondLst>
                                    <p:cond delay="200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5" presetClass="entr" presetSubtype="1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8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" presetClass="entr" presetSubtype="1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1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1" name="Chimes 3-CL (2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2" presetID="5" presetClass="entr" presetSubtype="1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4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" presetClass="entr" presetSubtype="1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7" dur="500"/>
                                        <p:tgtEl>
                                          <p:spTgt spid="102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8" fill="hold" nodeType="withEffect">
                                  <p:stCondLst>
                                    <p:cond delay="300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5" presetClass="entr" presetSubtype="1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3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5" presetClass="entr" presetSubtype="1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6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1" name="Chimes 3-CL (2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7" presetID="5" presetClass="entr" presetSubtype="10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9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5" presetClass="entr" presetSubtype="10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2" dur="500"/>
                                        <p:tgtEl>
                                          <p:spTgt spid="102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22" presetClass="entr" presetSubtype="8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0" dur="500"/>
                                        <p:tgtEl>
                                          <p:spTgt spid="1027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500"/>
                            </p:stCondLst>
                            <p:childTnLst>
                              <p:par>
                                <p:cTn id="72" presetID="53" presetClass="exit" presetSubtype="1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3" dur="500"/>
                                        <p:tgtEl>
                                          <p:spTgt spid="102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/>
                                        <p:tgtEl>
                                          <p:spTgt spid="102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5" dur="500"/>
                                        <p:tgtEl>
                                          <p:spTgt spid="1027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1000"/>
                            </p:stCondLst>
                            <p:childTnLst>
                              <p:par>
                                <p:cTn id="78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0" dur="500"/>
                                        <p:tgtEl>
                                          <p:spTgt spid="1027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1500"/>
                            </p:stCondLst>
                            <p:childTnLst>
                              <p:par>
                                <p:cTn id="82" presetID="53" presetClass="exit" presetSubtype="1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3" dur="500"/>
                                        <p:tgtEl>
                                          <p:spTgt spid="102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/>
                                        <p:tgtEl>
                                          <p:spTgt spid="102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5" dur="500"/>
                                        <p:tgtEl>
                                          <p:spTgt spid="102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2000"/>
                            </p:stCondLst>
                            <p:childTnLst>
                              <p:par>
                                <p:cTn id="88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0" dur="500"/>
                                        <p:tgtEl>
                                          <p:spTgt spid="1027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2500"/>
                            </p:stCondLst>
                            <p:childTnLst>
                              <p:par>
                                <p:cTn id="92" presetID="53" presetClass="exit" presetSubtype="1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3" dur="500"/>
                                        <p:tgtEl>
                                          <p:spTgt spid="102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/>
                                        <p:tgtEl>
                                          <p:spTgt spid="102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5" dur="500"/>
                                        <p:tgtEl>
                                          <p:spTgt spid="1027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3000"/>
                            </p:stCondLst>
                            <p:childTnLst>
                              <p:par>
                                <p:cTn id="98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0" dur="500"/>
                                        <p:tgtEl>
                                          <p:spTgt spid="1027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3500"/>
                            </p:stCondLst>
                            <p:childTnLst>
                              <p:par>
                                <p:cTn id="102" presetID="53" presetClass="exit" presetSubtype="1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3" dur="500"/>
                                        <p:tgtEl>
                                          <p:spTgt spid="102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/>
                                        <p:tgtEl>
                                          <p:spTgt spid="102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5" dur="500"/>
                                        <p:tgtEl>
                                          <p:spTgt spid="102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4000"/>
                            </p:stCondLst>
                            <p:childTnLst>
                              <p:par>
                                <p:cTn id="108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0" dur="500"/>
                                        <p:tgtEl>
                                          <p:spTgt spid="1027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4500"/>
                            </p:stCondLst>
                            <p:childTnLst>
                              <p:par>
                                <p:cTn id="112" presetID="53" presetClass="exit" presetSubtype="1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3" dur="500"/>
                                        <p:tgtEl>
                                          <p:spTgt spid="102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500"/>
                                        <p:tgtEl>
                                          <p:spTgt spid="102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5" dur="500"/>
                                        <p:tgtEl>
                                          <p:spTgt spid="102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>
                            <p:stCondLst>
                              <p:cond delay="5000"/>
                            </p:stCondLst>
                            <p:childTnLst>
                              <p:par>
                                <p:cTn id="118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0" dur="500"/>
                                        <p:tgtEl>
                                          <p:spTgt spid="1027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>
                            <p:stCondLst>
                              <p:cond delay="5500"/>
                            </p:stCondLst>
                            <p:childTnLst>
                              <p:par>
                                <p:cTn id="122" presetID="53" presetClass="exit" presetSubtype="1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3" dur="500"/>
                                        <p:tgtEl>
                                          <p:spTgt spid="102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500"/>
                                        <p:tgtEl>
                                          <p:spTgt spid="102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5" dur="500"/>
                                        <p:tgtEl>
                                          <p:spTgt spid="102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7" fill="hold">
                            <p:stCondLst>
                              <p:cond delay="6000"/>
                            </p:stCondLst>
                            <p:childTnLst>
                              <p:par>
                                <p:cTn id="128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0" dur="500"/>
                                        <p:tgtEl>
                                          <p:spTgt spid="1027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1" fill="hold">
                            <p:stCondLst>
                              <p:cond delay="6500"/>
                            </p:stCondLst>
                            <p:childTnLst>
                              <p:par>
                                <p:cTn id="132" presetID="53" presetClass="exit" presetSubtype="1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3" dur="500"/>
                                        <p:tgtEl>
                                          <p:spTgt spid="102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500"/>
                                        <p:tgtEl>
                                          <p:spTgt spid="102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5" dur="500"/>
                                        <p:tgtEl>
                                          <p:spTgt spid="1027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7" fill="hold">
                            <p:stCondLst>
                              <p:cond delay="7000"/>
                            </p:stCondLst>
                            <p:childTnLst>
                              <p:par>
                                <p:cTn id="138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0" dur="500"/>
                                        <p:tgtEl>
                                          <p:spTgt spid="1027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1" fill="hold">
                            <p:stCondLst>
                              <p:cond delay="7500"/>
                            </p:stCondLst>
                            <p:childTnLst>
                              <p:par>
                                <p:cTn id="142" presetID="53" presetClass="exit" presetSubtype="1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3" dur="500"/>
                                        <p:tgtEl>
                                          <p:spTgt spid="102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500"/>
                                        <p:tgtEl>
                                          <p:spTgt spid="102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5" dur="500"/>
                                        <p:tgtEl>
                                          <p:spTgt spid="102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7" fill="hold">
                            <p:stCondLst>
                              <p:cond delay="8000"/>
                            </p:stCondLst>
                            <p:childTnLst>
                              <p:par>
                                <p:cTn id="148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0" dur="500"/>
                                        <p:tgtEl>
                                          <p:spTgt spid="1027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1" fill="hold">
                            <p:stCondLst>
                              <p:cond delay="8500"/>
                            </p:stCondLst>
                            <p:childTnLst>
                              <p:par>
                                <p:cTn id="152" presetID="53" presetClass="exit" presetSubtype="1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3" dur="500"/>
                                        <p:tgtEl>
                                          <p:spTgt spid="102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500"/>
                                        <p:tgtEl>
                                          <p:spTgt spid="102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5" dur="500"/>
                                        <p:tgtEl>
                                          <p:spTgt spid="102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7" fill="hold">
                            <p:stCondLst>
                              <p:cond delay="9000"/>
                            </p:stCondLst>
                            <p:childTnLst>
                              <p:par>
                                <p:cTn id="158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0" dur="500"/>
                                        <p:tgtEl>
                                          <p:spTgt spid="1027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1" fill="hold">
                            <p:stCondLst>
                              <p:cond delay="9500"/>
                            </p:stCondLst>
                            <p:childTnLst>
                              <p:par>
                                <p:cTn id="162" presetID="53" presetClass="exit" presetSubtype="1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3" dur="500"/>
                                        <p:tgtEl>
                                          <p:spTgt spid="102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" dur="500"/>
                                        <p:tgtEl>
                                          <p:spTgt spid="102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5" dur="500"/>
                                        <p:tgtEl>
                                          <p:spTgt spid="102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7" fill="hold">
                            <p:stCondLst>
                              <p:cond delay="10000"/>
                            </p:stCondLst>
                            <p:childTnLst>
                              <p:par>
                                <p:cTn id="168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0" dur="500"/>
                                        <p:tgtEl>
                                          <p:spTgt spid="1026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71" fill="hold">
                            <p:stCondLst>
                              <p:cond delay="10500"/>
                            </p:stCondLst>
                            <p:childTnLst>
                              <p:par>
                                <p:cTn id="172" presetID="53" presetClass="exit" presetSubtype="1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3" dur="500"/>
                                        <p:tgtEl>
                                          <p:spTgt spid="102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4" dur="500"/>
                                        <p:tgtEl>
                                          <p:spTgt spid="102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5" dur="500"/>
                                        <p:tgtEl>
                                          <p:spTgt spid="102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7" fill="hold">
                            <p:stCondLst>
                              <p:cond delay="11000"/>
                            </p:stCondLst>
                            <p:childTnLst>
                              <p:par>
                                <p:cTn id="178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0" dur="500"/>
                                        <p:tgtEl>
                                          <p:spTgt spid="1026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81" fill="hold">
                            <p:stCondLst>
                              <p:cond delay="11500"/>
                            </p:stCondLst>
                            <p:childTnLst>
                              <p:par>
                                <p:cTn id="182" presetID="53" presetClass="exit" presetSubtype="1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3" dur="500"/>
                                        <p:tgtEl>
                                          <p:spTgt spid="102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4" dur="500"/>
                                        <p:tgtEl>
                                          <p:spTgt spid="102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5" dur="500"/>
                                        <p:tgtEl>
                                          <p:spTgt spid="102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7" fill="hold">
                            <p:stCondLst>
                              <p:cond delay="12000"/>
                            </p:stCondLst>
                            <p:childTnLst>
                              <p:par>
                                <p:cTn id="188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0" dur="500"/>
                                        <p:tgtEl>
                                          <p:spTgt spid="1026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1" fill="hold">
                            <p:stCondLst>
                              <p:cond delay="12500"/>
                            </p:stCondLst>
                            <p:childTnLst>
                              <p:par>
                                <p:cTn id="192" presetID="53" presetClass="exit" presetSubtype="1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3" dur="500"/>
                                        <p:tgtEl>
                                          <p:spTgt spid="102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4" dur="500"/>
                                        <p:tgtEl>
                                          <p:spTgt spid="102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95" dur="500"/>
                                        <p:tgtEl>
                                          <p:spTgt spid="102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7" fill="hold">
                            <p:stCondLst>
                              <p:cond delay="13000"/>
                            </p:stCondLst>
                            <p:childTnLst>
                              <p:par>
                                <p:cTn id="198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0" dur="500"/>
                                        <p:tgtEl>
                                          <p:spTgt spid="1026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01" fill="hold">
                            <p:stCondLst>
                              <p:cond delay="13500"/>
                            </p:stCondLst>
                            <p:childTnLst>
                              <p:par>
                                <p:cTn id="202" presetID="53" presetClass="exit" presetSubtype="1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3" dur="500"/>
                                        <p:tgtEl>
                                          <p:spTgt spid="102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4" dur="500"/>
                                        <p:tgtEl>
                                          <p:spTgt spid="102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5" dur="500"/>
                                        <p:tgtEl>
                                          <p:spTgt spid="102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7" fill="hold">
                            <p:stCondLst>
                              <p:cond delay="14000"/>
                            </p:stCondLst>
                            <p:childTnLst>
                              <p:par>
                                <p:cTn id="208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0" dur="500"/>
                                        <p:tgtEl>
                                          <p:spTgt spid="1026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11" fill="hold">
                            <p:stCondLst>
                              <p:cond delay="14500"/>
                            </p:stCondLst>
                            <p:childTnLst>
                              <p:par>
                                <p:cTn id="212" presetID="53" presetClass="exit" presetSubtype="1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3" dur="500"/>
                                        <p:tgtEl>
                                          <p:spTgt spid="102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4" dur="500"/>
                                        <p:tgtEl>
                                          <p:spTgt spid="102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5" dur="500"/>
                                        <p:tgtEl>
                                          <p:spTgt spid="102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7" fill="hold">
                            <p:stCondLst>
                              <p:cond delay="15000"/>
                            </p:stCondLst>
                            <p:childTnLst>
                              <p:par>
                                <p:cTn id="218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0" dur="500"/>
                                        <p:tgtEl>
                                          <p:spTgt spid="1026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1" fill="hold">
                            <p:stCondLst>
                              <p:cond delay="15500"/>
                            </p:stCondLst>
                            <p:childTnLst>
                              <p:par>
                                <p:cTn id="222" presetID="53" presetClass="exit" presetSubtype="1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3" dur="500"/>
                                        <p:tgtEl>
                                          <p:spTgt spid="102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4" dur="500"/>
                                        <p:tgtEl>
                                          <p:spTgt spid="102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5" dur="500"/>
                                        <p:tgtEl>
                                          <p:spTgt spid="102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2" fill="hold">
                      <p:stCondLst>
                        <p:cond delay="indefinite"/>
                      </p:stCondLst>
                      <p:childTnLst>
                        <p:par>
                          <p:cTn id="233" fill="hold">
                            <p:stCondLst>
                              <p:cond delay="0"/>
                            </p:stCondLst>
                            <p:childTnLst>
                              <p:par>
                                <p:cTn id="234" presetID="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35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6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8" fill="hold">
                      <p:stCondLst>
                        <p:cond delay="indefinite"/>
                      </p:stCondLst>
                      <p:childTnLst>
                        <p:par>
                          <p:cTn id="239" fill="hold">
                            <p:stCondLst>
                              <p:cond delay="0"/>
                            </p:stCondLst>
                            <p:childTnLst>
                              <p:par>
                                <p:cTn id="240" presetID="23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animClr clrSpc="hsl" dir="cw">
                                      <p:cBhvr override="childStyle">
                                        <p:cTn id="241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42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43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244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4" name="FELIZ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45" presetID="34" presetClass="emph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rAng="0" ptsTypes="">
                                      <p:cBhvr>
                                        <p:cTn id="24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0"/>
                                    </p:animMotion>
                                    <p:animRot by="1500000">
                                      <p:cBhvr>
                                        <p:cTn id="24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4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4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25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51" presetID="22" presetClass="entr" presetSubtype="1" fill="hold" grpId="2" nodeType="withEffect">
                                  <p:stCondLst>
                                    <p:cond delay="300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3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4" fill="hold">
                      <p:stCondLst>
                        <p:cond delay="indefinite"/>
                      </p:stCondLst>
                      <p:childTnLst>
                        <p:par>
                          <p:cTn id="255" fill="hold">
                            <p:stCondLst>
                              <p:cond delay="0"/>
                            </p:stCondLst>
                            <p:childTnLst>
                              <p:par>
                                <p:cTn id="256" presetID="23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animClr clrSpc="hsl" dir="cw">
                                      <p:cBhvr override="childStyle">
                                        <p:cTn id="257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58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59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260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4" name="FELIZ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61" presetID="34" presetClass="emph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0087 -0.00463 L 0.00087 -0.07123 " pathEditMode="relative" rAng="0" ptsTypes="AA">
                                      <p:cBhvr>
                                        <p:cTn id="262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300"/>
                                    </p:animMotion>
                                    <p:animRot by="1500000">
                                      <p:cBhvr>
                                        <p:cTn id="263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64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65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266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bldLvl="0" animBg="1"/>
      <p:bldP spid="40" grpId="0" bldLvl="0" animBg="1"/>
      <p:bldP spid="10248" grpId="0" animBg="1"/>
      <p:bldP spid="42" grpId="0" bldLvl="0" animBg="1"/>
      <p:bldP spid="42" grpId="1" bldLvl="0" animBg="1"/>
      <p:bldP spid="45" grpId="0" bldLvl="0" animBg="1"/>
      <p:bldP spid="10253" grpId="0" animBg="1"/>
      <p:bldP spid="50" grpId="0" bldLvl="0" animBg="1"/>
      <p:bldP spid="10258" grpId="0" animBg="1"/>
      <p:bldP spid="57" grpId="0" bldLvl="0" animBg="1"/>
      <p:bldP spid="57" grpId="1" bldLvl="0" animBg="1"/>
      <p:bldP spid="10260" grpId="0" animBg="1"/>
      <p:bldP spid="10264" grpId="0" animBg="1"/>
      <p:bldP spid="10264" grpId="1" animBg="1"/>
      <p:bldP spid="10265" grpId="0" animBg="1"/>
      <p:bldP spid="10265" grpId="1" animBg="1"/>
      <p:bldP spid="10266" grpId="0" animBg="1"/>
      <p:bldP spid="10266" grpId="1" animBg="1"/>
      <p:bldP spid="10267" grpId="0" animBg="1"/>
      <p:bldP spid="10267" grpId="1" animBg="1"/>
      <p:bldP spid="10268" grpId="0" animBg="1"/>
      <p:bldP spid="10268" grpId="1" animBg="1"/>
      <p:bldP spid="10269" grpId="0" animBg="1"/>
      <p:bldP spid="10269" grpId="1" animBg="1"/>
      <p:bldP spid="10270" grpId="0" animBg="1"/>
      <p:bldP spid="10270" grpId="1" animBg="1"/>
      <p:bldP spid="10271" grpId="0" animBg="1"/>
      <p:bldP spid="10271" grpId="1" animBg="1"/>
      <p:bldP spid="10272" grpId="0" animBg="1"/>
      <p:bldP spid="10272" grpId="1" animBg="1"/>
      <p:bldP spid="10273" grpId="0" animBg="1"/>
      <p:bldP spid="10273" grpId="1" animBg="1"/>
      <p:bldP spid="10274" grpId="0" animBg="1"/>
      <p:bldP spid="10274" grpId="1" animBg="1"/>
      <p:bldP spid="10275" grpId="0" animBg="1"/>
      <p:bldP spid="10275" grpId="1" animBg="1"/>
      <p:bldP spid="10276" grpId="0" animBg="1"/>
      <p:bldP spid="10276" grpId="1" animBg="1"/>
      <p:bldP spid="10277" grpId="0" animBg="1"/>
      <p:bldP spid="10277" grpId="1" animBg="1"/>
      <p:bldP spid="10278" grpId="0" animBg="1"/>
      <p:bldP spid="10278" grpId="1" animBg="1"/>
      <p:bldP spid="10279" grpId="0" animBg="1"/>
      <p:bldP spid="10279" grpId="1" animBg="1"/>
      <p:bldP spid="51" grpId="0" bldLvl="0" animBg="1"/>
      <p:bldP spid="51" grpId="1" bldLvl="0" animBg="1"/>
      <p:bldP spid="51" grpId="2" bldLvl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AutoShape 51"/>
          <p:cNvSpPr>
            <a:spLocks noChangeArrowheads="1"/>
          </p:cNvSpPr>
          <p:nvPr/>
        </p:nvSpPr>
        <p:spPr bwMode="auto">
          <a:xfrm>
            <a:off x="2171700" y="1397000"/>
            <a:ext cx="5829300" cy="1574800"/>
          </a:xfrm>
          <a:prstGeom prst="roundRect">
            <a:avLst>
              <a:gd name="adj" fmla="val 16667"/>
            </a:avLst>
          </a:prstGeom>
          <a:solidFill>
            <a:srgbClr val="C00000"/>
          </a:solidFill>
          <a:ln w="9525">
            <a:solidFill>
              <a:srgbClr val="FF6600"/>
            </a:solidFill>
            <a:rou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24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alt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 tam giác có cạnh đáy 1,2m, chiều cao </a:t>
            </a:r>
            <a:endParaRPr lang="en-US" altLang="en-US" sz="240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/>
            <a:r>
              <a:rPr lang="en-US" altLang="en-US" sz="24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  8dm, diện tích hình tam giác là:</a:t>
            </a:r>
            <a:endParaRPr lang="en-US" altLang="en-US" sz="240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1267" name="Group 51"/>
          <p:cNvGrpSpPr/>
          <p:nvPr/>
        </p:nvGrpSpPr>
        <p:grpSpPr bwMode="auto">
          <a:xfrm>
            <a:off x="1314451" y="857250"/>
            <a:ext cx="239713" cy="5145088"/>
            <a:chOff x="202295" y="-322943"/>
            <a:chExt cx="319314" cy="7180943"/>
          </a:xfrm>
        </p:grpSpPr>
        <p:sp>
          <p:nvSpPr>
            <p:cNvPr id="33" name="Rectangle 32"/>
            <p:cNvSpPr/>
            <p:nvPr/>
          </p:nvSpPr>
          <p:spPr bwMode="auto">
            <a:xfrm>
              <a:off x="202295" y="-322943"/>
              <a:ext cx="319314" cy="7165433"/>
            </a:xfrm>
            <a:prstGeom prst="rect">
              <a:avLst/>
            </a:prstGeom>
            <a:solidFill>
              <a:schemeClr val="tx2">
                <a:lumMod val="95000"/>
                <a:lumOff val="5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 sz="1500">
                <a:latin typeface=".VnTime" panose="020B7200000000000000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1310" name="Rectangle 10"/>
            <p:cNvSpPr>
              <a:spLocks noChangeArrowheads="1"/>
            </p:cNvSpPr>
            <p:nvPr/>
          </p:nvSpPr>
          <p:spPr bwMode="auto">
            <a:xfrm>
              <a:off x="238583" y="-322943"/>
              <a:ext cx="228600" cy="7166429"/>
            </a:xfrm>
            <a:prstGeom prst="rect">
              <a:avLst/>
            </a:prstGeom>
            <a:solidFill>
              <a:srgbClr val="0066FF"/>
            </a:solidFill>
            <a:ln w="9525">
              <a:solidFill>
                <a:schemeClr val="tx1"/>
              </a:solidFill>
              <a:round/>
            </a:ln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 sz="1500">
                <a:latin typeface=".VnTime" panose="020B7200000000000000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1311" name="Rectangle 34"/>
            <p:cNvSpPr>
              <a:spLocks noChangeArrowheads="1"/>
            </p:cNvSpPr>
            <p:nvPr/>
          </p:nvSpPr>
          <p:spPr bwMode="auto">
            <a:xfrm>
              <a:off x="324014" y="-307982"/>
              <a:ext cx="75877" cy="7165982"/>
            </a:xfrm>
            <a:prstGeom prst="rect">
              <a:avLst/>
            </a:prstGeom>
            <a:solidFill>
              <a:srgbClr val="A3C8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 sz="1500">
                <a:latin typeface=".VnTime" panose="020B7200000000000000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36" name="AutoShape 51"/>
          <p:cNvSpPr>
            <a:spLocks noRot="1" noChangeAspect="1" noMove="1" noResize="1" noEditPoints="1" noAdjustHandles="1" noChangeArrowheads="1" noChangeShapeType="1" noTextEdit="1"/>
          </p:cNvSpPr>
          <p:nvPr/>
        </p:nvSpPr>
        <p:spPr bwMode="auto">
          <a:xfrm>
            <a:off x="2454275" y="3238501"/>
            <a:ext cx="3773488" cy="561975"/>
          </a:xfrm>
          <a:prstGeom prst="roundRect">
            <a:avLst>
              <a:gd name="adj" fmla="val 16667"/>
            </a:avLst>
          </a:prstGeom>
          <a:blipFill rotWithShape="1">
            <a:blip r:embed="rId1"/>
            <a:stretch>
              <a:fillRect b="-15217"/>
            </a:stretch>
          </a:blipFill>
          <a:ln w="9525">
            <a:noFill/>
            <a:round/>
          </a:ln>
        </p:spPr>
        <p:txBody>
          <a:bodyPr/>
          <a:lstStyle/>
          <a:p>
            <a:r>
              <a:rPr lang="en-US">
                <a:noFill/>
              </a:rPr>
              <a:t> </a:t>
            </a:r>
            <a:endParaRPr lang="en-US">
              <a:noFill/>
            </a:endParaRPr>
          </a:p>
        </p:txBody>
      </p:sp>
      <p:pic>
        <p:nvPicPr>
          <p:cNvPr id="38" name="Picture 37" descr="Blue_chapterlist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6825" y="3457575"/>
            <a:ext cx="446088" cy="261938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" name="Picture 38" descr="Classicmode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2C2761"/>
              </a:clrFrom>
              <a:clrTo>
                <a:srgbClr val="2C2761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2575" y="3267076"/>
            <a:ext cx="1125538" cy="600075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" name="Oval 39">
            <a:hlinkHover r:id="" action="ppaction://noaction" highlightClick="1">
              <a:snd r:embed="rId4" name="cached_combo42.wav"/>
            </a:hlinkHover>
          </p:cNvPr>
          <p:cNvSpPr>
            <a:spLocks noChangeArrowheads="1"/>
          </p:cNvSpPr>
          <p:nvPr/>
        </p:nvSpPr>
        <p:spPr bwMode="auto">
          <a:xfrm>
            <a:off x="1609726" y="3321051"/>
            <a:ext cx="614363" cy="460375"/>
          </a:xfrm>
          <a:prstGeom prst="ellipse">
            <a:avLst/>
          </a:prstGeom>
          <a:gradFill rotWithShape="1">
            <a:gsLst>
              <a:gs pos="0">
                <a:srgbClr val="FF00FF">
                  <a:alpha val="53998"/>
                </a:srgbClr>
              </a:gs>
              <a:gs pos="100000">
                <a:srgbClr val="760076">
                  <a:alpha val="59000"/>
                </a:srgbClr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 sz="1500">
              <a:latin typeface=".VnTime" panose="020B7200000000000000" pitchFamily="34" charset="0"/>
              <a:cs typeface="Arial" panose="020B0604020202020204" pitchFamily="34" charset="0"/>
            </a:endParaRPr>
          </a:p>
        </p:txBody>
      </p:sp>
      <p:sp>
        <p:nvSpPr>
          <p:cNvPr id="11272" name="WordArt 226"/>
          <p:cNvSpPr>
            <a:spLocks noChangeArrowheads="1" noChangeShapeType="1" noTextEdit="1"/>
          </p:cNvSpPr>
          <p:nvPr/>
        </p:nvSpPr>
        <p:spPr bwMode="auto">
          <a:xfrm>
            <a:off x="1765300" y="3405188"/>
            <a:ext cx="344488" cy="290512"/>
          </a:xfrm>
          <a:prstGeom prst="rect">
            <a:avLst/>
          </a:prstGeom>
        </p:spPr>
        <p:txBody>
          <a:bodyPr wrap="none" fromWordArt="1">
            <a:prstTxWarp prst="textInflate">
              <a:avLst>
                <a:gd name="adj" fmla="val 13634"/>
              </a:avLst>
            </a:prstTxWarp>
          </a:bodyPr>
          <a:lstStyle/>
          <a:p>
            <a:pPr algn="ctr"/>
            <a:r>
              <a:rPr lang="en-US" sz="2700" kern="10">
                <a:ln w="9525">
                  <a:solidFill>
                    <a:srgbClr val="FFFF00"/>
                  </a:solidFill>
                  <a:round/>
                </a:ln>
                <a:solidFill>
                  <a:srgbClr val="FFFF00"/>
                </a:solidFill>
                <a:latin typeface=".VnTimeH" panose="020B7200000000000000" pitchFamily="34" charset="0"/>
              </a:rPr>
              <a:t>A</a:t>
            </a:r>
            <a:endParaRPr lang="en-US" sz="2700" kern="10">
              <a:ln w="9525">
                <a:solidFill>
                  <a:srgbClr val="FFFF00"/>
                </a:solidFill>
                <a:round/>
              </a:ln>
              <a:solidFill>
                <a:srgbClr val="FFFF00"/>
              </a:solidFill>
              <a:latin typeface=".VnTimeH" panose="020B7200000000000000" pitchFamily="34" charset="0"/>
            </a:endParaRPr>
          </a:p>
        </p:txBody>
      </p:sp>
      <p:sp>
        <p:nvSpPr>
          <p:cNvPr id="42" name="AutoShape 51"/>
          <p:cNvSpPr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2439988" y="4183064"/>
            <a:ext cx="3783012" cy="561975"/>
          </a:xfrm>
          <a:prstGeom prst="roundRect">
            <a:avLst>
              <a:gd name="adj" fmla="val 16667"/>
            </a:avLst>
          </a:prstGeom>
          <a:blipFill rotWithShape="1">
            <a:blip r:embed="rId5"/>
            <a:stretch>
              <a:fillRect t="-7609" b="-26087"/>
            </a:stretch>
          </a:blipFill>
          <a:ln w="9525">
            <a:noFill/>
          </a:ln>
        </p:spPr>
        <p:txBody>
          <a:bodyPr/>
          <a:lstStyle/>
          <a:p>
            <a:r>
              <a:rPr lang="en-US">
                <a:noFill/>
              </a:rPr>
              <a:t> </a:t>
            </a:r>
            <a:endParaRPr lang="en-US">
              <a:noFill/>
            </a:endParaRPr>
          </a:p>
        </p:txBody>
      </p:sp>
      <p:pic>
        <p:nvPicPr>
          <p:cNvPr id="43" name="Picture 37" descr="Blue_chapterlist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2539" y="4425951"/>
            <a:ext cx="446087" cy="263525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4" name="Picture 39" descr="Classicmode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2C2761"/>
              </a:clrFrom>
              <a:clrTo>
                <a:srgbClr val="2C2761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8289" y="4210051"/>
            <a:ext cx="1125537" cy="601663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5" name="Oval 59">
            <a:hlinkHover r:id="" action="ppaction://noaction" highlightClick="1">
              <a:snd r:embed="rId4" name="cached_combo42.wav"/>
            </a:hlinkHover>
          </p:cNvPr>
          <p:cNvSpPr>
            <a:spLocks noChangeArrowheads="1"/>
          </p:cNvSpPr>
          <p:nvPr/>
        </p:nvSpPr>
        <p:spPr bwMode="auto">
          <a:xfrm>
            <a:off x="1595438" y="4265614"/>
            <a:ext cx="614362" cy="458787"/>
          </a:xfrm>
          <a:prstGeom prst="ellipse">
            <a:avLst/>
          </a:prstGeom>
          <a:gradFill rotWithShape="1">
            <a:gsLst>
              <a:gs pos="0">
                <a:srgbClr val="FF00FF">
                  <a:alpha val="53998"/>
                </a:srgbClr>
              </a:gs>
              <a:gs pos="100000">
                <a:srgbClr val="760076">
                  <a:alpha val="59000"/>
                </a:srgbClr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 sz="1500">
              <a:latin typeface=".VnTime" panose="020B7200000000000000" pitchFamily="34" charset="0"/>
              <a:cs typeface="Arial" panose="020B0604020202020204" pitchFamily="34" charset="0"/>
            </a:endParaRPr>
          </a:p>
        </p:txBody>
      </p:sp>
      <p:sp>
        <p:nvSpPr>
          <p:cNvPr id="11277" name="WordArt 226"/>
          <p:cNvSpPr>
            <a:spLocks noChangeArrowheads="1" noChangeShapeType="1" noTextEdit="1"/>
          </p:cNvSpPr>
          <p:nvPr/>
        </p:nvSpPr>
        <p:spPr bwMode="auto">
          <a:xfrm>
            <a:off x="1751014" y="4349751"/>
            <a:ext cx="344487" cy="290513"/>
          </a:xfrm>
          <a:prstGeom prst="rect">
            <a:avLst/>
          </a:prstGeom>
        </p:spPr>
        <p:txBody>
          <a:bodyPr wrap="none" fromWordArt="1">
            <a:prstTxWarp prst="textInflate">
              <a:avLst>
                <a:gd name="adj" fmla="val 13634"/>
              </a:avLst>
            </a:prstTxWarp>
          </a:bodyPr>
          <a:lstStyle/>
          <a:p>
            <a:pPr algn="ctr"/>
            <a:r>
              <a:rPr lang="en-US" sz="2700" kern="10">
                <a:ln w="9525">
                  <a:solidFill>
                    <a:srgbClr val="FFFF00"/>
                  </a:solidFill>
                  <a:round/>
                </a:ln>
                <a:solidFill>
                  <a:srgbClr val="FFFF00"/>
                </a:solidFill>
                <a:latin typeface=".VnTimeH" panose="020B7200000000000000" pitchFamily="34" charset="0"/>
              </a:rPr>
              <a:t>b</a:t>
            </a:r>
            <a:endParaRPr lang="en-US" sz="2700" kern="10">
              <a:ln w="9525">
                <a:solidFill>
                  <a:srgbClr val="FFFF00"/>
                </a:solidFill>
                <a:round/>
              </a:ln>
              <a:solidFill>
                <a:srgbClr val="FFFF00"/>
              </a:solidFill>
              <a:latin typeface=".VnTimeH" panose="020B7200000000000000" pitchFamily="34" charset="0"/>
            </a:endParaRPr>
          </a:p>
        </p:txBody>
      </p:sp>
      <p:sp>
        <p:nvSpPr>
          <p:cNvPr id="47" name="AutoShape 51"/>
          <p:cNvSpPr>
            <a:spLocks noRot="1" noChangeAspect="1" noMove="1" noResize="1" noEditPoints="1" noAdjustHandles="1" noChangeArrowheads="1" noChangeShapeType="1" noTextEdit="1"/>
          </p:cNvSpPr>
          <p:nvPr/>
        </p:nvSpPr>
        <p:spPr bwMode="auto">
          <a:xfrm>
            <a:off x="2400300" y="5086351"/>
            <a:ext cx="3784600" cy="563563"/>
          </a:xfrm>
          <a:prstGeom prst="roundRect">
            <a:avLst>
              <a:gd name="adj" fmla="val 16667"/>
            </a:avLst>
          </a:prstGeom>
          <a:blipFill rotWithShape="1">
            <a:blip r:embed="rId6"/>
            <a:stretch>
              <a:fillRect t="-17391" b="-35870"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r>
              <a:rPr lang="en-US">
                <a:noFill/>
              </a:rPr>
              <a:t> </a:t>
            </a:r>
            <a:endParaRPr lang="en-US">
              <a:noFill/>
            </a:endParaRPr>
          </a:p>
        </p:txBody>
      </p:sp>
      <p:pic>
        <p:nvPicPr>
          <p:cNvPr id="48" name="Picture 37" descr="Blue_chapterlist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2539" y="5322889"/>
            <a:ext cx="446087" cy="263525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9" name="Picture 39" descr="Classicmode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2C2761"/>
              </a:clrFrom>
              <a:clrTo>
                <a:srgbClr val="2C2761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8289" y="5156201"/>
            <a:ext cx="1125537" cy="601663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0" name="Oval 59">
            <a:hlinkHover r:id="" action="ppaction://noaction" highlightClick="1">
              <a:snd r:embed="rId4" name="cached_combo42.wav"/>
            </a:hlinkHover>
          </p:cNvPr>
          <p:cNvSpPr>
            <a:spLocks noChangeArrowheads="1"/>
          </p:cNvSpPr>
          <p:nvPr/>
        </p:nvSpPr>
        <p:spPr bwMode="auto">
          <a:xfrm>
            <a:off x="1595438" y="5176839"/>
            <a:ext cx="614362" cy="460375"/>
          </a:xfrm>
          <a:prstGeom prst="ellipse">
            <a:avLst/>
          </a:prstGeom>
          <a:gradFill rotWithShape="1">
            <a:gsLst>
              <a:gs pos="0">
                <a:srgbClr val="FF00FF">
                  <a:alpha val="53998"/>
                </a:srgbClr>
              </a:gs>
              <a:gs pos="100000">
                <a:srgbClr val="760076">
                  <a:alpha val="59000"/>
                </a:srgbClr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 sz="1500">
              <a:latin typeface=".VnTime" panose="020B7200000000000000" pitchFamily="34" charset="0"/>
              <a:cs typeface="Arial" panose="020B0604020202020204" pitchFamily="34" charset="0"/>
            </a:endParaRPr>
          </a:p>
        </p:txBody>
      </p:sp>
      <p:sp>
        <p:nvSpPr>
          <p:cNvPr id="11282" name="WordArt 226"/>
          <p:cNvSpPr>
            <a:spLocks noChangeArrowheads="1" noChangeShapeType="1" noTextEdit="1"/>
          </p:cNvSpPr>
          <p:nvPr/>
        </p:nvSpPr>
        <p:spPr bwMode="auto">
          <a:xfrm>
            <a:off x="1751014" y="5295901"/>
            <a:ext cx="344487" cy="290513"/>
          </a:xfrm>
          <a:prstGeom prst="rect">
            <a:avLst/>
          </a:prstGeom>
        </p:spPr>
        <p:txBody>
          <a:bodyPr wrap="none" fromWordArt="1">
            <a:prstTxWarp prst="textInflate">
              <a:avLst>
                <a:gd name="adj" fmla="val 13634"/>
              </a:avLst>
            </a:prstTxWarp>
          </a:bodyPr>
          <a:lstStyle/>
          <a:p>
            <a:pPr algn="ctr"/>
            <a:r>
              <a:rPr lang="en-US" sz="2700" kern="10">
                <a:ln w="9525">
                  <a:solidFill>
                    <a:srgbClr val="FFFF00"/>
                  </a:solidFill>
                  <a:round/>
                </a:ln>
                <a:solidFill>
                  <a:srgbClr val="FFFF00"/>
                </a:solidFill>
                <a:latin typeface=".VnTimeH" panose="020B7200000000000000" pitchFamily="34" charset="0"/>
              </a:rPr>
              <a:t>c</a:t>
            </a:r>
            <a:endParaRPr lang="en-US" sz="2700" kern="10">
              <a:ln w="9525">
                <a:solidFill>
                  <a:srgbClr val="FFFF00"/>
                </a:solidFill>
                <a:round/>
              </a:ln>
              <a:solidFill>
                <a:srgbClr val="FFFF00"/>
              </a:solidFill>
              <a:latin typeface=".VnTimeH" panose="020B7200000000000000" pitchFamily="34" charset="0"/>
            </a:endParaRPr>
          </a:p>
        </p:txBody>
      </p:sp>
      <p:sp>
        <p:nvSpPr>
          <p:cNvPr id="57" name="AutoShape 27"/>
          <p:cNvSpPr/>
          <p:nvPr/>
        </p:nvSpPr>
        <p:spPr>
          <a:xfrm>
            <a:off x="1550989" y="1598614"/>
            <a:ext cx="1157287" cy="1019175"/>
          </a:xfrm>
          <a:prstGeom prst="sun">
            <a:avLst>
              <a:gd name="adj" fmla="val 19880"/>
            </a:avLst>
          </a:prstGeom>
          <a:gradFill rotWithShape="1">
            <a:gsLst>
              <a:gs pos="0">
                <a:srgbClr val="FF0066"/>
              </a:gs>
              <a:gs pos="100000">
                <a:srgbClr val="E9EE10"/>
              </a:gs>
            </a:gsLst>
            <a:path path="rect">
              <a:fillToRect l="50000" t="50000" r="50000" b="50000"/>
            </a:path>
            <a:tileRect/>
          </a:gra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/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indent="0">
              <a:spcBef>
                <a:spcPct val="0"/>
              </a:spcBef>
              <a:buNone/>
              <a:defRPr/>
            </a:pPr>
            <a:endParaRPr lang="en-US" altLang="en-US" sz="1350" noProof="1"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sp>
        <p:nvSpPr>
          <p:cNvPr id="11284" name="WordArt 28"/>
          <p:cNvSpPr>
            <a:spLocks noChangeArrowheads="1" noChangeShapeType="1" noTextEdit="1"/>
          </p:cNvSpPr>
          <p:nvPr/>
        </p:nvSpPr>
        <p:spPr bwMode="auto">
          <a:xfrm>
            <a:off x="1863725" y="1874838"/>
            <a:ext cx="514350" cy="457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2700" b="1" kern="10">
                <a:ln w="19050">
                  <a:solidFill>
                    <a:srgbClr val="FFFF00"/>
                  </a:solidFill>
                  <a:round/>
                </a:ln>
                <a:solidFill>
                  <a:srgbClr val="FFFF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Câu 3</a:t>
            </a:r>
            <a:endParaRPr lang="en-US" sz="2700" b="1" kern="10">
              <a:ln w="19050">
                <a:solidFill>
                  <a:srgbClr val="FFFF00"/>
                </a:solidFill>
                <a:round/>
              </a:ln>
              <a:solidFill>
                <a:srgbClr val="FFFF00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285" name="WordArt 30"/>
          <p:cNvSpPr>
            <a:spLocks noChangeArrowheads="1" noChangeShapeType="1" noTextEdit="1"/>
          </p:cNvSpPr>
          <p:nvPr/>
        </p:nvSpPr>
        <p:spPr bwMode="auto">
          <a:xfrm>
            <a:off x="2371726" y="844550"/>
            <a:ext cx="4481513" cy="57308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2700" kern="10">
                <a:ln w="12700">
                  <a:solidFill>
                    <a:srgbClr val="EAEAEA"/>
                  </a:solidFill>
                  <a:rou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.VnTime" panose="020B7200000000000000" pitchFamily="34" charset="0"/>
              </a:rPr>
              <a:t>rung chu«ng vµng </a:t>
            </a:r>
            <a:endParaRPr lang="en-US" sz="2700" kern="10">
              <a:ln w="12700">
                <a:solidFill>
                  <a:srgbClr val="EAEAEA"/>
                </a:solidFill>
                <a:round/>
              </a:ln>
              <a:gradFill rotWithShape="1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0" scaled="1"/>
              </a:gradFill>
              <a:effectLst>
                <a:outerShdw dist="35921" dir="2700000" sy="50000" kx="2115830" algn="bl" rotWithShape="0">
                  <a:srgbClr val="C0C0C0">
                    <a:alpha val="79999"/>
                  </a:srgbClr>
                </a:outerShdw>
              </a:effectLst>
              <a:latin typeface=".VnTime" panose="020B7200000000000000" pitchFamily="34" charset="0"/>
            </a:endParaRPr>
          </a:p>
        </p:txBody>
      </p:sp>
      <p:pic>
        <p:nvPicPr>
          <p:cNvPr id="11286" name="Picture 31" descr="people008"/>
          <p:cNvPicPr>
            <a:picLocks noChangeAspect="1" noChangeArrowheads="1"/>
          </p:cNvPicPr>
          <p:nvPr/>
        </p:nvPicPr>
        <p:blipFill>
          <a:blip r:embed="rId7">
            <a:lum contras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4811713"/>
            <a:ext cx="728662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87" name="Picture 32" descr="Bellcoll">
            <a:hlinkClick r:id="" action="ppaction://hlinkshowjump?jump=firstslide"/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3314" y="685800"/>
            <a:ext cx="1239837" cy="1257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88" name="WordArt 33"/>
          <p:cNvSpPr>
            <a:spLocks noChangeArrowheads="1" noChangeShapeType="1" noTextEdit="1"/>
          </p:cNvSpPr>
          <p:nvPr/>
        </p:nvSpPr>
        <p:spPr bwMode="auto">
          <a:xfrm>
            <a:off x="6951663" y="3294063"/>
            <a:ext cx="500062" cy="55721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2700" kern="10">
                <a:ln w="19050">
                  <a:solidFill>
                    <a:srgbClr val="99CCFF"/>
                  </a:solidFill>
                  <a:rou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</a:rPr>
              <a:t>0</a:t>
            </a:r>
            <a:endParaRPr lang="en-US" sz="2700" kern="10">
              <a:ln w="19050">
                <a:solidFill>
                  <a:srgbClr val="99CCFF"/>
                </a:solidFill>
                <a:round/>
              </a:ln>
              <a:solidFill>
                <a:srgbClr val="0066CC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Impact" panose="020B0806030902050204" pitchFamily="34" charset="0"/>
            </a:endParaRPr>
          </a:p>
        </p:txBody>
      </p:sp>
      <p:sp>
        <p:nvSpPr>
          <p:cNvPr id="11289" name="WordArt 34"/>
          <p:cNvSpPr>
            <a:spLocks noChangeArrowheads="1" noChangeShapeType="1" noTextEdit="1"/>
          </p:cNvSpPr>
          <p:nvPr/>
        </p:nvSpPr>
        <p:spPr bwMode="auto">
          <a:xfrm>
            <a:off x="6951663" y="3294063"/>
            <a:ext cx="500062" cy="55721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2700" kern="10">
                <a:ln w="19050">
                  <a:solidFill>
                    <a:srgbClr val="99CCFF"/>
                  </a:solidFill>
                  <a:rou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</a:rPr>
              <a:t>1</a:t>
            </a:r>
            <a:endParaRPr lang="en-US" sz="2700" kern="10">
              <a:ln w="19050">
                <a:solidFill>
                  <a:srgbClr val="99CCFF"/>
                </a:solidFill>
                <a:round/>
              </a:ln>
              <a:solidFill>
                <a:srgbClr val="0066CC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Impact" panose="020B0806030902050204" pitchFamily="34" charset="0"/>
            </a:endParaRPr>
          </a:p>
        </p:txBody>
      </p:sp>
      <p:sp>
        <p:nvSpPr>
          <p:cNvPr id="11290" name="WordArt 35"/>
          <p:cNvSpPr>
            <a:spLocks noChangeArrowheads="1" noChangeShapeType="1" noTextEdit="1"/>
          </p:cNvSpPr>
          <p:nvPr/>
        </p:nvSpPr>
        <p:spPr bwMode="auto">
          <a:xfrm>
            <a:off x="6954838" y="3271838"/>
            <a:ext cx="500062" cy="55721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2700" kern="10">
                <a:ln w="19050">
                  <a:solidFill>
                    <a:srgbClr val="99CCFF"/>
                  </a:solidFill>
                  <a:rou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</a:rPr>
              <a:t>2</a:t>
            </a:r>
            <a:endParaRPr lang="en-US" sz="2700" kern="10">
              <a:ln w="19050">
                <a:solidFill>
                  <a:srgbClr val="99CCFF"/>
                </a:solidFill>
                <a:round/>
              </a:ln>
              <a:solidFill>
                <a:srgbClr val="0066CC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Impact" panose="020B0806030902050204" pitchFamily="34" charset="0"/>
            </a:endParaRPr>
          </a:p>
        </p:txBody>
      </p:sp>
      <p:sp>
        <p:nvSpPr>
          <p:cNvPr id="11291" name="WordArt 36"/>
          <p:cNvSpPr>
            <a:spLocks noChangeArrowheads="1" noChangeShapeType="1" noTextEdit="1"/>
          </p:cNvSpPr>
          <p:nvPr/>
        </p:nvSpPr>
        <p:spPr bwMode="auto">
          <a:xfrm>
            <a:off x="6951663" y="3294063"/>
            <a:ext cx="500062" cy="55721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2700" kern="10">
                <a:ln w="19050">
                  <a:solidFill>
                    <a:srgbClr val="99CCFF"/>
                  </a:solidFill>
                  <a:rou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</a:rPr>
              <a:t>3</a:t>
            </a:r>
            <a:endParaRPr lang="en-US" sz="2700" kern="10">
              <a:ln w="19050">
                <a:solidFill>
                  <a:srgbClr val="99CCFF"/>
                </a:solidFill>
                <a:round/>
              </a:ln>
              <a:solidFill>
                <a:srgbClr val="0066CC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Impact" panose="020B0806030902050204" pitchFamily="34" charset="0"/>
            </a:endParaRPr>
          </a:p>
        </p:txBody>
      </p:sp>
      <p:sp>
        <p:nvSpPr>
          <p:cNvPr id="11292" name="WordArt 37"/>
          <p:cNvSpPr>
            <a:spLocks noChangeArrowheads="1" noChangeShapeType="1" noTextEdit="1"/>
          </p:cNvSpPr>
          <p:nvPr/>
        </p:nvSpPr>
        <p:spPr bwMode="auto">
          <a:xfrm>
            <a:off x="6986588" y="3294063"/>
            <a:ext cx="500062" cy="55721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2700" kern="10">
                <a:ln w="19050">
                  <a:solidFill>
                    <a:srgbClr val="99CCFF"/>
                  </a:solidFill>
                  <a:rou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</a:rPr>
              <a:t>4</a:t>
            </a:r>
            <a:endParaRPr lang="en-US" sz="2700" kern="10">
              <a:ln w="19050">
                <a:solidFill>
                  <a:srgbClr val="99CCFF"/>
                </a:solidFill>
                <a:round/>
              </a:ln>
              <a:solidFill>
                <a:srgbClr val="0066CC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Impact" panose="020B0806030902050204" pitchFamily="34" charset="0"/>
            </a:endParaRPr>
          </a:p>
        </p:txBody>
      </p:sp>
      <p:sp>
        <p:nvSpPr>
          <p:cNvPr id="11293" name="WordArt 38"/>
          <p:cNvSpPr>
            <a:spLocks noChangeArrowheads="1" noChangeShapeType="1" noTextEdit="1"/>
          </p:cNvSpPr>
          <p:nvPr/>
        </p:nvSpPr>
        <p:spPr bwMode="auto">
          <a:xfrm>
            <a:off x="6962776" y="3294063"/>
            <a:ext cx="500063" cy="55721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2700" kern="10">
                <a:ln w="19050">
                  <a:solidFill>
                    <a:srgbClr val="99CCFF"/>
                  </a:solidFill>
                  <a:rou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</a:rPr>
              <a:t>5</a:t>
            </a:r>
            <a:endParaRPr lang="en-US" sz="2700" kern="10">
              <a:ln w="19050">
                <a:solidFill>
                  <a:srgbClr val="99CCFF"/>
                </a:solidFill>
                <a:round/>
              </a:ln>
              <a:solidFill>
                <a:srgbClr val="0066CC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Impact" panose="020B0806030902050204" pitchFamily="34" charset="0"/>
            </a:endParaRPr>
          </a:p>
        </p:txBody>
      </p:sp>
      <p:sp>
        <p:nvSpPr>
          <p:cNvPr id="11294" name="WordArt 39"/>
          <p:cNvSpPr>
            <a:spLocks noChangeArrowheads="1" noChangeShapeType="1" noTextEdit="1"/>
          </p:cNvSpPr>
          <p:nvPr/>
        </p:nvSpPr>
        <p:spPr bwMode="auto">
          <a:xfrm>
            <a:off x="6951663" y="3294063"/>
            <a:ext cx="500062" cy="55721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2700" kern="10">
                <a:ln w="19050">
                  <a:solidFill>
                    <a:srgbClr val="99CCFF"/>
                  </a:solidFill>
                  <a:rou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</a:rPr>
              <a:t>6</a:t>
            </a:r>
            <a:endParaRPr lang="en-US" sz="2700" kern="10">
              <a:ln w="19050">
                <a:solidFill>
                  <a:srgbClr val="99CCFF"/>
                </a:solidFill>
                <a:round/>
              </a:ln>
              <a:solidFill>
                <a:srgbClr val="0066CC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Impact" panose="020B0806030902050204" pitchFamily="34" charset="0"/>
            </a:endParaRPr>
          </a:p>
        </p:txBody>
      </p:sp>
      <p:sp>
        <p:nvSpPr>
          <p:cNvPr id="11295" name="WordArt 40"/>
          <p:cNvSpPr>
            <a:spLocks noChangeArrowheads="1" noChangeShapeType="1" noTextEdit="1"/>
          </p:cNvSpPr>
          <p:nvPr/>
        </p:nvSpPr>
        <p:spPr bwMode="auto">
          <a:xfrm>
            <a:off x="6951663" y="3294063"/>
            <a:ext cx="500062" cy="55721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2700" kern="10">
                <a:ln w="19050">
                  <a:solidFill>
                    <a:srgbClr val="99CCFF"/>
                  </a:solidFill>
                  <a:rou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</a:rPr>
              <a:t>7</a:t>
            </a:r>
            <a:endParaRPr lang="en-US" sz="2700" kern="10">
              <a:ln w="19050">
                <a:solidFill>
                  <a:srgbClr val="99CCFF"/>
                </a:solidFill>
                <a:round/>
              </a:ln>
              <a:solidFill>
                <a:srgbClr val="0066CC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Impact" panose="020B0806030902050204" pitchFamily="34" charset="0"/>
            </a:endParaRPr>
          </a:p>
        </p:txBody>
      </p:sp>
      <p:sp>
        <p:nvSpPr>
          <p:cNvPr id="11296" name="WordArt 41"/>
          <p:cNvSpPr>
            <a:spLocks noChangeArrowheads="1" noChangeShapeType="1" noTextEdit="1"/>
          </p:cNvSpPr>
          <p:nvPr/>
        </p:nvSpPr>
        <p:spPr bwMode="auto">
          <a:xfrm>
            <a:off x="6954838" y="3282951"/>
            <a:ext cx="500062" cy="55721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2700" kern="10">
                <a:ln w="19050">
                  <a:solidFill>
                    <a:srgbClr val="99CCFF"/>
                  </a:solidFill>
                  <a:rou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</a:rPr>
              <a:t>8</a:t>
            </a:r>
            <a:endParaRPr lang="en-US" sz="2700" kern="10">
              <a:ln w="19050">
                <a:solidFill>
                  <a:srgbClr val="99CCFF"/>
                </a:solidFill>
                <a:round/>
              </a:ln>
              <a:solidFill>
                <a:srgbClr val="0066CC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Impact" panose="020B0806030902050204" pitchFamily="34" charset="0"/>
            </a:endParaRPr>
          </a:p>
        </p:txBody>
      </p:sp>
      <p:sp>
        <p:nvSpPr>
          <p:cNvPr id="11297" name="WordArt 42"/>
          <p:cNvSpPr>
            <a:spLocks noChangeArrowheads="1" noChangeShapeType="1" noTextEdit="1"/>
          </p:cNvSpPr>
          <p:nvPr/>
        </p:nvSpPr>
        <p:spPr bwMode="auto">
          <a:xfrm>
            <a:off x="6951663" y="3294063"/>
            <a:ext cx="500062" cy="55721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2700" kern="10">
                <a:ln w="19050">
                  <a:solidFill>
                    <a:srgbClr val="99CCFF"/>
                  </a:solidFill>
                  <a:rou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</a:rPr>
              <a:t>9</a:t>
            </a:r>
            <a:endParaRPr lang="en-US" sz="2700" kern="10">
              <a:ln w="19050">
                <a:solidFill>
                  <a:srgbClr val="99CCFF"/>
                </a:solidFill>
                <a:round/>
              </a:ln>
              <a:solidFill>
                <a:srgbClr val="0066CC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Impact" panose="020B0806030902050204" pitchFamily="34" charset="0"/>
            </a:endParaRPr>
          </a:p>
        </p:txBody>
      </p:sp>
      <p:sp>
        <p:nvSpPr>
          <p:cNvPr id="11298" name="WordArt 43"/>
          <p:cNvSpPr>
            <a:spLocks noChangeArrowheads="1" noChangeShapeType="1" noTextEdit="1"/>
          </p:cNvSpPr>
          <p:nvPr/>
        </p:nvSpPr>
        <p:spPr bwMode="auto">
          <a:xfrm>
            <a:off x="6951663" y="3294063"/>
            <a:ext cx="500062" cy="55721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2700" kern="10">
                <a:ln w="19050">
                  <a:solidFill>
                    <a:srgbClr val="99CCFF"/>
                  </a:solidFill>
                  <a:rou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</a:rPr>
              <a:t>10</a:t>
            </a:r>
            <a:endParaRPr lang="en-US" sz="2700" kern="10">
              <a:ln w="19050">
                <a:solidFill>
                  <a:srgbClr val="99CCFF"/>
                </a:solidFill>
                <a:round/>
              </a:ln>
              <a:solidFill>
                <a:srgbClr val="0066CC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Impact" panose="020B0806030902050204" pitchFamily="34" charset="0"/>
            </a:endParaRPr>
          </a:p>
        </p:txBody>
      </p:sp>
      <p:sp>
        <p:nvSpPr>
          <p:cNvPr id="11299" name="WordArt 44"/>
          <p:cNvSpPr>
            <a:spLocks noChangeArrowheads="1" noChangeShapeType="1" noTextEdit="1"/>
          </p:cNvSpPr>
          <p:nvPr/>
        </p:nvSpPr>
        <p:spPr bwMode="auto">
          <a:xfrm>
            <a:off x="6951663" y="3294063"/>
            <a:ext cx="500062" cy="55721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2700" kern="10">
                <a:ln w="19050">
                  <a:solidFill>
                    <a:srgbClr val="99CCFF"/>
                  </a:solidFill>
                  <a:rou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</a:rPr>
              <a:t>11</a:t>
            </a:r>
            <a:endParaRPr lang="en-US" sz="2700" kern="10">
              <a:ln w="19050">
                <a:solidFill>
                  <a:srgbClr val="99CCFF"/>
                </a:solidFill>
                <a:round/>
              </a:ln>
              <a:solidFill>
                <a:srgbClr val="0066CC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Impact" panose="020B0806030902050204" pitchFamily="34" charset="0"/>
            </a:endParaRPr>
          </a:p>
        </p:txBody>
      </p:sp>
      <p:sp>
        <p:nvSpPr>
          <p:cNvPr id="11300" name="WordArt 45"/>
          <p:cNvSpPr>
            <a:spLocks noChangeArrowheads="1" noChangeShapeType="1" noTextEdit="1"/>
          </p:cNvSpPr>
          <p:nvPr/>
        </p:nvSpPr>
        <p:spPr bwMode="auto">
          <a:xfrm>
            <a:off x="6951663" y="3294063"/>
            <a:ext cx="500062" cy="55721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2700" kern="10">
                <a:ln w="19050">
                  <a:solidFill>
                    <a:srgbClr val="99CCFF"/>
                  </a:solidFill>
                  <a:rou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</a:rPr>
              <a:t>12</a:t>
            </a:r>
            <a:endParaRPr lang="en-US" sz="2700" kern="10">
              <a:ln w="19050">
                <a:solidFill>
                  <a:srgbClr val="99CCFF"/>
                </a:solidFill>
                <a:round/>
              </a:ln>
              <a:solidFill>
                <a:srgbClr val="0066CC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Impact" panose="020B0806030902050204" pitchFamily="34" charset="0"/>
            </a:endParaRPr>
          </a:p>
        </p:txBody>
      </p:sp>
      <p:sp>
        <p:nvSpPr>
          <p:cNvPr id="11301" name="WordArt 46"/>
          <p:cNvSpPr>
            <a:spLocks noChangeArrowheads="1" noChangeShapeType="1" noTextEdit="1"/>
          </p:cNvSpPr>
          <p:nvPr/>
        </p:nvSpPr>
        <p:spPr bwMode="auto">
          <a:xfrm>
            <a:off x="6943726" y="3279776"/>
            <a:ext cx="500063" cy="55721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2700" kern="10">
                <a:ln w="19050">
                  <a:solidFill>
                    <a:srgbClr val="99CCFF"/>
                  </a:solidFill>
                  <a:rou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</a:rPr>
              <a:t>13</a:t>
            </a:r>
            <a:endParaRPr lang="en-US" sz="2700" kern="10">
              <a:ln w="19050">
                <a:solidFill>
                  <a:srgbClr val="99CCFF"/>
                </a:solidFill>
                <a:round/>
              </a:ln>
              <a:solidFill>
                <a:srgbClr val="0066CC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Impact" panose="020B0806030902050204" pitchFamily="34" charset="0"/>
            </a:endParaRPr>
          </a:p>
        </p:txBody>
      </p:sp>
      <p:sp>
        <p:nvSpPr>
          <p:cNvPr id="11302" name="WordArt 47"/>
          <p:cNvSpPr>
            <a:spLocks noChangeArrowheads="1" noChangeShapeType="1" noTextEdit="1"/>
          </p:cNvSpPr>
          <p:nvPr/>
        </p:nvSpPr>
        <p:spPr bwMode="auto">
          <a:xfrm>
            <a:off x="6951663" y="3294063"/>
            <a:ext cx="500062" cy="55721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2700" kern="10">
                <a:ln w="19050">
                  <a:solidFill>
                    <a:srgbClr val="99CCFF"/>
                  </a:solidFill>
                  <a:rou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</a:rPr>
              <a:t>14</a:t>
            </a:r>
            <a:endParaRPr lang="en-US" sz="2700" kern="10">
              <a:ln w="19050">
                <a:solidFill>
                  <a:srgbClr val="99CCFF"/>
                </a:solidFill>
                <a:round/>
              </a:ln>
              <a:solidFill>
                <a:srgbClr val="0066CC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Impact" panose="020B0806030902050204" pitchFamily="34" charset="0"/>
            </a:endParaRPr>
          </a:p>
        </p:txBody>
      </p:sp>
      <p:sp>
        <p:nvSpPr>
          <p:cNvPr id="11303" name="WordArt 48"/>
          <p:cNvSpPr>
            <a:spLocks noChangeArrowheads="1" noChangeShapeType="1" noTextEdit="1"/>
          </p:cNvSpPr>
          <p:nvPr/>
        </p:nvSpPr>
        <p:spPr bwMode="auto">
          <a:xfrm>
            <a:off x="6951663" y="3294063"/>
            <a:ext cx="500062" cy="55721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2700" kern="10">
                <a:ln w="19050">
                  <a:solidFill>
                    <a:srgbClr val="99CCFF"/>
                  </a:solidFill>
                  <a:rou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</a:rPr>
              <a:t>15</a:t>
            </a:r>
            <a:endParaRPr lang="en-US" sz="2700" kern="10">
              <a:ln w="19050">
                <a:solidFill>
                  <a:srgbClr val="99CCFF"/>
                </a:solidFill>
                <a:round/>
              </a:ln>
              <a:solidFill>
                <a:srgbClr val="0066CC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Impact" panose="020B0806030902050204" pitchFamily="34" charset="0"/>
            </a:endParaRPr>
          </a:p>
        </p:txBody>
      </p:sp>
      <p:grpSp>
        <p:nvGrpSpPr>
          <p:cNvPr id="3" name="Group 49"/>
          <p:cNvGrpSpPr/>
          <p:nvPr/>
        </p:nvGrpSpPr>
        <p:grpSpPr bwMode="auto">
          <a:xfrm>
            <a:off x="6546850" y="4129089"/>
            <a:ext cx="1316038" cy="885825"/>
            <a:chOff x="4320" y="2928"/>
            <a:chExt cx="1104" cy="1104"/>
          </a:xfrm>
        </p:grpSpPr>
        <p:sp>
          <p:nvSpPr>
            <p:cNvPr id="11307" name="AutoShape 50"/>
            <p:cNvSpPr>
              <a:spLocks noChangeArrowheads="1"/>
            </p:cNvSpPr>
            <p:nvPr/>
          </p:nvSpPr>
          <p:spPr bwMode="auto">
            <a:xfrm>
              <a:off x="4320" y="2928"/>
              <a:ext cx="1104" cy="1104"/>
            </a:xfrm>
            <a:prstGeom prst="star32">
              <a:avLst>
                <a:gd name="adj" fmla="val 37500"/>
              </a:avLst>
            </a:prstGeom>
            <a:gradFill rotWithShape="1">
              <a:gsLst>
                <a:gs pos="0">
                  <a:srgbClr val="EC9EC5"/>
                </a:gs>
                <a:gs pos="100000">
                  <a:srgbClr val="CC0066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miter lim="800000"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endParaRPr lang="en-US" altLang="en-US" sz="4500" b="1">
                <a:solidFill>
                  <a:srgbClr val="FF0066"/>
                </a:solidFill>
                <a:latin typeface=".VnHelvetInsH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1308" name="WordArt 51"/>
            <p:cNvSpPr>
              <a:spLocks noChangeArrowheads="1" noChangeShapeType="1" noTextEdit="1"/>
            </p:cNvSpPr>
            <p:nvPr/>
          </p:nvSpPr>
          <p:spPr bwMode="auto">
            <a:xfrm>
              <a:off x="4581" y="3142"/>
              <a:ext cx="672" cy="576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sz="2700" kern="10">
                  <a:ln w="9525">
                    <a:solidFill>
                      <a:srgbClr val="000000"/>
                    </a:solidFill>
                    <a:round/>
                  </a:ln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Hết giờ</a:t>
              </a:r>
              <a:endParaRPr lang="en-US" sz="2700" kern="10">
                <a:ln w="9525">
                  <a:solidFill>
                    <a:srgbClr val="000000"/>
                  </a:solidFill>
                  <a:round/>
                </a:ln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11305" name="Picture 29" descr="Picture1"/>
          <p:cNvPicPr>
            <a:picLocks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2525" y="1398588"/>
            <a:ext cx="6859588" cy="69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306" name="Picture 47" descr="avatar320552_1043153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3750" y="857250"/>
            <a:ext cx="85725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12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12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12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8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6" dur="2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1" name="Jet Fighter 2-DVD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1" presetID="5" presetClass="entr" presetSubtype="1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" presetClass="entr" presetSubtype="1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2" name="Chimes 3-CL (2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7" presetID="5" presetClass="entr" presetSubtype="1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" presetClass="entr" presetSubtype="1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112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8" fill="hold" nodeType="withEffect">
                                  <p:stCondLst>
                                    <p:cond delay="200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5" presetClass="entr" presetSubtype="1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8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" presetClass="entr" presetSubtype="1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1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2" name="Chimes 3-CL (2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2" presetID="5" presetClass="entr" presetSubtype="1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4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" presetClass="entr" presetSubtype="1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7" dur="500"/>
                                        <p:tgtEl>
                                          <p:spTgt spid="112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8" fill="hold" nodeType="withEffect">
                                  <p:stCondLst>
                                    <p:cond delay="300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5" presetClass="entr" presetSubtype="1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3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5" presetClass="entr" presetSubtype="1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6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2" name="Chimes 3-CL (2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7" presetID="5" presetClass="entr" presetSubtype="10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9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5" presetClass="entr" presetSubtype="10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2" dur="500"/>
                                        <p:tgtEl>
                                          <p:spTgt spid="112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22" presetClass="entr" presetSubtype="8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0" dur="500"/>
                                        <p:tgtEl>
                                          <p:spTgt spid="1130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500"/>
                            </p:stCondLst>
                            <p:childTnLst>
                              <p:par>
                                <p:cTn id="72" presetID="53" presetClass="exit" presetSubtype="1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3" dur="500"/>
                                        <p:tgtEl>
                                          <p:spTgt spid="113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/>
                                        <p:tgtEl>
                                          <p:spTgt spid="113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5" dur="500"/>
                                        <p:tgtEl>
                                          <p:spTgt spid="1130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3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1000"/>
                            </p:stCondLst>
                            <p:childTnLst>
                              <p:par>
                                <p:cTn id="78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0" dur="500"/>
                                        <p:tgtEl>
                                          <p:spTgt spid="1130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1500"/>
                            </p:stCondLst>
                            <p:childTnLst>
                              <p:par>
                                <p:cTn id="82" presetID="53" presetClass="exit" presetSubtype="1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3" dur="500"/>
                                        <p:tgtEl>
                                          <p:spTgt spid="113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/>
                                        <p:tgtEl>
                                          <p:spTgt spid="113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5" dur="500"/>
                                        <p:tgtEl>
                                          <p:spTgt spid="1130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2000"/>
                            </p:stCondLst>
                            <p:childTnLst>
                              <p:par>
                                <p:cTn id="88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0" dur="500"/>
                                        <p:tgtEl>
                                          <p:spTgt spid="1130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2500"/>
                            </p:stCondLst>
                            <p:childTnLst>
                              <p:par>
                                <p:cTn id="92" presetID="53" presetClass="exit" presetSubtype="1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3" dur="500"/>
                                        <p:tgtEl>
                                          <p:spTgt spid="113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/>
                                        <p:tgtEl>
                                          <p:spTgt spid="113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5" dur="500"/>
                                        <p:tgtEl>
                                          <p:spTgt spid="1130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3000"/>
                            </p:stCondLst>
                            <p:childTnLst>
                              <p:par>
                                <p:cTn id="98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0" dur="500"/>
                                        <p:tgtEl>
                                          <p:spTgt spid="1130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3500"/>
                            </p:stCondLst>
                            <p:childTnLst>
                              <p:par>
                                <p:cTn id="102" presetID="53" presetClass="exit" presetSubtype="1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3" dur="500"/>
                                        <p:tgtEl>
                                          <p:spTgt spid="113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/>
                                        <p:tgtEl>
                                          <p:spTgt spid="113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5" dur="500"/>
                                        <p:tgtEl>
                                          <p:spTgt spid="1130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4000"/>
                            </p:stCondLst>
                            <p:childTnLst>
                              <p:par>
                                <p:cTn id="108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0" dur="500"/>
                                        <p:tgtEl>
                                          <p:spTgt spid="1129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4500"/>
                            </p:stCondLst>
                            <p:childTnLst>
                              <p:par>
                                <p:cTn id="112" presetID="53" presetClass="exit" presetSubtype="1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3" dur="500"/>
                                        <p:tgtEl>
                                          <p:spTgt spid="112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500"/>
                                        <p:tgtEl>
                                          <p:spTgt spid="112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5" dur="500"/>
                                        <p:tgtEl>
                                          <p:spTgt spid="1129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>
                            <p:stCondLst>
                              <p:cond delay="5000"/>
                            </p:stCondLst>
                            <p:childTnLst>
                              <p:par>
                                <p:cTn id="118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0" dur="500"/>
                                        <p:tgtEl>
                                          <p:spTgt spid="1129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>
                            <p:stCondLst>
                              <p:cond delay="5500"/>
                            </p:stCondLst>
                            <p:childTnLst>
                              <p:par>
                                <p:cTn id="122" presetID="53" presetClass="exit" presetSubtype="1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3" dur="500"/>
                                        <p:tgtEl>
                                          <p:spTgt spid="112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500"/>
                                        <p:tgtEl>
                                          <p:spTgt spid="112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5" dur="500"/>
                                        <p:tgtEl>
                                          <p:spTgt spid="1129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7" fill="hold">
                            <p:stCondLst>
                              <p:cond delay="6000"/>
                            </p:stCondLst>
                            <p:childTnLst>
                              <p:par>
                                <p:cTn id="128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0" dur="500"/>
                                        <p:tgtEl>
                                          <p:spTgt spid="1129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1" fill="hold">
                            <p:stCondLst>
                              <p:cond delay="6500"/>
                            </p:stCondLst>
                            <p:childTnLst>
                              <p:par>
                                <p:cTn id="132" presetID="53" presetClass="exit" presetSubtype="1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3" dur="500"/>
                                        <p:tgtEl>
                                          <p:spTgt spid="112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500"/>
                                        <p:tgtEl>
                                          <p:spTgt spid="112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5" dur="500"/>
                                        <p:tgtEl>
                                          <p:spTgt spid="1129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7" fill="hold">
                            <p:stCondLst>
                              <p:cond delay="7000"/>
                            </p:stCondLst>
                            <p:childTnLst>
                              <p:par>
                                <p:cTn id="138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0" dur="500"/>
                                        <p:tgtEl>
                                          <p:spTgt spid="1129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1" fill="hold">
                            <p:stCondLst>
                              <p:cond delay="7500"/>
                            </p:stCondLst>
                            <p:childTnLst>
                              <p:par>
                                <p:cTn id="142" presetID="53" presetClass="exit" presetSubtype="1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3" dur="500"/>
                                        <p:tgtEl>
                                          <p:spTgt spid="112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500"/>
                                        <p:tgtEl>
                                          <p:spTgt spid="112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5" dur="500"/>
                                        <p:tgtEl>
                                          <p:spTgt spid="1129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7" fill="hold">
                            <p:stCondLst>
                              <p:cond delay="8000"/>
                            </p:stCondLst>
                            <p:childTnLst>
                              <p:par>
                                <p:cTn id="148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0" dur="500"/>
                                        <p:tgtEl>
                                          <p:spTgt spid="1129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1" fill="hold">
                            <p:stCondLst>
                              <p:cond delay="8500"/>
                            </p:stCondLst>
                            <p:childTnLst>
                              <p:par>
                                <p:cTn id="152" presetID="53" presetClass="exit" presetSubtype="1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3" dur="500"/>
                                        <p:tgtEl>
                                          <p:spTgt spid="112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500"/>
                                        <p:tgtEl>
                                          <p:spTgt spid="112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5" dur="500"/>
                                        <p:tgtEl>
                                          <p:spTgt spid="1129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7" fill="hold">
                            <p:stCondLst>
                              <p:cond delay="9000"/>
                            </p:stCondLst>
                            <p:childTnLst>
                              <p:par>
                                <p:cTn id="158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0" dur="500"/>
                                        <p:tgtEl>
                                          <p:spTgt spid="1129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1" fill="hold">
                            <p:stCondLst>
                              <p:cond delay="9500"/>
                            </p:stCondLst>
                            <p:childTnLst>
                              <p:par>
                                <p:cTn id="162" presetID="53" presetClass="exit" presetSubtype="1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3" dur="500"/>
                                        <p:tgtEl>
                                          <p:spTgt spid="112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" dur="500"/>
                                        <p:tgtEl>
                                          <p:spTgt spid="112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5" dur="500"/>
                                        <p:tgtEl>
                                          <p:spTgt spid="1129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7" fill="hold">
                            <p:stCondLst>
                              <p:cond delay="10000"/>
                            </p:stCondLst>
                            <p:childTnLst>
                              <p:par>
                                <p:cTn id="168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0" dur="500"/>
                                        <p:tgtEl>
                                          <p:spTgt spid="1129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71" fill="hold">
                            <p:stCondLst>
                              <p:cond delay="10500"/>
                            </p:stCondLst>
                            <p:childTnLst>
                              <p:par>
                                <p:cTn id="172" presetID="53" presetClass="exit" presetSubtype="1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3" dur="500"/>
                                        <p:tgtEl>
                                          <p:spTgt spid="112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4" dur="500"/>
                                        <p:tgtEl>
                                          <p:spTgt spid="112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5" dur="500"/>
                                        <p:tgtEl>
                                          <p:spTgt spid="1129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7" fill="hold">
                            <p:stCondLst>
                              <p:cond delay="11000"/>
                            </p:stCondLst>
                            <p:childTnLst>
                              <p:par>
                                <p:cTn id="178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0" dur="500"/>
                                        <p:tgtEl>
                                          <p:spTgt spid="1129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81" fill="hold">
                            <p:stCondLst>
                              <p:cond delay="11500"/>
                            </p:stCondLst>
                            <p:childTnLst>
                              <p:par>
                                <p:cTn id="182" presetID="53" presetClass="exit" presetSubtype="1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3" dur="500"/>
                                        <p:tgtEl>
                                          <p:spTgt spid="112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4" dur="500"/>
                                        <p:tgtEl>
                                          <p:spTgt spid="112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5" dur="500"/>
                                        <p:tgtEl>
                                          <p:spTgt spid="1129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7" fill="hold">
                            <p:stCondLst>
                              <p:cond delay="12000"/>
                            </p:stCondLst>
                            <p:childTnLst>
                              <p:par>
                                <p:cTn id="188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0" dur="500"/>
                                        <p:tgtEl>
                                          <p:spTgt spid="1129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1" fill="hold">
                            <p:stCondLst>
                              <p:cond delay="12500"/>
                            </p:stCondLst>
                            <p:childTnLst>
                              <p:par>
                                <p:cTn id="192" presetID="53" presetClass="exit" presetSubtype="1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3" dur="500"/>
                                        <p:tgtEl>
                                          <p:spTgt spid="112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4" dur="500"/>
                                        <p:tgtEl>
                                          <p:spTgt spid="112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95" dur="500"/>
                                        <p:tgtEl>
                                          <p:spTgt spid="1129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7" fill="hold">
                            <p:stCondLst>
                              <p:cond delay="13000"/>
                            </p:stCondLst>
                            <p:childTnLst>
                              <p:par>
                                <p:cTn id="198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0" dur="500"/>
                                        <p:tgtEl>
                                          <p:spTgt spid="1129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01" fill="hold">
                            <p:stCondLst>
                              <p:cond delay="13500"/>
                            </p:stCondLst>
                            <p:childTnLst>
                              <p:par>
                                <p:cTn id="202" presetID="53" presetClass="exit" presetSubtype="1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3" dur="500"/>
                                        <p:tgtEl>
                                          <p:spTgt spid="112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4" dur="500"/>
                                        <p:tgtEl>
                                          <p:spTgt spid="112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5" dur="500"/>
                                        <p:tgtEl>
                                          <p:spTgt spid="1129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7" fill="hold">
                            <p:stCondLst>
                              <p:cond delay="14000"/>
                            </p:stCondLst>
                            <p:childTnLst>
                              <p:par>
                                <p:cTn id="208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0" dur="500"/>
                                        <p:tgtEl>
                                          <p:spTgt spid="1128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11" fill="hold">
                            <p:stCondLst>
                              <p:cond delay="14500"/>
                            </p:stCondLst>
                            <p:childTnLst>
                              <p:par>
                                <p:cTn id="212" presetID="53" presetClass="exit" presetSubtype="1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3" dur="500"/>
                                        <p:tgtEl>
                                          <p:spTgt spid="112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4" dur="500"/>
                                        <p:tgtEl>
                                          <p:spTgt spid="112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5" dur="500"/>
                                        <p:tgtEl>
                                          <p:spTgt spid="1128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7" fill="hold">
                            <p:stCondLst>
                              <p:cond delay="15000"/>
                            </p:stCondLst>
                            <p:childTnLst>
                              <p:par>
                                <p:cTn id="218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0" dur="500"/>
                                        <p:tgtEl>
                                          <p:spTgt spid="1128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1" fill="hold">
                            <p:stCondLst>
                              <p:cond delay="15500"/>
                            </p:stCondLst>
                            <p:childTnLst>
                              <p:par>
                                <p:cTn id="222" presetID="53" presetClass="exit" presetSubtype="1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3" dur="500"/>
                                        <p:tgtEl>
                                          <p:spTgt spid="112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4" dur="500"/>
                                        <p:tgtEl>
                                          <p:spTgt spid="112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5" dur="500"/>
                                        <p:tgtEl>
                                          <p:spTgt spid="1128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2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2" fill="hold">
                      <p:stCondLst>
                        <p:cond delay="indefinite"/>
                      </p:stCondLst>
                      <p:childTnLst>
                        <p:par>
                          <p:cTn id="233" fill="hold">
                            <p:stCondLst>
                              <p:cond delay="0"/>
                            </p:stCondLst>
                            <p:childTnLst>
                              <p:par>
                                <p:cTn id="234" presetID="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35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6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8" fill="hold">
                      <p:stCondLst>
                        <p:cond delay="indefinite"/>
                      </p:stCondLst>
                      <p:childTnLst>
                        <p:par>
                          <p:cTn id="239" fill="hold">
                            <p:stCondLst>
                              <p:cond delay="0"/>
                            </p:stCondLst>
                            <p:childTnLst>
                              <p:par>
                                <p:cTn id="240" presetID="23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animClr clrSpc="hsl" dir="cw">
                                      <p:cBhvr override="childStyle">
                                        <p:cTn id="241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42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43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244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5" name="FELIZ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45" presetID="34" presetClass="emph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rAng="0" ptsTypes="">
                                      <p:cBhvr>
                                        <p:cTn id="24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0"/>
                                    </p:animMotion>
                                    <p:animRot by="1500000">
                                      <p:cBhvr>
                                        <p:cTn id="24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4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4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25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bldLvl="0" animBg="1"/>
      <p:bldP spid="40" grpId="0" bldLvl="0" animBg="1"/>
      <p:bldP spid="11272" grpId="0" animBg="1"/>
      <p:bldP spid="42" grpId="0" bldLvl="0" animBg="1"/>
      <p:bldP spid="42" grpId="1" bldLvl="0" animBg="1"/>
      <p:bldP spid="45" grpId="0" bldLvl="0" animBg="1"/>
      <p:bldP spid="11277" grpId="0" animBg="1"/>
      <p:bldP spid="50" grpId="0" bldLvl="0" animBg="1"/>
      <p:bldP spid="11282" grpId="0" animBg="1"/>
      <p:bldP spid="57" grpId="0" bldLvl="0" animBg="1"/>
      <p:bldP spid="57" grpId="1" bldLvl="0" animBg="1"/>
      <p:bldP spid="11284" grpId="0" animBg="1"/>
      <p:bldP spid="11288" grpId="0" animBg="1"/>
      <p:bldP spid="11288" grpId="1" animBg="1"/>
      <p:bldP spid="11289" grpId="0" animBg="1"/>
      <p:bldP spid="11289" grpId="1" animBg="1"/>
      <p:bldP spid="11290" grpId="0" animBg="1"/>
      <p:bldP spid="11290" grpId="1" animBg="1"/>
      <p:bldP spid="11291" grpId="0" animBg="1"/>
      <p:bldP spid="11291" grpId="1" animBg="1"/>
      <p:bldP spid="11292" grpId="0" animBg="1"/>
      <p:bldP spid="11292" grpId="1" animBg="1"/>
      <p:bldP spid="11293" grpId="0" animBg="1"/>
      <p:bldP spid="11293" grpId="1" animBg="1"/>
      <p:bldP spid="11294" grpId="0" animBg="1"/>
      <p:bldP spid="11294" grpId="1" animBg="1"/>
      <p:bldP spid="11295" grpId="0" animBg="1"/>
      <p:bldP spid="11295" grpId="1" animBg="1"/>
      <p:bldP spid="11296" grpId="0" animBg="1"/>
      <p:bldP spid="11296" grpId="1" animBg="1"/>
      <p:bldP spid="11297" grpId="0" animBg="1"/>
      <p:bldP spid="11297" grpId="1" animBg="1"/>
      <p:bldP spid="11298" grpId="0" animBg="1"/>
      <p:bldP spid="11298" grpId="1" animBg="1"/>
      <p:bldP spid="11299" grpId="0" animBg="1"/>
      <p:bldP spid="11299" grpId="1" animBg="1"/>
      <p:bldP spid="11300" grpId="0" animBg="1"/>
      <p:bldP spid="11300" grpId="1" animBg="1"/>
      <p:bldP spid="11301" grpId="0" animBg="1"/>
      <p:bldP spid="11301" grpId="1" animBg="1"/>
      <p:bldP spid="11302" grpId="0" animBg="1"/>
      <p:bldP spid="11302" grpId="1" animBg="1"/>
      <p:bldP spid="11303" grpId="0" animBg="1"/>
      <p:bldP spid="11303" grpId="1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AutoShape 51"/>
          <p:cNvSpPr>
            <a:spLocks noChangeArrowheads="1"/>
          </p:cNvSpPr>
          <p:nvPr/>
        </p:nvSpPr>
        <p:spPr bwMode="auto">
          <a:xfrm>
            <a:off x="2190751" y="1397000"/>
            <a:ext cx="6143625" cy="1574800"/>
          </a:xfrm>
          <a:prstGeom prst="roundRect">
            <a:avLst>
              <a:gd name="adj" fmla="val 16667"/>
            </a:avLst>
          </a:prstGeom>
          <a:solidFill>
            <a:srgbClr val="C00000"/>
          </a:solidFill>
          <a:ln w="9525">
            <a:solidFill>
              <a:srgbClr val="FF6600"/>
            </a:solidFill>
            <a:rou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2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altLang="en-US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altLang="en-US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altLang="en-US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diện</a:t>
            </a:r>
            <a:r>
              <a:rPr lang="en-US" altLang="en-US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altLang="en-US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altLang="en-US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thang</a:t>
            </a:r>
            <a:r>
              <a:rPr lang="en-US" altLang="en-US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altLang="en-US" sz="2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2291" name="Group 51"/>
          <p:cNvGrpSpPr/>
          <p:nvPr/>
        </p:nvGrpSpPr>
        <p:grpSpPr bwMode="auto">
          <a:xfrm>
            <a:off x="1314451" y="857250"/>
            <a:ext cx="239713" cy="5145088"/>
            <a:chOff x="202295" y="-322943"/>
            <a:chExt cx="319314" cy="7180943"/>
          </a:xfrm>
        </p:grpSpPr>
        <p:sp>
          <p:nvSpPr>
            <p:cNvPr id="33" name="Rectangle 32"/>
            <p:cNvSpPr/>
            <p:nvPr/>
          </p:nvSpPr>
          <p:spPr bwMode="auto">
            <a:xfrm>
              <a:off x="202295" y="-322943"/>
              <a:ext cx="319314" cy="7165433"/>
            </a:xfrm>
            <a:prstGeom prst="rect">
              <a:avLst/>
            </a:prstGeom>
            <a:solidFill>
              <a:schemeClr val="tx2">
                <a:lumMod val="95000"/>
                <a:lumOff val="5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 sz="1500">
                <a:latin typeface=".VnTime" panose="020B7200000000000000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2334" name="Rectangle 10"/>
            <p:cNvSpPr>
              <a:spLocks noChangeArrowheads="1"/>
            </p:cNvSpPr>
            <p:nvPr/>
          </p:nvSpPr>
          <p:spPr bwMode="auto">
            <a:xfrm>
              <a:off x="238583" y="-322943"/>
              <a:ext cx="228600" cy="7166429"/>
            </a:xfrm>
            <a:prstGeom prst="rect">
              <a:avLst/>
            </a:prstGeom>
            <a:solidFill>
              <a:srgbClr val="0066FF"/>
            </a:solidFill>
            <a:ln w="9525">
              <a:solidFill>
                <a:schemeClr val="tx1"/>
              </a:solidFill>
              <a:round/>
            </a:ln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 sz="1500">
                <a:latin typeface=".VnTime" panose="020B7200000000000000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2335" name="Rectangle 34"/>
            <p:cNvSpPr>
              <a:spLocks noChangeArrowheads="1"/>
            </p:cNvSpPr>
            <p:nvPr/>
          </p:nvSpPr>
          <p:spPr bwMode="auto">
            <a:xfrm>
              <a:off x="324014" y="-307982"/>
              <a:ext cx="75877" cy="7165982"/>
            </a:xfrm>
            <a:prstGeom prst="rect">
              <a:avLst/>
            </a:prstGeom>
            <a:solidFill>
              <a:srgbClr val="A3C8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 sz="1500">
                <a:latin typeface=".VnTime" panose="020B7200000000000000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36" name="AutoShape 51"/>
          <p:cNvSpPr>
            <a:spLocks noChangeArrowheads="1"/>
          </p:cNvSpPr>
          <p:nvPr/>
        </p:nvSpPr>
        <p:spPr bwMode="auto">
          <a:xfrm>
            <a:off x="2470150" y="3267076"/>
            <a:ext cx="3773488" cy="561975"/>
          </a:xfrm>
          <a:prstGeom prst="roundRect">
            <a:avLst>
              <a:gd name="adj" fmla="val 16667"/>
            </a:avLst>
          </a:prstGeom>
          <a:solidFill>
            <a:srgbClr val="7030A0"/>
          </a:solidFill>
          <a:ln w="9525">
            <a:noFill/>
            <a:rou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r>
              <a:rPr lang="en-US" altLang="en-US" sz="3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Arial" panose="020B0604020202020204" pitchFamily="34" charset="0"/>
              </a:rPr>
              <a:t>S= ( </a:t>
            </a:r>
            <a:r>
              <a:rPr lang="en-US" altLang="en-US" sz="3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Arial" panose="020B0604020202020204" pitchFamily="34" charset="0"/>
              </a:rPr>
              <a:t>a+b</a:t>
            </a:r>
            <a:r>
              <a:rPr lang="en-US" altLang="en-US" sz="3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Arial" panose="020B0604020202020204" pitchFamily="34" charset="0"/>
              </a:rPr>
              <a:t>) : h: 2</a:t>
            </a:r>
            <a:endParaRPr lang="en-US" altLang="en-US" sz="2400" b="1" dirty="0">
              <a:solidFill>
                <a:schemeClr val="bg1"/>
              </a:solidFill>
              <a:latin typeface="VNI-Times" pitchFamily="2" charset="0"/>
              <a:cs typeface="Arial" panose="020B0604020202020204" pitchFamily="34" charset="0"/>
            </a:endParaRPr>
          </a:p>
        </p:txBody>
      </p:sp>
      <p:pic>
        <p:nvPicPr>
          <p:cNvPr id="38" name="Picture 37" descr="Blue_chapterlist"/>
          <p:cNvPicPr>
            <a:picLocks noChangeAspect="1" noChangeArrowheads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6825" y="3457575"/>
            <a:ext cx="446088" cy="261938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" name="Picture 38" descr="Classicmode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2C2761"/>
              </a:clrFrom>
              <a:clrTo>
                <a:srgbClr val="2C2761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2575" y="3267076"/>
            <a:ext cx="1125538" cy="600075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" name="Oval 39">
            <a:hlinkHover r:id="" action="ppaction://noaction" highlightClick="1">
              <a:snd r:embed="rId3" name="cached_combo42.wav"/>
            </a:hlinkHover>
          </p:cNvPr>
          <p:cNvSpPr>
            <a:spLocks noChangeArrowheads="1"/>
          </p:cNvSpPr>
          <p:nvPr/>
        </p:nvSpPr>
        <p:spPr bwMode="auto">
          <a:xfrm>
            <a:off x="1609726" y="3321051"/>
            <a:ext cx="614363" cy="460375"/>
          </a:xfrm>
          <a:prstGeom prst="ellipse">
            <a:avLst/>
          </a:prstGeom>
          <a:gradFill rotWithShape="1">
            <a:gsLst>
              <a:gs pos="0">
                <a:srgbClr val="FF00FF">
                  <a:alpha val="53998"/>
                </a:srgbClr>
              </a:gs>
              <a:gs pos="100000">
                <a:srgbClr val="760076">
                  <a:alpha val="59000"/>
                </a:srgbClr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 sz="1500">
              <a:latin typeface=".VnTime" panose="020B7200000000000000" pitchFamily="34" charset="0"/>
              <a:cs typeface="Arial" panose="020B0604020202020204" pitchFamily="34" charset="0"/>
            </a:endParaRPr>
          </a:p>
        </p:txBody>
      </p:sp>
      <p:sp>
        <p:nvSpPr>
          <p:cNvPr id="12296" name="WordArt 226"/>
          <p:cNvSpPr>
            <a:spLocks noChangeArrowheads="1" noChangeShapeType="1" noTextEdit="1"/>
          </p:cNvSpPr>
          <p:nvPr/>
        </p:nvSpPr>
        <p:spPr bwMode="auto">
          <a:xfrm>
            <a:off x="1765300" y="3405188"/>
            <a:ext cx="344488" cy="290512"/>
          </a:xfrm>
          <a:prstGeom prst="rect">
            <a:avLst/>
          </a:prstGeom>
        </p:spPr>
        <p:txBody>
          <a:bodyPr wrap="none" fromWordArt="1">
            <a:prstTxWarp prst="textInflate">
              <a:avLst>
                <a:gd name="adj" fmla="val 13634"/>
              </a:avLst>
            </a:prstTxWarp>
          </a:bodyPr>
          <a:lstStyle/>
          <a:p>
            <a:pPr algn="ctr"/>
            <a:r>
              <a:rPr lang="en-US" sz="2700" kern="10">
                <a:ln w="9525">
                  <a:solidFill>
                    <a:srgbClr val="FFFF00"/>
                  </a:solidFill>
                  <a:round/>
                </a:ln>
                <a:solidFill>
                  <a:srgbClr val="FFFF00"/>
                </a:solidFill>
                <a:latin typeface=".VnTimeH" panose="020B7200000000000000" pitchFamily="34" charset="0"/>
              </a:rPr>
              <a:t>A</a:t>
            </a:r>
            <a:endParaRPr lang="en-US" sz="2700" kern="10">
              <a:ln w="9525">
                <a:solidFill>
                  <a:srgbClr val="FFFF00"/>
                </a:solidFill>
                <a:round/>
              </a:ln>
              <a:solidFill>
                <a:srgbClr val="FFFF00"/>
              </a:solidFill>
              <a:latin typeface=".VnTimeH" panose="020B7200000000000000" pitchFamily="34" charset="0"/>
            </a:endParaRPr>
          </a:p>
        </p:txBody>
      </p:sp>
      <p:sp>
        <p:nvSpPr>
          <p:cNvPr id="42" name="AutoShape 51"/>
          <p:cNvSpPr>
            <a:spLocks noChangeArrowheads="1"/>
          </p:cNvSpPr>
          <p:nvPr/>
        </p:nvSpPr>
        <p:spPr bwMode="auto">
          <a:xfrm>
            <a:off x="2470151" y="4184651"/>
            <a:ext cx="3783013" cy="561975"/>
          </a:xfrm>
          <a:prstGeom prst="roundRect">
            <a:avLst>
              <a:gd name="adj" fmla="val 16667"/>
            </a:avLst>
          </a:prstGeom>
          <a:solidFill>
            <a:srgbClr val="7030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3000" b="1" dirty="0">
                <a:solidFill>
                  <a:schemeClr val="bg1"/>
                </a:solidFill>
                <a:latin typeface="Times New Roman" panose="02020603050405020304" pitchFamily="18" charset="0"/>
              </a:rPr>
              <a:t>S= ( </a:t>
            </a:r>
            <a:r>
              <a:rPr lang="en-US" altLang="en-US" sz="3000" b="1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a+b</a:t>
            </a:r>
            <a:r>
              <a:rPr lang="en-US" altLang="en-US" sz="3000" b="1" dirty="0">
                <a:solidFill>
                  <a:schemeClr val="bg1"/>
                </a:solidFill>
                <a:latin typeface="Times New Roman" panose="02020603050405020304" pitchFamily="18" charset="0"/>
              </a:rPr>
              <a:t>) x h : 2</a:t>
            </a:r>
            <a:endParaRPr lang="en-US" altLang="en-US" sz="32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3" name="Picture 37" descr="Blue_chapterlist"/>
          <p:cNvPicPr>
            <a:picLocks noChangeAspect="1" noChangeArrowheads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2539" y="4425951"/>
            <a:ext cx="446087" cy="263525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4" name="Picture 39" descr="Classicmode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2C2761"/>
              </a:clrFrom>
              <a:clrTo>
                <a:srgbClr val="2C2761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8289" y="4210051"/>
            <a:ext cx="1125537" cy="601663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5" name="Oval 59">
            <a:hlinkHover r:id="" action="ppaction://noaction" highlightClick="1">
              <a:snd r:embed="rId3" name="cached_combo42.wav"/>
            </a:hlinkHover>
          </p:cNvPr>
          <p:cNvSpPr>
            <a:spLocks noChangeArrowheads="1"/>
          </p:cNvSpPr>
          <p:nvPr/>
        </p:nvSpPr>
        <p:spPr bwMode="auto">
          <a:xfrm>
            <a:off x="1595438" y="4265614"/>
            <a:ext cx="614362" cy="458787"/>
          </a:xfrm>
          <a:prstGeom prst="ellipse">
            <a:avLst/>
          </a:prstGeom>
          <a:gradFill rotWithShape="1">
            <a:gsLst>
              <a:gs pos="0">
                <a:srgbClr val="FF00FF">
                  <a:alpha val="53998"/>
                </a:srgbClr>
              </a:gs>
              <a:gs pos="100000">
                <a:srgbClr val="760076">
                  <a:alpha val="59000"/>
                </a:srgbClr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 sz="1500">
              <a:latin typeface=".VnTime" panose="020B7200000000000000" pitchFamily="34" charset="0"/>
              <a:cs typeface="Arial" panose="020B0604020202020204" pitchFamily="34" charset="0"/>
            </a:endParaRPr>
          </a:p>
        </p:txBody>
      </p:sp>
      <p:sp>
        <p:nvSpPr>
          <p:cNvPr id="12301" name="WordArt 226"/>
          <p:cNvSpPr>
            <a:spLocks noChangeArrowheads="1" noChangeShapeType="1" noTextEdit="1"/>
          </p:cNvSpPr>
          <p:nvPr/>
        </p:nvSpPr>
        <p:spPr bwMode="auto">
          <a:xfrm>
            <a:off x="1751014" y="4349751"/>
            <a:ext cx="344487" cy="290513"/>
          </a:xfrm>
          <a:prstGeom prst="rect">
            <a:avLst/>
          </a:prstGeom>
        </p:spPr>
        <p:txBody>
          <a:bodyPr wrap="none" fromWordArt="1">
            <a:prstTxWarp prst="textInflate">
              <a:avLst>
                <a:gd name="adj" fmla="val 13634"/>
              </a:avLst>
            </a:prstTxWarp>
          </a:bodyPr>
          <a:lstStyle/>
          <a:p>
            <a:pPr algn="ctr"/>
            <a:r>
              <a:rPr lang="en-US" sz="2700" kern="10">
                <a:ln w="9525">
                  <a:solidFill>
                    <a:srgbClr val="FFFF00"/>
                  </a:solidFill>
                  <a:round/>
                </a:ln>
                <a:solidFill>
                  <a:srgbClr val="FFFF00"/>
                </a:solidFill>
                <a:latin typeface=".VnTimeH" panose="020B7200000000000000" pitchFamily="34" charset="0"/>
              </a:rPr>
              <a:t>b</a:t>
            </a:r>
            <a:endParaRPr lang="en-US" sz="2700" kern="10">
              <a:ln w="9525">
                <a:solidFill>
                  <a:srgbClr val="FFFF00"/>
                </a:solidFill>
                <a:round/>
              </a:ln>
              <a:solidFill>
                <a:srgbClr val="FFFF00"/>
              </a:solidFill>
              <a:latin typeface=".VnTimeH" panose="020B7200000000000000" pitchFamily="34" charset="0"/>
            </a:endParaRPr>
          </a:p>
        </p:txBody>
      </p:sp>
      <p:sp>
        <p:nvSpPr>
          <p:cNvPr id="47" name="AutoShape 51"/>
          <p:cNvSpPr>
            <a:spLocks noChangeArrowheads="1"/>
          </p:cNvSpPr>
          <p:nvPr/>
        </p:nvSpPr>
        <p:spPr bwMode="auto">
          <a:xfrm>
            <a:off x="2439988" y="5129214"/>
            <a:ext cx="3783012" cy="561975"/>
          </a:xfrm>
          <a:prstGeom prst="roundRect">
            <a:avLst>
              <a:gd name="adj" fmla="val 16667"/>
            </a:avLst>
          </a:prstGeom>
          <a:solidFill>
            <a:srgbClr val="7030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3200" b="1">
                <a:solidFill>
                  <a:schemeClr val="bg1"/>
                </a:solidFill>
                <a:latin typeface="Times New Roman" panose="02020603050405020304" pitchFamily="18" charset="0"/>
              </a:rPr>
              <a:t>S = (a+b) x h </a:t>
            </a:r>
            <a:endParaRPr lang="en-US" altLang="en-US" sz="3200" b="1">
              <a:solidFill>
                <a:schemeClr val="bg1"/>
              </a:solidFill>
              <a:latin typeface="Times New Roman" panose="02020603050405020304" pitchFamily="18" charset="0"/>
              <a:cs typeface="Arial" panose="020B0604020202020204" pitchFamily="34" charset="0"/>
            </a:endParaRPr>
          </a:p>
        </p:txBody>
      </p:sp>
      <p:pic>
        <p:nvPicPr>
          <p:cNvPr id="48" name="Picture 37" descr="Blue_chapterlist"/>
          <p:cNvPicPr>
            <a:picLocks noChangeAspect="1" noChangeArrowheads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2539" y="5322889"/>
            <a:ext cx="446087" cy="263525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9" name="Picture 39" descr="Classicmode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2C2761"/>
              </a:clrFrom>
              <a:clrTo>
                <a:srgbClr val="2C2761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8289" y="5156201"/>
            <a:ext cx="1125537" cy="601663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0" name="Oval 59">
            <a:hlinkHover r:id="" action="ppaction://noaction" highlightClick="1">
              <a:snd r:embed="rId3" name="cached_combo42.wav"/>
            </a:hlinkHover>
          </p:cNvPr>
          <p:cNvSpPr>
            <a:spLocks noChangeArrowheads="1"/>
          </p:cNvSpPr>
          <p:nvPr/>
        </p:nvSpPr>
        <p:spPr bwMode="auto">
          <a:xfrm>
            <a:off x="1595438" y="5176839"/>
            <a:ext cx="614362" cy="460375"/>
          </a:xfrm>
          <a:prstGeom prst="ellipse">
            <a:avLst/>
          </a:prstGeom>
          <a:gradFill rotWithShape="1">
            <a:gsLst>
              <a:gs pos="0">
                <a:srgbClr val="FF00FF">
                  <a:alpha val="53998"/>
                </a:srgbClr>
              </a:gs>
              <a:gs pos="100000">
                <a:srgbClr val="760076">
                  <a:alpha val="59000"/>
                </a:srgbClr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 sz="1500">
              <a:latin typeface=".VnTime" panose="020B7200000000000000" pitchFamily="34" charset="0"/>
              <a:cs typeface="Arial" panose="020B0604020202020204" pitchFamily="34" charset="0"/>
            </a:endParaRPr>
          </a:p>
        </p:txBody>
      </p:sp>
      <p:sp>
        <p:nvSpPr>
          <p:cNvPr id="12306" name="WordArt 226"/>
          <p:cNvSpPr>
            <a:spLocks noChangeArrowheads="1" noChangeShapeType="1" noTextEdit="1"/>
          </p:cNvSpPr>
          <p:nvPr/>
        </p:nvSpPr>
        <p:spPr bwMode="auto">
          <a:xfrm>
            <a:off x="1751014" y="5295901"/>
            <a:ext cx="344487" cy="290513"/>
          </a:xfrm>
          <a:prstGeom prst="rect">
            <a:avLst/>
          </a:prstGeom>
        </p:spPr>
        <p:txBody>
          <a:bodyPr wrap="none" fromWordArt="1">
            <a:prstTxWarp prst="textInflate">
              <a:avLst>
                <a:gd name="adj" fmla="val 13634"/>
              </a:avLst>
            </a:prstTxWarp>
          </a:bodyPr>
          <a:lstStyle/>
          <a:p>
            <a:pPr algn="ctr"/>
            <a:r>
              <a:rPr lang="en-US" sz="2700" kern="10">
                <a:ln w="9525">
                  <a:solidFill>
                    <a:srgbClr val="FFFF00"/>
                  </a:solidFill>
                  <a:round/>
                </a:ln>
                <a:solidFill>
                  <a:srgbClr val="FFFF00"/>
                </a:solidFill>
                <a:latin typeface=".VnTimeH" panose="020B7200000000000000" pitchFamily="34" charset="0"/>
              </a:rPr>
              <a:t>c</a:t>
            </a:r>
            <a:endParaRPr lang="en-US" sz="2700" kern="10">
              <a:ln w="9525">
                <a:solidFill>
                  <a:srgbClr val="FFFF00"/>
                </a:solidFill>
                <a:round/>
              </a:ln>
              <a:solidFill>
                <a:srgbClr val="FFFF00"/>
              </a:solidFill>
              <a:latin typeface=".VnTimeH" panose="020B7200000000000000" pitchFamily="34" charset="0"/>
            </a:endParaRPr>
          </a:p>
        </p:txBody>
      </p:sp>
      <p:sp>
        <p:nvSpPr>
          <p:cNvPr id="57" name="AutoShape 27"/>
          <p:cNvSpPr/>
          <p:nvPr/>
        </p:nvSpPr>
        <p:spPr>
          <a:xfrm>
            <a:off x="1550989" y="1598614"/>
            <a:ext cx="1157287" cy="1019175"/>
          </a:xfrm>
          <a:prstGeom prst="sun">
            <a:avLst>
              <a:gd name="adj" fmla="val 19880"/>
            </a:avLst>
          </a:prstGeom>
          <a:gradFill rotWithShape="1">
            <a:gsLst>
              <a:gs pos="0">
                <a:srgbClr val="FF0066"/>
              </a:gs>
              <a:gs pos="100000">
                <a:srgbClr val="E9EE10"/>
              </a:gs>
            </a:gsLst>
            <a:path path="rect">
              <a:fillToRect l="50000" t="50000" r="50000" b="50000"/>
            </a:path>
            <a:tileRect/>
          </a:gra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/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indent="0">
              <a:spcBef>
                <a:spcPct val="0"/>
              </a:spcBef>
              <a:buNone/>
              <a:defRPr/>
            </a:pPr>
            <a:endParaRPr lang="en-US" altLang="en-US" sz="1350" noProof="1"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sp>
        <p:nvSpPr>
          <p:cNvPr id="12308" name="WordArt 28"/>
          <p:cNvSpPr>
            <a:spLocks noChangeArrowheads="1" noChangeShapeType="1" noTextEdit="1"/>
          </p:cNvSpPr>
          <p:nvPr/>
        </p:nvSpPr>
        <p:spPr bwMode="auto">
          <a:xfrm>
            <a:off x="1885950" y="1885950"/>
            <a:ext cx="514350" cy="457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2700" b="1" kern="10">
                <a:ln w="19050">
                  <a:solidFill>
                    <a:srgbClr val="FFFF00"/>
                  </a:solidFill>
                  <a:round/>
                </a:ln>
                <a:solidFill>
                  <a:srgbClr val="FFFF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Câu 4</a:t>
            </a:r>
            <a:endParaRPr lang="en-US" sz="2700" b="1" kern="10">
              <a:ln w="19050">
                <a:solidFill>
                  <a:srgbClr val="FFFF00"/>
                </a:solidFill>
                <a:round/>
              </a:ln>
              <a:solidFill>
                <a:srgbClr val="FFFF00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309" name="WordArt 30"/>
          <p:cNvSpPr>
            <a:spLocks noChangeArrowheads="1" noChangeShapeType="1" noTextEdit="1"/>
          </p:cNvSpPr>
          <p:nvPr/>
        </p:nvSpPr>
        <p:spPr bwMode="auto">
          <a:xfrm>
            <a:off x="2371726" y="844550"/>
            <a:ext cx="4481513" cy="57308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2700" kern="10">
                <a:ln w="12700">
                  <a:solidFill>
                    <a:srgbClr val="EAEAEA"/>
                  </a:solidFill>
                  <a:rou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.VnTimeH" panose="020B7200000000000000" pitchFamily="34" charset="0"/>
              </a:rPr>
              <a:t>rung chu«ng vµng </a:t>
            </a:r>
            <a:endParaRPr lang="en-US" sz="2700" kern="10">
              <a:ln w="12700">
                <a:solidFill>
                  <a:srgbClr val="EAEAEA"/>
                </a:solidFill>
                <a:round/>
              </a:ln>
              <a:gradFill rotWithShape="1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0" scaled="1"/>
              </a:gradFill>
              <a:effectLst>
                <a:outerShdw dist="35921" dir="2700000" sy="50000" kx="2115830" algn="bl" rotWithShape="0">
                  <a:srgbClr val="C0C0C0">
                    <a:alpha val="79999"/>
                  </a:srgbClr>
                </a:outerShdw>
              </a:effectLst>
              <a:latin typeface=".VnTimeH" panose="020B7200000000000000" pitchFamily="34" charset="0"/>
            </a:endParaRPr>
          </a:p>
        </p:txBody>
      </p:sp>
      <p:pic>
        <p:nvPicPr>
          <p:cNvPr id="12310" name="Picture 31" descr="people008"/>
          <p:cNvPicPr>
            <a:picLocks noChangeAspect="1" noChangeArrowheads="1"/>
          </p:cNvPicPr>
          <p:nvPr/>
        </p:nvPicPr>
        <p:blipFill>
          <a:blip r:embed="rId4">
            <a:lum contras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4651" y="4868863"/>
            <a:ext cx="728663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311" name="Picture 32" descr="Bellcoll">
            <a:hlinkClick r:id="" action="ppaction://hlinkshowjump?jump=firstslide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3314" y="685800"/>
            <a:ext cx="1239837" cy="1257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312" name="WordArt 33"/>
          <p:cNvSpPr>
            <a:spLocks noChangeArrowheads="1" noChangeShapeType="1" noTextEdit="1"/>
          </p:cNvSpPr>
          <p:nvPr/>
        </p:nvSpPr>
        <p:spPr bwMode="auto">
          <a:xfrm>
            <a:off x="6951663" y="3294063"/>
            <a:ext cx="500062" cy="55721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2700" kern="10">
                <a:ln w="19050">
                  <a:solidFill>
                    <a:srgbClr val="99CCFF"/>
                  </a:solidFill>
                  <a:rou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</a:rPr>
              <a:t>0</a:t>
            </a:r>
            <a:endParaRPr lang="en-US" sz="2700" kern="10">
              <a:ln w="19050">
                <a:solidFill>
                  <a:srgbClr val="99CCFF"/>
                </a:solidFill>
                <a:round/>
              </a:ln>
              <a:solidFill>
                <a:srgbClr val="0066CC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Impact" panose="020B0806030902050204" pitchFamily="34" charset="0"/>
            </a:endParaRPr>
          </a:p>
        </p:txBody>
      </p:sp>
      <p:sp>
        <p:nvSpPr>
          <p:cNvPr id="12313" name="WordArt 34"/>
          <p:cNvSpPr>
            <a:spLocks noChangeArrowheads="1" noChangeShapeType="1" noTextEdit="1"/>
          </p:cNvSpPr>
          <p:nvPr/>
        </p:nvSpPr>
        <p:spPr bwMode="auto">
          <a:xfrm>
            <a:off x="6951663" y="3294063"/>
            <a:ext cx="500062" cy="55721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2700" kern="10">
                <a:ln w="19050">
                  <a:solidFill>
                    <a:srgbClr val="99CCFF"/>
                  </a:solidFill>
                  <a:rou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</a:rPr>
              <a:t>1</a:t>
            </a:r>
            <a:endParaRPr lang="en-US" sz="2700" kern="10">
              <a:ln w="19050">
                <a:solidFill>
                  <a:srgbClr val="99CCFF"/>
                </a:solidFill>
                <a:round/>
              </a:ln>
              <a:solidFill>
                <a:srgbClr val="0066CC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Impact" panose="020B0806030902050204" pitchFamily="34" charset="0"/>
            </a:endParaRPr>
          </a:p>
        </p:txBody>
      </p:sp>
      <p:sp>
        <p:nvSpPr>
          <p:cNvPr id="12314" name="WordArt 35"/>
          <p:cNvSpPr>
            <a:spLocks noChangeArrowheads="1" noChangeShapeType="1" noTextEdit="1"/>
          </p:cNvSpPr>
          <p:nvPr/>
        </p:nvSpPr>
        <p:spPr bwMode="auto">
          <a:xfrm>
            <a:off x="6954838" y="3271838"/>
            <a:ext cx="500062" cy="55721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2700" kern="10">
                <a:ln w="19050">
                  <a:solidFill>
                    <a:srgbClr val="99CCFF"/>
                  </a:solidFill>
                  <a:rou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</a:rPr>
              <a:t>2</a:t>
            </a:r>
            <a:endParaRPr lang="en-US" sz="2700" kern="10">
              <a:ln w="19050">
                <a:solidFill>
                  <a:srgbClr val="99CCFF"/>
                </a:solidFill>
                <a:round/>
              </a:ln>
              <a:solidFill>
                <a:srgbClr val="0066CC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Impact" panose="020B0806030902050204" pitchFamily="34" charset="0"/>
            </a:endParaRPr>
          </a:p>
        </p:txBody>
      </p:sp>
      <p:sp>
        <p:nvSpPr>
          <p:cNvPr id="12315" name="WordArt 36"/>
          <p:cNvSpPr>
            <a:spLocks noChangeArrowheads="1" noChangeShapeType="1" noTextEdit="1"/>
          </p:cNvSpPr>
          <p:nvPr/>
        </p:nvSpPr>
        <p:spPr bwMode="auto">
          <a:xfrm>
            <a:off x="6951663" y="3294063"/>
            <a:ext cx="500062" cy="55721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2700" kern="10">
                <a:ln w="19050">
                  <a:solidFill>
                    <a:srgbClr val="99CCFF"/>
                  </a:solidFill>
                  <a:rou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</a:rPr>
              <a:t>3</a:t>
            </a:r>
            <a:endParaRPr lang="en-US" sz="2700" kern="10">
              <a:ln w="19050">
                <a:solidFill>
                  <a:srgbClr val="99CCFF"/>
                </a:solidFill>
                <a:round/>
              </a:ln>
              <a:solidFill>
                <a:srgbClr val="0066CC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Impact" panose="020B0806030902050204" pitchFamily="34" charset="0"/>
            </a:endParaRPr>
          </a:p>
        </p:txBody>
      </p:sp>
      <p:sp>
        <p:nvSpPr>
          <p:cNvPr id="12316" name="WordArt 37"/>
          <p:cNvSpPr>
            <a:spLocks noChangeArrowheads="1" noChangeShapeType="1" noTextEdit="1"/>
          </p:cNvSpPr>
          <p:nvPr/>
        </p:nvSpPr>
        <p:spPr bwMode="auto">
          <a:xfrm>
            <a:off x="6986588" y="3294063"/>
            <a:ext cx="500062" cy="55721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2700" kern="10">
                <a:ln w="19050">
                  <a:solidFill>
                    <a:srgbClr val="99CCFF"/>
                  </a:solidFill>
                  <a:rou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</a:rPr>
              <a:t>4</a:t>
            </a:r>
            <a:endParaRPr lang="en-US" sz="2700" kern="10">
              <a:ln w="19050">
                <a:solidFill>
                  <a:srgbClr val="99CCFF"/>
                </a:solidFill>
                <a:round/>
              </a:ln>
              <a:solidFill>
                <a:srgbClr val="0066CC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Impact" panose="020B0806030902050204" pitchFamily="34" charset="0"/>
            </a:endParaRPr>
          </a:p>
        </p:txBody>
      </p:sp>
      <p:sp>
        <p:nvSpPr>
          <p:cNvPr id="12317" name="WordArt 38"/>
          <p:cNvSpPr>
            <a:spLocks noChangeArrowheads="1" noChangeShapeType="1" noTextEdit="1"/>
          </p:cNvSpPr>
          <p:nvPr/>
        </p:nvSpPr>
        <p:spPr bwMode="auto">
          <a:xfrm>
            <a:off x="6962776" y="3294063"/>
            <a:ext cx="500063" cy="55721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2700" kern="10">
                <a:ln w="19050">
                  <a:solidFill>
                    <a:srgbClr val="99CCFF"/>
                  </a:solidFill>
                  <a:rou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</a:rPr>
              <a:t>5</a:t>
            </a:r>
            <a:endParaRPr lang="en-US" sz="2700" kern="10">
              <a:ln w="19050">
                <a:solidFill>
                  <a:srgbClr val="99CCFF"/>
                </a:solidFill>
                <a:round/>
              </a:ln>
              <a:solidFill>
                <a:srgbClr val="0066CC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Impact" panose="020B0806030902050204" pitchFamily="34" charset="0"/>
            </a:endParaRPr>
          </a:p>
        </p:txBody>
      </p:sp>
      <p:sp>
        <p:nvSpPr>
          <p:cNvPr id="12318" name="WordArt 39"/>
          <p:cNvSpPr>
            <a:spLocks noChangeArrowheads="1" noChangeShapeType="1" noTextEdit="1"/>
          </p:cNvSpPr>
          <p:nvPr/>
        </p:nvSpPr>
        <p:spPr bwMode="auto">
          <a:xfrm>
            <a:off x="6951663" y="3294063"/>
            <a:ext cx="500062" cy="55721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2700" kern="10">
                <a:ln w="19050">
                  <a:solidFill>
                    <a:srgbClr val="99CCFF"/>
                  </a:solidFill>
                  <a:rou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</a:rPr>
              <a:t>6</a:t>
            </a:r>
            <a:endParaRPr lang="en-US" sz="2700" kern="10">
              <a:ln w="19050">
                <a:solidFill>
                  <a:srgbClr val="99CCFF"/>
                </a:solidFill>
                <a:round/>
              </a:ln>
              <a:solidFill>
                <a:srgbClr val="0066CC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Impact" panose="020B0806030902050204" pitchFamily="34" charset="0"/>
            </a:endParaRPr>
          </a:p>
        </p:txBody>
      </p:sp>
      <p:sp>
        <p:nvSpPr>
          <p:cNvPr id="12319" name="WordArt 40"/>
          <p:cNvSpPr>
            <a:spLocks noChangeArrowheads="1" noChangeShapeType="1" noTextEdit="1"/>
          </p:cNvSpPr>
          <p:nvPr/>
        </p:nvSpPr>
        <p:spPr bwMode="auto">
          <a:xfrm>
            <a:off x="6951663" y="3294063"/>
            <a:ext cx="500062" cy="55721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2700" kern="10">
                <a:ln w="19050">
                  <a:solidFill>
                    <a:srgbClr val="99CCFF"/>
                  </a:solidFill>
                  <a:rou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</a:rPr>
              <a:t>7</a:t>
            </a:r>
            <a:endParaRPr lang="en-US" sz="2700" kern="10">
              <a:ln w="19050">
                <a:solidFill>
                  <a:srgbClr val="99CCFF"/>
                </a:solidFill>
                <a:round/>
              </a:ln>
              <a:solidFill>
                <a:srgbClr val="0066CC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Impact" panose="020B0806030902050204" pitchFamily="34" charset="0"/>
            </a:endParaRPr>
          </a:p>
        </p:txBody>
      </p:sp>
      <p:sp>
        <p:nvSpPr>
          <p:cNvPr id="12320" name="WordArt 41"/>
          <p:cNvSpPr>
            <a:spLocks noChangeArrowheads="1" noChangeShapeType="1" noTextEdit="1"/>
          </p:cNvSpPr>
          <p:nvPr/>
        </p:nvSpPr>
        <p:spPr bwMode="auto">
          <a:xfrm>
            <a:off x="6954838" y="3282951"/>
            <a:ext cx="500062" cy="55721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2700" kern="10">
                <a:ln w="19050">
                  <a:solidFill>
                    <a:srgbClr val="99CCFF"/>
                  </a:solidFill>
                  <a:rou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</a:rPr>
              <a:t>8</a:t>
            </a:r>
            <a:endParaRPr lang="en-US" sz="2700" kern="10">
              <a:ln w="19050">
                <a:solidFill>
                  <a:srgbClr val="99CCFF"/>
                </a:solidFill>
                <a:round/>
              </a:ln>
              <a:solidFill>
                <a:srgbClr val="0066CC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Impact" panose="020B0806030902050204" pitchFamily="34" charset="0"/>
            </a:endParaRPr>
          </a:p>
        </p:txBody>
      </p:sp>
      <p:sp>
        <p:nvSpPr>
          <p:cNvPr id="12321" name="WordArt 42"/>
          <p:cNvSpPr>
            <a:spLocks noChangeArrowheads="1" noChangeShapeType="1" noTextEdit="1"/>
          </p:cNvSpPr>
          <p:nvPr/>
        </p:nvSpPr>
        <p:spPr bwMode="auto">
          <a:xfrm>
            <a:off x="6951663" y="3294063"/>
            <a:ext cx="500062" cy="55721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2700" kern="10">
                <a:ln w="19050">
                  <a:solidFill>
                    <a:srgbClr val="99CCFF"/>
                  </a:solidFill>
                  <a:rou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</a:rPr>
              <a:t>9</a:t>
            </a:r>
            <a:endParaRPr lang="en-US" sz="2700" kern="10">
              <a:ln w="19050">
                <a:solidFill>
                  <a:srgbClr val="99CCFF"/>
                </a:solidFill>
                <a:round/>
              </a:ln>
              <a:solidFill>
                <a:srgbClr val="0066CC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Impact" panose="020B0806030902050204" pitchFamily="34" charset="0"/>
            </a:endParaRPr>
          </a:p>
        </p:txBody>
      </p:sp>
      <p:sp>
        <p:nvSpPr>
          <p:cNvPr id="12322" name="WordArt 43"/>
          <p:cNvSpPr>
            <a:spLocks noChangeArrowheads="1" noChangeShapeType="1" noTextEdit="1"/>
          </p:cNvSpPr>
          <p:nvPr/>
        </p:nvSpPr>
        <p:spPr bwMode="auto">
          <a:xfrm>
            <a:off x="6951663" y="3294063"/>
            <a:ext cx="500062" cy="55721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2700" kern="10">
                <a:ln w="19050">
                  <a:solidFill>
                    <a:srgbClr val="99CCFF"/>
                  </a:solidFill>
                  <a:rou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</a:rPr>
              <a:t>10</a:t>
            </a:r>
            <a:endParaRPr lang="en-US" sz="2700" kern="10">
              <a:ln w="19050">
                <a:solidFill>
                  <a:srgbClr val="99CCFF"/>
                </a:solidFill>
                <a:round/>
              </a:ln>
              <a:solidFill>
                <a:srgbClr val="0066CC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Impact" panose="020B0806030902050204" pitchFamily="34" charset="0"/>
            </a:endParaRPr>
          </a:p>
        </p:txBody>
      </p:sp>
      <p:sp>
        <p:nvSpPr>
          <p:cNvPr id="12323" name="WordArt 44"/>
          <p:cNvSpPr>
            <a:spLocks noChangeArrowheads="1" noChangeShapeType="1" noTextEdit="1"/>
          </p:cNvSpPr>
          <p:nvPr/>
        </p:nvSpPr>
        <p:spPr bwMode="auto">
          <a:xfrm>
            <a:off x="6951663" y="3294063"/>
            <a:ext cx="500062" cy="55721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2700" kern="10">
                <a:ln w="19050">
                  <a:solidFill>
                    <a:srgbClr val="99CCFF"/>
                  </a:solidFill>
                  <a:rou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</a:rPr>
              <a:t>11</a:t>
            </a:r>
            <a:endParaRPr lang="en-US" sz="2700" kern="10">
              <a:ln w="19050">
                <a:solidFill>
                  <a:srgbClr val="99CCFF"/>
                </a:solidFill>
                <a:round/>
              </a:ln>
              <a:solidFill>
                <a:srgbClr val="0066CC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Impact" panose="020B0806030902050204" pitchFamily="34" charset="0"/>
            </a:endParaRPr>
          </a:p>
        </p:txBody>
      </p:sp>
      <p:sp>
        <p:nvSpPr>
          <p:cNvPr id="12324" name="WordArt 45"/>
          <p:cNvSpPr>
            <a:spLocks noChangeArrowheads="1" noChangeShapeType="1" noTextEdit="1"/>
          </p:cNvSpPr>
          <p:nvPr/>
        </p:nvSpPr>
        <p:spPr bwMode="auto">
          <a:xfrm>
            <a:off x="6951663" y="3294063"/>
            <a:ext cx="500062" cy="55721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2700" kern="10">
                <a:ln w="19050">
                  <a:solidFill>
                    <a:srgbClr val="99CCFF"/>
                  </a:solidFill>
                  <a:rou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</a:rPr>
              <a:t>12</a:t>
            </a:r>
            <a:endParaRPr lang="en-US" sz="2700" kern="10">
              <a:ln w="19050">
                <a:solidFill>
                  <a:srgbClr val="99CCFF"/>
                </a:solidFill>
                <a:round/>
              </a:ln>
              <a:solidFill>
                <a:srgbClr val="0066CC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Impact" panose="020B0806030902050204" pitchFamily="34" charset="0"/>
            </a:endParaRPr>
          </a:p>
        </p:txBody>
      </p:sp>
      <p:sp>
        <p:nvSpPr>
          <p:cNvPr id="12325" name="WordArt 46"/>
          <p:cNvSpPr>
            <a:spLocks noChangeArrowheads="1" noChangeShapeType="1" noTextEdit="1"/>
          </p:cNvSpPr>
          <p:nvPr/>
        </p:nvSpPr>
        <p:spPr bwMode="auto">
          <a:xfrm>
            <a:off x="6943726" y="3279776"/>
            <a:ext cx="500063" cy="55721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2700" kern="10">
                <a:ln w="19050">
                  <a:solidFill>
                    <a:srgbClr val="99CCFF"/>
                  </a:solidFill>
                  <a:rou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</a:rPr>
              <a:t>13</a:t>
            </a:r>
            <a:endParaRPr lang="en-US" sz="2700" kern="10">
              <a:ln w="19050">
                <a:solidFill>
                  <a:srgbClr val="99CCFF"/>
                </a:solidFill>
                <a:round/>
              </a:ln>
              <a:solidFill>
                <a:srgbClr val="0066CC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Impact" panose="020B0806030902050204" pitchFamily="34" charset="0"/>
            </a:endParaRPr>
          </a:p>
        </p:txBody>
      </p:sp>
      <p:sp>
        <p:nvSpPr>
          <p:cNvPr id="12326" name="WordArt 47"/>
          <p:cNvSpPr>
            <a:spLocks noChangeArrowheads="1" noChangeShapeType="1" noTextEdit="1"/>
          </p:cNvSpPr>
          <p:nvPr/>
        </p:nvSpPr>
        <p:spPr bwMode="auto">
          <a:xfrm>
            <a:off x="6951663" y="3294063"/>
            <a:ext cx="500062" cy="55721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2700" kern="10">
                <a:ln w="19050">
                  <a:solidFill>
                    <a:srgbClr val="99CCFF"/>
                  </a:solidFill>
                  <a:rou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</a:rPr>
              <a:t>14</a:t>
            </a:r>
            <a:endParaRPr lang="en-US" sz="2700" kern="10">
              <a:ln w="19050">
                <a:solidFill>
                  <a:srgbClr val="99CCFF"/>
                </a:solidFill>
                <a:round/>
              </a:ln>
              <a:solidFill>
                <a:srgbClr val="0066CC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Impact" panose="020B0806030902050204" pitchFamily="34" charset="0"/>
            </a:endParaRPr>
          </a:p>
        </p:txBody>
      </p:sp>
      <p:sp>
        <p:nvSpPr>
          <p:cNvPr id="12327" name="WordArt 48"/>
          <p:cNvSpPr>
            <a:spLocks noChangeArrowheads="1" noChangeShapeType="1" noTextEdit="1"/>
          </p:cNvSpPr>
          <p:nvPr/>
        </p:nvSpPr>
        <p:spPr bwMode="auto">
          <a:xfrm>
            <a:off x="6951663" y="3294063"/>
            <a:ext cx="500062" cy="55721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2700" kern="10">
                <a:ln w="19050">
                  <a:solidFill>
                    <a:srgbClr val="99CCFF"/>
                  </a:solidFill>
                  <a:rou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</a:rPr>
              <a:t>15</a:t>
            </a:r>
            <a:endParaRPr lang="en-US" sz="2700" kern="10">
              <a:ln w="19050">
                <a:solidFill>
                  <a:srgbClr val="99CCFF"/>
                </a:solidFill>
                <a:round/>
              </a:ln>
              <a:solidFill>
                <a:srgbClr val="0066CC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Impact" panose="020B0806030902050204" pitchFamily="34" charset="0"/>
            </a:endParaRPr>
          </a:p>
        </p:txBody>
      </p:sp>
      <p:grpSp>
        <p:nvGrpSpPr>
          <p:cNvPr id="3" name="Group 49"/>
          <p:cNvGrpSpPr/>
          <p:nvPr/>
        </p:nvGrpSpPr>
        <p:grpSpPr bwMode="auto">
          <a:xfrm>
            <a:off x="6546850" y="4129089"/>
            <a:ext cx="1316038" cy="885825"/>
            <a:chOff x="4320" y="2928"/>
            <a:chExt cx="1104" cy="1104"/>
          </a:xfrm>
        </p:grpSpPr>
        <p:sp>
          <p:nvSpPr>
            <p:cNvPr id="12331" name="AutoShape 50"/>
            <p:cNvSpPr>
              <a:spLocks noChangeArrowheads="1"/>
            </p:cNvSpPr>
            <p:nvPr/>
          </p:nvSpPr>
          <p:spPr bwMode="auto">
            <a:xfrm>
              <a:off x="4320" y="2928"/>
              <a:ext cx="1104" cy="1104"/>
            </a:xfrm>
            <a:prstGeom prst="star32">
              <a:avLst>
                <a:gd name="adj" fmla="val 37500"/>
              </a:avLst>
            </a:prstGeom>
            <a:gradFill rotWithShape="1">
              <a:gsLst>
                <a:gs pos="0">
                  <a:srgbClr val="EC9EC5"/>
                </a:gs>
                <a:gs pos="100000">
                  <a:srgbClr val="CC0066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miter lim="800000"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endParaRPr lang="en-US" altLang="en-US" sz="4500" b="1">
                <a:solidFill>
                  <a:srgbClr val="FF0066"/>
                </a:solidFill>
                <a:latin typeface=".VnHelvetInsH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2332" name="WordArt 51"/>
            <p:cNvSpPr>
              <a:spLocks noChangeArrowheads="1" noChangeShapeType="1" noTextEdit="1"/>
            </p:cNvSpPr>
            <p:nvPr/>
          </p:nvSpPr>
          <p:spPr bwMode="auto">
            <a:xfrm>
              <a:off x="4581" y="3142"/>
              <a:ext cx="672" cy="576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sz="2700" kern="10">
                  <a:ln w="9525">
                    <a:solidFill>
                      <a:srgbClr val="000000"/>
                    </a:solidFill>
                    <a:round/>
                  </a:ln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Hết giờ</a:t>
              </a:r>
              <a:endParaRPr lang="en-US" sz="2700" kern="10">
                <a:ln w="9525">
                  <a:solidFill>
                    <a:srgbClr val="000000"/>
                  </a:solidFill>
                  <a:round/>
                </a:ln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12329" name="Picture 29" descr="Picture1"/>
          <p:cNvPicPr>
            <a:picLocks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2525" y="1398588"/>
            <a:ext cx="6859588" cy="69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330" name="Picture 48" descr="avatar320552_104315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600" y="857250"/>
            <a:ext cx="91440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23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23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23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8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6" dur="2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Jet Fighter 2-DVD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1" presetID="5" presetClass="entr" presetSubtype="1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" presetClass="entr" presetSubtype="1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9" name="Chimes 3-CL (2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7" presetID="5" presetClass="entr" presetSubtype="1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" presetClass="entr" presetSubtype="1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122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8" fill="hold" nodeType="withEffect">
                                  <p:stCondLst>
                                    <p:cond delay="200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5" presetClass="entr" presetSubtype="1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8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" presetClass="entr" presetSubtype="1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1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9" name="Chimes 3-CL (2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2" presetID="5" presetClass="entr" presetSubtype="1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4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" presetClass="entr" presetSubtype="1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7" dur="500"/>
                                        <p:tgtEl>
                                          <p:spTgt spid="123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8" fill="hold" nodeType="withEffect">
                                  <p:stCondLst>
                                    <p:cond delay="300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5" presetClass="entr" presetSubtype="1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3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5" presetClass="entr" presetSubtype="1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6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9" name="Chimes 3-CL (2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7" presetID="5" presetClass="entr" presetSubtype="10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9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5" presetClass="entr" presetSubtype="10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2" dur="500"/>
                                        <p:tgtEl>
                                          <p:spTgt spid="123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22" presetClass="entr" presetSubtype="8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0" dur="500"/>
                                        <p:tgtEl>
                                          <p:spTgt spid="1232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0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500"/>
                            </p:stCondLst>
                            <p:childTnLst>
                              <p:par>
                                <p:cTn id="72" presetID="53" presetClass="exit" presetSubtype="1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3" dur="500"/>
                                        <p:tgtEl>
                                          <p:spTgt spid="123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/>
                                        <p:tgtEl>
                                          <p:spTgt spid="123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5" dur="500"/>
                                        <p:tgtEl>
                                          <p:spTgt spid="123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3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1000"/>
                            </p:stCondLst>
                            <p:childTnLst>
                              <p:par>
                                <p:cTn id="78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0" dur="500"/>
                                        <p:tgtEl>
                                          <p:spTgt spid="1232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0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1500"/>
                            </p:stCondLst>
                            <p:childTnLst>
                              <p:par>
                                <p:cTn id="82" presetID="53" presetClass="exit" presetSubtype="1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3" dur="500"/>
                                        <p:tgtEl>
                                          <p:spTgt spid="123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/>
                                        <p:tgtEl>
                                          <p:spTgt spid="123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5" dur="500"/>
                                        <p:tgtEl>
                                          <p:spTgt spid="123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3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2000"/>
                            </p:stCondLst>
                            <p:childTnLst>
                              <p:par>
                                <p:cTn id="88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0" dur="500"/>
                                        <p:tgtEl>
                                          <p:spTgt spid="1232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0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2500"/>
                            </p:stCondLst>
                            <p:childTnLst>
                              <p:par>
                                <p:cTn id="92" presetID="53" presetClass="exit" presetSubtype="1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3" dur="500"/>
                                        <p:tgtEl>
                                          <p:spTgt spid="123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/>
                                        <p:tgtEl>
                                          <p:spTgt spid="123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5" dur="500"/>
                                        <p:tgtEl>
                                          <p:spTgt spid="123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3000"/>
                            </p:stCondLst>
                            <p:childTnLst>
                              <p:par>
                                <p:cTn id="98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0" dur="500"/>
                                        <p:tgtEl>
                                          <p:spTgt spid="1232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0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3500"/>
                            </p:stCondLst>
                            <p:childTnLst>
                              <p:par>
                                <p:cTn id="102" presetID="53" presetClass="exit" presetSubtype="1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3" dur="500"/>
                                        <p:tgtEl>
                                          <p:spTgt spid="123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/>
                                        <p:tgtEl>
                                          <p:spTgt spid="123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5" dur="500"/>
                                        <p:tgtEl>
                                          <p:spTgt spid="123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4000"/>
                            </p:stCondLst>
                            <p:childTnLst>
                              <p:par>
                                <p:cTn id="108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0" dur="500"/>
                                        <p:tgtEl>
                                          <p:spTgt spid="123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0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4500"/>
                            </p:stCondLst>
                            <p:childTnLst>
                              <p:par>
                                <p:cTn id="112" presetID="53" presetClass="exit" presetSubtype="1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3" dur="500"/>
                                        <p:tgtEl>
                                          <p:spTgt spid="123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500"/>
                                        <p:tgtEl>
                                          <p:spTgt spid="123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5" dur="500"/>
                                        <p:tgtEl>
                                          <p:spTgt spid="123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>
                            <p:stCondLst>
                              <p:cond delay="5000"/>
                            </p:stCondLst>
                            <p:childTnLst>
                              <p:par>
                                <p:cTn id="118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0" dur="500"/>
                                        <p:tgtEl>
                                          <p:spTgt spid="1232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0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>
                            <p:stCondLst>
                              <p:cond delay="5500"/>
                            </p:stCondLst>
                            <p:childTnLst>
                              <p:par>
                                <p:cTn id="122" presetID="53" presetClass="exit" presetSubtype="1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3" dur="500"/>
                                        <p:tgtEl>
                                          <p:spTgt spid="123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500"/>
                                        <p:tgtEl>
                                          <p:spTgt spid="123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5" dur="500"/>
                                        <p:tgtEl>
                                          <p:spTgt spid="123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7" fill="hold">
                            <p:stCondLst>
                              <p:cond delay="6000"/>
                            </p:stCondLst>
                            <p:childTnLst>
                              <p:par>
                                <p:cTn id="128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0" dur="500"/>
                                        <p:tgtEl>
                                          <p:spTgt spid="1232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0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1" fill="hold">
                            <p:stCondLst>
                              <p:cond delay="6500"/>
                            </p:stCondLst>
                            <p:childTnLst>
                              <p:par>
                                <p:cTn id="132" presetID="53" presetClass="exit" presetSubtype="1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3" dur="500"/>
                                        <p:tgtEl>
                                          <p:spTgt spid="123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500"/>
                                        <p:tgtEl>
                                          <p:spTgt spid="123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5" dur="500"/>
                                        <p:tgtEl>
                                          <p:spTgt spid="123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7" fill="hold">
                            <p:stCondLst>
                              <p:cond delay="7000"/>
                            </p:stCondLst>
                            <p:childTnLst>
                              <p:par>
                                <p:cTn id="138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0" dur="500"/>
                                        <p:tgtEl>
                                          <p:spTgt spid="123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0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1" fill="hold">
                            <p:stCondLst>
                              <p:cond delay="7500"/>
                            </p:stCondLst>
                            <p:childTnLst>
                              <p:par>
                                <p:cTn id="142" presetID="53" presetClass="exit" presetSubtype="1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3" dur="500"/>
                                        <p:tgtEl>
                                          <p:spTgt spid="123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500"/>
                                        <p:tgtEl>
                                          <p:spTgt spid="123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5" dur="500"/>
                                        <p:tgtEl>
                                          <p:spTgt spid="123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7" fill="hold">
                            <p:stCondLst>
                              <p:cond delay="8000"/>
                            </p:stCondLst>
                            <p:childTnLst>
                              <p:par>
                                <p:cTn id="148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0" dur="500"/>
                                        <p:tgtEl>
                                          <p:spTgt spid="1231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0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1" fill="hold">
                            <p:stCondLst>
                              <p:cond delay="8500"/>
                            </p:stCondLst>
                            <p:childTnLst>
                              <p:par>
                                <p:cTn id="152" presetID="53" presetClass="exit" presetSubtype="1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3" dur="500"/>
                                        <p:tgtEl>
                                          <p:spTgt spid="123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500"/>
                                        <p:tgtEl>
                                          <p:spTgt spid="123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5" dur="500"/>
                                        <p:tgtEl>
                                          <p:spTgt spid="123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7" fill="hold">
                            <p:stCondLst>
                              <p:cond delay="9000"/>
                            </p:stCondLst>
                            <p:childTnLst>
                              <p:par>
                                <p:cTn id="158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0" dur="500"/>
                                        <p:tgtEl>
                                          <p:spTgt spid="123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0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1" fill="hold">
                            <p:stCondLst>
                              <p:cond delay="9500"/>
                            </p:stCondLst>
                            <p:childTnLst>
                              <p:par>
                                <p:cTn id="162" presetID="53" presetClass="exit" presetSubtype="1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3" dur="500"/>
                                        <p:tgtEl>
                                          <p:spTgt spid="123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" dur="500"/>
                                        <p:tgtEl>
                                          <p:spTgt spid="123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5" dur="500"/>
                                        <p:tgtEl>
                                          <p:spTgt spid="123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7" fill="hold">
                            <p:stCondLst>
                              <p:cond delay="10000"/>
                            </p:stCondLst>
                            <p:childTnLst>
                              <p:par>
                                <p:cTn id="168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0" dur="500"/>
                                        <p:tgtEl>
                                          <p:spTgt spid="123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0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71" fill="hold">
                            <p:stCondLst>
                              <p:cond delay="10500"/>
                            </p:stCondLst>
                            <p:childTnLst>
                              <p:par>
                                <p:cTn id="172" presetID="53" presetClass="exit" presetSubtype="1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3" dur="500"/>
                                        <p:tgtEl>
                                          <p:spTgt spid="123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4" dur="500"/>
                                        <p:tgtEl>
                                          <p:spTgt spid="123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5" dur="500"/>
                                        <p:tgtEl>
                                          <p:spTgt spid="123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7" fill="hold">
                            <p:stCondLst>
                              <p:cond delay="11000"/>
                            </p:stCondLst>
                            <p:childTnLst>
                              <p:par>
                                <p:cTn id="178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0" dur="500"/>
                                        <p:tgtEl>
                                          <p:spTgt spid="123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0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81" fill="hold">
                            <p:stCondLst>
                              <p:cond delay="11500"/>
                            </p:stCondLst>
                            <p:childTnLst>
                              <p:par>
                                <p:cTn id="182" presetID="53" presetClass="exit" presetSubtype="1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3" dur="500"/>
                                        <p:tgtEl>
                                          <p:spTgt spid="123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4" dur="500"/>
                                        <p:tgtEl>
                                          <p:spTgt spid="123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5" dur="500"/>
                                        <p:tgtEl>
                                          <p:spTgt spid="123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7" fill="hold">
                            <p:stCondLst>
                              <p:cond delay="12000"/>
                            </p:stCondLst>
                            <p:childTnLst>
                              <p:par>
                                <p:cTn id="188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0" dur="500"/>
                                        <p:tgtEl>
                                          <p:spTgt spid="123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0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1" fill="hold">
                            <p:stCondLst>
                              <p:cond delay="12500"/>
                            </p:stCondLst>
                            <p:childTnLst>
                              <p:par>
                                <p:cTn id="192" presetID="53" presetClass="exit" presetSubtype="1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3" dur="500"/>
                                        <p:tgtEl>
                                          <p:spTgt spid="123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4" dur="500"/>
                                        <p:tgtEl>
                                          <p:spTgt spid="123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95" dur="500"/>
                                        <p:tgtEl>
                                          <p:spTgt spid="123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7" fill="hold">
                            <p:stCondLst>
                              <p:cond delay="13000"/>
                            </p:stCondLst>
                            <p:childTnLst>
                              <p:par>
                                <p:cTn id="198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0" dur="500"/>
                                        <p:tgtEl>
                                          <p:spTgt spid="123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0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01" fill="hold">
                            <p:stCondLst>
                              <p:cond delay="13500"/>
                            </p:stCondLst>
                            <p:childTnLst>
                              <p:par>
                                <p:cTn id="202" presetID="53" presetClass="exit" presetSubtype="1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3" dur="500"/>
                                        <p:tgtEl>
                                          <p:spTgt spid="123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4" dur="500"/>
                                        <p:tgtEl>
                                          <p:spTgt spid="123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5" dur="500"/>
                                        <p:tgtEl>
                                          <p:spTgt spid="123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7" fill="hold">
                            <p:stCondLst>
                              <p:cond delay="14000"/>
                            </p:stCondLst>
                            <p:childTnLst>
                              <p:par>
                                <p:cTn id="208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0" dur="500"/>
                                        <p:tgtEl>
                                          <p:spTgt spid="123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0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11" fill="hold">
                            <p:stCondLst>
                              <p:cond delay="14500"/>
                            </p:stCondLst>
                            <p:childTnLst>
                              <p:par>
                                <p:cTn id="212" presetID="53" presetClass="exit" presetSubtype="1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3" dur="500"/>
                                        <p:tgtEl>
                                          <p:spTgt spid="123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4" dur="500"/>
                                        <p:tgtEl>
                                          <p:spTgt spid="123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5" dur="500"/>
                                        <p:tgtEl>
                                          <p:spTgt spid="123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3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7" fill="hold">
                            <p:stCondLst>
                              <p:cond delay="15000"/>
                            </p:stCondLst>
                            <p:childTnLst>
                              <p:par>
                                <p:cTn id="218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0" dur="500"/>
                                        <p:tgtEl>
                                          <p:spTgt spid="123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0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1" fill="hold">
                            <p:stCondLst>
                              <p:cond delay="15500"/>
                            </p:stCondLst>
                            <p:childTnLst>
                              <p:par>
                                <p:cTn id="222" presetID="53" presetClass="exit" presetSubtype="1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3" dur="500"/>
                                        <p:tgtEl>
                                          <p:spTgt spid="123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4" dur="500"/>
                                        <p:tgtEl>
                                          <p:spTgt spid="123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5" dur="500"/>
                                        <p:tgtEl>
                                          <p:spTgt spid="123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3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1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2" fill="hold">
                      <p:stCondLst>
                        <p:cond delay="indefinite"/>
                      </p:stCondLst>
                      <p:childTnLst>
                        <p:par>
                          <p:cTn id="233" fill="hold">
                            <p:stCondLst>
                              <p:cond delay="0"/>
                            </p:stCondLst>
                            <p:childTnLst>
                              <p:par>
                                <p:cTn id="234" presetID="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35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6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8" fill="hold">
                      <p:stCondLst>
                        <p:cond delay="indefinite"/>
                      </p:stCondLst>
                      <p:childTnLst>
                        <p:par>
                          <p:cTn id="239" fill="hold">
                            <p:stCondLst>
                              <p:cond delay="0"/>
                            </p:stCondLst>
                            <p:childTnLst>
                              <p:par>
                                <p:cTn id="240" presetID="23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animClr clrSpc="hsl" dir="cw">
                                      <p:cBhvr override="childStyle">
                                        <p:cTn id="241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42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43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244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2" name="FELIZ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45" presetID="34" presetClass="emph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rAng="0" ptsTypes="">
                                      <p:cBhvr>
                                        <p:cTn id="24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0"/>
                                    </p:animMotion>
                                    <p:animRot by="1500000">
                                      <p:cBhvr>
                                        <p:cTn id="24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4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4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25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bldLvl="0" animBg="1"/>
      <p:bldP spid="40" grpId="0" bldLvl="0" animBg="1"/>
      <p:bldP spid="12296" grpId="0" animBg="1"/>
      <p:bldP spid="42" grpId="0" bldLvl="0" animBg="1"/>
      <p:bldP spid="42" grpId="1" bldLvl="0" animBg="1"/>
      <p:bldP spid="45" grpId="0" bldLvl="0" animBg="1"/>
      <p:bldP spid="12301" grpId="0" animBg="1"/>
      <p:bldP spid="50" grpId="0" bldLvl="0" animBg="1"/>
      <p:bldP spid="12306" grpId="0" animBg="1"/>
      <p:bldP spid="57" grpId="0" bldLvl="0" animBg="1"/>
      <p:bldP spid="57" grpId="1" bldLvl="0" animBg="1"/>
      <p:bldP spid="12308" grpId="0" animBg="1"/>
      <p:bldP spid="12312" grpId="0" animBg="1"/>
      <p:bldP spid="12312" grpId="1" animBg="1"/>
      <p:bldP spid="12313" grpId="0" animBg="1"/>
      <p:bldP spid="12313" grpId="1" animBg="1"/>
      <p:bldP spid="12314" grpId="0" animBg="1"/>
      <p:bldP spid="12314" grpId="1" animBg="1"/>
      <p:bldP spid="12315" grpId="0" animBg="1"/>
      <p:bldP spid="12315" grpId="1" animBg="1"/>
      <p:bldP spid="12316" grpId="0" animBg="1"/>
      <p:bldP spid="12316" grpId="1" animBg="1"/>
      <p:bldP spid="12317" grpId="0" animBg="1"/>
      <p:bldP spid="12317" grpId="1" animBg="1"/>
      <p:bldP spid="12318" grpId="0" animBg="1"/>
      <p:bldP spid="12318" grpId="1" animBg="1"/>
      <p:bldP spid="12319" grpId="0" animBg="1"/>
      <p:bldP spid="12319" grpId="1" animBg="1"/>
      <p:bldP spid="12320" grpId="0" animBg="1"/>
      <p:bldP spid="12320" grpId="1" animBg="1"/>
      <p:bldP spid="12321" grpId="0" animBg="1"/>
      <p:bldP spid="12321" grpId="1" animBg="1"/>
      <p:bldP spid="12322" grpId="0" animBg="1"/>
      <p:bldP spid="12322" grpId="1" animBg="1"/>
      <p:bldP spid="12323" grpId="0" animBg="1"/>
      <p:bldP spid="12323" grpId="1" animBg="1"/>
      <p:bldP spid="12324" grpId="0" animBg="1"/>
      <p:bldP spid="12324" grpId="1" animBg="1"/>
      <p:bldP spid="12325" grpId="0" animBg="1"/>
      <p:bldP spid="12325" grpId="1" animBg="1"/>
      <p:bldP spid="12326" grpId="0" animBg="1"/>
      <p:bldP spid="12326" grpId="1" animBg="1"/>
      <p:bldP spid="12327" grpId="0" animBg="1"/>
      <p:bldP spid="12327" grpId="1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AutoShape 51"/>
          <p:cNvSpPr>
            <a:spLocks noChangeArrowheads="1"/>
          </p:cNvSpPr>
          <p:nvPr/>
        </p:nvSpPr>
        <p:spPr bwMode="auto">
          <a:xfrm>
            <a:off x="2200275" y="1468438"/>
            <a:ext cx="5829300" cy="1524000"/>
          </a:xfrm>
          <a:prstGeom prst="roundRect">
            <a:avLst>
              <a:gd name="adj" fmla="val 16667"/>
            </a:avLst>
          </a:prstGeom>
          <a:solidFill>
            <a:srgbClr val="C00000"/>
          </a:solidFill>
          <a:ln w="9525">
            <a:solidFill>
              <a:srgbClr val="FF6600"/>
            </a:solidFill>
            <a:rou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-   </a:t>
            </a:r>
            <a:r>
              <a:rPr lang="en-US" altLang="en-US" sz="24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Công thức tính chiều cao hình thang</a:t>
            </a:r>
            <a:endParaRPr lang="en-US" altLang="en-US" sz="2400" b="1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3315" name="Group 51"/>
          <p:cNvGrpSpPr/>
          <p:nvPr/>
        </p:nvGrpSpPr>
        <p:grpSpPr bwMode="auto">
          <a:xfrm>
            <a:off x="1314451" y="857250"/>
            <a:ext cx="239713" cy="5145088"/>
            <a:chOff x="202295" y="-322943"/>
            <a:chExt cx="319314" cy="7180943"/>
          </a:xfrm>
        </p:grpSpPr>
        <p:sp>
          <p:nvSpPr>
            <p:cNvPr id="33" name="Rectangle 32"/>
            <p:cNvSpPr/>
            <p:nvPr/>
          </p:nvSpPr>
          <p:spPr bwMode="auto">
            <a:xfrm>
              <a:off x="202295" y="-322943"/>
              <a:ext cx="319314" cy="7165433"/>
            </a:xfrm>
            <a:prstGeom prst="rect">
              <a:avLst/>
            </a:prstGeom>
            <a:solidFill>
              <a:schemeClr val="tx2">
                <a:lumMod val="95000"/>
                <a:lumOff val="5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 sz="1500">
                <a:latin typeface=".VnTime" panose="020B7200000000000000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3358" name="Rectangle 10"/>
            <p:cNvSpPr>
              <a:spLocks noChangeArrowheads="1"/>
            </p:cNvSpPr>
            <p:nvPr/>
          </p:nvSpPr>
          <p:spPr bwMode="auto">
            <a:xfrm>
              <a:off x="238583" y="-322943"/>
              <a:ext cx="228600" cy="7166429"/>
            </a:xfrm>
            <a:prstGeom prst="rect">
              <a:avLst/>
            </a:prstGeom>
            <a:solidFill>
              <a:srgbClr val="0066FF"/>
            </a:solidFill>
            <a:ln w="9525">
              <a:solidFill>
                <a:schemeClr val="tx1"/>
              </a:solidFill>
              <a:round/>
            </a:ln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 sz="1500">
                <a:latin typeface=".VnTime" panose="020B7200000000000000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3359" name="Rectangle 34"/>
            <p:cNvSpPr>
              <a:spLocks noChangeArrowheads="1"/>
            </p:cNvSpPr>
            <p:nvPr/>
          </p:nvSpPr>
          <p:spPr bwMode="auto">
            <a:xfrm>
              <a:off x="324014" y="-307982"/>
              <a:ext cx="75877" cy="7165982"/>
            </a:xfrm>
            <a:prstGeom prst="rect">
              <a:avLst/>
            </a:prstGeom>
            <a:solidFill>
              <a:srgbClr val="A3C8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 sz="1500">
                <a:latin typeface=".VnTime" panose="020B7200000000000000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36" name="AutoShape 51"/>
          <p:cNvSpPr>
            <a:spLocks noChangeArrowheads="1"/>
          </p:cNvSpPr>
          <p:nvPr/>
        </p:nvSpPr>
        <p:spPr bwMode="auto">
          <a:xfrm>
            <a:off x="2454275" y="3267076"/>
            <a:ext cx="3773488" cy="561975"/>
          </a:xfrm>
          <a:prstGeom prst="roundRect">
            <a:avLst>
              <a:gd name="adj" fmla="val 16667"/>
            </a:avLst>
          </a:prstGeom>
          <a:solidFill>
            <a:srgbClr val="7030A0"/>
          </a:solidFill>
          <a:ln w="9525">
            <a:noFill/>
            <a:rou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r>
              <a:rPr lang="en-US" altLang="en-US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Arial" panose="020B0604020202020204" pitchFamily="34" charset="0"/>
              </a:rPr>
              <a:t>h= S : (</a:t>
            </a:r>
            <a:r>
              <a:rPr lang="en-US" altLang="en-US" sz="2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Arial" panose="020B0604020202020204" pitchFamily="34" charset="0"/>
              </a:rPr>
              <a:t>a+b</a:t>
            </a:r>
            <a:r>
              <a:rPr lang="en-US" altLang="en-US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Arial" panose="020B0604020202020204" pitchFamily="34" charset="0"/>
              </a:rPr>
              <a:t>)</a:t>
            </a:r>
            <a:endParaRPr lang="en-US" altLang="en-US" sz="2400" dirty="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pic>
        <p:nvPicPr>
          <p:cNvPr id="38" name="Picture 37" descr="Blue_chapterlist"/>
          <p:cNvPicPr>
            <a:picLocks noChangeAspect="1" noChangeArrowheads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6825" y="3457575"/>
            <a:ext cx="446088" cy="261938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" name="Picture 38" descr="Classicmode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2C2761"/>
              </a:clrFrom>
              <a:clrTo>
                <a:srgbClr val="2C2761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2575" y="3267076"/>
            <a:ext cx="1125538" cy="600075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" name="Oval 39">
            <a:hlinkHover r:id="" action="ppaction://noaction" highlightClick="1">
              <a:snd r:embed="rId3" name="cached_combo42.wav"/>
            </a:hlinkHover>
          </p:cNvPr>
          <p:cNvSpPr>
            <a:spLocks noChangeArrowheads="1"/>
          </p:cNvSpPr>
          <p:nvPr/>
        </p:nvSpPr>
        <p:spPr bwMode="auto">
          <a:xfrm>
            <a:off x="1609726" y="3321051"/>
            <a:ext cx="614363" cy="460375"/>
          </a:xfrm>
          <a:prstGeom prst="ellipse">
            <a:avLst/>
          </a:prstGeom>
          <a:gradFill rotWithShape="1">
            <a:gsLst>
              <a:gs pos="0">
                <a:srgbClr val="FF00FF">
                  <a:alpha val="53998"/>
                </a:srgbClr>
              </a:gs>
              <a:gs pos="100000">
                <a:srgbClr val="760076">
                  <a:alpha val="59000"/>
                </a:srgbClr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 sz="1500">
              <a:latin typeface=".VnTime" panose="020B7200000000000000" pitchFamily="34" charset="0"/>
              <a:cs typeface="Arial" panose="020B0604020202020204" pitchFamily="34" charset="0"/>
            </a:endParaRPr>
          </a:p>
        </p:txBody>
      </p:sp>
      <p:sp>
        <p:nvSpPr>
          <p:cNvPr id="13320" name="WordArt 226"/>
          <p:cNvSpPr>
            <a:spLocks noChangeArrowheads="1" noChangeShapeType="1" noTextEdit="1"/>
          </p:cNvSpPr>
          <p:nvPr/>
        </p:nvSpPr>
        <p:spPr bwMode="auto">
          <a:xfrm>
            <a:off x="1765300" y="3405188"/>
            <a:ext cx="344488" cy="290512"/>
          </a:xfrm>
          <a:prstGeom prst="rect">
            <a:avLst/>
          </a:prstGeom>
        </p:spPr>
        <p:txBody>
          <a:bodyPr wrap="none" fromWordArt="1">
            <a:prstTxWarp prst="textInflate">
              <a:avLst>
                <a:gd name="adj" fmla="val 13634"/>
              </a:avLst>
            </a:prstTxWarp>
          </a:bodyPr>
          <a:lstStyle/>
          <a:p>
            <a:pPr algn="ctr"/>
            <a:r>
              <a:rPr lang="en-US" sz="2700" kern="10">
                <a:ln w="9525">
                  <a:solidFill>
                    <a:srgbClr val="FFFF00"/>
                  </a:solidFill>
                  <a:round/>
                </a:ln>
                <a:solidFill>
                  <a:srgbClr val="FFFF00"/>
                </a:solidFill>
                <a:latin typeface=".VnTimeH" panose="020B7200000000000000" pitchFamily="34" charset="0"/>
              </a:rPr>
              <a:t>A</a:t>
            </a:r>
            <a:endParaRPr lang="en-US" sz="2700" kern="10">
              <a:ln w="9525">
                <a:solidFill>
                  <a:srgbClr val="FFFF00"/>
                </a:solidFill>
                <a:round/>
              </a:ln>
              <a:solidFill>
                <a:srgbClr val="FFFF00"/>
              </a:solidFill>
              <a:latin typeface=".VnTimeH" panose="020B7200000000000000" pitchFamily="34" charset="0"/>
            </a:endParaRPr>
          </a:p>
        </p:txBody>
      </p:sp>
      <p:sp>
        <p:nvSpPr>
          <p:cNvPr id="42" name="AutoShape 51"/>
          <p:cNvSpPr/>
          <p:nvPr/>
        </p:nvSpPr>
        <p:spPr>
          <a:xfrm>
            <a:off x="2439988" y="4183064"/>
            <a:ext cx="3783012" cy="561975"/>
          </a:xfrm>
          <a:prstGeom prst="roundRect">
            <a:avLst>
              <a:gd name="adj" fmla="val 16667"/>
            </a:avLst>
          </a:prstGeom>
          <a:solidFill>
            <a:srgbClr val="7030A0"/>
          </a:solidFill>
          <a:ln w="9525">
            <a:noFill/>
          </a:ln>
        </p:spPr>
        <p:txBody>
          <a:bodyPr wrap="none" anchor="ctr"/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indent="0" algn="ctr">
              <a:spcBef>
                <a:spcPct val="0"/>
              </a:spcBef>
              <a:buNone/>
              <a:defRPr/>
            </a:pPr>
            <a:r>
              <a:rPr lang="en-US" altLang="en-US" sz="2250" b="1" noProof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h= Sx 2 : ( a+b)</a:t>
            </a:r>
            <a:endParaRPr lang="en-US" altLang="en-US" sz="2250" noProof="1">
              <a:solidFill>
                <a:schemeClr val="bg1"/>
              </a:solidFill>
              <a:latin typeface="Times New Roman" panose="02020603050405020304" pitchFamily="18" charset="0"/>
              <a:ea typeface="Arial" panose="020B060402020202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3" name="Picture 37" descr="Blue_chapterlist"/>
          <p:cNvPicPr>
            <a:picLocks noChangeAspect="1" noChangeArrowheads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2539" y="4425951"/>
            <a:ext cx="446087" cy="263525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4" name="Picture 39" descr="Classicmode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2C2761"/>
              </a:clrFrom>
              <a:clrTo>
                <a:srgbClr val="2C2761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8289" y="4210051"/>
            <a:ext cx="1125537" cy="601663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5" name="Oval 59">
            <a:hlinkHover r:id="" action="ppaction://noaction" highlightClick="1">
              <a:snd r:embed="rId3" name="cached_combo42.wav"/>
            </a:hlinkHover>
          </p:cNvPr>
          <p:cNvSpPr>
            <a:spLocks noChangeArrowheads="1"/>
          </p:cNvSpPr>
          <p:nvPr/>
        </p:nvSpPr>
        <p:spPr bwMode="auto">
          <a:xfrm>
            <a:off x="1595438" y="4265614"/>
            <a:ext cx="614362" cy="458787"/>
          </a:xfrm>
          <a:prstGeom prst="ellipse">
            <a:avLst/>
          </a:prstGeom>
          <a:gradFill rotWithShape="1">
            <a:gsLst>
              <a:gs pos="0">
                <a:srgbClr val="FF00FF">
                  <a:alpha val="53998"/>
                </a:srgbClr>
              </a:gs>
              <a:gs pos="100000">
                <a:srgbClr val="760076">
                  <a:alpha val="59000"/>
                </a:srgbClr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 sz="1500">
              <a:latin typeface=".VnTime" panose="020B7200000000000000" pitchFamily="34" charset="0"/>
              <a:cs typeface="Arial" panose="020B0604020202020204" pitchFamily="34" charset="0"/>
            </a:endParaRPr>
          </a:p>
        </p:txBody>
      </p:sp>
      <p:sp>
        <p:nvSpPr>
          <p:cNvPr id="13325" name="WordArt 226"/>
          <p:cNvSpPr>
            <a:spLocks noChangeArrowheads="1" noChangeShapeType="1" noTextEdit="1"/>
          </p:cNvSpPr>
          <p:nvPr/>
        </p:nvSpPr>
        <p:spPr bwMode="auto">
          <a:xfrm>
            <a:off x="1751014" y="4349751"/>
            <a:ext cx="344487" cy="290513"/>
          </a:xfrm>
          <a:prstGeom prst="rect">
            <a:avLst/>
          </a:prstGeom>
        </p:spPr>
        <p:txBody>
          <a:bodyPr wrap="none" fromWordArt="1">
            <a:prstTxWarp prst="textInflate">
              <a:avLst>
                <a:gd name="adj" fmla="val 13634"/>
              </a:avLst>
            </a:prstTxWarp>
          </a:bodyPr>
          <a:lstStyle/>
          <a:p>
            <a:pPr algn="ctr"/>
            <a:r>
              <a:rPr lang="en-US" sz="2700" kern="10">
                <a:ln w="9525">
                  <a:solidFill>
                    <a:srgbClr val="FFFF00"/>
                  </a:solidFill>
                  <a:round/>
                </a:ln>
                <a:solidFill>
                  <a:srgbClr val="FFFF00"/>
                </a:solidFill>
                <a:latin typeface=".VnTimeH" panose="020B7200000000000000" pitchFamily="34" charset="0"/>
              </a:rPr>
              <a:t>b</a:t>
            </a:r>
            <a:endParaRPr lang="en-US" sz="2700" kern="10">
              <a:ln w="9525">
                <a:solidFill>
                  <a:srgbClr val="FFFF00"/>
                </a:solidFill>
                <a:round/>
              </a:ln>
              <a:solidFill>
                <a:srgbClr val="FFFF00"/>
              </a:solidFill>
              <a:latin typeface=".VnTimeH" panose="020B7200000000000000" pitchFamily="34" charset="0"/>
            </a:endParaRPr>
          </a:p>
        </p:txBody>
      </p:sp>
      <p:sp>
        <p:nvSpPr>
          <p:cNvPr id="47" name="AutoShape 51"/>
          <p:cNvSpPr/>
          <p:nvPr/>
        </p:nvSpPr>
        <p:spPr>
          <a:xfrm>
            <a:off x="2400300" y="5086351"/>
            <a:ext cx="3784600" cy="563563"/>
          </a:xfrm>
          <a:prstGeom prst="roundRect">
            <a:avLst>
              <a:gd name="adj" fmla="val 16667"/>
            </a:avLst>
          </a:prstGeom>
          <a:solidFill>
            <a:srgbClr val="7030A0"/>
          </a:solidFill>
          <a:ln w="9525">
            <a:noFill/>
          </a:ln>
        </p:spPr>
        <p:txBody>
          <a:bodyPr wrap="none" anchor="ctr"/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indent="0" algn="ctr">
              <a:spcBef>
                <a:spcPct val="0"/>
              </a:spcBef>
              <a:buNone/>
              <a:defRPr/>
            </a:pPr>
            <a:r>
              <a:rPr lang="en-US" altLang="en-US" sz="2250" b="1" noProof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h= Sx 2: a+b</a:t>
            </a:r>
            <a:endParaRPr lang="en-US" altLang="en-US" b="1" noProof="1">
              <a:solidFill>
                <a:schemeClr val="bg1"/>
              </a:solidFill>
              <a:latin typeface="Times New Roman" panose="02020603050405020304" pitchFamily="18" charset="0"/>
              <a:ea typeface="Arial" panose="020B060402020202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8" name="Picture 37" descr="Blue_chapterlist"/>
          <p:cNvPicPr>
            <a:picLocks noChangeAspect="1" noChangeArrowheads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2539" y="5322889"/>
            <a:ext cx="446087" cy="263525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9" name="Picture 39" descr="Classicmode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2C2761"/>
              </a:clrFrom>
              <a:clrTo>
                <a:srgbClr val="2C2761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8289" y="5156201"/>
            <a:ext cx="1125537" cy="601663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0" name="Oval 59">
            <a:hlinkHover r:id="" action="ppaction://noaction" highlightClick="1">
              <a:snd r:embed="rId3" name="cached_combo42.wav"/>
            </a:hlinkHover>
          </p:cNvPr>
          <p:cNvSpPr>
            <a:spLocks noChangeArrowheads="1"/>
          </p:cNvSpPr>
          <p:nvPr/>
        </p:nvSpPr>
        <p:spPr bwMode="auto">
          <a:xfrm>
            <a:off x="1595438" y="5176839"/>
            <a:ext cx="614362" cy="460375"/>
          </a:xfrm>
          <a:prstGeom prst="ellipse">
            <a:avLst/>
          </a:prstGeom>
          <a:gradFill rotWithShape="1">
            <a:gsLst>
              <a:gs pos="0">
                <a:srgbClr val="FF00FF">
                  <a:alpha val="53998"/>
                </a:srgbClr>
              </a:gs>
              <a:gs pos="100000">
                <a:srgbClr val="760076">
                  <a:alpha val="59000"/>
                </a:srgbClr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 sz="1500">
              <a:latin typeface=".VnTime" panose="020B7200000000000000" pitchFamily="34" charset="0"/>
              <a:cs typeface="Arial" panose="020B0604020202020204" pitchFamily="34" charset="0"/>
            </a:endParaRPr>
          </a:p>
        </p:txBody>
      </p:sp>
      <p:sp>
        <p:nvSpPr>
          <p:cNvPr id="13330" name="WordArt 226"/>
          <p:cNvSpPr>
            <a:spLocks noChangeArrowheads="1" noChangeShapeType="1" noTextEdit="1"/>
          </p:cNvSpPr>
          <p:nvPr/>
        </p:nvSpPr>
        <p:spPr bwMode="auto">
          <a:xfrm>
            <a:off x="1751014" y="5295901"/>
            <a:ext cx="344487" cy="290513"/>
          </a:xfrm>
          <a:prstGeom prst="rect">
            <a:avLst/>
          </a:prstGeom>
        </p:spPr>
        <p:txBody>
          <a:bodyPr wrap="none" fromWordArt="1">
            <a:prstTxWarp prst="textInflate">
              <a:avLst>
                <a:gd name="adj" fmla="val 13634"/>
              </a:avLst>
            </a:prstTxWarp>
          </a:bodyPr>
          <a:lstStyle/>
          <a:p>
            <a:pPr algn="ctr"/>
            <a:r>
              <a:rPr lang="en-US" sz="2700" kern="10">
                <a:ln w="9525">
                  <a:solidFill>
                    <a:srgbClr val="FFFF00"/>
                  </a:solidFill>
                  <a:round/>
                </a:ln>
                <a:solidFill>
                  <a:srgbClr val="FFFF00"/>
                </a:solidFill>
                <a:latin typeface=".VnTimeH" panose="020B7200000000000000" pitchFamily="34" charset="0"/>
              </a:rPr>
              <a:t>c</a:t>
            </a:r>
            <a:endParaRPr lang="en-US" sz="2700" kern="10">
              <a:ln w="9525">
                <a:solidFill>
                  <a:srgbClr val="FFFF00"/>
                </a:solidFill>
                <a:round/>
              </a:ln>
              <a:solidFill>
                <a:srgbClr val="FFFF00"/>
              </a:solidFill>
              <a:latin typeface=".VnTimeH" panose="020B7200000000000000" pitchFamily="34" charset="0"/>
            </a:endParaRPr>
          </a:p>
        </p:txBody>
      </p:sp>
      <p:sp>
        <p:nvSpPr>
          <p:cNvPr id="57" name="AutoShape 27"/>
          <p:cNvSpPr/>
          <p:nvPr/>
        </p:nvSpPr>
        <p:spPr>
          <a:xfrm>
            <a:off x="1550989" y="1598614"/>
            <a:ext cx="1157287" cy="1019175"/>
          </a:xfrm>
          <a:prstGeom prst="sun">
            <a:avLst>
              <a:gd name="adj" fmla="val 19880"/>
            </a:avLst>
          </a:prstGeom>
          <a:gradFill rotWithShape="1">
            <a:gsLst>
              <a:gs pos="0">
                <a:srgbClr val="FF0066"/>
              </a:gs>
              <a:gs pos="100000">
                <a:srgbClr val="E9EE10"/>
              </a:gs>
            </a:gsLst>
            <a:path path="rect">
              <a:fillToRect l="50000" t="50000" r="50000" b="50000"/>
            </a:path>
            <a:tileRect/>
          </a:gra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/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indent="0">
              <a:spcBef>
                <a:spcPct val="0"/>
              </a:spcBef>
              <a:buNone/>
              <a:defRPr/>
            </a:pPr>
            <a:endParaRPr lang="en-US" altLang="en-US" sz="1350" noProof="1"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sp>
        <p:nvSpPr>
          <p:cNvPr id="13332" name="WordArt 28"/>
          <p:cNvSpPr>
            <a:spLocks noChangeArrowheads="1" noChangeShapeType="1" noTextEdit="1"/>
          </p:cNvSpPr>
          <p:nvPr/>
        </p:nvSpPr>
        <p:spPr bwMode="auto">
          <a:xfrm>
            <a:off x="1863725" y="1874838"/>
            <a:ext cx="514350" cy="457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2700" b="1" kern="10">
                <a:ln w="19050">
                  <a:solidFill>
                    <a:srgbClr val="FFFF00"/>
                  </a:solidFill>
                  <a:round/>
                </a:ln>
                <a:solidFill>
                  <a:srgbClr val="FFFF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Câu 5</a:t>
            </a:r>
            <a:endParaRPr lang="en-US" sz="2700" b="1" kern="10">
              <a:ln w="19050">
                <a:solidFill>
                  <a:srgbClr val="FFFF00"/>
                </a:solidFill>
                <a:round/>
              </a:ln>
              <a:solidFill>
                <a:srgbClr val="FFFF00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333" name="WordArt 30"/>
          <p:cNvSpPr>
            <a:spLocks noChangeArrowheads="1" noChangeShapeType="1" noTextEdit="1"/>
          </p:cNvSpPr>
          <p:nvPr/>
        </p:nvSpPr>
        <p:spPr bwMode="auto">
          <a:xfrm>
            <a:off x="2371726" y="844550"/>
            <a:ext cx="4481513" cy="57308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2700" kern="10">
                <a:ln w="12700">
                  <a:solidFill>
                    <a:srgbClr val="EAEAEA"/>
                  </a:solidFill>
                  <a:rou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.VnTime" panose="020B7200000000000000" pitchFamily="34" charset="0"/>
              </a:rPr>
              <a:t>rung chu«ng vµng </a:t>
            </a:r>
            <a:endParaRPr lang="en-US" sz="2700" kern="10">
              <a:ln w="12700">
                <a:solidFill>
                  <a:srgbClr val="EAEAEA"/>
                </a:solidFill>
                <a:round/>
              </a:ln>
              <a:gradFill rotWithShape="1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0" scaled="1"/>
              </a:gradFill>
              <a:effectLst>
                <a:outerShdw dist="35921" dir="2700000" sy="50000" kx="2115830" algn="bl" rotWithShape="0">
                  <a:srgbClr val="C0C0C0">
                    <a:alpha val="79999"/>
                  </a:srgbClr>
                </a:outerShdw>
              </a:effectLst>
              <a:latin typeface=".VnTime" panose="020B7200000000000000" pitchFamily="34" charset="0"/>
            </a:endParaRPr>
          </a:p>
        </p:txBody>
      </p:sp>
      <p:pic>
        <p:nvPicPr>
          <p:cNvPr id="13334" name="Picture 31" descr="people008"/>
          <p:cNvPicPr>
            <a:picLocks noChangeAspect="1" noChangeArrowheads="1"/>
          </p:cNvPicPr>
          <p:nvPr/>
        </p:nvPicPr>
        <p:blipFill>
          <a:blip r:embed="rId4">
            <a:lum contras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5027614"/>
            <a:ext cx="728662" cy="858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35" name="Picture 32" descr="Bellcoll">
            <a:hlinkClick r:id="" action="ppaction://hlinkshowjump?jump=firstslide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3314" y="685800"/>
            <a:ext cx="1239837" cy="1257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36" name="WordArt 33"/>
          <p:cNvSpPr>
            <a:spLocks noChangeArrowheads="1" noChangeShapeType="1" noTextEdit="1"/>
          </p:cNvSpPr>
          <p:nvPr/>
        </p:nvSpPr>
        <p:spPr bwMode="auto">
          <a:xfrm>
            <a:off x="6951663" y="3294063"/>
            <a:ext cx="500062" cy="55721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2700" kern="10">
                <a:ln w="19050">
                  <a:solidFill>
                    <a:srgbClr val="99CCFF"/>
                  </a:solidFill>
                  <a:rou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</a:rPr>
              <a:t>0</a:t>
            </a:r>
            <a:endParaRPr lang="en-US" sz="2700" kern="10">
              <a:ln w="19050">
                <a:solidFill>
                  <a:srgbClr val="99CCFF"/>
                </a:solidFill>
                <a:round/>
              </a:ln>
              <a:solidFill>
                <a:srgbClr val="0066CC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Impact" panose="020B0806030902050204" pitchFamily="34" charset="0"/>
            </a:endParaRPr>
          </a:p>
        </p:txBody>
      </p:sp>
      <p:sp>
        <p:nvSpPr>
          <p:cNvPr id="13337" name="WordArt 34"/>
          <p:cNvSpPr>
            <a:spLocks noChangeArrowheads="1" noChangeShapeType="1" noTextEdit="1"/>
          </p:cNvSpPr>
          <p:nvPr/>
        </p:nvSpPr>
        <p:spPr bwMode="auto">
          <a:xfrm>
            <a:off x="6951663" y="3294063"/>
            <a:ext cx="500062" cy="55721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2700" kern="10">
                <a:ln w="19050">
                  <a:solidFill>
                    <a:srgbClr val="99CCFF"/>
                  </a:solidFill>
                  <a:rou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</a:rPr>
              <a:t>1</a:t>
            </a:r>
            <a:endParaRPr lang="en-US" sz="2700" kern="10">
              <a:ln w="19050">
                <a:solidFill>
                  <a:srgbClr val="99CCFF"/>
                </a:solidFill>
                <a:round/>
              </a:ln>
              <a:solidFill>
                <a:srgbClr val="0066CC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Impact" panose="020B0806030902050204" pitchFamily="34" charset="0"/>
            </a:endParaRPr>
          </a:p>
        </p:txBody>
      </p:sp>
      <p:sp>
        <p:nvSpPr>
          <p:cNvPr id="13338" name="WordArt 35"/>
          <p:cNvSpPr>
            <a:spLocks noChangeArrowheads="1" noChangeShapeType="1" noTextEdit="1"/>
          </p:cNvSpPr>
          <p:nvPr/>
        </p:nvSpPr>
        <p:spPr bwMode="auto">
          <a:xfrm>
            <a:off x="6954838" y="3271838"/>
            <a:ext cx="500062" cy="55721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2700" kern="10">
                <a:ln w="19050">
                  <a:solidFill>
                    <a:srgbClr val="99CCFF"/>
                  </a:solidFill>
                  <a:rou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</a:rPr>
              <a:t>2</a:t>
            </a:r>
            <a:endParaRPr lang="en-US" sz="2700" kern="10">
              <a:ln w="19050">
                <a:solidFill>
                  <a:srgbClr val="99CCFF"/>
                </a:solidFill>
                <a:round/>
              </a:ln>
              <a:solidFill>
                <a:srgbClr val="0066CC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Impact" panose="020B0806030902050204" pitchFamily="34" charset="0"/>
            </a:endParaRPr>
          </a:p>
        </p:txBody>
      </p:sp>
      <p:sp>
        <p:nvSpPr>
          <p:cNvPr id="13339" name="WordArt 36"/>
          <p:cNvSpPr>
            <a:spLocks noChangeArrowheads="1" noChangeShapeType="1" noTextEdit="1"/>
          </p:cNvSpPr>
          <p:nvPr/>
        </p:nvSpPr>
        <p:spPr bwMode="auto">
          <a:xfrm>
            <a:off x="6951663" y="3294063"/>
            <a:ext cx="500062" cy="55721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2700" kern="10">
                <a:ln w="19050">
                  <a:solidFill>
                    <a:srgbClr val="99CCFF"/>
                  </a:solidFill>
                  <a:rou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</a:rPr>
              <a:t>3</a:t>
            </a:r>
            <a:endParaRPr lang="en-US" sz="2700" kern="10">
              <a:ln w="19050">
                <a:solidFill>
                  <a:srgbClr val="99CCFF"/>
                </a:solidFill>
                <a:round/>
              </a:ln>
              <a:solidFill>
                <a:srgbClr val="0066CC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Impact" panose="020B0806030902050204" pitchFamily="34" charset="0"/>
            </a:endParaRPr>
          </a:p>
        </p:txBody>
      </p:sp>
      <p:sp>
        <p:nvSpPr>
          <p:cNvPr id="13340" name="WordArt 37"/>
          <p:cNvSpPr>
            <a:spLocks noChangeArrowheads="1" noChangeShapeType="1" noTextEdit="1"/>
          </p:cNvSpPr>
          <p:nvPr/>
        </p:nvSpPr>
        <p:spPr bwMode="auto">
          <a:xfrm>
            <a:off x="6986588" y="3294063"/>
            <a:ext cx="500062" cy="55721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2700" kern="10">
                <a:ln w="19050">
                  <a:solidFill>
                    <a:srgbClr val="99CCFF"/>
                  </a:solidFill>
                  <a:rou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</a:rPr>
              <a:t>4</a:t>
            </a:r>
            <a:endParaRPr lang="en-US" sz="2700" kern="10">
              <a:ln w="19050">
                <a:solidFill>
                  <a:srgbClr val="99CCFF"/>
                </a:solidFill>
                <a:round/>
              </a:ln>
              <a:solidFill>
                <a:srgbClr val="0066CC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Impact" panose="020B0806030902050204" pitchFamily="34" charset="0"/>
            </a:endParaRPr>
          </a:p>
        </p:txBody>
      </p:sp>
      <p:sp>
        <p:nvSpPr>
          <p:cNvPr id="13341" name="WordArt 38"/>
          <p:cNvSpPr>
            <a:spLocks noChangeArrowheads="1" noChangeShapeType="1" noTextEdit="1"/>
          </p:cNvSpPr>
          <p:nvPr/>
        </p:nvSpPr>
        <p:spPr bwMode="auto">
          <a:xfrm>
            <a:off x="6962776" y="3294063"/>
            <a:ext cx="500063" cy="55721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2700" kern="10">
                <a:ln w="19050">
                  <a:solidFill>
                    <a:srgbClr val="99CCFF"/>
                  </a:solidFill>
                  <a:rou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</a:rPr>
              <a:t>5</a:t>
            </a:r>
            <a:endParaRPr lang="en-US" sz="2700" kern="10">
              <a:ln w="19050">
                <a:solidFill>
                  <a:srgbClr val="99CCFF"/>
                </a:solidFill>
                <a:round/>
              </a:ln>
              <a:solidFill>
                <a:srgbClr val="0066CC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Impact" panose="020B0806030902050204" pitchFamily="34" charset="0"/>
            </a:endParaRPr>
          </a:p>
        </p:txBody>
      </p:sp>
      <p:sp>
        <p:nvSpPr>
          <p:cNvPr id="13342" name="WordArt 39"/>
          <p:cNvSpPr>
            <a:spLocks noChangeArrowheads="1" noChangeShapeType="1" noTextEdit="1"/>
          </p:cNvSpPr>
          <p:nvPr/>
        </p:nvSpPr>
        <p:spPr bwMode="auto">
          <a:xfrm>
            <a:off x="6951663" y="3294063"/>
            <a:ext cx="500062" cy="55721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2700" kern="10">
                <a:ln w="19050">
                  <a:solidFill>
                    <a:srgbClr val="99CCFF"/>
                  </a:solidFill>
                  <a:rou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</a:rPr>
              <a:t>6</a:t>
            </a:r>
            <a:endParaRPr lang="en-US" sz="2700" kern="10">
              <a:ln w="19050">
                <a:solidFill>
                  <a:srgbClr val="99CCFF"/>
                </a:solidFill>
                <a:round/>
              </a:ln>
              <a:solidFill>
                <a:srgbClr val="0066CC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Impact" panose="020B0806030902050204" pitchFamily="34" charset="0"/>
            </a:endParaRPr>
          </a:p>
        </p:txBody>
      </p:sp>
      <p:sp>
        <p:nvSpPr>
          <p:cNvPr id="13343" name="WordArt 40"/>
          <p:cNvSpPr>
            <a:spLocks noChangeArrowheads="1" noChangeShapeType="1" noTextEdit="1"/>
          </p:cNvSpPr>
          <p:nvPr/>
        </p:nvSpPr>
        <p:spPr bwMode="auto">
          <a:xfrm>
            <a:off x="6951663" y="3294063"/>
            <a:ext cx="500062" cy="55721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2700" kern="10">
                <a:ln w="19050">
                  <a:solidFill>
                    <a:srgbClr val="99CCFF"/>
                  </a:solidFill>
                  <a:rou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</a:rPr>
              <a:t>7</a:t>
            </a:r>
            <a:endParaRPr lang="en-US" sz="2700" kern="10">
              <a:ln w="19050">
                <a:solidFill>
                  <a:srgbClr val="99CCFF"/>
                </a:solidFill>
                <a:round/>
              </a:ln>
              <a:solidFill>
                <a:srgbClr val="0066CC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Impact" panose="020B0806030902050204" pitchFamily="34" charset="0"/>
            </a:endParaRPr>
          </a:p>
        </p:txBody>
      </p:sp>
      <p:sp>
        <p:nvSpPr>
          <p:cNvPr id="13344" name="WordArt 41"/>
          <p:cNvSpPr>
            <a:spLocks noChangeArrowheads="1" noChangeShapeType="1" noTextEdit="1"/>
          </p:cNvSpPr>
          <p:nvPr/>
        </p:nvSpPr>
        <p:spPr bwMode="auto">
          <a:xfrm>
            <a:off x="6954838" y="3282951"/>
            <a:ext cx="500062" cy="55721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2700" kern="10">
                <a:ln w="19050">
                  <a:solidFill>
                    <a:srgbClr val="99CCFF"/>
                  </a:solidFill>
                  <a:rou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</a:rPr>
              <a:t>8</a:t>
            </a:r>
            <a:endParaRPr lang="en-US" sz="2700" kern="10">
              <a:ln w="19050">
                <a:solidFill>
                  <a:srgbClr val="99CCFF"/>
                </a:solidFill>
                <a:round/>
              </a:ln>
              <a:solidFill>
                <a:srgbClr val="0066CC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Impact" panose="020B0806030902050204" pitchFamily="34" charset="0"/>
            </a:endParaRPr>
          </a:p>
        </p:txBody>
      </p:sp>
      <p:sp>
        <p:nvSpPr>
          <p:cNvPr id="13345" name="WordArt 42"/>
          <p:cNvSpPr>
            <a:spLocks noChangeArrowheads="1" noChangeShapeType="1" noTextEdit="1"/>
          </p:cNvSpPr>
          <p:nvPr/>
        </p:nvSpPr>
        <p:spPr bwMode="auto">
          <a:xfrm>
            <a:off x="6951663" y="3294063"/>
            <a:ext cx="500062" cy="55721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2700" kern="10">
                <a:ln w="19050">
                  <a:solidFill>
                    <a:srgbClr val="99CCFF"/>
                  </a:solidFill>
                  <a:rou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</a:rPr>
              <a:t>9</a:t>
            </a:r>
            <a:endParaRPr lang="en-US" sz="2700" kern="10">
              <a:ln w="19050">
                <a:solidFill>
                  <a:srgbClr val="99CCFF"/>
                </a:solidFill>
                <a:round/>
              </a:ln>
              <a:solidFill>
                <a:srgbClr val="0066CC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Impact" panose="020B0806030902050204" pitchFamily="34" charset="0"/>
            </a:endParaRPr>
          </a:p>
        </p:txBody>
      </p:sp>
      <p:sp>
        <p:nvSpPr>
          <p:cNvPr id="13346" name="WordArt 43"/>
          <p:cNvSpPr>
            <a:spLocks noChangeArrowheads="1" noChangeShapeType="1" noTextEdit="1"/>
          </p:cNvSpPr>
          <p:nvPr/>
        </p:nvSpPr>
        <p:spPr bwMode="auto">
          <a:xfrm>
            <a:off x="6951663" y="3294063"/>
            <a:ext cx="500062" cy="55721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2700" kern="10">
                <a:ln w="19050">
                  <a:solidFill>
                    <a:srgbClr val="99CCFF"/>
                  </a:solidFill>
                  <a:rou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</a:rPr>
              <a:t>10</a:t>
            </a:r>
            <a:endParaRPr lang="en-US" sz="2700" kern="10">
              <a:ln w="19050">
                <a:solidFill>
                  <a:srgbClr val="99CCFF"/>
                </a:solidFill>
                <a:round/>
              </a:ln>
              <a:solidFill>
                <a:srgbClr val="0066CC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Impact" panose="020B0806030902050204" pitchFamily="34" charset="0"/>
            </a:endParaRPr>
          </a:p>
        </p:txBody>
      </p:sp>
      <p:sp>
        <p:nvSpPr>
          <p:cNvPr id="13347" name="WordArt 44"/>
          <p:cNvSpPr>
            <a:spLocks noChangeArrowheads="1" noChangeShapeType="1" noTextEdit="1"/>
          </p:cNvSpPr>
          <p:nvPr/>
        </p:nvSpPr>
        <p:spPr bwMode="auto">
          <a:xfrm>
            <a:off x="6951663" y="3294063"/>
            <a:ext cx="500062" cy="55721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2700" kern="10">
                <a:ln w="19050">
                  <a:solidFill>
                    <a:srgbClr val="99CCFF"/>
                  </a:solidFill>
                  <a:rou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</a:rPr>
              <a:t>11</a:t>
            </a:r>
            <a:endParaRPr lang="en-US" sz="2700" kern="10">
              <a:ln w="19050">
                <a:solidFill>
                  <a:srgbClr val="99CCFF"/>
                </a:solidFill>
                <a:round/>
              </a:ln>
              <a:solidFill>
                <a:srgbClr val="0066CC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Impact" panose="020B0806030902050204" pitchFamily="34" charset="0"/>
            </a:endParaRPr>
          </a:p>
        </p:txBody>
      </p:sp>
      <p:sp>
        <p:nvSpPr>
          <p:cNvPr id="13348" name="WordArt 45"/>
          <p:cNvSpPr>
            <a:spLocks noChangeArrowheads="1" noChangeShapeType="1" noTextEdit="1"/>
          </p:cNvSpPr>
          <p:nvPr/>
        </p:nvSpPr>
        <p:spPr bwMode="auto">
          <a:xfrm>
            <a:off x="6951663" y="3294063"/>
            <a:ext cx="500062" cy="55721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2700" kern="10">
                <a:ln w="19050">
                  <a:solidFill>
                    <a:srgbClr val="99CCFF"/>
                  </a:solidFill>
                  <a:rou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</a:rPr>
              <a:t>12</a:t>
            </a:r>
            <a:endParaRPr lang="en-US" sz="2700" kern="10">
              <a:ln w="19050">
                <a:solidFill>
                  <a:srgbClr val="99CCFF"/>
                </a:solidFill>
                <a:round/>
              </a:ln>
              <a:solidFill>
                <a:srgbClr val="0066CC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Impact" panose="020B0806030902050204" pitchFamily="34" charset="0"/>
            </a:endParaRPr>
          </a:p>
        </p:txBody>
      </p:sp>
      <p:sp>
        <p:nvSpPr>
          <p:cNvPr id="13349" name="WordArt 46"/>
          <p:cNvSpPr>
            <a:spLocks noChangeArrowheads="1" noChangeShapeType="1" noTextEdit="1"/>
          </p:cNvSpPr>
          <p:nvPr/>
        </p:nvSpPr>
        <p:spPr bwMode="auto">
          <a:xfrm>
            <a:off x="6943726" y="3279776"/>
            <a:ext cx="500063" cy="55721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2700" kern="10">
                <a:ln w="19050">
                  <a:solidFill>
                    <a:srgbClr val="99CCFF"/>
                  </a:solidFill>
                  <a:rou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</a:rPr>
              <a:t>13</a:t>
            </a:r>
            <a:endParaRPr lang="en-US" sz="2700" kern="10">
              <a:ln w="19050">
                <a:solidFill>
                  <a:srgbClr val="99CCFF"/>
                </a:solidFill>
                <a:round/>
              </a:ln>
              <a:solidFill>
                <a:srgbClr val="0066CC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Impact" panose="020B0806030902050204" pitchFamily="34" charset="0"/>
            </a:endParaRPr>
          </a:p>
        </p:txBody>
      </p:sp>
      <p:sp>
        <p:nvSpPr>
          <p:cNvPr id="13350" name="WordArt 47"/>
          <p:cNvSpPr>
            <a:spLocks noChangeArrowheads="1" noChangeShapeType="1" noTextEdit="1"/>
          </p:cNvSpPr>
          <p:nvPr/>
        </p:nvSpPr>
        <p:spPr bwMode="auto">
          <a:xfrm>
            <a:off x="6951663" y="3294063"/>
            <a:ext cx="500062" cy="55721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2700" kern="10">
                <a:ln w="19050">
                  <a:solidFill>
                    <a:srgbClr val="99CCFF"/>
                  </a:solidFill>
                  <a:rou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</a:rPr>
              <a:t>14</a:t>
            </a:r>
            <a:endParaRPr lang="en-US" sz="2700" kern="10">
              <a:ln w="19050">
                <a:solidFill>
                  <a:srgbClr val="99CCFF"/>
                </a:solidFill>
                <a:round/>
              </a:ln>
              <a:solidFill>
                <a:srgbClr val="0066CC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Impact" panose="020B0806030902050204" pitchFamily="34" charset="0"/>
            </a:endParaRPr>
          </a:p>
        </p:txBody>
      </p:sp>
      <p:sp>
        <p:nvSpPr>
          <p:cNvPr id="13351" name="WordArt 48"/>
          <p:cNvSpPr>
            <a:spLocks noChangeArrowheads="1" noChangeShapeType="1" noTextEdit="1"/>
          </p:cNvSpPr>
          <p:nvPr/>
        </p:nvSpPr>
        <p:spPr bwMode="auto">
          <a:xfrm>
            <a:off x="6951663" y="3294063"/>
            <a:ext cx="500062" cy="55721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2700" kern="10">
                <a:ln w="19050">
                  <a:solidFill>
                    <a:srgbClr val="99CCFF"/>
                  </a:solidFill>
                  <a:rou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</a:rPr>
              <a:t>15</a:t>
            </a:r>
            <a:endParaRPr lang="en-US" sz="2700" kern="10">
              <a:ln w="19050">
                <a:solidFill>
                  <a:srgbClr val="99CCFF"/>
                </a:solidFill>
                <a:round/>
              </a:ln>
              <a:solidFill>
                <a:srgbClr val="0066CC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Impact" panose="020B0806030902050204" pitchFamily="34" charset="0"/>
            </a:endParaRPr>
          </a:p>
        </p:txBody>
      </p:sp>
      <p:grpSp>
        <p:nvGrpSpPr>
          <p:cNvPr id="3" name="Group 49"/>
          <p:cNvGrpSpPr/>
          <p:nvPr/>
        </p:nvGrpSpPr>
        <p:grpSpPr bwMode="auto">
          <a:xfrm>
            <a:off x="6546850" y="4129089"/>
            <a:ext cx="1316038" cy="885825"/>
            <a:chOff x="4320" y="2928"/>
            <a:chExt cx="1104" cy="1104"/>
          </a:xfrm>
        </p:grpSpPr>
        <p:sp>
          <p:nvSpPr>
            <p:cNvPr id="13355" name="AutoShape 50"/>
            <p:cNvSpPr>
              <a:spLocks noChangeArrowheads="1"/>
            </p:cNvSpPr>
            <p:nvPr/>
          </p:nvSpPr>
          <p:spPr bwMode="auto">
            <a:xfrm>
              <a:off x="4320" y="2928"/>
              <a:ext cx="1104" cy="1104"/>
            </a:xfrm>
            <a:prstGeom prst="star32">
              <a:avLst>
                <a:gd name="adj" fmla="val 37500"/>
              </a:avLst>
            </a:prstGeom>
            <a:gradFill rotWithShape="1">
              <a:gsLst>
                <a:gs pos="0">
                  <a:srgbClr val="EC9EC5"/>
                </a:gs>
                <a:gs pos="100000">
                  <a:srgbClr val="CC0066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miter lim="800000"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endParaRPr lang="en-US" altLang="en-US" sz="4500" b="1">
                <a:solidFill>
                  <a:srgbClr val="FF0066"/>
                </a:solidFill>
                <a:latin typeface=".VnHelvetInsH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3356" name="WordArt 51"/>
            <p:cNvSpPr>
              <a:spLocks noChangeArrowheads="1" noChangeShapeType="1" noTextEdit="1"/>
            </p:cNvSpPr>
            <p:nvPr/>
          </p:nvSpPr>
          <p:spPr bwMode="auto">
            <a:xfrm>
              <a:off x="4581" y="3142"/>
              <a:ext cx="672" cy="576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sz="2700" kern="10">
                  <a:ln w="9525">
                    <a:solidFill>
                      <a:srgbClr val="000000"/>
                    </a:solidFill>
                    <a:round/>
                  </a:ln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Hết giờ</a:t>
              </a:r>
              <a:endParaRPr lang="en-US" sz="2700" kern="10">
                <a:ln w="9525">
                  <a:solidFill>
                    <a:srgbClr val="000000"/>
                  </a:solidFill>
                  <a:round/>
                </a:ln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13353" name="Picture 29" descr="Picture1"/>
          <p:cNvPicPr>
            <a:picLocks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2525" y="1398588"/>
            <a:ext cx="6859588" cy="69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54" name="Picture 47" descr="avatar320552_104315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3750" y="857250"/>
            <a:ext cx="85725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33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33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33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8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6" dur="2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Jet Fighter 2-DVD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1" presetID="5" presetClass="entr" presetSubtype="1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" presetClass="entr" presetSubtype="1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9" name="Chimes 3-CL (2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7" presetID="5" presetClass="entr" presetSubtype="1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" presetClass="entr" presetSubtype="1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133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8" fill="hold" nodeType="withEffect">
                                  <p:stCondLst>
                                    <p:cond delay="200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5" presetClass="entr" presetSubtype="1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8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" presetClass="entr" presetSubtype="1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1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9" name="Chimes 3-CL (2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2" presetID="5" presetClass="entr" presetSubtype="1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4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" presetClass="entr" presetSubtype="1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7" dur="500"/>
                                        <p:tgtEl>
                                          <p:spTgt spid="133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8" fill="hold" nodeType="withEffect">
                                  <p:stCondLst>
                                    <p:cond delay="300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5" presetClass="entr" presetSubtype="1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3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5" presetClass="entr" presetSubtype="1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6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9" name="Chimes 3-CL (2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7" presetID="5" presetClass="entr" presetSubtype="10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9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5" presetClass="entr" presetSubtype="10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2" dur="500"/>
                                        <p:tgtEl>
                                          <p:spTgt spid="133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22" presetClass="entr" presetSubtype="8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0" dur="500"/>
                                        <p:tgtEl>
                                          <p:spTgt spid="1335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0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500"/>
                            </p:stCondLst>
                            <p:childTnLst>
                              <p:par>
                                <p:cTn id="72" presetID="53" presetClass="exit" presetSubtype="1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3" dur="500"/>
                                        <p:tgtEl>
                                          <p:spTgt spid="133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/>
                                        <p:tgtEl>
                                          <p:spTgt spid="133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5" dur="500"/>
                                        <p:tgtEl>
                                          <p:spTgt spid="133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3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1000"/>
                            </p:stCondLst>
                            <p:childTnLst>
                              <p:par>
                                <p:cTn id="78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0" dur="500"/>
                                        <p:tgtEl>
                                          <p:spTgt spid="1335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0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1500"/>
                            </p:stCondLst>
                            <p:childTnLst>
                              <p:par>
                                <p:cTn id="82" presetID="53" presetClass="exit" presetSubtype="1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3" dur="500"/>
                                        <p:tgtEl>
                                          <p:spTgt spid="133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/>
                                        <p:tgtEl>
                                          <p:spTgt spid="133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5" dur="500"/>
                                        <p:tgtEl>
                                          <p:spTgt spid="133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3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2000"/>
                            </p:stCondLst>
                            <p:childTnLst>
                              <p:par>
                                <p:cTn id="88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0" dur="500"/>
                                        <p:tgtEl>
                                          <p:spTgt spid="1334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0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2500"/>
                            </p:stCondLst>
                            <p:childTnLst>
                              <p:par>
                                <p:cTn id="92" presetID="53" presetClass="exit" presetSubtype="1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3" dur="500"/>
                                        <p:tgtEl>
                                          <p:spTgt spid="133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/>
                                        <p:tgtEl>
                                          <p:spTgt spid="133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5" dur="500"/>
                                        <p:tgtEl>
                                          <p:spTgt spid="133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3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3000"/>
                            </p:stCondLst>
                            <p:childTnLst>
                              <p:par>
                                <p:cTn id="98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0" dur="500"/>
                                        <p:tgtEl>
                                          <p:spTgt spid="1334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0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3500"/>
                            </p:stCondLst>
                            <p:childTnLst>
                              <p:par>
                                <p:cTn id="102" presetID="53" presetClass="exit" presetSubtype="1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3" dur="500"/>
                                        <p:tgtEl>
                                          <p:spTgt spid="133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/>
                                        <p:tgtEl>
                                          <p:spTgt spid="133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5" dur="500"/>
                                        <p:tgtEl>
                                          <p:spTgt spid="133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4000"/>
                            </p:stCondLst>
                            <p:childTnLst>
                              <p:par>
                                <p:cTn id="108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0" dur="500"/>
                                        <p:tgtEl>
                                          <p:spTgt spid="1334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0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4500"/>
                            </p:stCondLst>
                            <p:childTnLst>
                              <p:par>
                                <p:cTn id="112" presetID="53" presetClass="exit" presetSubtype="1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3" dur="500"/>
                                        <p:tgtEl>
                                          <p:spTgt spid="133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500"/>
                                        <p:tgtEl>
                                          <p:spTgt spid="133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5" dur="500"/>
                                        <p:tgtEl>
                                          <p:spTgt spid="133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>
                            <p:stCondLst>
                              <p:cond delay="5000"/>
                            </p:stCondLst>
                            <p:childTnLst>
                              <p:par>
                                <p:cTn id="118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0" dur="500"/>
                                        <p:tgtEl>
                                          <p:spTgt spid="1334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0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>
                            <p:stCondLst>
                              <p:cond delay="5500"/>
                            </p:stCondLst>
                            <p:childTnLst>
                              <p:par>
                                <p:cTn id="122" presetID="53" presetClass="exit" presetSubtype="1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3" dur="500"/>
                                        <p:tgtEl>
                                          <p:spTgt spid="133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500"/>
                                        <p:tgtEl>
                                          <p:spTgt spid="133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5" dur="500"/>
                                        <p:tgtEl>
                                          <p:spTgt spid="133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7" fill="hold">
                            <p:stCondLst>
                              <p:cond delay="6000"/>
                            </p:stCondLst>
                            <p:childTnLst>
                              <p:par>
                                <p:cTn id="128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0" dur="500"/>
                                        <p:tgtEl>
                                          <p:spTgt spid="1334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0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1" fill="hold">
                            <p:stCondLst>
                              <p:cond delay="6500"/>
                            </p:stCondLst>
                            <p:childTnLst>
                              <p:par>
                                <p:cTn id="132" presetID="53" presetClass="exit" presetSubtype="1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3" dur="500"/>
                                        <p:tgtEl>
                                          <p:spTgt spid="133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500"/>
                                        <p:tgtEl>
                                          <p:spTgt spid="133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5" dur="500"/>
                                        <p:tgtEl>
                                          <p:spTgt spid="133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3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7" fill="hold">
                            <p:stCondLst>
                              <p:cond delay="7000"/>
                            </p:stCondLst>
                            <p:childTnLst>
                              <p:par>
                                <p:cTn id="138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0" dur="500"/>
                                        <p:tgtEl>
                                          <p:spTgt spid="1334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0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1" fill="hold">
                            <p:stCondLst>
                              <p:cond delay="7500"/>
                            </p:stCondLst>
                            <p:childTnLst>
                              <p:par>
                                <p:cTn id="142" presetID="53" presetClass="exit" presetSubtype="1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3" dur="500"/>
                                        <p:tgtEl>
                                          <p:spTgt spid="133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500"/>
                                        <p:tgtEl>
                                          <p:spTgt spid="133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5" dur="500"/>
                                        <p:tgtEl>
                                          <p:spTgt spid="133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7" fill="hold">
                            <p:stCondLst>
                              <p:cond delay="8000"/>
                            </p:stCondLst>
                            <p:childTnLst>
                              <p:par>
                                <p:cTn id="148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0" dur="500"/>
                                        <p:tgtEl>
                                          <p:spTgt spid="1334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0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1" fill="hold">
                            <p:stCondLst>
                              <p:cond delay="8500"/>
                            </p:stCondLst>
                            <p:childTnLst>
                              <p:par>
                                <p:cTn id="152" presetID="53" presetClass="exit" presetSubtype="1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3" dur="500"/>
                                        <p:tgtEl>
                                          <p:spTgt spid="133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500"/>
                                        <p:tgtEl>
                                          <p:spTgt spid="133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5" dur="500"/>
                                        <p:tgtEl>
                                          <p:spTgt spid="133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7" fill="hold">
                            <p:stCondLst>
                              <p:cond delay="9000"/>
                            </p:stCondLst>
                            <p:childTnLst>
                              <p:par>
                                <p:cTn id="158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0" dur="500"/>
                                        <p:tgtEl>
                                          <p:spTgt spid="1334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0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1" fill="hold">
                            <p:stCondLst>
                              <p:cond delay="9500"/>
                            </p:stCondLst>
                            <p:childTnLst>
                              <p:par>
                                <p:cTn id="162" presetID="53" presetClass="exit" presetSubtype="1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3" dur="500"/>
                                        <p:tgtEl>
                                          <p:spTgt spid="133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" dur="500"/>
                                        <p:tgtEl>
                                          <p:spTgt spid="133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5" dur="500"/>
                                        <p:tgtEl>
                                          <p:spTgt spid="133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7" fill="hold">
                            <p:stCondLst>
                              <p:cond delay="10000"/>
                            </p:stCondLst>
                            <p:childTnLst>
                              <p:par>
                                <p:cTn id="168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0" dur="500"/>
                                        <p:tgtEl>
                                          <p:spTgt spid="1334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0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71" fill="hold">
                            <p:stCondLst>
                              <p:cond delay="10500"/>
                            </p:stCondLst>
                            <p:childTnLst>
                              <p:par>
                                <p:cTn id="172" presetID="53" presetClass="exit" presetSubtype="1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3" dur="500"/>
                                        <p:tgtEl>
                                          <p:spTgt spid="133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4" dur="500"/>
                                        <p:tgtEl>
                                          <p:spTgt spid="133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5" dur="500"/>
                                        <p:tgtEl>
                                          <p:spTgt spid="133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7" fill="hold">
                            <p:stCondLst>
                              <p:cond delay="11000"/>
                            </p:stCondLst>
                            <p:childTnLst>
                              <p:par>
                                <p:cTn id="178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0" dur="500"/>
                                        <p:tgtEl>
                                          <p:spTgt spid="1334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0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81" fill="hold">
                            <p:stCondLst>
                              <p:cond delay="11500"/>
                            </p:stCondLst>
                            <p:childTnLst>
                              <p:par>
                                <p:cTn id="182" presetID="53" presetClass="exit" presetSubtype="1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3" dur="500"/>
                                        <p:tgtEl>
                                          <p:spTgt spid="133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4" dur="500"/>
                                        <p:tgtEl>
                                          <p:spTgt spid="133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5" dur="500"/>
                                        <p:tgtEl>
                                          <p:spTgt spid="133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7" fill="hold">
                            <p:stCondLst>
                              <p:cond delay="12000"/>
                            </p:stCondLst>
                            <p:childTnLst>
                              <p:par>
                                <p:cTn id="188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0" dur="500"/>
                                        <p:tgtEl>
                                          <p:spTgt spid="1333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0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1" fill="hold">
                            <p:stCondLst>
                              <p:cond delay="12500"/>
                            </p:stCondLst>
                            <p:childTnLst>
                              <p:par>
                                <p:cTn id="192" presetID="53" presetClass="exit" presetSubtype="1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3" dur="500"/>
                                        <p:tgtEl>
                                          <p:spTgt spid="133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4" dur="500"/>
                                        <p:tgtEl>
                                          <p:spTgt spid="133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95" dur="500"/>
                                        <p:tgtEl>
                                          <p:spTgt spid="133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7" fill="hold">
                            <p:stCondLst>
                              <p:cond delay="13000"/>
                            </p:stCondLst>
                            <p:childTnLst>
                              <p:par>
                                <p:cTn id="198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0" dur="500"/>
                                        <p:tgtEl>
                                          <p:spTgt spid="1333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0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01" fill="hold">
                            <p:stCondLst>
                              <p:cond delay="13500"/>
                            </p:stCondLst>
                            <p:childTnLst>
                              <p:par>
                                <p:cTn id="202" presetID="53" presetClass="exit" presetSubtype="1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3" dur="500"/>
                                        <p:tgtEl>
                                          <p:spTgt spid="133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4" dur="500"/>
                                        <p:tgtEl>
                                          <p:spTgt spid="133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5" dur="500"/>
                                        <p:tgtEl>
                                          <p:spTgt spid="133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7" fill="hold">
                            <p:stCondLst>
                              <p:cond delay="14000"/>
                            </p:stCondLst>
                            <p:childTnLst>
                              <p:par>
                                <p:cTn id="208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0" dur="500"/>
                                        <p:tgtEl>
                                          <p:spTgt spid="1333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0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11" fill="hold">
                            <p:stCondLst>
                              <p:cond delay="14500"/>
                            </p:stCondLst>
                            <p:childTnLst>
                              <p:par>
                                <p:cTn id="212" presetID="53" presetClass="exit" presetSubtype="1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3" dur="500"/>
                                        <p:tgtEl>
                                          <p:spTgt spid="133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4" dur="500"/>
                                        <p:tgtEl>
                                          <p:spTgt spid="133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5" dur="500"/>
                                        <p:tgtEl>
                                          <p:spTgt spid="133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3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7" fill="hold">
                            <p:stCondLst>
                              <p:cond delay="15000"/>
                            </p:stCondLst>
                            <p:childTnLst>
                              <p:par>
                                <p:cTn id="218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0" dur="500"/>
                                        <p:tgtEl>
                                          <p:spTgt spid="1333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0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1" fill="hold">
                            <p:stCondLst>
                              <p:cond delay="15500"/>
                            </p:stCondLst>
                            <p:childTnLst>
                              <p:par>
                                <p:cTn id="222" presetID="53" presetClass="exit" presetSubtype="1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3" dur="500"/>
                                        <p:tgtEl>
                                          <p:spTgt spid="133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4" dur="500"/>
                                        <p:tgtEl>
                                          <p:spTgt spid="133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5" dur="500"/>
                                        <p:tgtEl>
                                          <p:spTgt spid="133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3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1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2" fill="hold">
                      <p:stCondLst>
                        <p:cond delay="indefinite"/>
                      </p:stCondLst>
                      <p:childTnLst>
                        <p:par>
                          <p:cTn id="233" fill="hold">
                            <p:stCondLst>
                              <p:cond delay="0"/>
                            </p:stCondLst>
                            <p:childTnLst>
                              <p:par>
                                <p:cTn id="234" presetID="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35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6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8" fill="hold">
                      <p:stCondLst>
                        <p:cond delay="indefinite"/>
                      </p:stCondLst>
                      <p:childTnLst>
                        <p:par>
                          <p:cTn id="239" fill="hold">
                            <p:stCondLst>
                              <p:cond delay="0"/>
                            </p:stCondLst>
                            <p:childTnLst>
                              <p:par>
                                <p:cTn id="240" presetID="23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animClr clrSpc="hsl" dir="cw">
                                      <p:cBhvr override="childStyle">
                                        <p:cTn id="241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42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43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244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2" name="FELIZ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45" presetID="34" presetClass="emph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rAng="0" ptsTypes="">
                                      <p:cBhvr>
                                        <p:cTn id="24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0"/>
                                    </p:animMotion>
                                    <p:animRot by="1500000">
                                      <p:cBhvr>
                                        <p:cTn id="24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4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4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25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bldLvl="0" animBg="1"/>
      <p:bldP spid="40" grpId="0" bldLvl="0" animBg="1"/>
      <p:bldP spid="13320" grpId="0" animBg="1"/>
      <p:bldP spid="42" grpId="0" bldLvl="0" animBg="1"/>
      <p:bldP spid="42" grpId="1" bldLvl="0" animBg="1"/>
      <p:bldP spid="45" grpId="0" bldLvl="0" animBg="1"/>
      <p:bldP spid="13325" grpId="0" animBg="1"/>
      <p:bldP spid="50" grpId="0" bldLvl="0" animBg="1"/>
      <p:bldP spid="13330" grpId="0" animBg="1"/>
      <p:bldP spid="57" grpId="0" bldLvl="0" animBg="1"/>
      <p:bldP spid="57" grpId="1" bldLvl="0" animBg="1"/>
      <p:bldP spid="13332" grpId="0" animBg="1"/>
      <p:bldP spid="13336" grpId="0" animBg="1"/>
      <p:bldP spid="13336" grpId="1" animBg="1"/>
      <p:bldP spid="13337" grpId="0" animBg="1"/>
      <p:bldP spid="13337" grpId="1" animBg="1"/>
      <p:bldP spid="13338" grpId="0" animBg="1"/>
      <p:bldP spid="13338" grpId="1" animBg="1"/>
      <p:bldP spid="13339" grpId="0" animBg="1"/>
      <p:bldP spid="13339" grpId="1" animBg="1"/>
      <p:bldP spid="13340" grpId="0" animBg="1"/>
      <p:bldP spid="13340" grpId="1" animBg="1"/>
      <p:bldP spid="13341" grpId="0" animBg="1"/>
      <p:bldP spid="13341" grpId="1" animBg="1"/>
      <p:bldP spid="13342" grpId="0" animBg="1"/>
      <p:bldP spid="13342" grpId="1" animBg="1"/>
      <p:bldP spid="13343" grpId="0" animBg="1"/>
      <p:bldP spid="13343" grpId="1" animBg="1"/>
      <p:bldP spid="13344" grpId="0" animBg="1"/>
      <p:bldP spid="13344" grpId="1" animBg="1"/>
      <p:bldP spid="13345" grpId="0" animBg="1"/>
      <p:bldP spid="13345" grpId="1" animBg="1"/>
      <p:bldP spid="13346" grpId="0" animBg="1"/>
      <p:bldP spid="13346" grpId="1" animBg="1"/>
      <p:bldP spid="13347" grpId="0" animBg="1"/>
      <p:bldP spid="13347" grpId="1" animBg="1"/>
      <p:bldP spid="13348" grpId="0" animBg="1"/>
      <p:bldP spid="13348" grpId="1" animBg="1"/>
      <p:bldP spid="13349" grpId="0" animBg="1"/>
      <p:bldP spid="13349" grpId="1" animBg="1"/>
      <p:bldP spid="13350" grpId="0" animBg="1"/>
      <p:bldP spid="13350" grpId="1" animBg="1"/>
      <p:bldP spid="13351" grpId="0" animBg="1"/>
      <p:bldP spid="13351" grpId="1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AutoShape 51"/>
          <p:cNvSpPr>
            <a:spLocks noChangeArrowheads="1"/>
          </p:cNvSpPr>
          <p:nvPr/>
        </p:nvSpPr>
        <p:spPr bwMode="auto">
          <a:xfrm>
            <a:off x="2189163" y="1412875"/>
            <a:ext cx="5829300" cy="1657350"/>
          </a:xfrm>
          <a:prstGeom prst="roundRect">
            <a:avLst>
              <a:gd name="adj" fmla="val 16667"/>
            </a:avLst>
          </a:prstGeom>
          <a:solidFill>
            <a:srgbClr val="C00000"/>
          </a:solidFill>
          <a:ln w="9525">
            <a:solidFill>
              <a:srgbClr val="FF6600"/>
            </a:solidFill>
            <a:rou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400" b="1" noProof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Công thức tìm tổng hai đáy hình thang là.</a:t>
            </a:r>
            <a:endParaRPr lang="en-US" altLang="en-US" sz="2400" b="1" noProof="1">
              <a:solidFill>
                <a:schemeClr val="bg1"/>
              </a:solidFill>
              <a:latin typeface="Times New Roman" panose="02020603050405020304" pitchFamily="18" charset="0"/>
              <a:ea typeface="Arial" panose="020B0604020202020204" pitchFamily="34" charset="0"/>
              <a:cs typeface="Times New Roman" panose="02020603050405020304" pitchFamily="18" charset="0"/>
            </a:endParaRPr>
          </a:p>
        </p:txBody>
      </p:sp>
      <p:grpSp>
        <p:nvGrpSpPr>
          <p:cNvPr id="14339" name="Group 51"/>
          <p:cNvGrpSpPr/>
          <p:nvPr/>
        </p:nvGrpSpPr>
        <p:grpSpPr bwMode="auto">
          <a:xfrm>
            <a:off x="1147763" y="868363"/>
            <a:ext cx="239712" cy="5143500"/>
            <a:chOff x="202295" y="-322943"/>
            <a:chExt cx="319314" cy="7180943"/>
          </a:xfrm>
        </p:grpSpPr>
        <p:sp>
          <p:nvSpPr>
            <p:cNvPr id="34" name="Rectangle 33"/>
            <p:cNvSpPr/>
            <p:nvPr/>
          </p:nvSpPr>
          <p:spPr bwMode="auto">
            <a:xfrm>
              <a:off x="202295" y="-322943"/>
              <a:ext cx="319314" cy="7165428"/>
            </a:xfrm>
            <a:prstGeom prst="rect">
              <a:avLst/>
            </a:prstGeom>
            <a:solidFill>
              <a:schemeClr val="tx2">
                <a:lumMod val="95000"/>
                <a:lumOff val="5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 sz="1500">
                <a:latin typeface=".VnTime" panose="020B7200000000000000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4381" name="Rectangle 10"/>
            <p:cNvSpPr>
              <a:spLocks noChangeArrowheads="1"/>
            </p:cNvSpPr>
            <p:nvPr/>
          </p:nvSpPr>
          <p:spPr bwMode="auto">
            <a:xfrm>
              <a:off x="238583" y="-322943"/>
              <a:ext cx="228600" cy="7166429"/>
            </a:xfrm>
            <a:prstGeom prst="rect">
              <a:avLst/>
            </a:prstGeom>
            <a:solidFill>
              <a:srgbClr val="0066FF"/>
            </a:solidFill>
            <a:ln w="9525">
              <a:solidFill>
                <a:schemeClr val="tx1"/>
              </a:solidFill>
              <a:round/>
            </a:ln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 sz="1500">
                <a:latin typeface=".VnTime" panose="020B7200000000000000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4382" name="Rectangle 35"/>
            <p:cNvSpPr>
              <a:spLocks noChangeArrowheads="1"/>
            </p:cNvSpPr>
            <p:nvPr/>
          </p:nvSpPr>
          <p:spPr bwMode="auto">
            <a:xfrm>
              <a:off x="324014" y="-307983"/>
              <a:ext cx="75877" cy="7165983"/>
            </a:xfrm>
            <a:prstGeom prst="rect">
              <a:avLst/>
            </a:prstGeom>
            <a:solidFill>
              <a:srgbClr val="A3C8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 sz="1500">
                <a:latin typeface=".VnTime" panose="020B7200000000000000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38" name="AutoShape 51"/>
          <p:cNvSpPr/>
          <p:nvPr/>
        </p:nvSpPr>
        <p:spPr>
          <a:xfrm>
            <a:off x="2306638" y="3257550"/>
            <a:ext cx="4551362" cy="685800"/>
          </a:xfrm>
          <a:prstGeom prst="roundRect">
            <a:avLst>
              <a:gd name="adj" fmla="val 16667"/>
            </a:avLst>
          </a:prstGeom>
          <a:solidFill>
            <a:srgbClr val="7030A0"/>
          </a:solidFill>
          <a:ln w="9525">
            <a:noFill/>
          </a:ln>
        </p:spPr>
        <p:txBody>
          <a:bodyPr wrap="none" anchor="ctr"/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indent="0" algn="ctr">
              <a:spcBef>
                <a:spcPct val="0"/>
              </a:spcBef>
              <a:buNone/>
              <a:defRPr/>
            </a:pPr>
            <a:r>
              <a:rPr lang="en-US" altLang="en-US" b="1" noProof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(a+b) = S: h</a:t>
            </a:r>
            <a:endParaRPr lang="en-US" altLang="en-US" sz="2325" b="1" noProof="1">
              <a:solidFill>
                <a:schemeClr val="bg1"/>
              </a:solidFill>
              <a:latin typeface="Times New Roman" panose="02020603050405020304" pitchFamily="18" charset="0"/>
              <a:ea typeface="Arial" panose="020B0604020202020204" pitchFamily="34" charset="0"/>
            </a:endParaRPr>
          </a:p>
        </p:txBody>
      </p:sp>
      <p:pic>
        <p:nvPicPr>
          <p:cNvPr id="39" name="Picture 37" descr="Blue_chapterlist"/>
          <p:cNvPicPr>
            <a:picLocks noChangeAspect="1" noChangeArrowheads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3950" y="3333751"/>
            <a:ext cx="446088" cy="263525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" name="Picture 39" descr="Classicmode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2C2761"/>
              </a:clrFrom>
              <a:clrTo>
                <a:srgbClr val="2C2761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3200401"/>
            <a:ext cx="1125538" cy="601663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" name="Oval 59">
            <a:hlinkHover r:id="" action="ppaction://noaction" highlightClick="1">
              <a:snd r:embed="rId3" name="cached_combo42.wav"/>
            </a:hlinkHover>
          </p:cNvPr>
          <p:cNvSpPr>
            <a:spLocks noChangeArrowheads="1"/>
          </p:cNvSpPr>
          <p:nvPr/>
        </p:nvSpPr>
        <p:spPr bwMode="auto">
          <a:xfrm>
            <a:off x="1466851" y="3222625"/>
            <a:ext cx="614363" cy="458788"/>
          </a:xfrm>
          <a:prstGeom prst="ellipse">
            <a:avLst/>
          </a:prstGeom>
          <a:gradFill rotWithShape="1">
            <a:gsLst>
              <a:gs pos="0">
                <a:srgbClr val="FF00FF">
                  <a:alpha val="53998"/>
                </a:srgbClr>
              </a:gs>
              <a:gs pos="100000">
                <a:srgbClr val="760076">
                  <a:alpha val="59000"/>
                </a:srgbClr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 sz="1500">
              <a:latin typeface=".VnTime" panose="020B7200000000000000" pitchFamily="34" charset="0"/>
              <a:cs typeface="Arial" panose="020B0604020202020204" pitchFamily="34" charset="0"/>
            </a:endParaRPr>
          </a:p>
        </p:txBody>
      </p:sp>
      <p:sp>
        <p:nvSpPr>
          <p:cNvPr id="14344" name="WordArt 226"/>
          <p:cNvSpPr>
            <a:spLocks noChangeArrowheads="1" noChangeShapeType="1" noTextEdit="1"/>
          </p:cNvSpPr>
          <p:nvPr/>
        </p:nvSpPr>
        <p:spPr bwMode="auto">
          <a:xfrm>
            <a:off x="1622425" y="3306763"/>
            <a:ext cx="344488" cy="290512"/>
          </a:xfrm>
          <a:prstGeom prst="rect">
            <a:avLst/>
          </a:prstGeom>
        </p:spPr>
        <p:txBody>
          <a:bodyPr wrap="none" fromWordArt="1">
            <a:prstTxWarp prst="textInflate">
              <a:avLst>
                <a:gd name="adj" fmla="val 13634"/>
              </a:avLst>
            </a:prstTxWarp>
          </a:bodyPr>
          <a:lstStyle/>
          <a:p>
            <a:pPr algn="ctr"/>
            <a:r>
              <a:rPr lang="en-US" sz="2700" kern="10">
                <a:ln w="9525">
                  <a:solidFill>
                    <a:srgbClr val="FFFF00"/>
                  </a:solidFill>
                  <a:round/>
                </a:ln>
                <a:solidFill>
                  <a:srgbClr val="FFFF00"/>
                </a:solidFill>
                <a:latin typeface=".VnTimeH" panose="020B7200000000000000" pitchFamily="34" charset="0"/>
              </a:rPr>
              <a:t>A</a:t>
            </a:r>
            <a:endParaRPr lang="en-US" sz="2700" kern="10">
              <a:ln w="9525">
                <a:solidFill>
                  <a:srgbClr val="FFFF00"/>
                </a:solidFill>
                <a:round/>
              </a:ln>
              <a:solidFill>
                <a:srgbClr val="FFFF00"/>
              </a:solidFill>
              <a:latin typeface=".VnTimeH" panose="020B7200000000000000" pitchFamily="34" charset="0"/>
            </a:endParaRPr>
          </a:p>
        </p:txBody>
      </p:sp>
      <p:sp>
        <p:nvSpPr>
          <p:cNvPr id="43" name="AutoShape 51"/>
          <p:cNvSpPr/>
          <p:nvPr/>
        </p:nvSpPr>
        <p:spPr>
          <a:xfrm>
            <a:off x="2286000" y="5057776"/>
            <a:ext cx="4572000" cy="708024"/>
          </a:xfrm>
          <a:prstGeom prst="roundRect">
            <a:avLst>
              <a:gd name="adj" fmla="val 16667"/>
            </a:avLst>
          </a:prstGeom>
          <a:solidFill>
            <a:srgbClr val="7030A0"/>
          </a:solidFill>
          <a:ln w="9525">
            <a:noFill/>
          </a:ln>
        </p:spPr>
        <p:txBody>
          <a:bodyPr wrap="none" anchor="ctr"/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indent="0" algn="ctr">
              <a:spcBef>
                <a:spcPct val="0"/>
              </a:spcBef>
              <a:buNone/>
              <a:defRPr/>
            </a:pPr>
            <a:r>
              <a:rPr lang="en-US" altLang="en-US" b="1" noProof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 a+b) = S x 2: h</a:t>
            </a:r>
            <a:endParaRPr lang="en-US" altLang="en-US" sz="2325" b="1" noProof="1">
              <a:solidFill>
                <a:schemeClr val="bg1"/>
              </a:solidFill>
              <a:latin typeface="Times New Roman" panose="02020603050405020304" pitchFamily="18" charset="0"/>
              <a:ea typeface="Arial" panose="020B060402020202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4" name="Picture 37" descr="Blue_chapterlist"/>
          <p:cNvPicPr>
            <a:picLocks noChangeAspect="1" noChangeArrowheads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9664" y="5205414"/>
            <a:ext cx="446087" cy="263525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5" name="Picture 39" descr="Classicmode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2C2761"/>
              </a:clrFrom>
              <a:clrTo>
                <a:srgbClr val="2C2761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5414" y="5038726"/>
            <a:ext cx="1125537" cy="601663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6" name="Oval 59">
            <a:hlinkHover r:id="" action="ppaction://noaction" highlightClick="1">
              <a:snd r:embed="rId3" name="cached_combo42.wav"/>
            </a:hlinkHover>
          </p:cNvPr>
          <p:cNvSpPr>
            <a:spLocks noChangeArrowheads="1"/>
          </p:cNvSpPr>
          <p:nvPr/>
        </p:nvSpPr>
        <p:spPr bwMode="auto">
          <a:xfrm>
            <a:off x="1452563" y="4105276"/>
            <a:ext cx="614362" cy="460375"/>
          </a:xfrm>
          <a:prstGeom prst="ellipse">
            <a:avLst/>
          </a:prstGeom>
          <a:gradFill rotWithShape="1">
            <a:gsLst>
              <a:gs pos="0">
                <a:srgbClr val="FF00FF">
                  <a:alpha val="53998"/>
                </a:srgbClr>
              </a:gs>
              <a:gs pos="100000">
                <a:srgbClr val="760076">
                  <a:alpha val="59000"/>
                </a:srgbClr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 sz="1500">
              <a:latin typeface=".VnTime" panose="020B7200000000000000" pitchFamily="34" charset="0"/>
              <a:cs typeface="Arial" panose="020B0604020202020204" pitchFamily="34" charset="0"/>
            </a:endParaRPr>
          </a:p>
        </p:txBody>
      </p:sp>
      <p:sp>
        <p:nvSpPr>
          <p:cNvPr id="14349" name="WordArt 226"/>
          <p:cNvSpPr>
            <a:spLocks noChangeArrowheads="1" noChangeShapeType="1" noTextEdit="1"/>
          </p:cNvSpPr>
          <p:nvPr/>
        </p:nvSpPr>
        <p:spPr bwMode="auto">
          <a:xfrm>
            <a:off x="1608139" y="5176838"/>
            <a:ext cx="344487" cy="292100"/>
          </a:xfrm>
          <a:prstGeom prst="rect">
            <a:avLst/>
          </a:prstGeom>
        </p:spPr>
        <p:txBody>
          <a:bodyPr wrap="none" fromWordArt="1">
            <a:prstTxWarp prst="textInflate">
              <a:avLst>
                <a:gd name="adj" fmla="val 13634"/>
              </a:avLst>
            </a:prstTxWarp>
          </a:bodyPr>
          <a:lstStyle/>
          <a:p>
            <a:pPr algn="ctr"/>
            <a:r>
              <a:rPr lang="en-US" sz="2700" kern="10">
                <a:ln w="9525">
                  <a:solidFill>
                    <a:srgbClr val="FFFF00"/>
                  </a:solidFill>
                  <a:round/>
                </a:ln>
                <a:solidFill>
                  <a:srgbClr val="FFFF00"/>
                </a:solidFill>
                <a:latin typeface=".VnTimeH" panose="020B7200000000000000" pitchFamily="34" charset="0"/>
              </a:rPr>
              <a:t>C</a:t>
            </a:r>
            <a:endParaRPr lang="en-US" sz="2700" kern="10">
              <a:ln w="9525">
                <a:solidFill>
                  <a:srgbClr val="FFFF00"/>
                </a:solidFill>
                <a:round/>
              </a:ln>
              <a:solidFill>
                <a:srgbClr val="FFFF00"/>
              </a:solidFill>
              <a:latin typeface=".VnTimeH" panose="020B7200000000000000" pitchFamily="34" charset="0"/>
            </a:endParaRPr>
          </a:p>
        </p:txBody>
      </p:sp>
      <p:sp>
        <p:nvSpPr>
          <p:cNvPr id="48" name="AutoShape 51"/>
          <p:cNvSpPr>
            <a:spLocks noChangeArrowheads="1"/>
          </p:cNvSpPr>
          <p:nvPr/>
        </p:nvSpPr>
        <p:spPr bwMode="auto">
          <a:xfrm>
            <a:off x="2308226" y="4035426"/>
            <a:ext cx="4549775" cy="822325"/>
          </a:xfrm>
          <a:prstGeom prst="roundRect">
            <a:avLst>
              <a:gd name="adj" fmla="val 16667"/>
            </a:avLst>
          </a:prstGeom>
          <a:solidFill>
            <a:srgbClr val="7030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3200" b="1" noProof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(a+b) = S: 2 : h</a:t>
            </a:r>
            <a:endParaRPr lang="en-US" altLang="en-US" sz="3200" b="1" noProof="1">
              <a:solidFill>
                <a:schemeClr val="bg1"/>
              </a:solidFill>
              <a:latin typeface="Times New Roman" panose="02020603050405020304" pitchFamily="18" charset="0"/>
              <a:cs typeface="Arial" panose="020B0604020202020204" pitchFamily="34" charset="0"/>
            </a:endParaRPr>
          </a:p>
        </p:txBody>
      </p:sp>
      <p:pic>
        <p:nvPicPr>
          <p:cNvPr id="49" name="Picture 37" descr="Blue_chapterlist"/>
          <p:cNvPicPr>
            <a:picLocks noChangeAspect="1" noChangeArrowheads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9664" y="4238626"/>
            <a:ext cx="446087" cy="263525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0" name="Picture 39" descr="Classicmode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2C2761"/>
              </a:clrFrom>
              <a:clrTo>
                <a:srgbClr val="2C2761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5414" y="4071938"/>
            <a:ext cx="1125537" cy="601662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53" name="WordArt 226"/>
          <p:cNvSpPr>
            <a:spLocks noChangeArrowheads="1" noChangeShapeType="1" noTextEdit="1"/>
          </p:cNvSpPr>
          <p:nvPr/>
        </p:nvSpPr>
        <p:spPr bwMode="auto">
          <a:xfrm>
            <a:off x="1608139" y="4211638"/>
            <a:ext cx="344487" cy="290512"/>
          </a:xfrm>
          <a:prstGeom prst="rect">
            <a:avLst/>
          </a:prstGeom>
        </p:spPr>
        <p:txBody>
          <a:bodyPr wrap="none" fromWordArt="1">
            <a:prstTxWarp prst="textInflate">
              <a:avLst>
                <a:gd name="adj" fmla="val 13634"/>
              </a:avLst>
            </a:prstTxWarp>
          </a:bodyPr>
          <a:lstStyle/>
          <a:p>
            <a:pPr algn="ctr"/>
            <a:r>
              <a:rPr lang="en-US" sz="2700" kern="10">
                <a:ln w="9525">
                  <a:solidFill>
                    <a:srgbClr val="FFFF00"/>
                  </a:solidFill>
                  <a:round/>
                </a:ln>
                <a:solidFill>
                  <a:srgbClr val="FFFF00"/>
                </a:solidFill>
                <a:latin typeface=".VnTimeH" panose="020B7200000000000000" pitchFamily="34" charset="0"/>
              </a:rPr>
              <a:t>B</a:t>
            </a:r>
            <a:endParaRPr lang="en-US" sz="2700" kern="10">
              <a:ln w="9525">
                <a:solidFill>
                  <a:srgbClr val="FFFF00"/>
                </a:solidFill>
                <a:round/>
              </a:ln>
              <a:solidFill>
                <a:srgbClr val="FFFF00"/>
              </a:solidFill>
              <a:latin typeface=".VnTimeH" panose="020B7200000000000000" pitchFamily="34" charset="0"/>
            </a:endParaRPr>
          </a:p>
        </p:txBody>
      </p:sp>
      <p:sp>
        <p:nvSpPr>
          <p:cNvPr id="53" name="AutoShape 27"/>
          <p:cNvSpPr/>
          <p:nvPr/>
        </p:nvSpPr>
        <p:spPr>
          <a:xfrm>
            <a:off x="1414464" y="1600201"/>
            <a:ext cx="1042987" cy="1019175"/>
          </a:xfrm>
          <a:prstGeom prst="sun">
            <a:avLst>
              <a:gd name="adj" fmla="val 19880"/>
            </a:avLst>
          </a:prstGeom>
          <a:gradFill rotWithShape="1">
            <a:gsLst>
              <a:gs pos="0">
                <a:srgbClr val="FF0066"/>
              </a:gs>
              <a:gs pos="100000">
                <a:srgbClr val="E9EE10"/>
              </a:gs>
            </a:gsLst>
            <a:path path="rect">
              <a:fillToRect l="50000" t="50000" r="50000" b="50000"/>
            </a:path>
            <a:tileRect/>
          </a:gra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/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indent="0">
              <a:spcBef>
                <a:spcPct val="0"/>
              </a:spcBef>
              <a:buNone/>
              <a:defRPr/>
            </a:pPr>
            <a:endParaRPr lang="en-US" altLang="en-US" sz="1350" noProof="1"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sp>
        <p:nvSpPr>
          <p:cNvPr id="14355" name="WordArt 28"/>
          <p:cNvSpPr>
            <a:spLocks noChangeArrowheads="1" noChangeShapeType="1" noTextEdit="1"/>
          </p:cNvSpPr>
          <p:nvPr/>
        </p:nvSpPr>
        <p:spPr bwMode="auto">
          <a:xfrm>
            <a:off x="1657351" y="1943101"/>
            <a:ext cx="531813" cy="3984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2700" b="1" kern="10">
                <a:ln w="19050">
                  <a:solidFill>
                    <a:srgbClr val="FFFF00"/>
                  </a:solidFill>
                  <a:round/>
                </a:ln>
                <a:solidFill>
                  <a:srgbClr val="FFFF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Câu 6</a:t>
            </a:r>
            <a:endParaRPr lang="en-US" sz="2700" b="1" kern="10">
              <a:ln w="19050">
                <a:solidFill>
                  <a:srgbClr val="FFFF00"/>
                </a:solidFill>
                <a:round/>
              </a:ln>
              <a:solidFill>
                <a:srgbClr val="FFFF00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4356" name="Picture 29" descr="Picture1"/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1412875"/>
            <a:ext cx="6858000" cy="71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57" name="WordArt 30"/>
          <p:cNvSpPr>
            <a:spLocks noChangeArrowheads="1" noChangeShapeType="1" noTextEdit="1"/>
          </p:cNvSpPr>
          <p:nvPr/>
        </p:nvSpPr>
        <p:spPr bwMode="auto">
          <a:xfrm>
            <a:off x="2435226" y="877888"/>
            <a:ext cx="4479925" cy="5715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2700" kern="10">
                <a:ln w="12700">
                  <a:solidFill>
                    <a:srgbClr val="EAEAEA"/>
                  </a:solidFill>
                  <a:rou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.VnTimeH" panose="020B7200000000000000" pitchFamily="34" charset="0"/>
              </a:rPr>
              <a:t>rung chu«ng vµng </a:t>
            </a:r>
            <a:endParaRPr lang="en-US" sz="2700" kern="10">
              <a:ln w="12700">
                <a:solidFill>
                  <a:srgbClr val="EAEAEA"/>
                </a:solidFill>
                <a:round/>
              </a:ln>
              <a:gradFill rotWithShape="1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0" scaled="1"/>
              </a:gradFill>
              <a:effectLst>
                <a:outerShdw dist="35921" dir="2700000" sy="50000" kx="2115830" algn="bl" rotWithShape="0">
                  <a:srgbClr val="C0C0C0">
                    <a:alpha val="79999"/>
                  </a:srgbClr>
                </a:outerShdw>
              </a:effectLst>
              <a:latin typeface=".VnTimeH" panose="020B7200000000000000" pitchFamily="34" charset="0"/>
            </a:endParaRPr>
          </a:p>
        </p:txBody>
      </p:sp>
      <p:pic>
        <p:nvPicPr>
          <p:cNvPr id="14358" name="Picture 31" descr="people008"/>
          <p:cNvPicPr>
            <a:picLocks noChangeAspect="1" noChangeArrowheads="1"/>
          </p:cNvPicPr>
          <p:nvPr/>
        </p:nvPicPr>
        <p:blipFill>
          <a:blip r:embed="rId5">
            <a:lum contras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4908550"/>
            <a:ext cx="73025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59" name="Picture 32" descr="Bellcoll">
            <a:hlinkClick r:id="" action="ppaction://hlinkshowjump?jump=firstslide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742950"/>
            <a:ext cx="1239838" cy="1257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60" name="WordArt 33"/>
          <p:cNvSpPr>
            <a:spLocks noChangeArrowheads="1" noChangeShapeType="1" noTextEdit="1"/>
          </p:cNvSpPr>
          <p:nvPr/>
        </p:nvSpPr>
        <p:spPr bwMode="auto">
          <a:xfrm>
            <a:off x="7031038" y="4194176"/>
            <a:ext cx="500062" cy="55721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2700" kern="10">
                <a:ln w="19050">
                  <a:solidFill>
                    <a:srgbClr val="99CCFF"/>
                  </a:solidFill>
                  <a:rou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</a:rPr>
              <a:t>0</a:t>
            </a:r>
            <a:endParaRPr lang="en-US" sz="2700" kern="10">
              <a:ln w="19050">
                <a:solidFill>
                  <a:srgbClr val="99CCFF"/>
                </a:solidFill>
                <a:round/>
              </a:ln>
              <a:solidFill>
                <a:srgbClr val="0066CC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Impact" panose="020B0806030902050204" pitchFamily="34" charset="0"/>
            </a:endParaRPr>
          </a:p>
        </p:txBody>
      </p:sp>
      <p:sp>
        <p:nvSpPr>
          <p:cNvPr id="14361" name="WordArt 34"/>
          <p:cNvSpPr>
            <a:spLocks noChangeArrowheads="1" noChangeShapeType="1" noTextEdit="1"/>
          </p:cNvSpPr>
          <p:nvPr/>
        </p:nvSpPr>
        <p:spPr bwMode="auto">
          <a:xfrm>
            <a:off x="7031038" y="4194176"/>
            <a:ext cx="500062" cy="55721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2700" kern="10">
                <a:ln w="19050">
                  <a:solidFill>
                    <a:srgbClr val="99CCFF"/>
                  </a:solidFill>
                  <a:rou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</a:rPr>
              <a:t>1</a:t>
            </a:r>
            <a:endParaRPr lang="en-US" sz="2700" kern="10">
              <a:ln w="19050">
                <a:solidFill>
                  <a:srgbClr val="99CCFF"/>
                </a:solidFill>
                <a:round/>
              </a:ln>
              <a:solidFill>
                <a:srgbClr val="0066CC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Impact" panose="020B0806030902050204" pitchFamily="34" charset="0"/>
            </a:endParaRPr>
          </a:p>
        </p:txBody>
      </p:sp>
      <p:sp>
        <p:nvSpPr>
          <p:cNvPr id="14362" name="WordArt 35"/>
          <p:cNvSpPr>
            <a:spLocks noChangeArrowheads="1" noChangeShapeType="1" noTextEdit="1"/>
          </p:cNvSpPr>
          <p:nvPr/>
        </p:nvSpPr>
        <p:spPr bwMode="auto">
          <a:xfrm>
            <a:off x="7034213" y="4171951"/>
            <a:ext cx="500062" cy="55721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2700" kern="10">
                <a:ln w="19050">
                  <a:solidFill>
                    <a:srgbClr val="99CCFF"/>
                  </a:solidFill>
                  <a:rou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</a:rPr>
              <a:t>2</a:t>
            </a:r>
            <a:endParaRPr lang="en-US" sz="2700" kern="10">
              <a:ln w="19050">
                <a:solidFill>
                  <a:srgbClr val="99CCFF"/>
                </a:solidFill>
                <a:round/>
              </a:ln>
              <a:solidFill>
                <a:srgbClr val="0066CC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Impact" panose="020B0806030902050204" pitchFamily="34" charset="0"/>
            </a:endParaRPr>
          </a:p>
        </p:txBody>
      </p:sp>
      <p:sp>
        <p:nvSpPr>
          <p:cNvPr id="14363" name="WordArt 36"/>
          <p:cNvSpPr>
            <a:spLocks noChangeArrowheads="1" noChangeShapeType="1" noTextEdit="1"/>
          </p:cNvSpPr>
          <p:nvPr/>
        </p:nvSpPr>
        <p:spPr bwMode="auto">
          <a:xfrm>
            <a:off x="7031038" y="4194176"/>
            <a:ext cx="500062" cy="55721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2700" kern="10">
                <a:ln w="19050">
                  <a:solidFill>
                    <a:srgbClr val="99CCFF"/>
                  </a:solidFill>
                  <a:rou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</a:rPr>
              <a:t>3</a:t>
            </a:r>
            <a:endParaRPr lang="en-US" sz="2700" kern="10">
              <a:ln w="19050">
                <a:solidFill>
                  <a:srgbClr val="99CCFF"/>
                </a:solidFill>
                <a:round/>
              </a:ln>
              <a:solidFill>
                <a:srgbClr val="0066CC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Impact" panose="020B0806030902050204" pitchFamily="34" charset="0"/>
            </a:endParaRPr>
          </a:p>
        </p:txBody>
      </p:sp>
      <p:sp>
        <p:nvSpPr>
          <p:cNvPr id="14364" name="WordArt 37"/>
          <p:cNvSpPr>
            <a:spLocks noChangeArrowheads="1" noChangeShapeType="1" noTextEdit="1"/>
          </p:cNvSpPr>
          <p:nvPr/>
        </p:nvSpPr>
        <p:spPr bwMode="auto">
          <a:xfrm>
            <a:off x="7067551" y="4194176"/>
            <a:ext cx="500063" cy="55721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2700" kern="10">
                <a:ln w="19050">
                  <a:solidFill>
                    <a:srgbClr val="99CCFF"/>
                  </a:solidFill>
                  <a:rou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</a:rPr>
              <a:t>4</a:t>
            </a:r>
            <a:endParaRPr lang="en-US" sz="2700" kern="10">
              <a:ln w="19050">
                <a:solidFill>
                  <a:srgbClr val="99CCFF"/>
                </a:solidFill>
                <a:round/>
              </a:ln>
              <a:solidFill>
                <a:srgbClr val="0066CC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Impact" panose="020B0806030902050204" pitchFamily="34" charset="0"/>
            </a:endParaRPr>
          </a:p>
        </p:txBody>
      </p:sp>
      <p:sp>
        <p:nvSpPr>
          <p:cNvPr id="14365" name="WordArt 38"/>
          <p:cNvSpPr>
            <a:spLocks noChangeArrowheads="1" noChangeShapeType="1" noTextEdit="1"/>
          </p:cNvSpPr>
          <p:nvPr/>
        </p:nvSpPr>
        <p:spPr bwMode="auto">
          <a:xfrm>
            <a:off x="7042151" y="4194176"/>
            <a:ext cx="500063" cy="55721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2700" kern="10">
                <a:ln w="19050">
                  <a:solidFill>
                    <a:srgbClr val="99CCFF"/>
                  </a:solidFill>
                  <a:rou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</a:rPr>
              <a:t>5</a:t>
            </a:r>
            <a:endParaRPr lang="en-US" sz="2700" kern="10">
              <a:ln w="19050">
                <a:solidFill>
                  <a:srgbClr val="99CCFF"/>
                </a:solidFill>
                <a:round/>
              </a:ln>
              <a:solidFill>
                <a:srgbClr val="0066CC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Impact" panose="020B0806030902050204" pitchFamily="34" charset="0"/>
            </a:endParaRPr>
          </a:p>
        </p:txBody>
      </p:sp>
      <p:sp>
        <p:nvSpPr>
          <p:cNvPr id="14366" name="WordArt 39"/>
          <p:cNvSpPr>
            <a:spLocks noChangeArrowheads="1" noChangeShapeType="1" noTextEdit="1"/>
          </p:cNvSpPr>
          <p:nvPr/>
        </p:nvSpPr>
        <p:spPr bwMode="auto">
          <a:xfrm>
            <a:off x="7031038" y="4194176"/>
            <a:ext cx="500062" cy="55721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2700" kern="10">
                <a:ln w="19050">
                  <a:solidFill>
                    <a:srgbClr val="99CCFF"/>
                  </a:solidFill>
                  <a:rou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</a:rPr>
              <a:t>6</a:t>
            </a:r>
            <a:endParaRPr lang="en-US" sz="2700" kern="10">
              <a:ln w="19050">
                <a:solidFill>
                  <a:srgbClr val="99CCFF"/>
                </a:solidFill>
                <a:round/>
              </a:ln>
              <a:solidFill>
                <a:srgbClr val="0066CC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Impact" panose="020B0806030902050204" pitchFamily="34" charset="0"/>
            </a:endParaRPr>
          </a:p>
        </p:txBody>
      </p:sp>
      <p:sp>
        <p:nvSpPr>
          <p:cNvPr id="14367" name="WordArt 40"/>
          <p:cNvSpPr>
            <a:spLocks noChangeArrowheads="1" noChangeShapeType="1" noTextEdit="1"/>
          </p:cNvSpPr>
          <p:nvPr/>
        </p:nvSpPr>
        <p:spPr bwMode="auto">
          <a:xfrm>
            <a:off x="7031038" y="4194176"/>
            <a:ext cx="500062" cy="55721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2700" kern="10">
                <a:ln w="19050">
                  <a:solidFill>
                    <a:srgbClr val="99CCFF"/>
                  </a:solidFill>
                  <a:rou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</a:rPr>
              <a:t>7</a:t>
            </a:r>
            <a:endParaRPr lang="en-US" sz="2700" kern="10">
              <a:ln w="19050">
                <a:solidFill>
                  <a:srgbClr val="99CCFF"/>
                </a:solidFill>
                <a:round/>
              </a:ln>
              <a:solidFill>
                <a:srgbClr val="0066CC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Impact" panose="020B0806030902050204" pitchFamily="34" charset="0"/>
            </a:endParaRPr>
          </a:p>
        </p:txBody>
      </p:sp>
      <p:sp>
        <p:nvSpPr>
          <p:cNvPr id="14368" name="WordArt 41"/>
          <p:cNvSpPr>
            <a:spLocks noChangeArrowheads="1" noChangeShapeType="1" noTextEdit="1"/>
          </p:cNvSpPr>
          <p:nvPr/>
        </p:nvSpPr>
        <p:spPr bwMode="auto">
          <a:xfrm>
            <a:off x="7034213" y="4183063"/>
            <a:ext cx="500062" cy="55721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2700" kern="10">
                <a:ln w="19050">
                  <a:solidFill>
                    <a:srgbClr val="99CCFF"/>
                  </a:solidFill>
                  <a:rou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</a:rPr>
              <a:t>8</a:t>
            </a:r>
            <a:endParaRPr lang="en-US" sz="2700" kern="10">
              <a:ln w="19050">
                <a:solidFill>
                  <a:srgbClr val="99CCFF"/>
                </a:solidFill>
                <a:round/>
              </a:ln>
              <a:solidFill>
                <a:srgbClr val="0066CC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Impact" panose="020B0806030902050204" pitchFamily="34" charset="0"/>
            </a:endParaRPr>
          </a:p>
        </p:txBody>
      </p:sp>
      <p:sp>
        <p:nvSpPr>
          <p:cNvPr id="14369" name="WordArt 42"/>
          <p:cNvSpPr>
            <a:spLocks noChangeArrowheads="1" noChangeShapeType="1" noTextEdit="1"/>
          </p:cNvSpPr>
          <p:nvPr/>
        </p:nvSpPr>
        <p:spPr bwMode="auto">
          <a:xfrm>
            <a:off x="7031038" y="4194176"/>
            <a:ext cx="500062" cy="55721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2700" kern="10">
                <a:ln w="19050">
                  <a:solidFill>
                    <a:srgbClr val="99CCFF"/>
                  </a:solidFill>
                  <a:rou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</a:rPr>
              <a:t>9</a:t>
            </a:r>
            <a:endParaRPr lang="en-US" sz="2700" kern="10">
              <a:ln w="19050">
                <a:solidFill>
                  <a:srgbClr val="99CCFF"/>
                </a:solidFill>
                <a:round/>
              </a:ln>
              <a:solidFill>
                <a:srgbClr val="0066CC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Impact" panose="020B0806030902050204" pitchFamily="34" charset="0"/>
            </a:endParaRPr>
          </a:p>
        </p:txBody>
      </p:sp>
      <p:sp>
        <p:nvSpPr>
          <p:cNvPr id="14370" name="WordArt 43"/>
          <p:cNvSpPr>
            <a:spLocks noChangeArrowheads="1" noChangeShapeType="1" noTextEdit="1"/>
          </p:cNvSpPr>
          <p:nvPr/>
        </p:nvSpPr>
        <p:spPr bwMode="auto">
          <a:xfrm>
            <a:off x="7031038" y="4194176"/>
            <a:ext cx="500062" cy="55721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2700" kern="10">
                <a:ln w="19050">
                  <a:solidFill>
                    <a:srgbClr val="99CCFF"/>
                  </a:solidFill>
                  <a:rou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</a:rPr>
              <a:t>10</a:t>
            </a:r>
            <a:endParaRPr lang="en-US" sz="2700" kern="10">
              <a:ln w="19050">
                <a:solidFill>
                  <a:srgbClr val="99CCFF"/>
                </a:solidFill>
                <a:round/>
              </a:ln>
              <a:solidFill>
                <a:srgbClr val="0066CC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Impact" panose="020B0806030902050204" pitchFamily="34" charset="0"/>
            </a:endParaRPr>
          </a:p>
        </p:txBody>
      </p:sp>
      <p:sp>
        <p:nvSpPr>
          <p:cNvPr id="14371" name="WordArt 44"/>
          <p:cNvSpPr>
            <a:spLocks noChangeArrowheads="1" noChangeShapeType="1" noTextEdit="1"/>
          </p:cNvSpPr>
          <p:nvPr/>
        </p:nvSpPr>
        <p:spPr bwMode="auto">
          <a:xfrm>
            <a:off x="7031038" y="4194176"/>
            <a:ext cx="500062" cy="55721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2700" kern="10">
                <a:ln w="19050">
                  <a:solidFill>
                    <a:srgbClr val="99CCFF"/>
                  </a:solidFill>
                  <a:rou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</a:rPr>
              <a:t>11</a:t>
            </a:r>
            <a:endParaRPr lang="en-US" sz="2700" kern="10">
              <a:ln w="19050">
                <a:solidFill>
                  <a:srgbClr val="99CCFF"/>
                </a:solidFill>
                <a:round/>
              </a:ln>
              <a:solidFill>
                <a:srgbClr val="0066CC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Impact" panose="020B0806030902050204" pitchFamily="34" charset="0"/>
            </a:endParaRPr>
          </a:p>
        </p:txBody>
      </p:sp>
      <p:sp>
        <p:nvSpPr>
          <p:cNvPr id="14372" name="WordArt 45"/>
          <p:cNvSpPr>
            <a:spLocks noChangeArrowheads="1" noChangeShapeType="1" noTextEdit="1"/>
          </p:cNvSpPr>
          <p:nvPr/>
        </p:nvSpPr>
        <p:spPr bwMode="auto">
          <a:xfrm>
            <a:off x="7031038" y="4194176"/>
            <a:ext cx="500062" cy="55721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2700" kern="10">
                <a:ln w="19050">
                  <a:solidFill>
                    <a:srgbClr val="99CCFF"/>
                  </a:solidFill>
                  <a:rou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</a:rPr>
              <a:t>12</a:t>
            </a:r>
            <a:endParaRPr lang="en-US" sz="2700" kern="10">
              <a:ln w="19050">
                <a:solidFill>
                  <a:srgbClr val="99CCFF"/>
                </a:solidFill>
                <a:round/>
              </a:ln>
              <a:solidFill>
                <a:srgbClr val="0066CC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Impact" panose="020B0806030902050204" pitchFamily="34" charset="0"/>
            </a:endParaRPr>
          </a:p>
        </p:txBody>
      </p:sp>
      <p:sp>
        <p:nvSpPr>
          <p:cNvPr id="14373" name="WordArt 46"/>
          <p:cNvSpPr>
            <a:spLocks noChangeArrowheads="1" noChangeShapeType="1" noTextEdit="1"/>
          </p:cNvSpPr>
          <p:nvPr/>
        </p:nvSpPr>
        <p:spPr bwMode="auto">
          <a:xfrm>
            <a:off x="7024688" y="4179888"/>
            <a:ext cx="500062" cy="55721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2700" kern="10">
                <a:ln w="19050">
                  <a:solidFill>
                    <a:srgbClr val="99CCFF"/>
                  </a:solidFill>
                  <a:rou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</a:rPr>
              <a:t>13</a:t>
            </a:r>
            <a:endParaRPr lang="en-US" sz="2700" kern="10">
              <a:ln w="19050">
                <a:solidFill>
                  <a:srgbClr val="99CCFF"/>
                </a:solidFill>
                <a:round/>
              </a:ln>
              <a:solidFill>
                <a:srgbClr val="0066CC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Impact" panose="020B0806030902050204" pitchFamily="34" charset="0"/>
            </a:endParaRPr>
          </a:p>
        </p:txBody>
      </p:sp>
      <p:sp>
        <p:nvSpPr>
          <p:cNvPr id="14374" name="WordArt 47"/>
          <p:cNvSpPr>
            <a:spLocks noChangeArrowheads="1" noChangeShapeType="1" noTextEdit="1"/>
          </p:cNvSpPr>
          <p:nvPr/>
        </p:nvSpPr>
        <p:spPr bwMode="auto">
          <a:xfrm>
            <a:off x="7031038" y="4194176"/>
            <a:ext cx="500062" cy="55721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2700" kern="10">
                <a:ln w="19050">
                  <a:solidFill>
                    <a:srgbClr val="99CCFF"/>
                  </a:solidFill>
                  <a:rou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</a:rPr>
              <a:t>14</a:t>
            </a:r>
            <a:endParaRPr lang="en-US" sz="2700" kern="10">
              <a:ln w="19050">
                <a:solidFill>
                  <a:srgbClr val="99CCFF"/>
                </a:solidFill>
                <a:round/>
              </a:ln>
              <a:solidFill>
                <a:srgbClr val="0066CC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Impact" panose="020B0806030902050204" pitchFamily="34" charset="0"/>
            </a:endParaRPr>
          </a:p>
        </p:txBody>
      </p:sp>
      <p:sp>
        <p:nvSpPr>
          <p:cNvPr id="14375" name="WordArt 48"/>
          <p:cNvSpPr>
            <a:spLocks noChangeArrowheads="1" noChangeShapeType="1" noTextEdit="1"/>
          </p:cNvSpPr>
          <p:nvPr/>
        </p:nvSpPr>
        <p:spPr bwMode="auto">
          <a:xfrm>
            <a:off x="7031038" y="4194176"/>
            <a:ext cx="500062" cy="55721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2700" kern="10">
                <a:ln w="19050">
                  <a:solidFill>
                    <a:srgbClr val="99CCFF"/>
                  </a:solidFill>
                  <a:rou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</a:rPr>
              <a:t>15</a:t>
            </a:r>
            <a:endParaRPr lang="en-US" sz="2700" kern="10">
              <a:ln w="19050">
                <a:solidFill>
                  <a:srgbClr val="99CCFF"/>
                </a:solidFill>
                <a:round/>
              </a:ln>
              <a:solidFill>
                <a:srgbClr val="0066CC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Impact" panose="020B0806030902050204" pitchFamily="34" charset="0"/>
            </a:endParaRPr>
          </a:p>
        </p:txBody>
      </p:sp>
      <p:grpSp>
        <p:nvGrpSpPr>
          <p:cNvPr id="3" name="Group 49"/>
          <p:cNvGrpSpPr/>
          <p:nvPr/>
        </p:nvGrpSpPr>
        <p:grpSpPr bwMode="auto">
          <a:xfrm>
            <a:off x="6686550" y="2800350"/>
            <a:ext cx="1314450" cy="1314450"/>
            <a:chOff x="4320" y="2928"/>
            <a:chExt cx="1104" cy="1104"/>
          </a:xfrm>
        </p:grpSpPr>
        <p:sp>
          <p:nvSpPr>
            <p:cNvPr id="14378" name="AutoShape 50"/>
            <p:cNvSpPr>
              <a:spLocks noChangeArrowheads="1"/>
            </p:cNvSpPr>
            <p:nvPr/>
          </p:nvSpPr>
          <p:spPr bwMode="auto">
            <a:xfrm>
              <a:off x="4320" y="2928"/>
              <a:ext cx="1104" cy="1104"/>
            </a:xfrm>
            <a:prstGeom prst="star32">
              <a:avLst>
                <a:gd name="adj" fmla="val 37500"/>
              </a:avLst>
            </a:prstGeom>
            <a:gradFill rotWithShape="1">
              <a:gsLst>
                <a:gs pos="0">
                  <a:srgbClr val="EC9EC5"/>
                </a:gs>
                <a:gs pos="100000">
                  <a:srgbClr val="CC0066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miter lim="800000"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endParaRPr lang="en-US" altLang="en-US" sz="4500" b="1">
                <a:solidFill>
                  <a:srgbClr val="FF0066"/>
                </a:solidFill>
                <a:latin typeface=".VnHelvetInsH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4379" name="WordArt 51"/>
            <p:cNvSpPr>
              <a:spLocks noChangeArrowheads="1" noChangeShapeType="1" noTextEdit="1"/>
            </p:cNvSpPr>
            <p:nvPr/>
          </p:nvSpPr>
          <p:spPr bwMode="auto">
            <a:xfrm>
              <a:off x="4563" y="3168"/>
              <a:ext cx="672" cy="576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sz="2700" kern="10">
                  <a:ln w="9525">
                    <a:solidFill>
                      <a:srgbClr val="000000"/>
                    </a:solidFill>
                    <a:round/>
                  </a:ln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Hết giờ</a:t>
              </a:r>
              <a:endParaRPr lang="en-US" sz="2700" kern="10">
                <a:ln w="9525">
                  <a:solidFill>
                    <a:srgbClr val="000000"/>
                  </a:solidFill>
                  <a:round/>
                </a:ln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14377" name="Picture 47" descr="avatar320552_104315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8014" y="857250"/>
            <a:ext cx="1042987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Jet Fighter 2-DVD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500"/>
                                        <p:tgtEl>
                                          <p:spTgt spid="143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8" presetClass="emph" presetSubtype="0" repeatCount="indefinite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Rot by="21600000">
                                      <p:cBhvr>
                                        <p:cTn id="12" dur="1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5" presetClass="entr" presetSubtype="1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" presetClass="entr" presetSubtype="1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9" name="Chimes 3-CL (2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3" presetID="5" presetClass="entr" presetSubtype="1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" presetClass="entr" presetSubtype="1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8" dur="500"/>
                                        <p:tgtEl>
                                          <p:spTgt spid="143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8" fill="hold" nodeType="withEffect">
                                  <p:stCondLst>
                                    <p:cond delay="200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" presetClass="entr" presetSubtype="1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4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" presetClass="entr" presetSubtype="1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9" name="Chimes 3-CL (2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8" presetID="5" presetClass="entr" presetSubtype="1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0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5" presetClass="entr" presetSubtype="1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3" dur="500"/>
                                        <p:tgtEl>
                                          <p:spTgt spid="143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1" fill="hold" grpId="2" nodeType="withEffect">
                                  <p:stCondLst>
                                    <p:cond delay="300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6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5" presetClass="entr" presetSubtype="1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9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" presetClass="entr" presetSubtype="1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2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9" name="Chimes 3-CL (2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3" presetID="5" presetClass="entr" presetSubtype="10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5" dur="500"/>
                                        <p:tgtEl>
                                          <p:spTgt spid="143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2" presetClass="entr" presetSubtype="8" fill="hold" nodeType="withEffect">
                                  <p:stCondLst>
                                    <p:cond delay="400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3" dur="500"/>
                                        <p:tgtEl>
                                          <p:spTgt spid="1437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0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500"/>
                            </p:stCondLst>
                            <p:childTnLst>
                              <p:par>
                                <p:cTn id="65" presetID="53" presetClass="exit" presetSubtype="1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6" dur="500"/>
                                        <p:tgtEl>
                                          <p:spTgt spid="143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/>
                                        <p:tgtEl>
                                          <p:spTgt spid="143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8" dur="500"/>
                                        <p:tgtEl>
                                          <p:spTgt spid="143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3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1000"/>
                            </p:stCondLst>
                            <p:childTnLst>
                              <p:par>
                                <p:cTn id="7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3" dur="500"/>
                                        <p:tgtEl>
                                          <p:spTgt spid="1437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0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1500"/>
                            </p:stCondLst>
                            <p:childTnLst>
                              <p:par>
                                <p:cTn id="75" presetID="53" presetClass="exit" presetSubtype="1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6" dur="500"/>
                                        <p:tgtEl>
                                          <p:spTgt spid="143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/>
                                        <p:tgtEl>
                                          <p:spTgt spid="143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8" dur="500"/>
                                        <p:tgtEl>
                                          <p:spTgt spid="143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3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2000"/>
                            </p:stCondLst>
                            <p:childTnLst>
                              <p:par>
                                <p:cTn id="8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3" dur="500"/>
                                        <p:tgtEl>
                                          <p:spTgt spid="1437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0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2500"/>
                            </p:stCondLst>
                            <p:childTnLst>
                              <p:par>
                                <p:cTn id="85" presetID="53" presetClass="exit" presetSubtype="1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6" dur="500"/>
                                        <p:tgtEl>
                                          <p:spTgt spid="143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/>
                                        <p:tgtEl>
                                          <p:spTgt spid="143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8" dur="500"/>
                                        <p:tgtEl>
                                          <p:spTgt spid="1437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3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3000"/>
                            </p:stCondLst>
                            <p:childTnLst>
                              <p:par>
                                <p:cTn id="9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3" dur="500"/>
                                        <p:tgtEl>
                                          <p:spTgt spid="1437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0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3500"/>
                            </p:stCondLst>
                            <p:childTnLst>
                              <p:par>
                                <p:cTn id="95" presetID="53" presetClass="exit" presetSubtype="1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6" dur="500"/>
                                        <p:tgtEl>
                                          <p:spTgt spid="143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/>
                                        <p:tgtEl>
                                          <p:spTgt spid="143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8" dur="500"/>
                                        <p:tgtEl>
                                          <p:spTgt spid="143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4000"/>
                            </p:stCondLst>
                            <p:childTnLst>
                              <p:par>
                                <p:cTn id="10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3" dur="500"/>
                                        <p:tgtEl>
                                          <p:spTgt spid="1437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0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4500"/>
                            </p:stCondLst>
                            <p:childTnLst>
                              <p:par>
                                <p:cTn id="105" presetID="53" presetClass="exit" presetSubtype="1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6" dur="500"/>
                                        <p:tgtEl>
                                          <p:spTgt spid="143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500"/>
                                        <p:tgtEl>
                                          <p:spTgt spid="143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8" dur="500"/>
                                        <p:tgtEl>
                                          <p:spTgt spid="143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3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5000"/>
                            </p:stCondLst>
                            <p:childTnLst>
                              <p:par>
                                <p:cTn id="11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3" dur="500"/>
                                        <p:tgtEl>
                                          <p:spTgt spid="1437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0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5500"/>
                            </p:stCondLst>
                            <p:childTnLst>
                              <p:par>
                                <p:cTn id="115" presetID="53" presetClass="exit" presetSubtype="1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6" dur="500"/>
                                        <p:tgtEl>
                                          <p:spTgt spid="143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500"/>
                                        <p:tgtEl>
                                          <p:spTgt spid="143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8" dur="500"/>
                                        <p:tgtEl>
                                          <p:spTgt spid="143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6000"/>
                            </p:stCondLst>
                            <p:childTnLst>
                              <p:par>
                                <p:cTn id="12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3" dur="500"/>
                                        <p:tgtEl>
                                          <p:spTgt spid="1436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0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6500"/>
                            </p:stCondLst>
                            <p:childTnLst>
                              <p:par>
                                <p:cTn id="125" presetID="53" presetClass="exit" presetSubtype="1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6" dur="500"/>
                                        <p:tgtEl>
                                          <p:spTgt spid="143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500"/>
                                        <p:tgtEl>
                                          <p:spTgt spid="143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8" dur="500"/>
                                        <p:tgtEl>
                                          <p:spTgt spid="143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3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0" fill="hold">
                            <p:stCondLst>
                              <p:cond delay="7000"/>
                            </p:stCondLst>
                            <p:childTnLst>
                              <p:par>
                                <p:cTn id="13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3" dur="500"/>
                                        <p:tgtEl>
                                          <p:spTgt spid="1436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0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4" fill="hold">
                            <p:stCondLst>
                              <p:cond delay="7500"/>
                            </p:stCondLst>
                            <p:childTnLst>
                              <p:par>
                                <p:cTn id="135" presetID="53" presetClass="exit" presetSubtype="1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6" dur="500"/>
                                        <p:tgtEl>
                                          <p:spTgt spid="143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500"/>
                                        <p:tgtEl>
                                          <p:spTgt spid="143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8" dur="500"/>
                                        <p:tgtEl>
                                          <p:spTgt spid="143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0" fill="hold">
                            <p:stCondLst>
                              <p:cond delay="8000"/>
                            </p:stCondLst>
                            <p:childTnLst>
                              <p:par>
                                <p:cTn id="14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3" dur="500"/>
                                        <p:tgtEl>
                                          <p:spTgt spid="1436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0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4" fill="hold">
                            <p:stCondLst>
                              <p:cond delay="8500"/>
                            </p:stCondLst>
                            <p:childTnLst>
                              <p:par>
                                <p:cTn id="145" presetID="53" presetClass="exit" presetSubtype="1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6" dur="500"/>
                                        <p:tgtEl>
                                          <p:spTgt spid="143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" dur="500"/>
                                        <p:tgtEl>
                                          <p:spTgt spid="143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8" dur="500"/>
                                        <p:tgtEl>
                                          <p:spTgt spid="143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0" fill="hold">
                            <p:stCondLst>
                              <p:cond delay="9000"/>
                            </p:stCondLst>
                            <p:childTnLst>
                              <p:par>
                                <p:cTn id="15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3" dur="500"/>
                                        <p:tgtEl>
                                          <p:spTgt spid="1436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0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4" fill="hold">
                            <p:stCondLst>
                              <p:cond delay="9500"/>
                            </p:stCondLst>
                            <p:childTnLst>
                              <p:par>
                                <p:cTn id="155" presetID="53" presetClass="exit" presetSubtype="1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6" dur="500"/>
                                        <p:tgtEl>
                                          <p:spTgt spid="143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7" dur="500"/>
                                        <p:tgtEl>
                                          <p:spTgt spid="143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8" dur="500"/>
                                        <p:tgtEl>
                                          <p:spTgt spid="143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0" fill="hold">
                            <p:stCondLst>
                              <p:cond delay="10000"/>
                            </p:stCondLst>
                            <p:childTnLst>
                              <p:par>
                                <p:cTn id="16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3" dur="500"/>
                                        <p:tgtEl>
                                          <p:spTgt spid="1436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0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4" fill="hold">
                            <p:stCondLst>
                              <p:cond delay="10500"/>
                            </p:stCondLst>
                            <p:childTnLst>
                              <p:par>
                                <p:cTn id="165" presetID="53" presetClass="exit" presetSubtype="1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6" dur="500"/>
                                        <p:tgtEl>
                                          <p:spTgt spid="143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7" dur="500"/>
                                        <p:tgtEl>
                                          <p:spTgt spid="143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8" dur="500"/>
                                        <p:tgtEl>
                                          <p:spTgt spid="143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0" fill="hold">
                            <p:stCondLst>
                              <p:cond delay="11000"/>
                            </p:stCondLst>
                            <p:childTnLst>
                              <p:par>
                                <p:cTn id="17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3" dur="500"/>
                                        <p:tgtEl>
                                          <p:spTgt spid="1436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0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74" fill="hold">
                            <p:stCondLst>
                              <p:cond delay="11500"/>
                            </p:stCondLst>
                            <p:childTnLst>
                              <p:par>
                                <p:cTn id="175" presetID="53" presetClass="exit" presetSubtype="1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6" dur="500"/>
                                        <p:tgtEl>
                                          <p:spTgt spid="143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7" dur="500"/>
                                        <p:tgtEl>
                                          <p:spTgt spid="143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8" dur="500"/>
                                        <p:tgtEl>
                                          <p:spTgt spid="143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0" fill="hold">
                            <p:stCondLst>
                              <p:cond delay="12000"/>
                            </p:stCondLst>
                            <p:childTnLst>
                              <p:par>
                                <p:cTn id="18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3" dur="500"/>
                                        <p:tgtEl>
                                          <p:spTgt spid="1436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0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84" fill="hold">
                            <p:stCondLst>
                              <p:cond delay="12500"/>
                            </p:stCondLst>
                            <p:childTnLst>
                              <p:par>
                                <p:cTn id="185" presetID="53" presetClass="exit" presetSubtype="1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6" dur="500"/>
                                        <p:tgtEl>
                                          <p:spTgt spid="143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7" dur="500"/>
                                        <p:tgtEl>
                                          <p:spTgt spid="143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8" dur="500"/>
                                        <p:tgtEl>
                                          <p:spTgt spid="143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0" fill="hold">
                            <p:stCondLst>
                              <p:cond delay="13000"/>
                            </p:stCondLst>
                            <p:childTnLst>
                              <p:par>
                                <p:cTn id="19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3" dur="500"/>
                                        <p:tgtEl>
                                          <p:spTgt spid="1436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0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4" fill="hold">
                            <p:stCondLst>
                              <p:cond delay="13500"/>
                            </p:stCondLst>
                            <p:childTnLst>
                              <p:par>
                                <p:cTn id="195" presetID="53" presetClass="exit" presetSubtype="1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6" dur="500"/>
                                        <p:tgtEl>
                                          <p:spTgt spid="143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7" dur="500"/>
                                        <p:tgtEl>
                                          <p:spTgt spid="143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98" dur="500"/>
                                        <p:tgtEl>
                                          <p:spTgt spid="143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0" fill="hold">
                            <p:stCondLst>
                              <p:cond delay="14000"/>
                            </p:stCondLst>
                            <p:childTnLst>
                              <p:par>
                                <p:cTn id="20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3" dur="500"/>
                                        <p:tgtEl>
                                          <p:spTgt spid="1436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0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04" fill="hold">
                            <p:stCondLst>
                              <p:cond delay="14500"/>
                            </p:stCondLst>
                            <p:childTnLst>
                              <p:par>
                                <p:cTn id="205" presetID="53" presetClass="exit" presetSubtype="1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6" dur="500"/>
                                        <p:tgtEl>
                                          <p:spTgt spid="143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7" dur="500"/>
                                        <p:tgtEl>
                                          <p:spTgt spid="143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8" dur="500"/>
                                        <p:tgtEl>
                                          <p:spTgt spid="143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3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0" fill="hold">
                            <p:stCondLst>
                              <p:cond delay="15000"/>
                            </p:stCondLst>
                            <p:childTnLst>
                              <p:par>
                                <p:cTn id="21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3" dur="500"/>
                                        <p:tgtEl>
                                          <p:spTgt spid="1436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0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14" fill="hold">
                            <p:stCondLst>
                              <p:cond delay="15500"/>
                            </p:stCondLst>
                            <p:childTnLst>
                              <p:par>
                                <p:cTn id="215" presetID="53" presetClass="exit" presetSubtype="1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6" dur="500"/>
                                        <p:tgtEl>
                                          <p:spTgt spid="143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7" dur="500"/>
                                        <p:tgtEl>
                                          <p:spTgt spid="143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8" dur="500"/>
                                        <p:tgtEl>
                                          <p:spTgt spid="143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3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1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5" fill="hold">
                      <p:stCondLst>
                        <p:cond delay="indefinite"/>
                      </p:stCondLst>
                      <p:childTnLst>
                        <p:par>
                          <p:cTn id="226" fill="hold">
                            <p:stCondLst>
                              <p:cond delay="0"/>
                            </p:stCondLst>
                            <p:childTnLst>
                              <p:par>
                                <p:cTn id="227" presetID="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28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9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1" fill="hold">
                      <p:stCondLst>
                        <p:cond delay="indefinite"/>
                      </p:stCondLst>
                      <p:childTnLst>
                        <p:par>
                          <p:cTn id="232" fill="hold">
                            <p:stCondLst>
                              <p:cond delay="0"/>
                            </p:stCondLst>
                            <p:childTnLst>
                              <p:par>
                                <p:cTn id="233" presetID="23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animClr clrSpc="hsl" dir="cw">
                                      <p:cBhvr override="childStyle">
                                        <p:cTn id="234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35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36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237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2" name="FELIZ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38" presetID="34" presetClass="emph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0087 -0.00463 L 0.00087 -0.07123 " pathEditMode="relative" rAng="0" ptsTypes="AA">
                                      <p:cBhvr>
                                        <p:cTn id="239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300"/>
                                    </p:animMotion>
                                    <p:animRot by="1500000">
                                      <p:cBhvr>
                                        <p:cTn id="240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41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42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243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 bldLvl="0" animBg="1"/>
      <p:bldP spid="41" grpId="0" bldLvl="0" animBg="1"/>
      <p:bldP spid="14344" grpId="0" animBg="1"/>
      <p:bldP spid="43" grpId="0" bldLvl="0" animBg="1"/>
      <p:bldP spid="43" grpId="1" bldLvl="0" animBg="1"/>
      <p:bldP spid="43" grpId="2" bldLvl="0" animBg="1"/>
      <p:bldP spid="46" grpId="0" bldLvl="0" animBg="1"/>
      <p:bldP spid="14349" grpId="0" animBg="1"/>
      <p:bldP spid="14353" grpId="0" animBg="1"/>
      <p:bldP spid="53" grpId="0" bldLvl="0" animBg="1"/>
      <p:bldP spid="53" grpId="1" bldLvl="0" animBg="1"/>
      <p:bldP spid="14355" grpId="0" animBg="1"/>
      <p:bldP spid="14360" grpId="0" animBg="1"/>
      <p:bldP spid="14360" grpId="1" animBg="1"/>
      <p:bldP spid="14361" grpId="0" animBg="1"/>
      <p:bldP spid="14361" grpId="1" animBg="1"/>
      <p:bldP spid="14362" grpId="0" animBg="1"/>
      <p:bldP spid="14362" grpId="1" animBg="1"/>
      <p:bldP spid="14363" grpId="0" animBg="1"/>
      <p:bldP spid="14363" grpId="1" animBg="1"/>
      <p:bldP spid="14364" grpId="0" animBg="1"/>
      <p:bldP spid="14364" grpId="1" animBg="1"/>
      <p:bldP spid="14365" grpId="0" animBg="1"/>
      <p:bldP spid="14365" grpId="1" animBg="1"/>
      <p:bldP spid="14366" grpId="0" animBg="1"/>
      <p:bldP spid="14366" grpId="1" animBg="1"/>
      <p:bldP spid="14367" grpId="0" animBg="1"/>
      <p:bldP spid="14367" grpId="1" animBg="1"/>
      <p:bldP spid="14368" grpId="0" animBg="1"/>
      <p:bldP spid="14368" grpId="1" animBg="1"/>
      <p:bldP spid="14369" grpId="0" animBg="1"/>
      <p:bldP spid="14369" grpId="1" animBg="1"/>
      <p:bldP spid="14370" grpId="0" animBg="1"/>
      <p:bldP spid="14370" grpId="1" animBg="1"/>
      <p:bldP spid="14371" grpId="0" animBg="1"/>
      <p:bldP spid="14371" grpId="1" animBg="1"/>
      <p:bldP spid="14372" grpId="0" animBg="1"/>
      <p:bldP spid="14372" grpId="1" animBg="1"/>
      <p:bldP spid="14373" grpId="0" animBg="1"/>
      <p:bldP spid="14373" grpId="1" animBg="1"/>
      <p:bldP spid="14374" grpId="0" animBg="1"/>
      <p:bldP spid="14374" grpId="1" animBg="1"/>
      <p:bldP spid="14375" grpId="0" animBg="1"/>
      <p:bldP spid="14375" grpId="1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9"/>
          <p:cNvPicPr>
            <a:picLocks noChangeAspect="1"/>
          </p:cNvPicPr>
          <p:nvPr/>
        </p:nvPicPr>
        <p:blipFill>
          <a:blip r:embed="rId1"/>
          <a:srcRect l="11908" t="16713" b="14111"/>
          <a:stretch>
            <a:fillRect/>
          </a:stretch>
        </p:blipFill>
        <p:spPr>
          <a:xfrm>
            <a:off x="310991" y="1858804"/>
            <a:ext cx="8833009" cy="3749516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" name="5cd2f624bc915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311111" y="1226046"/>
            <a:ext cx="274142" cy="274142"/>
          </a:xfrm>
          <a:prstGeom prst="rect">
            <a:avLst/>
          </a:prstGeom>
        </p:spPr>
      </p:pic>
      <p:pic>
        <p:nvPicPr>
          <p:cNvPr id="11" name="图片 5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986"/>
          <a:stretch>
            <a:fillRect/>
          </a:stretch>
        </p:blipFill>
        <p:spPr>
          <a:xfrm>
            <a:off x="178018" y="3923228"/>
            <a:ext cx="1984907" cy="1965656"/>
          </a:xfrm>
          <a:prstGeom prst="rect">
            <a:avLst/>
          </a:prstGeom>
        </p:spPr>
      </p:pic>
      <p:pic>
        <p:nvPicPr>
          <p:cNvPr id="16" name="图片 2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43026" y="1596876"/>
            <a:ext cx="1220150" cy="1112034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5" name="文本框 4"/>
          <p:cNvSpPr txBox="1"/>
          <p:nvPr/>
        </p:nvSpPr>
        <p:spPr>
          <a:xfrm>
            <a:off x="2254568" y="2860358"/>
            <a:ext cx="4634865" cy="23761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altLang="zh-CN" sz="495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CHÚC CÁC EM CHĂM NGOAN, HỌC TỐT!</a:t>
            </a:r>
            <a:endParaRPr lang="en-US" altLang="zh-CN" sz="495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23" repeatCount="indefinite" fill="remove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1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hlinkClick r:id="rId1" action="ppaction://hlinksldjump"/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6400" y="1524000"/>
            <a:ext cx="2803928" cy="2316289"/>
          </a:xfrm>
          <a:prstGeom prst="rect">
            <a:avLst/>
          </a:prstGeom>
        </p:spPr>
      </p:pic>
      <p:pic>
        <p:nvPicPr>
          <p:cNvPr id="9" name="Picture 8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3776" y="1531034"/>
            <a:ext cx="2810024" cy="2316289"/>
          </a:xfrm>
          <a:prstGeom prst="rect">
            <a:avLst/>
          </a:prstGeom>
        </p:spPr>
      </p:pic>
      <p:pic>
        <p:nvPicPr>
          <p:cNvPr id="10" name="Picture 9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6400" y="3855911"/>
            <a:ext cx="2810024" cy="2316289"/>
          </a:xfrm>
          <a:prstGeom prst="rect">
            <a:avLst/>
          </a:prstGeom>
        </p:spPr>
      </p:pic>
      <p:pic>
        <p:nvPicPr>
          <p:cNvPr id="11" name="Picture 10">
            <a:hlinkClick r:id="rId7" action="ppaction://hlinksldjump"/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3776" y="3855911"/>
            <a:ext cx="2810024" cy="2316289"/>
          </a:xfrm>
          <a:prstGeom prst="rect">
            <a:avLst/>
          </a:prstGeom>
        </p:spPr>
      </p:pic>
      <p:pic>
        <p:nvPicPr>
          <p:cNvPr id="13" name="VUIDEHOC.WAV">
            <a:hlinkClick r:id="" action="ppaction://media"/>
          </p:cNvPr>
          <p:cNvPicPr>
            <a:picLocks noChangeAspect="1"/>
          </p:cNvPicPr>
          <p:nvPr>
            <a:audioFile r:link="rId9"/>
            <p:extLst>
              <p:ext uri="{DAA4B4D4-6D71-4841-9C94-3DE7FCFB9230}">
                <p14:media xmlns:p14="http://schemas.microsoft.com/office/powerpoint/2010/main" r:embed="rId10">
                  <p14:trim end="5131.145508"/>
                </p14:media>
              </p:ext>
            </p:extLst>
          </p:nvPr>
        </p:nvPicPr>
        <p:blipFill>
          <a:blip r:embed="rId11" cstate="print"/>
          <a:stretch>
            <a:fillRect/>
          </a:stretch>
        </p:blipFill>
        <p:spPr>
          <a:xfrm>
            <a:off x="10134600" y="5181600"/>
            <a:ext cx="609600" cy="609600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914400" y="786581"/>
            <a:ext cx="7383111" cy="646331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en-US" sz="3600" b="1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TRÒ CHƠI : THỬ TÀI HIỂU BIẾT</a:t>
            </a:r>
            <a:endParaRPr lang="en-US" sz="3600" b="1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5" name="Picture 14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5800" y="5791200"/>
            <a:ext cx="714375" cy="1038225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9236" y="223237"/>
            <a:ext cx="714375" cy="1190625"/>
          </a:xfrm>
          <a:prstGeom prst="rect">
            <a:avLst/>
          </a:prstGeom>
        </p:spPr>
      </p:pic>
      <p:sp>
        <p:nvSpPr>
          <p:cNvPr id="12" name="Right Arrow 11">
            <a:hlinkClick r:id="rId14" action="ppaction://hlinksldjump"/>
          </p:cNvPr>
          <p:cNvSpPr/>
          <p:nvPr/>
        </p:nvSpPr>
        <p:spPr>
          <a:xfrm>
            <a:off x="7344308" y="6093296"/>
            <a:ext cx="936104" cy="60304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Box 2"/>
          <p:cNvSpPr txBox="1"/>
          <p:nvPr/>
        </p:nvSpPr>
        <p:spPr>
          <a:xfrm>
            <a:off x="158750" y="5911215"/>
            <a:ext cx="309880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008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6" presetClass="emph" presetSubtype="0" repeatCount="2000" fill="hold" nodeType="withEffect">
                                  <p:stCondLst>
                                    <p:cond delay="7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" dur="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" dur="2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0" presetID="26" presetClass="emph" presetSubtype="0" repeatCount="2000" fill="hold" nodeType="withEffect">
                                  <p:stCondLst>
                                    <p:cond delay="17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25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26" presetClass="emph" presetSubtype="0" repeatCount="2000" fill="hold" nodeType="withEffect">
                                  <p:stCondLst>
                                    <p:cond delay="27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" dur="25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6" presetID="26" presetClass="emph" presetSubtype="0" repeatCount="2000" fill="hold" nodeType="withEffect">
                                  <p:stCondLst>
                                    <p:cond delay="36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8" dur="250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9" presetID="36" presetClass="emph" presetSubtype="0" repeatCount="4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Scale>
                                      <p:cBhvr>
                                        <p:cTn id="20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id="21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id="22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id="23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4" presetID="23" presetClass="emph" presetSubtype="0" repeatCount="500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hsl" dir="cw">
                                      <p:cBhvr override="childStyle">
                                        <p:cTn id="2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2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4" dur="2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4" dur="25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"/>
                            </p:stCondLst>
                            <p:childTnLst>
                              <p:par>
                                <p:cTn id="46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49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0" fill="hold">
                      <p:stCondLst>
                        <p:cond delay="0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5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4" dur="25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500"/>
                            </p:stCondLst>
                            <p:childTnLst>
                              <p:par>
                                <p:cTn id="56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59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" fill="hold">
                      <p:stCondLst>
                        <p:cond delay="0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50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4" dur="250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500"/>
                            </p:stCondLst>
                            <p:childTnLst>
                              <p:par>
                                <p:cTn id="66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audio>
              <p:cMediaNode vol="80000">
                <p:cTn id="6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</p:childTnLst>
        </p:cTn>
      </p:par>
    </p:tnLst>
    <p:bldLst>
      <p:bldP spid="14" grpId="0"/>
      <p:bldP spid="14" grpId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1066800" y="1752600"/>
            <a:ext cx="7467600" cy="1981200"/>
          </a:xfrm>
          <a:prstGeom prst="roundRect">
            <a:avLst/>
          </a:prstGeom>
          <a:solidFill>
            <a:srgbClr val="92D050">
              <a:alpha val="62000"/>
            </a:srgb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altLang="en-US" sz="3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altLang="en-US" sz="3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alt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Nêu</a:t>
            </a:r>
            <a:r>
              <a:rPr lang="en-US" alt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alt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alt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chu vi </a:t>
            </a:r>
            <a:r>
              <a:rPr lang="en-US" alt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diện</a:t>
            </a:r>
            <a:r>
              <a:rPr lang="en-US" alt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alt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alt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alt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nhật</a:t>
            </a:r>
            <a:r>
              <a:rPr lang="en-US" alt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altLang="en-US" sz="3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altLang="en-US" sz="3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endParaRPr lang="en-US" altLang="en-US" sz="3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5">
            <a:hlinkClick r:id="rId1" action="ppaction://hlinksldjump"/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5800" y="5791200"/>
            <a:ext cx="714375" cy="10382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Content Placeholder 8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579296" cy="398410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289648"/>
                <a:gridCol w="4289648"/>
              </a:tblGrid>
              <a:tr h="892696">
                <a:tc>
                  <a:txBody>
                    <a:bodyPr/>
                    <a:lstStyle/>
                    <a:p>
                      <a:pPr algn="ctr"/>
                      <a:r>
                        <a:rPr lang="en-US" sz="440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CHU VI</a:t>
                      </a:r>
                      <a:endParaRPr lang="en-US" sz="440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DIỆN</a:t>
                      </a:r>
                      <a:r>
                        <a:rPr lang="en-US" sz="4000" baseline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TÍCH</a:t>
                      </a:r>
                      <a:endParaRPr lang="en-US" sz="40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1545704">
                <a:tc>
                  <a:txBody>
                    <a:bodyPr/>
                    <a:lstStyle/>
                    <a:p>
                      <a:endParaRPr lang="en-US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1545704">
                <a:tc>
                  <a:txBody>
                    <a:bodyPr/>
                    <a:lstStyle/>
                    <a:p>
                      <a:pPr algn="just"/>
                      <a:endParaRPr lang="en-US" sz="24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grpSp>
        <p:nvGrpSpPr>
          <p:cNvPr id="4" name="Group 9242"/>
          <p:cNvGrpSpPr/>
          <p:nvPr/>
        </p:nvGrpSpPr>
        <p:grpSpPr bwMode="auto">
          <a:xfrm>
            <a:off x="2824896" y="188640"/>
            <a:ext cx="1655763" cy="1223963"/>
            <a:chOff x="323528" y="1275606"/>
            <a:chExt cx="1656184" cy="1224136"/>
          </a:xfrm>
        </p:grpSpPr>
        <p:sp>
          <p:nvSpPr>
            <p:cNvPr id="5" name="Rectangle 4"/>
            <p:cNvSpPr/>
            <p:nvPr/>
          </p:nvSpPr>
          <p:spPr>
            <a:xfrm>
              <a:off x="610939" y="1636020"/>
              <a:ext cx="1368773" cy="863722"/>
            </a:xfrm>
            <a:prstGeom prst="rect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6" name="Group 30"/>
            <p:cNvGrpSpPr/>
            <p:nvPr/>
          </p:nvGrpSpPr>
          <p:grpSpPr bwMode="auto">
            <a:xfrm>
              <a:off x="323528" y="1275606"/>
              <a:ext cx="1104994" cy="945396"/>
              <a:chOff x="323528" y="1275606"/>
              <a:chExt cx="1104994" cy="945396"/>
            </a:xfrm>
          </p:grpSpPr>
          <p:sp>
            <p:nvSpPr>
              <p:cNvPr id="7" name="TextBox 26"/>
              <p:cNvSpPr txBox="1">
                <a:spLocks noChangeArrowheads="1"/>
              </p:cNvSpPr>
              <p:nvPr/>
            </p:nvSpPr>
            <p:spPr bwMode="auto">
              <a:xfrm>
                <a:off x="1115616" y="1275606"/>
                <a:ext cx="312906" cy="369332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r>
                  <a:rPr lang="en-US" altLang="en-US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endParaRPr lang="en-US" alt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8" name="TextBox 28"/>
              <p:cNvSpPr txBox="1">
                <a:spLocks noChangeArrowheads="1"/>
              </p:cNvSpPr>
              <p:nvPr/>
            </p:nvSpPr>
            <p:spPr bwMode="auto">
              <a:xfrm>
                <a:off x="323528" y="1851670"/>
                <a:ext cx="312906" cy="369332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r>
                  <a:rPr lang="en-US" altLang="en-US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endParaRPr lang="en-US" alt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</p:grpSp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899592" y="2884366"/>
            <a:ext cx="3248893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40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 = </a:t>
            </a:r>
            <a:r>
              <a:rPr lang="en-US" altLang="en-US" sz="4000">
                <a:latin typeface="Times New Roman" panose="02020603050405020304" pitchFamily="18" charset="0"/>
                <a:cs typeface="Times New Roman" panose="02020603050405020304" pitchFamily="18" charset="0"/>
              </a:rPr>
              <a:t>( a+b) </a:t>
            </a:r>
            <a:r>
              <a:rPr lang="en-US" altLang="en-US" sz="40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 2</a:t>
            </a:r>
            <a:endParaRPr lang="en-US" altLang="en-US" sz="40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/>
          <p:cNvSpPr txBox="1">
            <a:spLocks noChangeArrowheads="1"/>
          </p:cNvSpPr>
          <p:nvPr/>
        </p:nvSpPr>
        <p:spPr bwMode="auto">
          <a:xfrm>
            <a:off x="4777519" y="4138586"/>
            <a:ext cx="4206141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/>
            <a:r>
              <a:rPr lang="en-US" alt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Diện tích hình chữ nhật bằng chiều dài nhân với chiều rộng cùng đơn vị đo.</a:t>
            </a:r>
            <a:endParaRPr lang="en-US" altLang="en-US"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extBox 14"/>
          <p:cNvSpPr txBox="1">
            <a:spLocks noChangeArrowheads="1"/>
          </p:cNvSpPr>
          <p:nvPr/>
        </p:nvSpPr>
        <p:spPr bwMode="auto">
          <a:xfrm>
            <a:off x="5710576" y="2757029"/>
            <a:ext cx="2073003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40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 = a x b</a:t>
            </a:r>
            <a:endParaRPr lang="en-US" altLang="en-US" sz="4000" b="1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Right Arrow 15">
            <a:hlinkClick r:id="rId1" action="ppaction://hlinksldjump"/>
          </p:cNvPr>
          <p:cNvSpPr/>
          <p:nvPr/>
        </p:nvSpPr>
        <p:spPr>
          <a:xfrm>
            <a:off x="7092280" y="6254956"/>
            <a:ext cx="936104" cy="60304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TextBox 16"/>
          <p:cNvSpPr txBox="1">
            <a:spLocks noChangeArrowheads="1"/>
          </p:cNvSpPr>
          <p:nvPr/>
        </p:nvSpPr>
        <p:spPr bwMode="auto">
          <a:xfrm>
            <a:off x="478655" y="4138585"/>
            <a:ext cx="4206141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lvl="0" algn="just"/>
            <a:r>
              <a:rPr lang="en-US" sz="24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Muốn tính chu vi hình chữ nhật ta lấy chiều dài cộng chiều rộng rồi nhân với 2.</a:t>
            </a:r>
            <a:endParaRPr lang="en-US" sz="240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3" grpId="0"/>
      <p:bldP spid="15" grpId="0"/>
      <p:bldP spid="1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hlinkClick r:id="rId1" action="ppaction://hlinksldjump"/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5800" y="5791200"/>
            <a:ext cx="714375" cy="1038225"/>
          </a:xfrm>
          <a:prstGeom prst="rect">
            <a:avLst/>
          </a:prstGeom>
        </p:spPr>
      </p:pic>
      <p:sp>
        <p:nvSpPr>
          <p:cNvPr id="4" name="Rounded Rectangle 3"/>
          <p:cNvSpPr/>
          <p:nvPr/>
        </p:nvSpPr>
        <p:spPr>
          <a:xfrm>
            <a:off x="381000" y="2362200"/>
            <a:ext cx="7924800" cy="1676400"/>
          </a:xfrm>
          <a:prstGeom prst="roundRect">
            <a:avLst/>
          </a:prstGeom>
          <a:solidFill>
            <a:srgbClr val="FFFF00">
              <a:alpha val="62000"/>
            </a:srgb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en-US" sz="3200" dirty="0" err="1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Nêu</a:t>
            </a:r>
            <a:r>
              <a:rPr lang="en-US" altLang="en-US" sz="32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altLang="en-US" sz="32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altLang="en-US" sz="32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cạnh</a:t>
            </a:r>
            <a:r>
              <a:rPr lang="en-US" altLang="en-US" sz="32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altLang="en-US" sz="32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vuông</a:t>
            </a:r>
            <a:r>
              <a:rPr lang="en-US" altLang="en-US" sz="32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altLang="en-US" sz="32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altLang="en-US" sz="32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chu vi</a:t>
            </a:r>
            <a:endParaRPr lang="en-US" altLang="en-US" sz="3200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Content Placeholder 5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326895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229600"/>
              </a:tblGrid>
              <a:tr h="1089653">
                <a:tc>
                  <a:txBody>
                    <a:bodyPr/>
                    <a:lstStyle/>
                    <a:p>
                      <a:pPr algn="ctr"/>
                      <a:r>
                        <a:rPr lang="en-US" sz="440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Cạnh</a:t>
                      </a:r>
                      <a:r>
                        <a:rPr lang="en-US" sz="4400" baseline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hình vuông</a:t>
                      </a:r>
                      <a:endParaRPr lang="en-US" sz="44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1089653">
                <a:tc>
                  <a:txBody>
                    <a:bodyPr/>
                    <a:lstStyle/>
                    <a:p>
                      <a:endParaRPr lang="en-US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1089653">
                <a:tc>
                  <a:txBody>
                    <a:bodyPr/>
                    <a:lstStyle/>
                    <a:p>
                      <a:endParaRPr lang="en-US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Rectangle 3"/>
          <p:cNvSpPr/>
          <p:nvPr/>
        </p:nvSpPr>
        <p:spPr>
          <a:xfrm>
            <a:off x="3779912" y="404664"/>
            <a:ext cx="1042988" cy="936625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29"/>
          <p:cNvSpPr txBox="1">
            <a:spLocks noChangeArrowheads="1"/>
          </p:cNvSpPr>
          <p:nvPr/>
        </p:nvSpPr>
        <p:spPr bwMode="auto">
          <a:xfrm>
            <a:off x="3441184" y="688032"/>
            <a:ext cx="312737" cy="369888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endParaRPr lang="en-US" alt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2483768" y="2996952"/>
            <a:ext cx="3248893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40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 = P : 4</a:t>
            </a:r>
            <a:endParaRPr lang="en-US" altLang="en-US" sz="400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11560" y="3890201"/>
            <a:ext cx="7920880" cy="793594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lvl="0"/>
            <a:r>
              <a:rPr lang="en-US">
                <a:solidFill>
                  <a:srgbClr val="2021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Muốn tìm độ dài một </a:t>
            </a:r>
            <a:r>
              <a:rPr lang="en-US" b="1">
                <a:solidFill>
                  <a:srgbClr val="2021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cạnh</a:t>
            </a:r>
            <a:r>
              <a:rPr lang="en-US">
                <a:solidFill>
                  <a:srgbClr val="2021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ta lấy </a:t>
            </a:r>
            <a:r>
              <a:rPr lang="en-US" b="1">
                <a:solidFill>
                  <a:srgbClr val="2021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 vi</a:t>
            </a:r>
            <a:r>
              <a:rPr lang="en-US">
                <a:solidFill>
                  <a:srgbClr val="2021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đã </a:t>
            </a:r>
            <a:r>
              <a:rPr lang="en-US" b="1">
                <a:solidFill>
                  <a:srgbClr val="2021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>
                <a:solidFill>
                  <a:srgbClr val="2021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chia cho 4.</a:t>
            </a:r>
            <a:endParaRPr lang="en-US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ight Arrow 8">
            <a:hlinkClick r:id="rId1" action="ppaction://hlinksldjump"/>
          </p:cNvPr>
          <p:cNvSpPr/>
          <p:nvPr/>
        </p:nvSpPr>
        <p:spPr>
          <a:xfrm>
            <a:off x="7092280" y="6254956"/>
            <a:ext cx="936104" cy="60304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hlinkClick r:id="rId1" action="ppaction://hlinksldjump"/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5800" y="5791200"/>
            <a:ext cx="714375" cy="1038225"/>
          </a:xfrm>
          <a:prstGeom prst="rect">
            <a:avLst/>
          </a:prstGeom>
        </p:spPr>
      </p:pic>
      <p:sp>
        <p:nvSpPr>
          <p:cNvPr id="4" name="Rounded Rectangle 3"/>
          <p:cNvSpPr/>
          <p:nvPr/>
        </p:nvSpPr>
        <p:spPr>
          <a:xfrm>
            <a:off x="1352550" y="2286000"/>
            <a:ext cx="6438900" cy="1676400"/>
          </a:xfrm>
          <a:prstGeom prst="roundRect">
            <a:avLst/>
          </a:prstGeom>
          <a:solidFill>
            <a:srgbClr val="00B050">
              <a:alpha val="62000"/>
            </a:srgb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en-US" sz="3200" b="1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Nêu</a:t>
            </a:r>
            <a:r>
              <a:rPr lang="en-US" altLang="en-US" sz="3200" b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altLang="en-US" sz="3200" b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altLang="en-US" sz="3200" b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altLang="en-US" sz="3200" b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3200" b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3200" b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altLang="en-US" sz="3200" b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3200" b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altLang="en-US" sz="3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mph" presetSubtype="2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1F497D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475656" y="3356992"/>
            <a:ext cx="6804756" cy="936104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rgbClr val="2021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Muốn </a:t>
            </a:r>
            <a:r>
              <a:rPr lang="en-US" b="1">
                <a:solidFill>
                  <a:srgbClr val="2021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 phân số của một số</a:t>
            </a:r>
            <a:r>
              <a:rPr lang="en-US">
                <a:solidFill>
                  <a:srgbClr val="2021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ta lấy </a:t>
            </a:r>
            <a:r>
              <a:rPr lang="en-US" b="1">
                <a:solidFill>
                  <a:srgbClr val="2021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>
                <a:solidFill>
                  <a:srgbClr val="2021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đó nhân với </a:t>
            </a:r>
            <a:r>
              <a:rPr lang="en-US" b="1">
                <a:solidFill>
                  <a:srgbClr val="2021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phân số</a:t>
            </a:r>
            <a:r>
              <a:rPr lang="en-US">
                <a:solidFill>
                  <a:srgbClr val="2021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1475656" y="1196752"/>
            <a:ext cx="6438900" cy="1676400"/>
          </a:xfrm>
          <a:prstGeom prst="roundRect">
            <a:avLst/>
          </a:prstGeom>
          <a:solidFill>
            <a:schemeClr val="bg1">
              <a:alpha val="62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en-US" sz="3200" b="1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altLang="en-US" sz="3200" b="1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ách </a:t>
            </a:r>
            <a:r>
              <a:rPr lang="en-US" altLang="en-US" sz="3200" b="1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altLang="en-US" sz="3200" b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altLang="en-US" sz="3200" b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3200" b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3200" b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altLang="en-US" sz="3200" b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3200" b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altLang="en-US" sz="3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ight Arrow 5">
            <a:hlinkClick r:id="rId1" action="ppaction://hlinksldjump"/>
          </p:cNvPr>
          <p:cNvSpPr/>
          <p:nvPr/>
        </p:nvSpPr>
        <p:spPr>
          <a:xfrm>
            <a:off x="7344308" y="6093296"/>
            <a:ext cx="936104" cy="60304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mph" presetSubtype="2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1F497D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5" grpId="1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3604</Words>
  <Application>WPS Presentation</Application>
  <PresentationFormat>On-screen Show (4:3)</PresentationFormat>
  <Paragraphs>487</Paragraphs>
  <Slides>29</Slides>
  <Notes>0</Notes>
  <HiddenSlides>0</HiddenSlides>
  <MMClips>7</MMClips>
  <ScaleCrop>false</ScaleCrop>
  <HeadingPairs>
    <vt:vector size="6" baseType="variant">
      <vt:variant>
        <vt:lpstr>已用的字体</vt:lpstr>
      </vt:variant>
      <vt:variant>
        <vt:i4>18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29</vt:i4>
      </vt:variant>
    </vt:vector>
  </HeadingPairs>
  <TitlesOfParts>
    <vt:vector size="48" baseType="lpstr">
      <vt:lpstr>Arial</vt:lpstr>
      <vt:lpstr>SimSun</vt:lpstr>
      <vt:lpstr>Wingdings</vt:lpstr>
      <vt:lpstr>Times New Roman</vt:lpstr>
      <vt:lpstr>Times New Roman</vt:lpstr>
      <vt:lpstr>Arial Black</vt:lpstr>
      <vt:lpstr>Roboto</vt:lpstr>
      <vt:lpstr>Calibri</vt:lpstr>
      <vt:lpstr>Microsoft YaHei</vt:lpstr>
      <vt:lpstr>Arial Unicode MS</vt:lpstr>
      <vt:lpstr>Calibri</vt:lpstr>
      <vt:lpstr>.VnTime</vt:lpstr>
      <vt:lpstr>VNI-Times</vt:lpstr>
      <vt:lpstr>.VnTimeH</vt:lpstr>
      <vt:lpstr>Impact</vt:lpstr>
      <vt:lpstr>.VnHelvetInsH</vt:lpstr>
      <vt:lpstr>Tahoma</vt:lpstr>
      <vt:lpstr>iCiel Pacifico</vt:lpstr>
      <vt:lpstr>Office Theme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vvxel</dc:creator>
  <cp:lastModifiedBy>HUONG GIANG</cp:lastModifiedBy>
  <cp:revision>104</cp:revision>
  <dcterms:created xsi:type="dcterms:W3CDTF">2015-03-22T07:25:00Z</dcterms:created>
  <dcterms:modified xsi:type="dcterms:W3CDTF">2023-03-23T08:36:12Z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A06879F71B45446D86F9C4CBBC15A24F</vt:lpwstr>
  </property>
  <property fmtid="{D5CDD505-2E9C-101B-9397-08002B2CF9AE}" pid="3" name="KSOProductBuildVer">
    <vt:lpwstr>1033-11.2.0.11498</vt:lpwstr>
  </property>
</Properties>
</file>