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99" r:id="rId3"/>
    <p:sldId id="375" r:id="rId4"/>
    <p:sldId id="376" r:id="rId5"/>
    <p:sldId id="400" r:id="rId6"/>
    <p:sldId id="377" r:id="rId7"/>
    <p:sldId id="380" r:id="rId8"/>
    <p:sldId id="401" r:id="rId9"/>
    <p:sldId id="379" r:id="rId10"/>
    <p:sldId id="378" r:id="rId11"/>
    <p:sldId id="383" r:id="rId12"/>
    <p:sldId id="382" r:id="rId13"/>
    <p:sldId id="381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402" r:id="rId26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Wingdings 3" panose="05040102010807070707" pitchFamily="18" charset="2"/>
      <p:regular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Calibri" panose="020F0502020204030204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6DC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>
        <p:guide orient="horz" pos="2190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slide" Target="slides/slide2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hyperlink" Target="http://www.glitter-graphics.com/" TargetMode="Externa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0" Type="http://schemas.openxmlformats.org/officeDocument/2006/relationships/slideLayout" Target="../slideLayouts/slideLayout7.xml"/><Relationship Id="rId1" Type="http://schemas.openxmlformats.org/officeDocument/2006/relationships/hyperlink" Target="http://www.glitter-graphics.com/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hyperlink" Target="http://www.glitter-graphics.com/" TargetMode="Externa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22.xml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9.xml"/><Relationship Id="rId3" Type="http://schemas.openxmlformats.org/officeDocument/2006/relationships/slide" Target="slide18.xml"/><Relationship Id="rId2" Type="http://schemas.openxmlformats.org/officeDocument/2006/relationships/slide" Target="slide15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7.GIF"/><Relationship Id="rId13" Type="http://schemas.openxmlformats.org/officeDocument/2006/relationships/image" Target="../media/image16.GIF"/><Relationship Id="rId12" Type="http://schemas.openxmlformats.org/officeDocument/2006/relationships/image" Target="../media/image15.GIF"/><Relationship Id="rId11" Type="http://schemas.openxmlformats.org/officeDocument/2006/relationships/image" Target="../media/image14.GIF"/><Relationship Id="rId10" Type="http://schemas.openxmlformats.org/officeDocument/2006/relationships/slide" Target="slide23.xml"/><Relationship Id="rId1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hyperlink" Target="http://www.glitter-graphics.com/" TargetMode="Externa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slide" Target="slide13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hyperlink" Target="http://www.glitter-graphics.com/" TargetMode="Externa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hyperlink" Target="http://www.glitter-graphics.com/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hyperlink" Target="http://www.glitter-graphics.com/" TargetMode="Externa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hyperlink" Target="http://www.glitter-graphics.com/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hyperlink" Target="http://www.glitter-graphic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414655" y="1335405"/>
            <a:ext cx="11777345" cy="4999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814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237357" y="4087971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3006725" y="2947670"/>
            <a:ext cx="61798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5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3006725" y="160814"/>
            <a:ext cx="6670040" cy="696595"/>
          </a:xfrm>
          <a:prstGeom prst="rect">
            <a:avLst/>
          </a:prstGeom>
          <a:noFill/>
        </p:spPr>
        <p:txBody>
          <a:bodyPr wrap="none" lIns="51435" tIns="25717" rIns="51435" bIns="25717">
            <a:sp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kern="1200" cap="none" spc="0" normalizeH="0" baseline="0" noProof="1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  <a:endParaRPr kumimoji="0" lang="en-US" sz="2100" b="1" i="0" u="none" strike="noStrike" kern="1200" cap="none" spc="0" normalizeH="0" baseline="0" noProof="1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kern="1200" cap="none" spc="0" normalizeH="0" baseline="0" noProof="1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Phúc Lợi</a:t>
            </a:r>
            <a:endParaRPr kumimoji="0" lang="en-US" sz="2100" b="1" i="0" u="none" strike="noStrike" kern="1200" cap="none" spc="0" normalizeH="0" baseline="0" noProof="1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4889342" y="6335395"/>
            <a:ext cx="2413635" cy="373380"/>
          </a:xfrm>
          <a:prstGeom prst="rect">
            <a:avLst/>
          </a:prstGeom>
          <a:noFill/>
        </p:spPr>
        <p:txBody>
          <a:bodyPr wrap="none" lIns="51435" tIns="25717" rIns="51435" bIns="25717">
            <a:sp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i="1" u="none" strike="noStrike" kern="1200" cap="none" spc="0" normalizeH="0" baseline="0" noProof="1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2022 - 2023</a:t>
            </a:r>
            <a:endParaRPr kumimoji="0" lang="en-US" sz="2100" i="1" u="none" strike="noStrike" kern="1200" cap="none" spc="0" normalizeH="0" baseline="0" noProof="1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944">
            <a:off x="10622550" y="-73380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035175" y="2500313"/>
            <a:ext cx="4121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75,95  :  3,5 =  ? </a:t>
            </a: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35775" y="2500313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97,65 : 21,7 = ?</a:t>
            </a: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416175" y="326231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75,95   3,5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457450" y="3756026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059 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370138" y="4225926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245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816225" y="4633913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en-US" sz="9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3368675" y="3414713"/>
            <a:ext cx="0" cy="838200"/>
          </a:xfrm>
          <a:prstGeom prst="line">
            <a:avLst/>
          </a:prstGeom>
          <a:noFill/>
          <a:ln w="28575">
            <a:solidFill>
              <a:srgbClr val="3216D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7292975" y="3414713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97,65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8466139" y="3341689"/>
            <a:ext cx="12795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21,7</a:t>
            </a:r>
            <a:endParaRPr lang="en-US" altLang="en-US" sz="9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878638" y="3871913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1085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7067550" y="4283076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000 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1658938" y="52451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21,7 x 3,5 = 75,79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5854700" y="5248276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4,5 x 21,7 = 97,65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35175" y="1906589"/>
            <a:ext cx="556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rồi thử lại ( theo mẫu)</a:t>
            </a:r>
            <a:endParaRPr lang="en-US" altLang="en-US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376614" y="3756026"/>
            <a:ext cx="503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368675" y="3749675"/>
            <a:ext cx="685800" cy="0"/>
          </a:xfrm>
          <a:prstGeom prst="line">
            <a:avLst/>
          </a:prstGeom>
          <a:ln w="28575">
            <a:solidFill>
              <a:srgbClr val="3216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8383588" y="3454400"/>
            <a:ext cx="0" cy="838200"/>
          </a:xfrm>
          <a:prstGeom prst="line">
            <a:avLst/>
          </a:prstGeom>
          <a:noFill/>
          <a:ln w="28575">
            <a:solidFill>
              <a:srgbClr val="3216D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383588" y="3790951"/>
            <a:ext cx="946150" cy="4763"/>
          </a:xfrm>
          <a:prstGeom prst="line">
            <a:avLst/>
          </a:prstGeom>
          <a:ln w="28575">
            <a:solidFill>
              <a:srgbClr val="3216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8321675" y="38465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76564" y="3263901"/>
            <a:ext cx="27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38450" y="3587750"/>
            <a:ext cx="160338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866189" y="3675063"/>
            <a:ext cx="160337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54439" y="3643313"/>
            <a:ext cx="160337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18426" y="3781425"/>
            <a:ext cx="161925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741739" y="3790950"/>
            <a:ext cx="274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872414" y="3452814"/>
            <a:ext cx="274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486150" y="3763963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41739" y="3771901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8642350" y="38338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8531225" y="38211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5" grpId="0"/>
      <p:bldP spid="27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518">
            <a:off x="10480927" y="-12134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1828801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altLang="en-US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7400" y="2728638"/>
            <a:ext cx="2895600" cy="791820"/>
          </a:xfrm>
          <a:prstGeom prst="rect">
            <a:avLst/>
          </a:prstGeom>
          <a:blipFill>
            <a:blip r:embed="rId3"/>
            <a:stretch>
              <a:fillRect l="-5474" b="-1000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  <a:endParaRPr lang="en-US" sz="2800">
              <a:noFill/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2518" y="4029778"/>
            <a:ext cx="2895600" cy="791820"/>
          </a:xfrm>
          <a:prstGeom prst="rect">
            <a:avLst/>
          </a:prstGeom>
          <a:blipFill>
            <a:blip r:embed="rId4"/>
            <a:stretch>
              <a:fillRect l="-5263" b="-1000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  <a:endParaRPr lang="en-US" sz="2800">
              <a:noFill/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4700" y="2612710"/>
            <a:ext cx="2514600" cy="9077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  <a:endParaRPr lang="en-US" sz="2800">
              <a:noFill/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2466" y="2626788"/>
            <a:ext cx="1858347" cy="9077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  <a:endParaRPr lang="en-US" sz="2800">
              <a:noFill/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27406" y="2646830"/>
            <a:ext cx="1858347" cy="90178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  <a:endParaRPr lang="en-US" sz="2800">
              <a:noFill/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4255" y="4029778"/>
            <a:ext cx="1981200" cy="791820"/>
          </a:xfrm>
          <a:prstGeom prst="rect">
            <a:avLst/>
          </a:prstGeom>
          <a:blipFill>
            <a:blip r:embed="rId8"/>
            <a:stretch>
              <a:fillRect l="-8000" b="-9231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  <a:endParaRPr lang="en-US" sz="2800">
              <a:noFill/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4002" y="4029778"/>
            <a:ext cx="1459633" cy="791820"/>
          </a:xfrm>
          <a:prstGeom prst="rect">
            <a:avLst/>
          </a:prstGeom>
          <a:blipFill>
            <a:blip r:embed="rId9"/>
            <a:stretch>
              <a:fillRect l="-10879" b="-9231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  <a:endParaRPr lang="en-US" sz="2800">
              <a:noFill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162">
            <a:off x="10444086" y="2427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63" y="5610687"/>
            <a:ext cx="1177701" cy="12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/>
          <p:cNvSpPr/>
          <p:nvPr/>
        </p:nvSpPr>
        <p:spPr>
          <a:xfrm>
            <a:off x="2379216" y="2183907"/>
            <a:ext cx="7448365" cy="2547891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1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5-Point Star 52">
            <a:hlinkClick r:id="rId2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5-Point Star 54">
            <a:hlinkClick r:id="rId3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5-Point Star 56">
            <a:hlinkClick r:id="rId4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5-Point Star 58">
            <a:hlinkClick r:id="rId5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5-Point Star 60">
            <a:hlinkClick r:id="rId6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5-Point Star 62">
            <a:hlinkClick r:id="rId7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5-Point Star 64">
            <a:hlinkClick r:id="rId8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5-Point Star 66">
            <a:hlinkClick r:id="rId9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5-Point Star 68">
            <a:hlinkClick r:id="rId10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  <a:endParaRPr lang="en-US" sz="8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: 0,1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0174" y="3013502"/>
            <a:ext cx="81916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x 10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1448" y="3013502"/>
            <a:ext cx="682911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 : 0,01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candies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38698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 x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44499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4800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2 candies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16D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95 : 0,1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216D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1897" y="3013502"/>
            <a:ext cx="6328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3 candies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 : 0,01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2 candies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657600" y="1373982"/>
            <a:ext cx="4171950" cy="120015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7050" y="268605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vào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đặt tr</a:t>
            </a:r>
            <a:r>
              <a:rPr lang="vi-VN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câu trả lời đúng </a:t>
            </a:r>
            <a:endParaRPr lang="en-US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67050" y="331470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nhân: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34,67 x 0,1 là: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86514" y="3865563"/>
            <a:ext cx="13684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346,7</a:t>
            </a:r>
            <a:endParaRPr lang="en-US" altLang="en-US" sz="27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86513" y="4457700"/>
            <a:ext cx="15605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0,3467</a:t>
            </a:r>
            <a:endParaRPr lang="en-US" altLang="en-US" sz="27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28989" y="3829050"/>
            <a:ext cx="13874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3,467</a:t>
            </a:r>
            <a:endParaRPr lang="en-US" altLang="en-US" sz="27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373438" y="4457700"/>
            <a:ext cx="1300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3467</a:t>
            </a:r>
            <a:endParaRPr lang="en-US" altLang="en-US" sz="27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3829051"/>
            <a:ext cx="628650" cy="4810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r>
              <a:rPr lang="en-US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7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3067050" y="228600"/>
            <a:ext cx="630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5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62">
            <a:off x="165073" y="74479"/>
            <a:ext cx="1419225" cy="26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: 0,25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4 candies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5 candies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 : 0,5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3 candies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125 : 0,25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1287" y="3013502"/>
            <a:ext cx="60894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candies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414655" y="1335405"/>
            <a:ext cx="11777345" cy="4999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814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237357" y="4087971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3006090" y="2670810"/>
            <a:ext cx="61798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EM CHĂM NGOAN, HỌC TỐT!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416300" y="1402557"/>
            <a:ext cx="4171950" cy="120015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7050" y="268605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vào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đặt tr</a:t>
            </a:r>
            <a:r>
              <a:rPr lang="vi-VN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câu trả lời đúng </a:t>
            </a:r>
            <a:endParaRPr lang="en-US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67050" y="331470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nhân: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0,049 x 100 là: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86514" y="3865563"/>
            <a:ext cx="13684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346,7</a:t>
            </a:r>
            <a:endParaRPr lang="en-US" altLang="en-US" sz="27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86513" y="4457700"/>
            <a:ext cx="15605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0,3467</a:t>
            </a:r>
            <a:endParaRPr lang="en-US" altLang="en-US" sz="27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6300" y="3829050"/>
            <a:ext cx="12128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0,49</a:t>
            </a:r>
            <a:endParaRPr lang="en-US" altLang="en-US" sz="27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03613" y="4457700"/>
            <a:ext cx="10398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4,9</a:t>
            </a:r>
            <a:endParaRPr lang="en-US" altLang="en-US" sz="27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28988" y="4449763"/>
            <a:ext cx="628650" cy="481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r>
              <a:rPr lang="en-US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7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3067050" y="228600"/>
            <a:ext cx="630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9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62">
            <a:off x="297604" y="90488"/>
            <a:ext cx="14192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414655" y="1335405"/>
            <a:ext cx="11777345" cy="4999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814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237357" y="4087971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3006725" y="2947670"/>
            <a:ext cx="61798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944">
            <a:off x="10517818" y="-95269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6062"/>
            <a:ext cx="110490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0149" y="3021510"/>
            <a:ext cx="58485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854" y="3033243"/>
            <a:ext cx="56318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2589" y="3050864"/>
            <a:ext cx="5750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43551" y="3059113"/>
            <a:ext cx="392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18326" y="3076575"/>
            <a:ext cx="574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89501" y="5438775"/>
            <a:ext cx="173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a = 1 </a:t>
            </a:r>
            <a:endParaRPr lang="en-US" altLang="en-US" sz="3200">
              <a:solidFill>
                <a:srgbClr val="321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89501" y="4887914"/>
            <a:ext cx="2028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 = a</a:t>
            </a:r>
            <a:endParaRPr lang="en-US" altLang="en-US" sz="3200">
              <a:solidFill>
                <a:srgbClr val="321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1289" y="4098925"/>
            <a:ext cx="209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69026" y="1698625"/>
            <a:ext cx="187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37264" y="4103689"/>
            <a:ext cx="1762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30763" y="3606800"/>
            <a:ext cx="152400" cy="47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34139" y="3627438"/>
            <a:ext cx="192087" cy="455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utoShape 9"/>
          <p:cNvSpPr/>
          <p:nvPr/>
        </p:nvSpPr>
        <p:spPr bwMode="auto">
          <a:xfrm rot="5400000">
            <a:off x="5637213" y="2289175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28575">
            <a:solidFill>
              <a:srgbClr val="3216D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10"/>
          <p:cNvSpPr/>
          <p:nvPr/>
        </p:nvSpPr>
        <p:spPr bwMode="auto">
          <a:xfrm rot="5400000">
            <a:off x="7865269" y="2696369"/>
            <a:ext cx="55562" cy="673100"/>
          </a:xfrm>
          <a:prstGeom prst="leftBrace">
            <a:avLst>
              <a:gd name="adj1" fmla="val 91811"/>
              <a:gd name="adj2" fmla="val 50000"/>
            </a:avLst>
          </a:prstGeom>
          <a:noFill/>
          <a:ln w="28575">
            <a:solidFill>
              <a:srgbClr val="3216D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11"/>
          <p:cNvGrpSpPr/>
          <p:nvPr/>
        </p:nvGrpSpPr>
        <p:grpSpPr bwMode="auto">
          <a:xfrm>
            <a:off x="5592763" y="2033589"/>
            <a:ext cx="609600" cy="828675"/>
            <a:chOff x="1248" y="1296"/>
            <a:chExt cx="960" cy="720"/>
          </a:xfrm>
        </p:grpSpPr>
        <p:sp>
          <p:nvSpPr>
            <p:cNvPr id="23583" name="Line 12"/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584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9" name="Group 14"/>
          <p:cNvGrpSpPr/>
          <p:nvPr/>
        </p:nvGrpSpPr>
        <p:grpSpPr bwMode="auto">
          <a:xfrm flipH="1">
            <a:off x="7481888" y="2052639"/>
            <a:ext cx="457200" cy="828675"/>
            <a:chOff x="1248" y="1296"/>
            <a:chExt cx="960" cy="720"/>
          </a:xfrm>
        </p:grpSpPr>
        <p:sp>
          <p:nvSpPr>
            <p:cNvPr id="23581" name="Line 15"/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582" name="Line 16"/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65689" y="6022975"/>
            <a:ext cx="176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b = 0</a:t>
            </a:r>
            <a:endParaRPr lang="en-US" altLang="en-US" sz="3200">
              <a:solidFill>
                <a:srgbClr val="321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502401" y="5426075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khác 0)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491289" y="6038850"/>
            <a:ext cx="1951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khác 0)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35" name="Arrow: Notched Right 34"/>
          <p:cNvSpPr/>
          <p:nvPr/>
        </p:nvSpPr>
        <p:spPr>
          <a:xfrm>
            <a:off x="2895600" y="5425440"/>
            <a:ext cx="1934548" cy="905066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76413" y="199707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hết</a:t>
            </a:r>
            <a:endParaRPr lang="en-US" altLang="en-US" sz="32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" y="5461704"/>
            <a:ext cx="867739" cy="13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4" grpId="0" animBg="1"/>
      <p:bldP spid="25" grpId="0" animBg="1"/>
      <p:bldP spid="32" grpId="0"/>
      <p:bldP spid="33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434">
            <a:off x="10570893" y="800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1" y="3069057"/>
            <a:ext cx="58485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106" y="3080790"/>
            <a:ext cx="56318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2841" y="3098411"/>
            <a:ext cx="5750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13188" y="3106738"/>
            <a:ext cx="392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89551" y="3124201"/>
            <a:ext cx="57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20939" y="4214814"/>
            <a:ext cx="2092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78339" y="4233863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00413" y="3722688"/>
            <a:ext cx="152400" cy="47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5214" y="3756026"/>
            <a:ext cx="192087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0619" y="3153382"/>
            <a:ext cx="162413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r)</a:t>
            </a:r>
            <a:endParaRPr lang="en-US" sz="36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4876" y="4208463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81750" y="3730626"/>
            <a:ext cx="190500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93039" y="4197350"/>
            <a:ext cx="1760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dư 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05800" y="3789363"/>
            <a:ext cx="190500" cy="455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46500" y="5176839"/>
            <a:ext cx="520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Số d</a:t>
            </a:r>
            <a:r>
              <a:rPr lang="vi-VN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bé h</a:t>
            </a:r>
            <a:r>
              <a:rPr lang="vi-VN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số chia</a:t>
            </a:r>
            <a:endParaRPr lang="en-US" altLang="en-US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1"/>
          <p:cNvSpPr/>
          <p:nvPr/>
        </p:nvSpPr>
        <p:spPr>
          <a:xfrm>
            <a:off x="2590800" y="1905000"/>
            <a:ext cx="4724400" cy="858838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2" y="5482842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9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414655" y="1335405"/>
            <a:ext cx="11777345" cy="4999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814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237357" y="4087971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3006725" y="2947670"/>
            <a:ext cx="61798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222">
            <a:off x="10589043" y="4515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0" y="2189164"/>
            <a:ext cx="4572000" cy="3754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5832   24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103     243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072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>
            <a:off x="3657600" y="234315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3657600" y="280035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6173788" y="2189164"/>
            <a:ext cx="4494212" cy="37544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5837    24 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103      243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077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x 24 + 5 = 5837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Line 14"/>
          <p:cNvSpPr>
            <a:spLocks noChangeShapeType="1"/>
          </p:cNvSpPr>
          <p:nvPr/>
        </p:nvSpPr>
        <p:spPr bwMode="auto">
          <a:xfrm>
            <a:off x="8153400" y="234315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10" name="Line 15"/>
          <p:cNvSpPr>
            <a:spLocks noChangeShapeType="1"/>
          </p:cNvSpPr>
          <p:nvPr/>
        </p:nvSpPr>
        <p:spPr bwMode="auto">
          <a:xfrm>
            <a:off x="8153400" y="28003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1524000" y="538956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 </a:t>
            </a:r>
            <a:endParaRPr lang="en-US" altLang="en-US" sz="28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2" name="Text Box 20"/>
          <p:cNvSpPr txBox="1">
            <a:spLocks noChangeArrowheads="1"/>
          </p:cNvSpPr>
          <p:nvPr/>
        </p:nvSpPr>
        <p:spPr bwMode="auto">
          <a:xfrm>
            <a:off x="2895600" y="538956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x 24 = 5832</a:t>
            </a:r>
            <a:endParaRPr lang="en-US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3" name="TextBox 13"/>
          <p:cNvSpPr txBox="1">
            <a:spLocks noChangeArrowheads="1"/>
          </p:cNvSpPr>
          <p:nvPr/>
        </p:nvSpPr>
        <p:spPr bwMode="auto">
          <a:xfrm>
            <a:off x="1655763" y="1243807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321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655763" y="6096000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0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cách thử lại của hai phép tính?</a:t>
            </a:r>
            <a:endParaRPr lang="en-US" altLang="en-US" sz="3000">
              <a:solidFill>
                <a:srgbClr val="321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309">
            <a:off x="10529321" y="15532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1981200" y="2079625"/>
            <a:ext cx="861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81200" y="2232025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8192  :  32  =  ? 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781800" y="2232025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15335 : 42 = ?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62200" y="2994026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8192   32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338388" y="348773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260600" y="3957638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192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687638" y="4367213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3314700" y="3146425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3271838" y="3513138"/>
            <a:ext cx="59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239000" y="3146426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15335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8609013" y="3073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8920164" y="3571876"/>
            <a:ext cx="592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6956425" y="3603626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273 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7172325" y="401478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215 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7620000" y="450215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05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752600" y="4945063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256 x 32 = 8192</a:t>
            </a:r>
            <a:endParaRPr lang="en-US" altLang="en-US" sz="2800">
              <a:solidFill>
                <a:srgbClr val="321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5800725" y="4979988"/>
            <a:ext cx="449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365 x 42 + 5 = 15335</a:t>
            </a: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81200" y="1638300"/>
            <a:ext cx="556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rồi thử lại ( theo mẫu)</a:t>
            </a:r>
            <a:endParaRPr lang="en-US" altLang="en-US">
              <a:solidFill>
                <a:srgbClr val="321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689350" y="3513138"/>
            <a:ext cx="48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462338" y="3513138"/>
            <a:ext cx="641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314700" y="348138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8526463" y="31877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526463" y="3522663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8718551" y="3571876"/>
            <a:ext cx="627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8518525" y="35687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WPS Presentation</Application>
  <PresentationFormat>Widescreen</PresentationFormat>
  <Paragraphs>330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SimSun</vt:lpstr>
      <vt:lpstr>Wingdings</vt:lpstr>
      <vt:lpstr>Arial Black</vt:lpstr>
      <vt:lpstr>Trebuchet MS</vt:lpstr>
      <vt:lpstr>Wingdings 3</vt:lpstr>
      <vt:lpstr>Times New Roman</vt:lpstr>
      <vt:lpstr>VNI-Commerce</vt:lpstr>
      <vt:lpstr>Microsoft YaHei</vt:lpstr>
      <vt:lpstr>Arial Unicode MS</vt:lpstr>
      <vt:lpstr>Calibri</vt:lpstr>
      <vt:lpstr>Calibri</vt:lpstr>
      <vt:lpstr>Calibri Light</vt:lpstr>
      <vt:lpstr>Gwendolyn</vt:lpstr>
      <vt:lpstr>Pattaya</vt:lpstr>
      <vt:lpstr>Great Vibes</vt:lpstr>
      <vt:lpstr>SVN-Genica Pro</vt:lpstr>
      <vt:lpstr>Tahoma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HUONG GIANG</cp:lastModifiedBy>
  <cp:revision>43</cp:revision>
  <dcterms:created xsi:type="dcterms:W3CDTF">2018-04-11T05:48:00Z</dcterms:created>
  <dcterms:modified xsi:type="dcterms:W3CDTF">2023-03-23T08:43:12Z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D1E767802A344B7191D6B749385C98BA</vt:lpwstr>
  </property>
  <property fmtid="{D5CDD505-2E9C-101B-9397-08002B2CF9AE}" pid="3" name="KSOProductBuildVer">
    <vt:lpwstr>1033-11.2.0.11498</vt:lpwstr>
  </property>
</Properties>
</file>