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4032" r:id="rId2"/>
    <p:sldMasterId id="2147484034" r:id="rId3"/>
    <p:sldMasterId id="2147484036" r:id="rId4"/>
    <p:sldMasterId id="2147484038" r:id="rId5"/>
    <p:sldMasterId id="2147484040" r:id="rId6"/>
    <p:sldMasterId id="2147484145" r:id="rId7"/>
  </p:sldMasterIdLst>
  <p:sldIdLst>
    <p:sldId id="283" r:id="rId8"/>
    <p:sldId id="770" r:id="rId9"/>
    <p:sldId id="767" r:id="rId10"/>
    <p:sldId id="286" r:id="rId11"/>
    <p:sldId id="773" r:id="rId12"/>
    <p:sldId id="276" r:id="rId13"/>
    <p:sldId id="774" r:id="rId14"/>
    <p:sldId id="296" r:id="rId15"/>
    <p:sldId id="292" r:id="rId16"/>
    <p:sldId id="775" r:id="rId17"/>
    <p:sldId id="293" r:id="rId18"/>
    <p:sldId id="776" r:id="rId19"/>
    <p:sldId id="294" r:id="rId20"/>
    <p:sldId id="769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F04B"/>
    <a:srgbClr val="FF0000"/>
    <a:srgbClr val="55F190"/>
    <a:srgbClr val="FF6699"/>
    <a:srgbClr val="5F5F5F"/>
    <a:srgbClr val="808080"/>
    <a:srgbClr val="8000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6FC535-6E7C-466B-80E5-953660D7F4FF}" v="266" dt="2023-04-12T05:08:25.3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1" autoAdjust="0"/>
    <p:restoredTop sz="96569" autoAdjust="0"/>
  </p:normalViewPr>
  <p:slideViewPr>
    <p:cSldViewPr>
      <p:cViewPr varScale="1">
        <p:scale>
          <a:sx n="82" d="100"/>
          <a:sy n="82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 Nguyen" userId="7e36c6dd258c56d1" providerId="LiveId" clId="{516FC535-6E7C-466B-80E5-953660D7F4FF}"/>
    <pc:docChg chg="undo custSel addSld modSld">
      <pc:chgData name="Ha Nguyen" userId="7e36c6dd258c56d1" providerId="LiveId" clId="{516FC535-6E7C-466B-80E5-953660D7F4FF}" dt="2023-04-12T05:08:25.372" v="309" actId="1076"/>
      <pc:docMkLst>
        <pc:docMk/>
      </pc:docMkLst>
      <pc:sldChg chg="addSp delSp modSp mod delAnim modAnim">
        <pc:chgData name="Ha Nguyen" userId="7e36c6dd258c56d1" providerId="LiveId" clId="{516FC535-6E7C-466B-80E5-953660D7F4FF}" dt="2023-04-12T04:58:21.450" v="107" actId="20577"/>
        <pc:sldMkLst>
          <pc:docMk/>
          <pc:sldMk cId="0" sldId="276"/>
        </pc:sldMkLst>
        <pc:spChg chg="add del mod">
          <ac:chgData name="Ha Nguyen" userId="7e36c6dd258c56d1" providerId="LiveId" clId="{516FC535-6E7C-466B-80E5-953660D7F4FF}" dt="2023-04-12T04:55:11.880" v="43"/>
          <ac:spMkLst>
            <pc:docMk/>
            <pc:sldMk cId="0" sldId="276"/>
            <ac:spMk id="8" creationId="{DA3B94CE-D5A0-45E9-4C52-70C82E9C1DC4}"/>
          </ac:spMkLst>
        </pc:spChg>
        <pc:spChg chg="add del mod">
          <ac:chgData name="Ha Nguyen" userId="7e36c6dd258c56d1" providerId="LiveId" clId="{516FC535-6E7C-466B-80E5-953660D7F4FF}" dt="2023-04-12T04:55:11.880" v="43"/>
          <ac:spMkLst>
            <pc:docMk/>
            <pc:sldMk cId="0" sldId="276"/>
            <ac:spMk id="9" creationId="{770F76B1-7EC5-2393-D8B9-FE10FEDB2EC3}"/>
          </ac:spMkLst>
        </pc:spChg>
        <pc:spChg chg="add del mod">
          <ac:chgData name="Ha Nguyen" userId="7e36c6dd258c56d1" providerId="LiveId" clId="{516FC535-6E7C-466B-80E5-953660D7F4FF}" dt="2023-04-12T04:55:11.880" v="43"/>
          <ac:spMkLst>
            <pc:docMk/>
            <pc:sldMk cId="0" sldId="276"/>
            <ac:spMk id="10" creationId="{D88BC741-9E0D-27B5-7352-A41816B0488B}"/>
          </ac:spMkLst>
        </pc:spChg>
        <pc:spChg chg="add del mod">
          <ac:chgData name="Ha Nguyen" userId="7e36c6dd258c56d1" providerId="LiveId" clId="{516FC535-6E7C-466B-80E5-953660D7F4FF}" dt="2023-04-12T04:55:11.880" v="43"/>
          <ac:spMkLst>
            <pc:docMk/>
            <pc:sldMk cId="0" sldId="276"/>
            <ac:spMk id="11" creationId="{23C0011D-ACD9-139E-CDE1-0772BFC60732}"/>
          </ac:spMkLst>
        </pc:spChg>
        <pc:spChg chg="add del mod">
          <ac:chgData name="Ha Nguyen" userId="7e36c6dd258c56d1" providerId="LiveId" clId="{516FC535-6E7C-466B-80E5-953660D7F4FF}" dt="2023-04-12T04:55:11.880" v="43"/>
          <ac:spMkLst>
            <pc:docMk/>
            <pc:sldMk cId="0" sldId="276"/>
            <ac:spMk id="12" creationId="{F94BE634-CECE-EB92-2799-CCAB5A02B0DE}"/>
          </ac:spMkLst>
        </pc:spChg>
        <pc:spChg chg="add del mod">
          <ac:chgData name="Ha Nguyen" userId="7e36c6dd258c56d1" providerId="LiveId" clId="{516FC535-6E7C-466B-80E5-953660D7F4FF}" dt="2023-04-12T04:55:11.880" v="43"/>
          <ac:spMkLst>
            <pc:docMk/>
            <pc:sldMk cId="0" sldId="276"/>
            <ac:spMk id="13" creationId="{5DA6354C-3802-53A2-A3C3-0A8241624E41}"/>
          </ac:spMkLst>
        </pc:spChg>
        <pc:spChg chg="add del mod">
          <ac:chgData name="Ha Nguyen" userId="7e36c6dd258c56d1" providerId="LiveId" clId="{516FC535-6E7C-466B-80E5-953660D7F4FF}" dt="2023-04-12T04:55:11.880" v="43"/>
          <ac:spMkLst>
            <pc:docMk/>
            <pc:sldMk cId="0" sldId="276"/>
            <ac:spMk id="14" creationId="{44B6DD3B-4096-B9D6-6DCE-AB4FA15965DE}"/>
          </ac:spMkLst>
        </pc:spChg>
        <pc:spChg chg="add del mod">
          <ac:chgData name="Ha Nguyen" userId="7e36c6dd258c56d1" providerId="LiveId" clId="{516FC535-6E7C-466B-80E5-953660D7F4FF}" dt="2023-04-12T04:55:11.880" v="43"/>
          <ac:spMkLst>
            <pc:docMk/>
            <pc:sldMk cId="0" sldId="276"/>
            <ac:spMk id="16" creationId="{832C6429-AA5F-DCB3-2932-27B481B2E4D7}"/>
          </ac:spMkLst>
        </pc:spChg>
        <pc:spChg chg="add del mod">
          <ac:chgData name="Ha Nguyen" userId="7e36c6dd258c56d1" providerId="LiveId" clId="{516FC535-6E7C-466B-80E5-953660D7F4FF}" dt="2023-04-12T04:55:11.880" v="43"/>
          <ac:spMkLst>
            <pc:docMk/>
            <pc:sldMk cId="0" sldId="276"/>
            <ac:spMk id="17" creationId="{295F1FC4-DDBC-EA3A-F5E5-B2FE5C112219}"/>
          </ac:spMkLst>
        </pc:spChg>
        <pc:spChg chg="add del mod">
          <ac:chgData name="Ha Nguyen" userId="7e36c6dd258c56d1" providerId="LiveId" clId="{516FC535-6E7C-466B-80E5-953660D7F4FF}" dt="2023-04-12T04:55:11.880" v="43"/>
          <ac:spMkLst>
            <pc:docMk/>
            <pc:sldMk cId="0" sldId="276"/>
            <ac:spMk id="18" creationId="{E56BEE13-09D2-3DD7-806C-A9452D9A086B}"/>
          </ac:spMkLst>
        </pc:spChg>
        <pc:spChg chg="add del mod">
          <ac:chgData name="Ha Nguyen" userId="7e36c6dd258c56d1" providerId="LiveId" clId="{516FC535-6E7C-466B-80E5-953660D7F4FF}" dt="2023-04-12T04:55:11.880" v="43"/>
          <ac:spMkLst>
            <pc:docMk/>
            <pc:sldMk cId="0" sldId="276"/>
            <ac:spMk id="19" creationId="{CC383708-581B-CF9D-9DFC-C702D16BE975}"/>
          </ac:spMkLst>
        </pc:spChg>
        <pc:spChg chg="add del mod">
          <ac:chgData name="Ha Nguyen" userId="7e36c6dd258c56d1" providerId="LiveId" clId="{516FC535-6E7C-466B-80E5-953660D7F4FF}" dt="2023-04-12T04:55:11.880" v="43"/>
          <ac:spMkLst>
            <pc:docMk/>
            <pc:sldMk cId="0" sldId="276"/>
            <ac:spMk id="20" creationId="{53D24A9F-793C-A958-840A-58488A7B712C}"/>
          </ac:spMkLst>
        </pc:spChg>
        <pc:spChg chg="add del mod">
          <ac:chgData name="Ha Nguyen" userId="7e36c6dd258c56d1" providerId="LiveId" clId="{516FC535-6E7C-466B-80E5-953660D7F4FF}" dt="2023-04-12T04:55:11.880" v="43"/>
          <ac:spMkLst>
            <pc:docMk/>
            <pc:sldMk cId="0" sldId="276"/>
            <ac:spMk id="21" creationId="{54ED148E-5DF7-FE6A-835D-BFE7E03C8E7B}"/>
          </ac:spMkLst>
        </pc:spChg>
        <pc:spChg chg="add mod">
          <ac:chgData name="Ha Nguyen" userId="7e36c6dd258c56d1" providerId="LiveId" clId="{516FC535-6E7C-466B-80E5-953660D7F4FF}" dt="2023-04-12T04:58:21.450" v="107" actId="20577"/>
          <ac:spMkLst>
            <pc:docMk/>
            <pc:sldMk cId="0" sldId="276"/>
            <ac:spMk id="24" creationId="{FCAEB9B3-587E-3EE9-6E0B-A1DB80F9BE80}"/>
          </ac:spMkLst>
        </pc:spChg>
        <pc:spChg chg="add mod">
          <ac:chgData name="Ha Nguyen" userId="7e36c6dd258c56d1" providerId="LiveId" clId="{516FC535-6E7C-466B-80E5-953660D7F4FF}" dt="2023-04-12T04:58:10.447" v="102" actId="1076"/>
          <ac:spMkLst>
            <pc:docMk/>
            <pc:sldMk cId="0" sldId="276"/>
            <ac:spMk id="25" creationId="{FFB1DA68-B1CE-AD13-45F4-A110F159F4DB}"/>
          </ac:spMkLst>
        </pc:spChg>
        <pc:spChg chg="add del mod">
          <ac:chgData name="Ha Nguyen" userId="7e36c6dd258c56d1" providerId="LiveId" clId="{516FC535-6E7C-466B-80E5-953660D7F4FF}" dt="2023-04-12T04:56:04.932" v="57" actId="478"/>
          <ac:spMkLst>
            <pc:docMk/>
            <pc:sldMk cId="0" sldId="276"/>
            <ac:spMk id="26" creationId="{A0C90445-3785-A7E9-C38B-11C1A669E0BB}"/>
          </ac:spMkLst>
        </pc:spChg>
        <pc:spChg chg="add del mod">
          <ac:chgData name="Ha Nguyen" userId="7e36c6dd258c56d1" providerId="LiveId" clId="{516FC535-6E7C-466B-80E5-953660D7F4FF}" dt="2023-04-12T04:56:04.932" v="57" actId="478"/>
          <ac:spMkLst>
            <pc:docMk/>
            <pc:sldMk cId="0" sldId="276"/>
            <ac:spMk id="27" creationId="{F2D9446C-E001-C579-59B6-40014AE54806}"/>
          </ac:spMkLst>
        </pc:spChg>
        <pc:spChg chg="add del mod">
          <ac:chgData name="Ha Nguyen" userId="7e36c6dd258c56d1" providerId="LiveId" clId="{516FC535-6E7C-466B-80E5-953660D7F4FF}" dt="2023-04-12T04:56:04.932" v="57" actId="478"/>
          <ac:spMkLst>
            <pc:docMk/>
            <pc:sldMk cId="0" sldId="276"/>
            <ac:spMk id="28" creationId="{4A49ABF3-82DF-1BF6-BD2E-9C3895451988}"/>
          </ac:spMkLst>
        </pc:spChg>
        <pc:spChg chg="add del mod">
          <ac:chgData name="Ha Nguyen" userId="7e36c6dd258c56d1" providerId="LiveId" clId="{516FC535-6E7C-466B-80E5-953660D7F4FF}" dt="2023-04-12T04:56:04.932" v="57" actId="478"/>
          <ac:spMkLst>
            <pc:docMk/>
            <pc:sldMk cId="0" sldId="276"/>
            <ac:spMk id="29" creationId="{EC3D0029-D759-FEAF-C233-81D56396B5D1}"/>
          </ac:spMkLst>
        </pc:spChg>
        <pc:spChg chg="add del mod">
          <ac:chgData name="Ha Nguyen" userId="7e36c6dd258c56d1" providerId="LiveId" clId="{516FC535-6E7C-466B-80E5-953660D7F4FF}" dt="2023-04-12T04:56:04.932" v="57" actId="478"/>
          <ac:spMkLst>
            <pc:docMk/>
            <pc:sldMk cId="0" sldId="276"/>
            <ac:spMk id="30" creationId="{9750BC78-7587-FD71-5CCF-C8087601DBA0}"/>
          </ac:spMkLst>
        </pc:spChg>
        <pc:spChg chg="mod">
          <ac:chgData name="Ha Nguyen" userId="7e36c6dd258c56d1" providerId="LiveId" clId="{516FC535-6E7C-466B-80E5-953660D7F4FF}" dt="2023-04-12T04:58:06.419" v="101" actId="255"/>
          <ac:spMkLst>
            <pc:docMk/>
            <pc:sldMk cId="0" sldId="276"/>
            <ac:spMk id="124930" creationId="{97BAEB19-1410-4FF3-A064-C1B49C7C1C5F}"/>
          </ac:spMkLst>
        </pc:spChg>
        <pc:spChg chg="mod">
          <ac:chgData name="Ha Nguyen" userId="7e36c6dd258c56d1" providerId="LiveId" clId="{516FC535-6E7C-466B-80E5-953660D7F4FF}" dt="2023-04-12T04:58:06.419" v="101" actId="255"/>
          <ac:spMkLst>
            <pc:docMk/>
            <pc:sldMk cId="0" sldId="276"/>
            <ac:spMk id="124931" creationId="{69C6383E-AE69-408A-8D64-4446B00AB255}"/>
          </ac:spMkLst>
        </pc:spChg>
        <pc:spChg chg="add mod">
          <ac:chgData name="Ha Nguyen" userId="7e36c6dd258c56d1" providerId="LiveId" clId="{516FC535-6E7C-466B-80E5-953660D7F4FF}" dt="2023-04-12T04:58:06.419" v="101" actId="255"/>
          <ac:spMkLst>
            <pc:docMk/>
            <pc:sldMk cId="0" sldId="276"/>
            <ac:spMk id="124932" creationId="{93395A80-1D75-4EF0-91A3-2D82F53EFD24}"/>
          </ac:spMkLst>
        </pc:spChg>
        <pc:spChg chg="add mod">
          <ac:chgData name="Ha Nguyen" userId="7e36c6dd258c56d1" providerId="LiveId" clId="{516FC535-6E7C-466B-80E5-953660D7F4FF}" dt="2023-04-12T04:58:06.419" v="101" actId="255"/>
          <ac:spMkLst>
            <pc:docMk/>
            <pc:sldMk cId="0" sldId="276"/>
            <ac:spMk id="124936" creationId="{ACF71E4D-4516-48F4-8198-9D6B3400F0B5}"/>
          </ac:spMkLst>
        </pc:spChg>
        <pc:spChg chg="add mod">
          <ac:chgData name="Ha Nguyen" userId="7e36c6dd258c56d1" providerId="LiveId" clId="{516FC535-6E7C-466B-80E5-953660D7F4FF}" dt="2023-04-12T04:58:06.419" v="101" actId="255"/>
          <ac:spMkLst>
            <pc:docMk/>
            <pc:sldMk cId="0" sldId="276"/>
            <ac:spMk id="124939" creationId="{F6E6BB10-A300-4B68-991C-3E2B0F4C201A}"/>
          </ac:spMkLst>
        </pc:spChg>
        <pc:graphicFrameChg chg="del mod replId">
          <ac:chgData name="Ha Nguyen" userId="7e36c6dd258c56d1" providerId="LiveId" clId="{516FC535-6E7C-466B-80E5-953660D7F4FF}" dt="2023-04-12T04:54:20.239" v="22"/>
          <ac:graphicFrameMkLst>
            <pc:docMk/>
            <pc:sldMk cId="0" sldId="276"/>
            <ac:graphicFrameMk id="2" creationId="{93395A80-1D75-4EF0-91A3-2D82F53EFD24}"/>
          </ac:graphicFrameMkLst>
        </pc:graphicFrameChg>
        <pc:graphicFrameChg chg="del mod replId">
          <ac:chgData name="Ha Nguyen" userId="7e36c6dd258c56d1" providerId="LiveId" clId="{516FC535-6E7C-466B-80E5-953660D7F4FF}" dt="2023-04-12T04:54:25.962" v="25"/>
          <ac:graphicFrameMkLst>
            <pc:docMk/>
            <pc:sldMk cId="0" sldId="276"/>
            <ac:graphicFrameMk id="4" creationId="{ACF71E4D-4516-48F4-8198-9D6B3400F0B5}"/>
          </ac:graphicFrameMkLst>
        </pc:graphicFrameChg>
        <pc:graphicFrameChg chg="del mod replId">
          <ac:chgData name="Ha Nguyen" userId="7e36c6dd258c56d1" providerId="LiveId" clId="{516FC535-6E7C-466B-80E5-953660D7F4FF}" dt="2023-04-12T04:54:27.784" v="27"/>
          <ac:graphicFrameMkLst>
            <pc:docMk/>
            <pc:sldMk cId="0" sldId="276"/>
            <ac:graphicFrameMk id="6" creationId="{F6E6BB10-A300-4B68-991C-3E2B0F4C201A}"/>
          </ac:graphicFrameMkLst>
        </pc:graphicFrameChg>
        <pc:graphicFrameChg chg="add del mod">
          <ac:chgData name="Ha Nguyen" userId="7e36c6dd258c56d1" providerId="LiveId" clId="{516FC535-6E7C-466B-80E5-953660D7F4FF}" dt="2023-04-12T04:55:11.880" v="43"/>
          <ac:graphicFrameMkLst>
            <pc:docMk/>
            <pc:sldMk cId="0" sldId="276"/>
            <ac:graphicFrameMk id="15" creationId="{2193DDF8-CE3C-6DDF-6E1B-86BC553C38B4}"/>
          </ac:graphicFrameMkLst>
        </pc:graphicFrameChg>
        <pc:graphicFrameChg chg="add del mod replId">
          <ac:chgData name="Ha Nguyen" userId="7e36c6dd258c56d1" providerId="LiveId" clId="{516FC535-6E7C-466B-80E5-953660D7F4FF}" dt="2023-04-12T04:55:54.513" v="56"/>
          <ac:graphicFrameMkLst>
            <pc:docMk/>
            <pc:sldMk cId="0" sldId="276"/>
            <ac:graphicFrameMk id="32" creationId="{FFB1DA68-B1CE-AD13-45F4-A110F159F4DB}"/>
          </ac:graphicFrameMkLst>
        </pc:graphicFrameChg>
        <pc:picChg chg="add del mod">
          <ac:chgData name="Ha Nguyen" userId="7e36c6dd258c56d1" providerId="LiveId" clId="{516FC535-6E7C-466B-80E5-953660D7F4FF}" dt="2023-04-12T04:55:11.880" v="43"/>
          <ac:picMkLst>
            <pc:docMk/>
            <pc:sldMk cId="0" sldId="276"/>
            <ac:picMk id="22" creationId="{B64425A7-EA2A-95C3-BB22-380511226C1C}"/>
          </ac:picMkLst>
        </pc:picChg>
        <pc:picChg chg="add del mod">
          <ac:chgData name="Ha Nguyen" userId="7e36c6dd258c56d1" providerId="LiveId" clId="{516FC535-6E7C-466B-80E5-953660D7F4FF}" dt="2023-04-12T04:55:11.880" v="43"/>
          <ac:picMkLst>
            <pc:docMk/>
            <pc:sldMk cId="0" sldId="276"/>
            <ac:picMk id="23" creationId="{660A00E1-29DF-DDCB-408E-699B0454074E}"/>
          </ac:picMkLst>
        </pc:picChg>
        <pc:picChg chg="add del mod">
          <ac:chgData name="Ha Nguyen" userId="7e36c6dd258c56d1" providerId="LiveId" clId="{516FC535-6E7C-466B-80E5-953660D7F4FF}" dt="2023-04-12T04:55:37.107" v="46" actId="478"/>
          <ac:picMkLst>
            <pc:docMk/>
            <pc:sldMk cId="0" sldId="276"/>
            <ac:picMk id="31" creationId="{27256F49-159F-C72E-1202-716A9702A839}"/>
          </ac:picMkLst>
        </pc:picChg>
        <pc:picChg chg="mod">
          <ac:chgData name="Ha Nguyen" userId="7e36c6dd258c56d1" providerId="LiveId" clId="{516FC535-6E7C-466B-80E5-953660D7F4FF}" dt="2023-04-12T04:58:06.419" v="101" actId="255"/>
          <ac:picMkLst>
            <pc:docMk/>
            <pc:sldMk cId="0" sldId="276"/>
            <ac:picMk id="16393" creationId="{96CCB752-014D-4AA0-A77F-3BC8EEE998A9}"/>
          </ac:picMkLst>
        </pc:picChg>
        <pc:picChg chg="mod">
          <ac:chgData name="Ha Nguyen" userId="7e36c6dd258c56d1" providerId="LiveId" clId="{516FC535-6E7C-466B-80E5-953660D7F4FF}" dt="2023-04-12T04:58:06.419" v="101" actId="255"/>
          <ac:picMkLst>
            <pc:docMk/>
            <pc:sldMk cId="0" sldId="276"/>
            <ac:picMk id="16394" creationId="{C5023A38-02F6-4417-8CCC-5A2AFE2D5093}"/>
          </ac:picMkLst>
        </pc:picChg>
      </pc:sldChg>
      <pc:sldChg chg="modSp mod modAnim">
        <pc:chgData name="Ha Nguyen" userId="7e36c6dd258c56d1" providerId="LiveId" clId="{516FC535-6E7C-466B-80E5-953660D7F4FF}" dt="2023-04-12T04:51:43.776" v="5" actId="20577"/>
        <pc:sldMkLst>
          <pc:docMk/>
          <pc:sldMk cId="0" sldId="286"/>
        </pc:sldMkLst>
        <pc:spChg chg="mod">
          <ac:chgData name="Ha Nguyen" userId="7e36c6dd258c56d1" providerId="LiveId" clId="{516FC535-6E7C-466B-80E5-953660D7F4FF}" dt="2023-04-12T04:51:43.776" v="5" actId="20577"/>
          <ac:spMkLst>
            <pc:docMk/>
            <pc:sldMk cId="0" sldId="286"/>
            <ac:spMk id="3" creationId="{9D596738-3DC0-42A3-B06E-2B6AB2DF7B96}"/>
          </ac:spMkLst>
        </pc:spChg>
        <pc:spChg chg="mod">
          <ac:chgData name="Ha Nguyen" userId="7e36c6dd258c56d1" providerId="LiveId" clId="{516FC535-6E7C-466B-80E5-953660D7F4FF}" dt="2023-04-12T04:51:38.046" v="3" actId="20577"/>
          <ac:spMkLst>
            <pc:docMk/>
            <pc:sldMk cId="0" sldId="286"/>
            <ac:spMk id="4" creationId="{0A37EE97-8027-4CB4-8C60-4AFF4A925659}"/>
          </ac:spMkLst>
        </pc:spChg>
      </pc:sldChg>
      <pc:sldChg chg="addSp delSp modSp mod delAnim modAnim">
        <pc:chgData name="Ha Nguyen" userId="7e36c6dd258c56d1" providerId="LiveId" clId="{516FC535-6E7C-466B-80E5-953660D7F4FF}" dt="2023-04-12T05:00:15.716" v="174" actId="20577"/>
        <pc:sldMkLst>
          <pc:docMk/>
          <pc:sldMk cId="0" sldId="292"/>
        </pc:sldMkLst>
        <pc:spChg chg="mod">
          <ac:chgData name="Ha Nguyen" userId="7e36c6dd258c56d1" providerId="LiveId" clId="{516FC535-6E7C-466B-80E5-953660D7F4FF}" dt="2023-04-12T04:59:56.574" v="162" actId="1035"/>
          <ac:spMkLst>
            <pc:docMk/>
            <pc:sldMk cId="0" sldId="292"/>
            <ac:spMk id="7" creationId="{9EE8F3F1-8F44-4B36-917D-C753B1F3F22B}"/>
          </ac:spMkLst>
        </pc:spChg>
        <pc:spChg chg="mod">
          <ac:chgData name="Ha Nguyen" userId="7e36c6dd258c56d1" providerId="LiveId" clId="{516FC535-6E7C-466B-80E5-953660D7F4FF}" dt="2023-04-12T04:59:56.574" v="162" actId="1035"/>
          <ac:spMkLst>
            <pc:docMk/>
            <pc:sldMk cId="0" sldId="292"/>
            <ac:spMk id="8" creationId="{A0E08E1E-431C-4F3D-A670-AFA03761C2BE}"/>
          </ac:spMkLst>
        </pc:spChg>
        <pc:spChg chg="add mod">
          <ac:chgData name="Ha Nguyen" userId="7e36c6dd258c56d1" providerId="LiveId" clId="{516FC535-6E7C-466B-80E5-953660D7F4FF}" dt="2023-04-12T05:00:04" v="167" actId="27636"/>
          <ac:spMkLst>
            <pc:docMk/>
            <pc:sldMk cId="0" sldId="292"/>
            <ac:spMk id="9" creationId="{2961D6BC-52F6-407C-9ECD-A6AC184C819E}"/>
          </ac:spMkLst>
        </pc:spChg>
        <pc:spChg chg="add mod">
          <ac:chgData name="Ha Nguyen" userId="7e36c6dd258c56d1" providerId="LiveId" clId="{516FC535-6E7C-466B-80E5-953660D7F4FF}" dt="2023-04-12T05:00:09.861" v="172" actId="27636"/>
          <ac:spMkLst>
            <pc:docMk/>
            <pc:sldMk cId="0" sldId="292"/>
            <ac:spMk id="10" creationId="{50FD2455-B31B-4169-9E07-229E3339BCE1}"/>
          </ac:spMkLst>
        </pc:spChg>
        <pc:spChg chg="mod">
          <ac:chgData name="Ha Nguyen" userId="7e36c6dd258c56d1" providerId="LiveId" clId="{516FC535-6E7C-466B-80E5-953660D7F4FF}" dt="2023-04-12T04:59:56.574" v="162" actId="1035"/>
          <ac:spMkLst>
            <pc:docMk/>
            <pc:sldMk cId="0" sldId="292"/>
            <ac:spMk id="11" creationId="{7FA09369-19C9-487A-8C18-14BF4F1C1225}"/>
          </ac:spMkLst>
        </pc:spChg>
        <pc:spChg chg="mod">
          <ac:chgData name="Ha Nguyen" userId="7e36c6dd258c56d1" providerId="LiveId" clId="{516FC535-6E7C-466B-80E5-953660D7F4FF}" dt="2023-04-12T04:59:56.574" v="162" actId="1035"/>
          <ac:spMkLst>
            <pc:docMk/>
            <pc:sldMk cId="0" sldId="292"/>
            <ac:spMk id="12" creationId="{68643E5D-BDE7-4702-8F0E-5A581EBB0F2B}"/>
          </ac:spMkLst>
        </pc:spChg>
        <pc:spChg chg="mod">
          <ac:chgData name="Ha Nguyen" userId="7e36c6dd258c56d1" providerId="LiveId" clId="{516FC535-6E7C-466B-80E5-953660D7F4FF}" dt="2023-04-12T05:00:13.072" v="173" actId="20577"/>
          <ac:spMkLst>
            <pc:docMk/>
            <pc:sldMk cId="0" sldId="292"/>
            <ac:spMk id="13" creationId="{66D59E41-B059-4898-93A2-34DA6E553D81}"/>
          </ac:spMkLst>
        </pc:spChg>
        <pc:spChg chg="mod">
          <ac:chgData name="Ha Nguyen" userId="7e36c6dd258c56d1" providerId="LiveId" clId="{516FC535-6E7C-466B-80E5-953660D7F4FF}" dt="2023-04-12T05:00:15.716" v="174" actId="20577"/>
          <ac:spMkLst>
            <pc:docMk/>
            <pc:sldMk cId="0" sldId="292"/>
            <ac:spMk id="14" creationId="{E83373E3-91C4-41A2-A260-AF1E6E7CEE31}"/>
          </ac:spMkLst>
        </pc:spChg>
        <pc:spChg chg="mod">
          <ac:chgData name="Ha Nguyen" userId="7e36c6dd258c56d1" providerId="LiveId" clId="{516FC535-6E7C-466B-80E5-953660D7F4FF}" dt="2023-04-12T04:59:56.574" v="162" actId="1035"/>
          <ac:spMkLst>
            <pc:docMk/>
            <pc:sldMk cId="0" sldId="292"/>
            <ac:spMk id="15" creationId="{CB08E8F1-F322-4E2F-8641-B20D77F9C9A6}"/>
          </ac:spMkLst>
        </pc:spChg>
        <pc:graphicFrameChg chg="del mod replId">
          <ac:chgData name="Ha Nguyen" userId="7e36c6dd258c56d1" providerId="LiveId" clId="{516FC535-6E7C-466B-80E5-953660D7F4FF}" dt="2023-04-12T04:59:59.783" v="164"/>
          <ac:graphicFrameMkLst>
            <pc:docMk/>
            <pc:sldMk cId="0" sldId="292"/>
            <ac:graphicFrameMk id="2" creationId="{2961D6BC-52F6-407C-9ECD-A6AC184C819E}"/>
          </ac:graphicFrameMkLst>
        </pc:graphicFrameChg>
        <pc:graphicFrameChg chg="del mod replId">
          <ac:chgData name="Ha Nguyen" userId="7e36c6dd258c56d1" providerId="LiveId" clId="{516FC535-6E7C-466B-80E5-953660D7F4FF}" dt="2023-04-12T05:00:05.782" v="169"/>
          <ac:graphicFrameMkLst>
            <pc:docMk/>
            <pc:sldMk cId="0" sldId="292"/>
            <ac:graphicFrameMk id="4" creationId="{50FD2455-B31B-4169-9E07-229E3339BCE1}"/>
          </ac:graphicFrameMkLst>
        </pc:graphicFrameChg>
      </pc:sldChg>
      <pc:sldChg chg="addSp delSp modSp mod modAnim">
        <pc:chgData name="Ha Nguyen" userId="7e36c6dd258c56d1" providerId="LiveId" clId="{516FC535-6E7C-466B-80E5-953660D7F4FF}" dt="2023-04-12T05:08:13.523" v="305" actId="1076"/>
        <pc:sldMkLst>
          <pc:docMk/>
          <pc:sldMk cId="0" sldId="293"/>
        </pc:sldMkLst>
        <pc:spChg chg="add mod">
          <ac:chgData name="Ha Nguyen" userId="7e36c6dd258c56d1" providerId="LiveId" clId="{516FC535-6E7C-466B-80E5-953660D7F4FF}" dt="2023-04-12T05:08:05.887" v="302" actId="1076"/>
          <ac:spMkLst>
            <pc:docMk/>
            <pc:sldMk cId="0" sldId="293"/>
            <ac:spMk id="2" creationId="{33B033E8-EAA2-55A5-C172-6D32E63E364F}"/>
          </ac:spMkLst>
        </pc:spChg>
        <pc:spChg chg="del mod">
          <ac:chgData name="Ha Nguyen" userId="7e36c6dd258c56d1" providerId="LiveId" clId="{516FC535-6E7C-466B-80E5-953660D7F4FF}" dt="2023-04-12T05:03:11.821" v="206" actId="478"/>
          <ac:spMkLst>
            <pc:docMk/>
            <pc:sldMk cId="0" sldId="293"/>
            <ac:spMk id="7" creationId="{1BAF31E0-90C6-46D8-835E-8EF1C97AD0CB}"/>
          </ac:spMkLst>
        </pc:spChg>
        <pc:spChg chg="del mod">
          <ac:chgData name="Ha Nguyen" userId="7e36c6dd258c56d1" providerId="LiveId" clId="{516FC535-6E7C-466B-80E5-953660D7F4FF}" dt="2023-04-12T05:08:00.471" v="301" actId="21"/>
          <ac:spMkLst>
            <pc:docMk/>
            <pc:sldMk cId="0" sldId="293"/>
            <ac:spMk id="8" creationId="{234BC857-0D43-424B-A252-2D0BD285C783}"/>
          </ac:spMkLst>
        </pc:spChg>
        <pc:spChg chg="del mod">
          <ac:chgData name="Ha Nguyen" userId="7e36c6dd258c56d1" providerId="LiveId" clId="{516FC535-6E7C-466B-80E5-953660D7F4FF}" dt="2023-04-12T05:08:00.471" v="301" actId="21"/>
          <ac:spMkLst>
            <pc:docMk/>
            <pc:sldMk cId="0" sldId="293"/>
            <ac:spMk id="10" creationId="{DCC1642C-DD6D-4F53-962B-9E29DBFC9F01}"/>
          </ac:spMkLst>
        </pc:spChg>
        <pc:spChg chg="del mod">
          <ac:chgData name="Ha Nguyen" userId="7e36c6dd258c56d1" providerId="LiveId" clId="{516FC535-6E7C-466B-80E5-953660D7F4FF}" dt="2023-04-12T05:08:00.471" v="301" actId="21"/>
          <ac:spMkLst>
            <pc:docMk/>
            <pc:sldMk cId="0" sldId="293"/>
            <ac:spMk id="11" creationId="{8D46ABAD-6D56-4643-9985-D9D31A1B15F6}"/>
          </ac:spMkLst>
        </pc:spChg>
        <pc:spChg chg="del mod">
          <ac:chgData name="Ha Nguyen" userId="7e36c6dd258c56d1" providerId="LiveId" clId="{516FC535-6E7C-466B-80E5-953660D7F4FF}" dt="2023-04-12T05:08:00.471" v="301" actId="21"/>
          <ac:spMkLst>
            <pc:docMk/>
            <pc:sldMk cId="0" sldId="293"/>
            <ac:spMk id="12" creationId="{79BCA3DB-2646-4D6B-98BC-2619BA3EABA6}"/>
          </ac:spMkLst>
        </pc:spChg>
        <pc:spChg chg="del mod">
          <ac:chgData name="Ha Nguyen" userId="7e36c6dd258c56d1" providerId="LiveId" clId="{516FC535-6E7C-466B-80E5-953660D7F4FF}" dt="2023-04-12T05:08:00.471" v="301" actId="21"/>
          <ac:spMkLst>
            <pc:docMk/>
            <pc:sldMk cId="0" sldId="293"/>
            <ac:spMk id="13" creationId="{70472C17-EAB5-4B2F-BBB2-49F48DD26212}"/>
          </ac:spMkLst>
        </pc:spChg>
        <pc:graphicFrameChg chg="del mod">
          <ac:chgData name="Ha Nguyen" userId="7e36c6dd258c56d1" providerId="LiveId" clId="{516FC535-6E7C-466B-80E5-953660D7F4FF}" dt="2023-04-12T05:08:00.471" v="301" actId="21"/>
          <ac:graphicFrameMkLst>
            <pc:docMk/>
            <pc:sldMk cId="0" sldId="293"/>
            <ac:graphicFrameMk id="24589" creationId="{795A299B-0AE5-4D83-AA1F-769DAC2D0722}"/>
          </ac:graphicFrameMkLst>
        </pc:graphicFrameChg>
        <pc:graphicFrameChg chg="del mod">
          <ac:chgData name="Ha Nguyen" userId="7e36c6dd258c56d1" providerId="LiveId" clId="{516FC535-6E7C-466B-80E5-953660D7F4FF}" dt="2023-04-12T05:08:00.471" v="301" actId="21"/>
          <ac:graphicFrameMkLst>
            <pc:docMk/>
            <pc:sldMk cId="0" sldId="293"/>
            <ac:graphicFrameMk id="24590" creationId="{3ABDAB8A-8C76-43B0-92A7-9A9CE90E9525}"/>
          </ac:graphicFrameMkLst>
        </pc:graphicFrameChg>
        <pc:picChg chg="add mod">
          <ac:chgData name="Ha Nguyen" userId="7e36c6dd258c56d1" providerId="LiveId" clId="{516FC535-6E7C-466B-80E5-953660D7F4FF}" dt="2023-04-12T05:08:13.523" v="305" actId="1076"/>
          <ac:picMkLst>
            <pc:docMk/>
            <pc:sldMk cId="0" sldId="293"/>
            <ac:picMk id="24618" creationId="{445EAB75-2B4E-E182-9DEA-4CDBFFC961BF}"/>
          </ac:picMkLst>
        </pc:picChg>
        <pc:picChg chg="add mod">
          <ac:chgData name="Ha Nguyen" userId="7e36c6dd258c56d1" providerId="LiveId" clId="{516FC535-6E7C-466B-80E5-953660D7F4FF}" dt="2023-04-12T05:08:09.753" v="303" actId="1076"/>
          <ac:picMkLst>
            <pc:docMk/>
            <pc:sldMk cId="0" sldId="293"/>
            <ac:picMk id="24619" creationId="{2C20830C-34C7-6B6D-516C-C355FD8EFF1D}"/>
          </ac:picMkLst>
        </pc:picChg>
      </pc:sldChg>
      <pc:sldChg chg="delSp modSp mod modAnim">
        <pc:chgData name="Ha Nguyen" userId="7e36c6dd258c56d1" providerId="LiveId" clId="{516FC535-6E7C-466B-80E5-953660D7F4FF}" dt="2023-04-12T05:07:37.785" v="299" actId="1035"/>
        <pc:sldMkLst>
          <pc:docMk/>
          <pc:sldMk cId="0" sldId="294"/>
        </pc:sldMkLst>
        <pc:spChg chg="mod">
          <ac:chgData name="Ha Nguyen" userId="7e36c6dd258c56d1" providerId="LiveId" clId="{516FC535-6E7C-466B-80E5-953660D7F4FF}" dt="2023-04-12T05:07:37.785" v="299" actId="1035"/>
          <ac:spMkLst>
            <pc:docMk/>
            <pc:sldMk cId="0" sldId="294"/>
            <ac:spMk id="8" creationId="{9D2DE8C5-0308-4842-9F23-5911A1442D13}"/>
          </ac:spMkLst>
        </pc:spChg>
        <pc:spChg chg="mod">
          <ac:chgData name="Ha Nguyen" userId="7e36c6dd258c56d1" providerId="LiveId" clId="{516FC535-6E7C-466B-80E5-953660D7F4FF}" dt="2023-04-12T05:07:37.785" v="299" actId="1035"/>
          <ac:spMkLst>
            <pc:docMk/>
            <pc:sldMk cId="0" sldId="294"/>
            <ac:spMk id="9" creationId="{9703AA22-B534-4D5C-AFEA-A4AB7D2BCBBE}"/>
          </ac:spMkLst>
        </pc:spChg>
        <pc:spChg chg="mod">
          <ac:chgData name="Ha Nguyen" userId="7e36c6dd258c56d1" providerId="LiveId" clId="{516FC535-6E7C-466B-80E5-953660D7F4FF}" dt="2023-04-12T05:07:37.785" v="299" actId="1035"/>
          <ac:spMkLst>
            <pc:docMk/>
            <pc:sldMk cId="0" sldId="294"/>
            <ac:spMk id="12" creationId="{05A31354-9A08-4227-9D48-29607E236803}"/>
          </ac:spMkLst>
        </pc:spChg>
        <pc:spChg chg="mod">
          <ac:chgData name="Ha Nguyen" userId="7e36c6dd258c56d1" providerId="LiveId" clId="{516FC535-6E7C-466B-80E5-953660D7F4FF}" dt="2023-04-12T05:07:37.785" v="299" actId="1035"/>
          <ac:spMkLst>
            <pc:docMk/>
            <pc:sldMk cId="0" sldId="294"/>
            <ac:spMk id="13" creationId="{1735731D-A0F5-4428-ADD2-68ACC27AA9A2}"/>
          </ac:spMkLst>
        </pc:spChg>
        <pc:spChg chg="del">
          <ac:chgData name="Ha Nguyen" userId="7e36c6dd258c56d1" providerId="LiveId" clId="{516FC535-6E7C-466B-80E5-953660D7F4FF}" dt="2023-04-12T05:07:07.494" v="262" actId="478"/>
          <ac:spMkLst>
            <pc:docMk/>
            <pc:sldMk cId="0" sldId="294"/>
            <ac:spMk id="18" creationId="{3276DBE8-66F4-4FD4-81B3-D97B1C634183}"/>
          </ac:spMkLst>
        </pc:spChg>
        <pc:spChg chg="mod">
          <ac:chgData name="Ha Nguyen" userId="7e36c6dd258c56d1" providerId="LiveId" clId="{516FC535-6E7C-466B-80E5-953660D7F4FF}" dt="2023-04-12T05:07:37.785" v="299" actId="1035"/>
          <ac:spMkLst>
            <pc:docMk/>
            <pc:sldMk cId="0" sldId="294"/>
            <ac:spMk id="19" creationId="{3BA8659F-02BB-4972-82AF-2F6D4272E7BB}"/>
          </ac:spMkLst>
        </pc:spChg>
        <pc:graphicFrameChg chg="mod">
          <ac:chgData name="Ha Nguyen" userId="7e36c6dd258c56d1" providerId="LiveId" clId="{516FC535-6E7C-466B-80E5-953660D7F4FF}" dt="2023-04-12T05:07:37.785" v="299" actId="1035"/>
          <ac:graphicFrameMkLst>
            <pc:docMk/>
            <pc:sldMk cId="0" sldId="294"/>
            <ac:graphicFrameMk id="14" creationId="{1F50A831-750A-405C-B06B-7D37B64A38EA}"/>
          </ac:graphicFrameMkLst>
        </pc:graphicFrameChg>
        <pc:graphicFrameChg chg="mod">
          <ac:chgData name="Ha Nguyen" userId="7e36c6dd258c56d1" providerId="LiveId" clId="{516FC535-6E7C-466B-80E5-953660D7F4FF}" dt="2023-04-12T05:07:37.785" v="299" actId="1035"/>
          <ac:graphicFrameMkLst>
            <pc:docMk/>
            <pc:sldMk cId="0" sldId="294"/>
            <ac:graphicFrameMk id="15" creationId="{7BAD01BD-3D42-455E-BA1E-3E1EFE4D01A6}"/>
          </ac:graphicFrameMkLst>
        </pc:graphicFrameChg>
      </pc:sldChg>
      <pc:sldChg chg="addSp delSp modSp mod addAnim delAnim modAnim">
        <pc:chgData name="Ha Nguyen" userId="7e36c6dd258c56d1" providerId="LiveId" clId="{516FC535-6E7C-466B-80E5-953660D7F4FF}" dt="2023-04-12T04:59:37.590" v="150" actId="478"/>
        <pc:sldMkLst>
          <pc:docMk/>
          <pc:sldMk cId="0" sldId="296"/>
        </pc:sldMkLst>
        <pc:spChg chg="mod">
          <ac:chgData name="Ha Nguyen" userId="7e36c6dd258c56d1" providerId="LiveId" clId="{516FC535-6E7C-466B-80E5-953660D7F4FF}" dt="2023-04-12T04:58:55.757" v="143" actId="1035"/>
          <ac:spMkLst>
            <pc:docMk/>
            <pc:sldMk cId="0" sldId="296"/>
            <ac:spMk id="8" creationId="{45E0B6AE-42FA-40AA-9DC4-C634E7A89249}"/>
          </ac:spMkLst>
        </pc:spChg>
        <pc:spChg chg="mod">
          <ac:chgData name="Ha Nguyen" userId="7e36c6dd258c56d1" providerId="LiveId" clId="{516FC535-6E7C-466B-80E5-953660D7F4FF}" dt="2023-04-12T04:58:55.757" v="143" actId="1035"/>
          <ac:spMkLst>
            <pc:docMk/>
            <pc:sldMk cId="0" sldId="296"/>
            <ac:spMk id="9" creationId="{BCC5F8C9-00B4-4374-ADF0-A486C4F1EE6B}"/>
          </ac:spMkLst>
        </pc:spChg>
        <pc:spChg chg="mod">
          <ac:chgData name="Ha Nguyen" userId="7e36c6dd258c56d1" providerId="LiveId" clId="{516FC535-6E7C-466B-80E5-953660D7F4FF}" dt="2023-04-12T04:59:11.401" v="146" actId="1076"/>
          <ac:spMkLst>
            <pc:docMk/>
            <pc:sldMk cId="0" sldId="296"/>
            <ac:spMk id="10" creationId="{9B637AC4-8079-45A7-A2E1-67ABFAA68014}"/>
          </ac:spMkLst>
        </pc:spChg>
        <pc:spChg chg="mod">
          <ac:chgData name="Ha Nguyen" userId="7e36c6dd258c56d1" providerId="LiveId" clId="{516FC535-6E7C-466B-80E5-953660D7F4FF}" dt="2023-04-12T04:59:11.401" v="146" actId="1076"/>
          <ac:spMkLst>
            <pc:docMk/>
            <pc:sldMk cId="0" sldId="296"/>
            <ac:spMk id="11" creationId="{02762608-E215-4D12-B191-CD6ED9C7720F}"/>
          </ac:spMkLst>
        </pc:spChg>
        <pc:spChg chg="mod">
          <ac:chgData name="Ha Nguyen" userId="7e36c6dd258c56d1" providerId="LiveId" clId="{516FC535-6E7C-466B-80E5-953660D7F4FF}" dt="2023-04-12T04:59:11.401" v="146" actId="1076"/>
          <ac:spMkLst>
            <pc:docMk/>
            <pc:sldMk cId="0" sldId="296"/>
            <ac:spMk id="12" creationId="{23C8D56A-FEEA-4DDF-939A-3C74B0E14D17}"/>
          </ac:spMkLst>
        </pc:spChg>
        <pc:spChg chg="mod">
          <ac:chgData name="Ha Nguyen" userId="7e36c6dd258c56d1" providerId="LiveId" clId="{516FC535-6E7C-466B-80E5-953660D7F4FF}" dt="2023-04-12T04:59:11.401" v="146" actId="1076"/>
          <ac:spMkLst>
            <pc:docMk/>
            <pc:sldMk cId="0" sldId="296"/>
            <ac:spMk id="13" creationId="{3CBEFF18-BE78-44C7-ACE8-4148DFEB0220}"/>
          </ac:spMkLst>
        </pc:spChg>
        <pc:spChg chg="mod">
          <ac:chgData name="Ha Nguyen" userId="7e36c6dd258c56d1" providerId="LiveId" clId="{516FC535-6E7C-466B-80E5-953660D7F4FF}" dt="2023-04-12T04:59:11.401" v="146" actId="1076"/>
          <ac:spMkLst>
            <pc:docMk/>
            <pc:sldMk cId="0" sldId="296"/>
            <ac:spMk id="14" creationId="{68B0317A-65FD-4C4D-A1CF-D0B4C472C3B7}"/>
          </ac:spMkLst>
        </pc:spChg>
        <pc:spChg chg="add del">
          <ac:chgData name="Ha Nguyen" userId="7e36c6dd258c56d1" providerId="LiveId" clId="{516FC535-6E7C-466B-80E5-953660D7F4FF}" dt="2023-04-12T04:59:32.844" v="149" actId="33423"/>
          <ac:spMkLst>
            <pc:docMk/>
            <pc:sldMk cId="0" sldId="296"/>
            <ac:spMk id="15" creationId="{E37BC910-46E4-41F1-B2E2-A95A738A4E13}"/>
          </ac:spMkLst>
        </pc:spChg>
        <pc:spChg chg="mod">
          <ac:chgData name="Ha Nguyen" userId="7e36c6dd258c56d1" providerId="LiveId" clId="{516FC535-6E7C-466B-80E5-953660D7F4FF}" dt="2023-04-12T04:59:02.774" v="145" actId="1076"/>
          <ac:spMkLst>
            <pc:docMk/>
            <pc:sldMk cId="0" sldId="296"/>
            <ac:spMk id="18" creationId="{09C676E6-C97A-44CE-B718-3450D1A6A6B6}"/>
          </ac:spMkLst>
        </pc:spChg>
        <pc:spChg chg="mod">
          <ac:chgData name="Ha Nguyen" userId="7e36c6dd258c56d1" providerId="LiveId" clId="{516FC535-6E7C-466B-80E5-953660D7F4FF}" dt="2023-04-12T04:59:02.774" v="145" actId="1076"/>
          <ac:spMkLst>
            <pc:docMk/>
            <pc:sldMk cId="0" sldId="296"/>
            <ac:spMk id="19" creationId="{1757A029-D654-43BC-BCFA-A1D5B5694A80}"/>
          </ac:spMkLst>
        </pc:spChg>
        <pc:spChg chg="mod">
          <ac:chgData name="Ha Nguyen" userId="7e36c6dd258c56d1" providerId="LiveId" clId="{516FC535-6E7C-466B-80E5-953660D7F4FF}" dt="2023-04-12T04:59:02.774" v="145" actId="1076"/>
          <ac:spMkLst>
            <pc:docMk/>
            <pc:sldMk cId="0" sldId="296"/>
            <ac:spMk id="20" creationId="{CB898CC3-614C-42A7-A5D0-39054F24DB75}"/>
          </ac:spMkLst>
        </pc:spChg>
        <pc:spChg chg="mod">
          <ac:chgData name="Ha Nguyen" userId="7e36c6dd258c56d1" providerId="LiveId" clId="{516FC535-6E7C-466B-80E5-953660D7F4FF}" dt="2023-04-12T04:59:02.774" v="145" actId="1076"/>
          <ac:spMkLst>
            <pc:docMk/>
            <pc:sldMk cId="0" sldId="296"/>
            <ac:spMk id="21" creationId="{0A95B002-3140-46A0-BF01-AE8D86ED5E3E}"/>
          </ac:spMkLst>
        </pc:spChg>
        <pc:spChg chg="mod">
          <ac:chgData name="Ha Nguyen" userId="7e36c6dd258c56d1" providerId="LiveId" clId="{516FC535-6E7C-466B-80E5-953660D7F4FF}" dt="2023-04-12T04:58:55.757" v="143" actId="1035"/>
          <ac:spMkLst>
            <pc:docMk/>
            <pc:sldMk cId="0" sldId="296"/>
            <ac:spMk id="23" creationId="{66F8ED8C-E5E6-4DF3-B3F2-B803EB3A53E6}"/>
          </ac:spMkLst>
        </pc:spChg>
        <pc:spChg chg="mod">
          <ac:chgData name="Ha Nguyen" userId="7e36c6dd258c56d1" providerId="LiveId" clId="{516FC535-6E7C-466B-80E5-953660D7F4FF}" dt="2023-04-12T04:59:02.774" v="145" actId="1076"/>
          <ac:spMkLst>
            <pc:docMk/>
            <pc:sldMk cId="0" sldId="296"/>
            <ac:spMk id="24" creationId="{6ABA4A7B-FC85-430B-B12C-ACEFE0F41612}"/>
          </ac:spMkLst>
        </pc:spChg>
        <pc:graphicFrameChg chg="add del mod replId">
          <ac:chgData name="Ha Nguyen" userId="7e36c6dd258c56d1" providerId="LiveId" clId="{516FC535-6E7C-466B-80E5-953660D7F4FF}" dt="2023-04-12T04:59:32.844" v="149" actId="33423"/>
          <ac:graphicFrameMkLst>
            <pc:docMk/>
            <pc:sldMk cId="0" sldId="296"/>
            <ac:graphicFrameMk id="15" creationId="{E37BC910-46E4-41F1-B2E2-A95A738A4E13}"/>
          </ac:graphicFrameMkLst>
        </pc:graphicFrameChg>
        <pc:picChg chg="del">
          <ac:chgData name="Ha Nguyen" userId="7e36c6dd258c56d1" providerId="LiveId" clId="{516FC535-6E7C-466B-80E5-953660D7F4FF}" dt="2023-04-12T04:59:37.590" v="150" actId="478"/>
          <ac:picMkLst>
            <pc:docMk/>
            <pc:sldMk cId="0" sldId="296"/>
            <ac:picMk id="17429" creationId="{90AE8950-7B6B-48DB-9A6A-5A68459EA3B7}"/>
          </ac:picMkLst>
        </pc:picChg>
        <pc:picChg chg="del mod">
          <ac:chgData name="Ha Nguyen" userId="7e36c6dd258c56d1" providerId="LiveId" clId="{516FC535-6E7C-466B-80E5-953660D7F4FF}" dt="2023-04-12T04:58:57.982" v="144" actId="478"/>
          <ac:picMkLst>
            <pc:docMk/>
            <pc:sldMk cId="0" sldId="296"/>
            <ac:picMk id="17430" creationId="{88C7CB88-DB7C-4128-8FDA-E03F56AFBAD4}"/>
          </ac:picMkLst>
        </pc:picChg>
      </pc:sldChg>
      <pc:sldChg chg="delSp modSp add mod">
        <pc:chgData name="Ha Nguyen" userId="7e36c6dd258c56d1" providerId="LiveId" clId="{516FC535-6E7C-466B-80E5-953660D7F4FF}" dt="2023-04-12T04:58:44.673" v="113" actId="1076"/>
        <pc:sldMkLst>
          <pc:docMk/>
          <pc:sldMk cId="4134092793" sldId="774"/>
        </pc:sldMkLst>
        <pc:spChg chg="mod">
          <ac:chgData name="Ha Nguyen" userId="7e36c6dd258c56d1" providerId="LiveId" clId="{516FC535-6E7C-466B-80E5-953660D7F4FF}" dt="2023-04-12T04:58:35.973" v="110" actId="1076"/>
          <ac:spMkLst>
            <pc:docMk/>
            <pc:sldMk cId="4134092793" sldId="774"/>
            <ac:spMk id="124930" creationId="{97BAEB19-1410-4FF3-A064-C1B49C7C1C5F}"/>
          </ac:spMkLst>
        </pc:spChg>
        <pc:spChg chg="mod">
          <ac:chgData name="Ha Nguyen" userId="7e36c6dd258c56d1" providerId="LiveId" clId="{516FC535-6E7C-466B-80E5-953660D7F4FF}" dt="2023-04-12T04:58:40.274" v="111" actId="1076"/>
          <ac:spMkLst>
            <pc:docMk/>
            <pc:sldMk cId="4134092793" sldId="774"/>
            <ac:spMk id="124931" creationId="{69C6383E-AE69-408A-8D64-4446B00AB255}"/>
          </ac:spMkLst>
        </pc:spChg>
        <pc:graphicFrameChg chg="mod">
          <ac:chgData name="Ha Nguyen" userId="7e36c6dd258c56d1" providerId="LiveId" clId="{516FC535-6E7C-466B-80E5-953660D7F4FF}" dt="2023-04-12T04:58:40.274" v="111" actId="1076"/>
          <ac:graphicFrameMkLst>
            <pc:docMk/>
            <pc:sldMk cId="4134092793" sldId="774"/>
            <ac:graphicFrameMk id="124932" creationId="{93395A80-1D75-4EF0-91A3-2D82F53EFD24}"/>
          </ac:graphicFrameMkLst>
        </pc:graphicFrameChg>
        <pc:graphicFrameChg chg="mod">
          <ac:chgData name="Ha Nguyen" userId="7e36c6dd258c56d1" providerId="LiveId" clId="{516FC535-6E7C-466B-80E5-953660D7F4FF}" dt="2023-04-12T04:58:43.144" v="112" actId="1076"/>
          <ac:graphicFrameMkLst>
            <pc:docMk/>
            <pc:sldMk cId="4134092793" sldId="774"/>
            <ac:graphicFrameMk id="124936" creationId="{ACF71E4D-4516-48F4-8198-9D6B3400F0B5}"/>
          </ac:graphicFrameMkLst>
        </pc:graphicFrameChg>
        <pc:graphicFrameChg chg="mod">
          <ac:chgData name="Ha Nguyen" userId="7e36c6dd258c56d1" providerId="LiveId" clId="{516FC535-6E7C-466B-80E5-953660D7F4FF}" dt="2023-04-12T04:58:44.673" v="113" actId="1076"/>
          <ac:graphicFrameMkLst>
            <pc:docMk/>
            <pc:sldMk cId="4134092793" sldId="774"/>
            <ac:graphicFrameMk id="124939" creationId="{F6E6BB10-A300-4B68-991C-3E2B0F4C201A}"/>
          </ac:graphicFrameMkLst>
        </pc:graphicFrameChg>
        <pc:picChg chg="del">
          <ac:chgData name="Ha Nguyen" userId="7e36c6dd258c56d1" providerId="LiveId" clId="{516FC535-6E7C-466B-80E5-953660D7F4FF}" dt="2023-04-12T04:58:31.168" v="108" actId="478"/>
          <ac:picMkLst>
            <pc:docMk/>
            <pc:sldMk cId="4134092793" sldId="774"/>
            <ac:picMk id="16393" creationId="{96CCB752-014D-4AA0-A77F-3BC8EEE998A9}"/>
          </ac:picMkLst>
        </pc:picChg>
        <pc:picChg chg="del">
          <ac:chgData name="Ha Nguyen" userId="7e36c6dd258c56d1" providerId="LiveId" clId="{516FC535-6E7C-466B-80E5-953660D7F4FF}" dt="2023-04-12T04:58:32.675" v="109" actId="478"/>
          <ac:picMkLst>
            <pc:docMk/>
            <pc:sldMk cId="4134092793" sldId="774"/>
            <ac:picMk id="16394" creationId="{C5023A38-02F6-4417-8CCC-5A2AFE2D5093}"/>
          </ac:picMkLst>
        </pc:picChg>
      </pc:sldChg>
      <pc:sldChg chg="add">
        <pc:chgData name="Ha Nguyen" userId="7e36c6dd258c56d1" providerId="LiveId" clId="{516FC535-6E7C-466B-80E5-953660D7F4FF}" dt="2023-04-12T04:59:51.742" v="151"/>
        <pc:sldMkLst>
          <pc:docMk/>
          <pc:sldMk cId="2622205359" sldId="775"/>
        </pc:sldMkLst>
      </pc:sldChg>
      <pc:sldChg chg="addSp modSp new modAnim">
        <pc:chgData name="Ha Nguyen" userId="7e36c6dd258c56d1" providerId="LiveId" clId="{516FC535-6E7C-466B-80E5-953660D7F4FF}" dt="2023-04-12T05:08:25.372" v="309" actId="1076"/>
        <pc:sldMkLst>
          <pc:docMk/>
          <pc:sldMk cId="2490322471" sldId="776"/>
        </pc:sldMkLst>
        <pc:spChg chg="add mod">
          <ac:chgData name="Ha Nguyen" userId="7e36c6dd258c56d1" providerId="LiveId" clId="{516FC535-6E7C-466B-80E5-953660D7F4FF}" dt="2023-04-12T05:08:25.372" v="309" actId="1076"/>
          <ac:spMkLst>
            <pc:docMk/>
            <pc:sldMk cId="2490322471" sldId="776"/>
            <ac:spMk id="2" creationId="{7D05443F-A72A-289C-57AC-0332DABE5912}"/>
          </ac:spMkLst>
        </pc:spChg>
        <pc:spChg chg="add mod">
          <ac:chgData name="Ha Nguyen" userId="7e36c6dd258c56d1" providerId="LiveId" clId="{516FC535-6E7C-466B-80E5-953660D7F4FF}" dt="2023-04-12T05:08:25.372" v="309" actId="1076"/>
          <ac:spMkLst>
            <pc:docMk/>
            <pc:sldMk cId="2490322471" sldId="776"/>
            <ac:spMk id="3" creationId="{5F6DA633-C923-4DF7-E83D-89EB5468E661}"/>
          </ac:spMkLst>
        </pc:spChg>
        <pc:spChg chg="add mod">
          <ac:chgData name="Ha Nguyen" userId="7e36c6dd258c56d1" providerId="LiveId" clId="{516FC535-6E7C-466B-80E5-953660D7F4FF}" dt="2023-04-12T05:08:25.372" v="309" actId="1076"/>
          <ac:spMkLst>
            <pc:docMk/>
            <pc:sldMk cId="2490322471" sldId="776"/>
            <ac:spMk id="4" creationId="{EE1E8CFD-F6A4-E4A4-5F8E-AB2DC9205DAA}"/>
          </ac:spMkLst>
        </pc:spChg>
        <pc:spChg chg="add mod">
          <ac:chgData name="Ha Nguyen" userId="7e36c6dd258c56d1" providerId="LiveId" clId="{516FC535-6E7C-466B-80E5-953660D7F4FF}" dt="2023-04-12T05:08:25.372" v="309" actId="1076"/>
          <ac:spMkLst>
            <pc:docMk/>
            <pc:sldMk cId="2490322471" sldId="776"/>
            <ac:spMk id="5" creationId="{BC05B6BD-9D75-E522-0543-75D3AB9528F6}"/>
          </ac:spMkLst>
        </pc:spChg>
        <pc:spChg chg="add mod">
          <ac:chgData name="Ha Nguyen" userId="7e36c6dd258c56d1" providerId="LiveId" clId="{516FC535-6E7C-466B-80E5-953660D7F4FF}" dt="2023-04-12T05:08:25.372" v="309" actId="1076"/>
          <ac:spMkLst>
            <pc:docMk/>
            <pc:sldMk cId="2490322471" sldId="776"/>
            <ac:spMk id="6" creationId="{F80EECD9-43AE-25C8-C0AB-6B8D0A8FDA40}"/>
          </ac:spMkLst>
        </pc:spChg>
        <pc:graphicFrameChg chg="add mod">
          <ac:chgData name="Ha Nguyen" userId="7e36c6dd258c56d1" providerId="LiveId" clId="{516FC535-6E7C-466B-80E5-953660D7F4FF}" dt="2023-04-12T05:08:25.372" v="309" actId="1076"/>
          <ac:graphicFrameMkLst>
            <pc:docMk/>
            <pc:sldMk cId="2490322471" sldId="776"/>
            <ac:graphicFrameMk id="7" creationId="{B5D9B3E4-67FA-EFC4-988D-B977747C5BCA}"/>
          </ac:graphicFrameMkLst>
        </pc:graphicFrameChg>
        <pc:graphicFrameChg chg="add mod">
          <ac:chgData name="Ha Nguyen" userId="7e36c6dd258c56d1" providerId="LiveId" clId="{516FC535-6E7C-466B-80E5-953660D7F4FF}" dt="2023-04-12T05:08:25.372" v="309" actId="1076"/>
          <ac:graphicFrameMkLst>
            <pc:docMk/>
            <pc:sldMk cId="2490322471" sldId="776"/>
            <ac:graphicFrameMk id="8" creationId="{1DC97E25-DB61-B72C-4E4C-64431CA5F389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0C85B6-409B-4475-B351-406E4F66BC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4DBD00-DA9C-4234-B242-8183E792A9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C472D9-8950-4D6B-AAB0-7E6BCB5BD5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EECA5-A7F2-4F00-BA2F-3081CDB03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86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B0951D-EBA7-47A1-A388-3EC621280E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EFE814-4E27-4FE6-9F1F-2ED7360A3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0794A1-AA15-4EF6-A8FE-1793CF2ED5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67529-667C-4F71-8D2A-07DF2576E3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73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89EAFE-C1DA-4CF9-911E-E1A2028047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78EA9E-AAFF-4BB7-94A3-6C04CF6962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DAA6E1-8410-4539-97A1-A6ED150755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280E9-3F04-4DE2-A400-B0CE339F16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701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7B7932D-9566-488C-A973-848600CB3B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00BDF2C-DEBF-45FD-96C6-856BA052AF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C981860-90EC-494C-98C8-6898E7F46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ED5DE-842A-40D9-8527-8570F49D3C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695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A69185-AE0E-405A-A41B-99F29F8682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16A34C-56B0-4EBA-938B-0FD37BD3A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524324-9434-40B5-AE57-410DCCC93E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18FC5-E06E-445C-9AAB-E23B96DE8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880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8F1DFACC-5C2C-416C-8471-258D44DA7687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1C796BE7-A875-486D-BE8E-E53E24B87FAC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94AD09E4-FB51-457D-A6EE-A2F3B3AD29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3B4DB8A6-57F3-441D-9154-F63EF7FC3E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CF94CE94-FD59-4944-95B8-EFD09B44F0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E4A1833B-A9E3-42FA-ABBE-73A4000B7FE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80911DF5-275F-48AE-AE55-6FD2B2CCAA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5DAF8CC7-5AF3-401A-AB82-6A60474362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7020DE04-2225-45CA-B8CB-E73D555DA4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FAD345C8-8B85-4263-B324-78CCD82584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E60A7B52-C198-43BA-8216-10F8C5B3B3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4D1501B5-9935-4A31-BCDE-FAF8E8CFFE49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5441C960-7107-4CB7-8FC6-9E9FD984E71F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ACB49D64-5FA8-4DAF-A246-0C08BA6883B8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109E1771-CAC8-4F90-92A2-83C035B96FFE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E12AD3C6-472E-4880-97FB-AA73C15A250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CA4CF943-242F-4E4C-BF34-DE51BEB042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DF1A5FE4-534B-4E82-BEF9-902D450E51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78E5FDE1-8280-43ED-B3EE-2EA016E26B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CDF475DE-FFEC-44F9-9101-E97AF0A3F2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1C81B090-8943-4F9E-98C4-FE5D11CC92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21A91E6A-352C-4C2A-A520-556CC84731ED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7B71594D-6C08-4D4C-8750-C56C60F77B4E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A37A6D16-21A3-40A6-A447-F977B806A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271B2F20-17B2-48FE-97CA-7006951F70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06AC4A95-F723-4518-9775-3F15E4959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62D14-DEA7-4877-95E3-0D66794880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12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C4E6AC3-ABEA-4414-9A7D-E1D5F067E893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737C5EC-9612-41C8-AC1E-1A9B66E013D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D0490A1F-9433-43DD-BFFA-0BCDAF876E5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915C3DF-8443-4B4E-B867-A987FCAB5D7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7FD9BC8-F939-457E-80D8-4019A99BF4A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FC89914-17D8-4F98-9054-8CA9335532C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E171AA3-CE17-450E-A282-3C4F62E4D77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343E9CB-F43F-4508-905D-6169B08C21E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D09D56A-C23D-4F8E-BA69-904CDF7EE59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62B7CC0-2152-4AB2-98BA-1F233A6C3BF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B20CC2E-0B84-4382-B2B9-C7028BDB836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A5B8759-FB6F-447D-BBD6-5AF119F439C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B407E2A-4E9C-4D2D-A6C8-B9A9893F21A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CBA195C-7E23-45D6-8A9E-1E1D496F6FA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1743BD7-EC06-428E-B272-D0DE52EF52A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B5B577A-0B09-490F-845C-4047B8F4A22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385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5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EF59B048-A38C-469F-A362-50DFFD39C8E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55AF1D76-6837-4954-B138-092017003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B6931822-591B-4F91-86AE-17AD7E4C5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75BD8-B0F0-40DA-92E6-F98EAD72F2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60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EA2968A-F667-4529-A3C8-5A96673A88E3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EFD2C852-D0DC-4324-BBC6-E4415251D6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AD68277F-484A-46F8-9A5E-5DBB6E98DA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4F42DC76-DCF2-4C4A-A532-305B9D6E7739}"/>
              </a:ext>
            </a:extLst>
          </p:cNvPr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BD57DEF0-D613-4F98-B501-73EAB536E753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DAC7955-8BF9-4F9E-913B-EBD9C1D460F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6878DB3D-8BDE-4C3A-9CB5-FB0EEA3A45C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4A6BA43C-9E38-4DAC-8992-4D450CBE338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8C68C03D-DCC1-4CE5-89B5-2381E7338A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52713652-B949-4FE0-B0B9-5401A06C513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235926CB-082E-4557-9333-90403F6FFFF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E22A7325-2094-4F59-8BBA-6724A979C69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973569E-5E9E-4EB3-96BF-36E955C2065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DD1E9710-2CC5-4738-8085-827FBA5F55D2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06C553F-D048-4088-BF92-7C87BC0DD1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57F55FD-A094-4AE5-A23D-DFF96DADA3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AA24D72C-141B-41A6-A4BA-164AB1E62B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9B280000-AC42-487C-A485-313D11C08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00F6DE5A-035F-4280-8DCB-A123656863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4BF2613-8F0A-4C58-BFBF-C14AAD2914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17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717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6DD6B4DA-486A-476B-BDE5-56D7C02FBC5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D8F23A65-457A-4531-A882-D2CD3BD698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C43F5B-6CD1-44B8-BAF1-95F55DCD3D6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BE8D9974-B814-4C27-A4C4-BBFBD22E6DE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64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B00D3640-8B29-4976-94E8-C850F902B3C2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03F7EB7-23C9-4325-A6E5-D28011721FDF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67914BCE-1EDD-427E-AEF4-8DA04436A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C6BD961-B083-41E9-BCCE-FFA4A58845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2B74ED7-38F6-4FE6-A84C-2C9D451A43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04F56F7D-9B3B-45B0-A6A3-24F2A0555E9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85F35285-8F00-4C7D-8D61-E94527EA22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E95FB701-A41D-4360-8EA7-899AE0A3BA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22DD5AFA-2025-47A7-A661-F64079C497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6F73782E-1D49-4689-A3FB-C3B80BCD78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92A3C9CE-AEAE-42A6-8A18-DAA55B8223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9AA859CC-C8C3-425A-BDD8-0AD44FDC3C14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2B77B308-F3D2-4E91-901C-8EAB34FED028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639007B1-5C3F-489C-9C81-E812B7FE8701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78B0F6DA-6EC5-4F9D-97EB-C72B41DCE025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7FAD39B9-76BB-4403-8AF2-506285B8BA4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2A873EC1-96CD-4229-845D-3F878470B8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27F620D1-37B2-439D-BDB0-106115A664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12671611-C878-4D30-B5F7-C88F9B692A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503108F8-9756-4198-AC6B-5EAA97AF7C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30F6FF1D-EA6C-4845-BFFA-800B5CB516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8ABDCEDC-8C24-4688-95DC-6D29705E2A7B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E076C161-91D8-4797-B775-1CDE3B6C15A1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9AB3D852-3933-405F-89EC-AB1A62DA64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6F21A9D2-78A3-410F-9AAE-97EF96854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A8FD1C0-9BB6-47E7-8DF7-BB7F21474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3B98C-B081-4720-A926-386591E339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583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04970EA-A51F-467B-99F6-FD0F1F48615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D70EFCB9-A6D8-4144-8DB6-9233881B34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921C4A9F-0FE0-4A60-A3B7-5B1BEC886FC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48313890-B689-46A9-B626-FC0E120D15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F0052215-E8CE-4FFC-94E6-19C1A43C60A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6C7342AA-8527-4D34-BC7C-46BB53FF1F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2A0BCAEE-A701-4346-BB51-E7D928AC182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8BB3AF5A-778D-423B-AA0D-09DA3825B9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669B851B-3E2A-4484-84F9-0ADFB6BC29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49C983F0-BBB3-4BF5-BE57-678B770768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0208DA94-A41E-43AF-AABA-96FA91A77F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EB2FDBCC-140C-4E79-A815-6772C8D14E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469A9B52-583E-4585-A8FA-D4F1CE6EFC5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D0DC8540-597F-4AE5-9E5A-3B5B130077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730EAFE1-F37A-46AC-A467-A907EEE58F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7D57DF15-6DD3-4278-9F97-FCBE368ADA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991DDBD2-8359-49A3-B889-61B214639E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4E844518-DF93-4F41-9F8D-149D3C4DD5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489D938C-DEA5-4C7A-AA1B-7C72A26CDF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D6970BC5-A5F6-4C0E-B412-AB6C3890CBA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BA6C0CDD-4658-418F-81A5-1EC04B9E31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378205D6-1BAE-4251-B729-20DD23B3B1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1267C598-3F27-437C-BD6C-78AF401DA2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0060711C-5D8B-43EE-8821-185B80BEF9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599C4EF5-8020-44C0-A7EB-7854CCC5BB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DE06785F-8225-41D8-A022-4028344E5D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69697CDF-7B42-4A21-816F-E425948E0F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92E671D5-44F8-4058-96F6-0B82A69C4E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2" name="Group 30">
                <a:extLst>
                  <a:ext uri="{FF2B5EF4-FFF2-40B4-BE49-F238E27FC236}">
                    <a16:creationId xmlns:a16="http://schemas.microsoft.com/office/drawing/2014/main" id="{F71E2B1A-163A-4857-9057-5439236F1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>
                  <a:extLst>
                    <a:ext uri="{FF2B5EF4-FFF2-40B4-BE49-F238E27FC236}">
                      <a16:creationId xmlns:a16="http://schemas.microsoft.com/office/drawing/2014/main" id="{71F60F37-7CDA-4980-BC22-9F3F8B9404E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Freeform 32">
                  <a:extLst>
                    <a:ext uri="{FF2B5EF4-FFF2-40B4-BE49-F238E27FC236}">
                      <a16:creationId xmlns:a16="http://schemas.microsoft.com/office/drawing/2014/main" id="{D8060CA3-FEC4-427D-88D0-655A43FA73A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Freeform 33">
                  <a:extLst>
                    <a:ext uri="{FF2B5EF4-FFF2-40B4-BE49-F238E27FC236}">
                      <a16:creationId xmlns:a16="http://schemas.microsoft.com/office/drawing/2014/main" id="{3F4630BE-0572-4F16-BFA7-FDB0FE7329A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Freeform 34">
                  <a:extLst>
                    <a:ext uri="{FF2B5EF4-FFF2-40B4-BE49-F238E27FC236}">
                      <a16:creationId xmlns:a16="http://schemas.microsoft.com/office/drawing/2014/main" id="{EAB23D60-21C7-44EA-92C5-50FF7AD4164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Freeform 35">
                  <a:extLst>
                    <a:ext uri="{FF2B5EF4-FFF2-40B4-BE49-F238E27FC236}">
                      <a16:creationId xmlns:a16="http://schemas.microsoft.com/office/drawing/2014/main" id="{9002D694-8FA2-428B-91B6-467F880DB3C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Freeform 36">
                  <a:extLst>
                    <a:ext uri="{FF2B5EF4-FFF2-40B4-BE49-F238E27FC236}">
                      <a16:creationId xmlns:a16="http://schemas.microsoft.com/office/drawing/2014/main" id="{C65611DA-E65A-4259-BD5B-0B5C637C31E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Freeform 37">
                  <a:extLst>
                    <a:ext uri="{FF2B5EF4-FFF2-40B4-BE49-F238E27FC236}">
                      <a16:creationId xmlns:a16="http://schemas.microsoft.com/office/drawing/2014/main" id="{E59DC20E-8D08-4375-9024-B178F3A883C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Freeform 38">
                  <a:extLst>
                    <a:ext uri="{FF2B5EF4-FFF2-40B4-BE49-F238E27FC236}">
                      <a16:creationId xmlns:a16="http://schemas.microsoft.com/office/drawing/2014/main" id="{E12C689E-388F-49FE-A3A8-D16A9D83BB4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Freeform 39">
                  <a:extLst>
                    <a:ext uri="{FF2B5EF4-FFF2-40B4-BE49-F238E27FC236}">
                      <a16:creationId xmlns:a16="http://schemas.microsoft.com/office/drawing/2014/main" id="{ACF87D3A-633A-4A29-9737-B55F1B982D5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Freeform 40">
                  <a:extLst>
                    <a:ext uri="{FF2B5EF4-FFF2-40B4-BE49-F238E27FC236}">
                      <a16:creationId xmlns:a16="http://schemas.microsoft.com/office/drawing/2014/main" id="{B2E854BA-3E90-4BA4-B588-9C92B596075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Freeform 41">
                  <a:extLst>
                    <a:ext uri="{FF2B5EF4-FFF2-40B4-BE49-F238E27FC236}">
                      <a16:creationId xmlns:a16="http://schemas.microsoft.com/office/drawing/2014/main" id="{3E7829FA-A526-4638-8F4E-CCC686174A8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Freeform 42">
                  <a:extLst>
                    <a:ext uri="{FF2B5EF4-FFF2-40B4-BE49-F238E27FC236}">
                      <a16:creationId xmlns:a16="http://schemas.microsoft.com/office/drawing/2014/main" id="{7CDF2531-F6E0-420B-AFF0-4C008744223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Freeform 43">
                  <a:extLst>
                    <a:ext uri="{FF2B5EF4-FFF2-40B4-BE49-F238E27FC236}">
                      <a16:creationId xmlns:a16="http://schemas.microsoft.com/office/drawing/2014/main" id="{368F4AAE-A45A-4CBD-8031-FB20A790CE5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Freeform 44">
                  <a:extLst>
                    <a:ext uri="{FF2B5EF4-FFF2-40B4-BE49-F238E27FC236}">
                      <a16:creationId xmlns:a16="http://schemas.microsoft.com/office/drawing/2014/main" id="{71358DD0-9402-4FE0-A726-CF10442481B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Freeform 45">
                  <a:extLst>
                    <a:ext uri="{FF2B5EF4-FFF2-40B4-BE49-F238E27FC236}">
                      <a16:creationId xmlns:a16="http://schemas.microsoft.com/office/drawing/2014/main" id="{1C6DC20A-A4BE-45C3-9478-95942B5298B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3" name="Group 46">
                <a:extLst>
                  <a:ext uri="{FF2B5EF4-FFF2-40B4-BE49-F238E27FC236}">
                    <a16:creationId xmlns:a16="http://schemas.microsoft.com/office/drawing/2014/main" id="{DE28A706-F26A-4A63-AB43-DE5F0B82F1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9E761767-684C-41BE-B01B-D80E2C26CE6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3 w 305"/>
                    <a:gd name="T1" fmla="*/ 428 h 426"/>
                    <a:gd name="T2" fmla="*/ 307 w 305"/>
                    <a:gd name="T3" fmla="*/ 42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3 w 305"/>
                    <a:gd name="T9" fmla="*/ 428 h 426"/>
                    <a:gd name="T10" fmla="*/ 283 w 305"/>
                    <a:gd name="T11" fmla="*/ 428 h 426"/>
                    <a:gd name="T12" fmla="*/ 283 w 305"/>
                    <a:gd name="T13" fmla="*/ 42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9DD07A4E-28EA-4589-9730-3756F597035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8 h 486"/>
                    <a:gd name="T2" fmla="*/ 48 w 347"/>
                    <a:gd name="T3" fmla="*/ 488 h 486"/>
                    <a:gd name="T4" fmla="*/ 349 w 347"/>
                    <a:gd name="T5" fmla="*/ 72 h 486"/>
                    <a:gd name="T6" fmla="*/ 349 w 347"/>
                    <a:gd name="T7" fmla="*/ 0 h 486"/>
                    <a:gd name="T8" fmla="*/ 0 w 347"/>
                    <a:gd name="T9" fmla="*/ 488 h 486"/>
                    <a:gd name="T10" fmla="*/ 24 w 347"/>
                    <a:gd name="T11" fmla="*/ 488 h 486"/>
                    <a:gd name="T12" fmla="*/ 24 w 347"/>
                    <a:gd name="T13" fmla="*/ 48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49">
                <a:extLst>
                  <a:ext uri="{FF2B5EF4-FFF2-40B4-BE49-F238E27FC236}">
                    <a16:creationId xmlns:a16="http://schemas.microsoft.com/office/drawing/2014/main" id="{B0878F18-F934-4FD8-A1C8-7521CA3848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>
                  <a:extLst>
                    <a:ext uri="{FF2B5EF4-FFF2-40B4-BE49-F238E27FC236}">
                      <a16:creationId xmlns:a16="http://schemas.microsoft.com/office/drawing/2014/main" id="{C9A81608-DCBC-4921-B219-7E72C665477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Freeform 51">
                  <a:extLst>
                    <a:ext uri="{FF2B5EF4-FFF2-40B4-BE49-F238E27FC236}">
                      <a16:creationId xmlns:a16="http://schemas.microsoft.com/office/drawing/2014/main" id="{F9E6720F-1CCA-4321-92DD-E70EA5DC57F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Freeform 52">
                  <a:extLst>
                    <a:ext uri="{FF2B5EF4-FFF2-40B4-BE49-F238E27FC236}">
                      <a16:creationId xmlns:a16="http://schemas.microsoft.com/office/drawing/2014/main" id="{9D244040-B96C-4773-A605-3CFE98BB9FF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Freeform 53">
                  <a:extLst>
                    <a:ext uri="{FF2B5EF4-FFF2-40B4-BE49-F238E27FC236}">
                      <a16:creationId xmlns:a16="http://schemas.microsoft.com/office/drawing/2014/main" id="{7E8D2D84-1C56-40D7-8F53-53C02177377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Freeform 54">
                  <a:extLst>
                    <a:ext uri="{FF2B5EF4-FFF2-40B4-BE49-F238E27FC236}">
                      <a16:creationId xmlns:a16="http://schemas.microsoft.com/office/drawing/2014/main" id="{6CDF58EE-E32B-469E-B58D-54A3A444E71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Freeform 55">
                  <a:extLst>
                    <a:ext uri="{FF2B5EF4-FFF2-40B4-BE49-F238E27FC236}">
                      <a16:creationId xmlns:a16="http://schemas.microsoft.com/office/drawing/2014/main" id="{B396843E-0721-4332-A6D6-61348907089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Freeform 56">
                  <a:extLst>
                    <a:ext uri="{FF2B5EF4-FFF2-40B4-BE49-F238E27FC236}">
                      <a16:creationId xmlns:a16="http://schemas.microsoft.com/office/drawing/2014/main" id="{0E5636AC-914D-487B-899F-9DF40DEDB98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Freeform 57">
                  <a:extLst>
                    <a:ext uri="{FF2B5EF4-FFF2-40B4-BE49-F238E27FC236}">
                      <a16:creationId xmlns:a16="http://schemas.microsoft.com/office/drawing/2014/main" id="{8BC5F891-2137-4BF1-AC08-60B789A29A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Freeform 58">
                  <a:extLst>
                    <a:ext uri="{FF2B5EF4-FFF2-40B4-BE49-F238E27FC236}">
                      <a16:creationId xmlns:a16="http://schemas.microsoft.com/office/drawing/2014/main" id="{8C0F7CD8-3F75-421B-96F9-B75653735CD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5" name="Freeform 59">
                <a:extLst>
                  <a:ext uri="{FF2B5EF4-FFF2-40B4-BE49-F238E27FC236}">
                    <a16:creationId xmlns:a16="http://schemas.microsoft.com/office/drawing/2014/main" id="{9C8385A1-B184-4EE6-B197-C5A26E5230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60">
                <a:extLst>
                  <a:ext uri="{FF2B5EF4-FFF2-40B4-BE49-F238E27FC236}">
                    <a16:creationId xmlns:a16="http://schemas.microsoft.com/office/drawing/2014/main" id="{295DC857-E5BB-4FBA-B270-1A44B3E99A2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A31458F0-A417-44E9-A48C-6C95A11345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2">
                <a:extLst>
                  <a:ext uri="{FF2B5EF4-FFF2-40B4-BE49-F238E27FC236}">
                    <a16:creationId xmlns:a16="http://schemas.microsoft.com/office/drawing/2014/main" id="{41E12810-CD73-45B4-98C2-48E3F11575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3">
                <a:extLst>
                  <a:ext uri="{FF2B5EF4-FFF2-40B4-BE49-F238E27FC236}">
                    <a16:creationId xmlns:a16="http://schemas.microsoft.com/office/drawing/2014/main" id="{AE8D4132-644D-4705-B56F-C995D40424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64">
                <a:extLst>
                  <a:ext uri="{FF2B5EF4-FFF2-40B4-BE49-F238E27FC236}">
                    <a16:creationId xmlns:a16="http://schemas.microsoft.com/office/drawing/2014/main" id="{AD14FD8E-D954-4449-B36E-F8D6275486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5">
                <a:extLst>
                  <a:ext uri="{FF2B5EF4-FFF2-40B4-BE49-F238E27FC236}">
                    <a16:creationId xmlns:a16="http://schemas.microsoft.com/office/drawing/2014/main" id="{21DD6792-8BF6-4219-8394-48DDC5505B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66">
                <a:extLst>
                  <a:ext uri="{FF2B5EF4-FFF2-40B4-BE49-F238E27FC236}">
                    <a16:creationId xmlns:a16="http://schemas.microsoft.com/office/drawing/2014/main" id="{308E3670-1D6D-4C3A-AAB4-34000C9333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053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053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4CE77C28-C62E-4310-A02B-AE1EE9CE236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5933C3E6-81E0-4C8B-90EC-18F45AE75C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>
            <a:extLst>
              <a:ext uri="{FF2B5EF4-FFF2-40B4-BE49-F238E27FC236}">
                <a16:creationId xmlns:a16="http://schemas.microsoft.com/office/drawing/2014/main" id="{DB1963AE-F601-4D6B-A55C-BBA4544DD1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A175D-E5FC-4BA1-9C33-922447EAB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130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2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A9D12D-3FC8-4168-89AE-5993DD469C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627DFC-5706-4A03-9130-D971F5D294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BA328A-43A7-4FAA-ACBF-39AD87E66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18E49-03F9-4C33-8D6A-017F6F3E3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22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36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19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0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78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18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14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47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39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58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2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077536-BB75-42BD-A813-1F5B9641D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555EE4-7BB2-4BEF-AB22-017DFD5AB9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44A83B-47F4-43CB-9A84-5783969928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0EC9B-F23F-4C02-89F0-BE0B8A9CA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667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hỗ dành sẵn cho Ngày tháng 3">
            <a:extLst>
              <a:ext uri="{FF2B5EF4-FFF2-40B4-BE49-F238E27FC236}">
                <a16:creationId xmlns:a16="http://schemas.microsoft.com/office/drawing/2014/main" id="{211A2744-F67C-40E9-969E-6ADC8FF5A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Chân trang 4">
            <a:extLst>
              <a:ext uri="{FF2B5EF4-FFF2-40B4-BE49-F238E27FC236}">
                <a16:creationId xmlns:a16="http://schemas.microsoft.com/office/drawing/2014/main" id="{BC752E35-5345-480F-B3FB-B8ADE32D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Số hiệu Bản chiếu 5">
            <a:extLst>
              <a:ext uri="{FF2B5EF4-FFF2-40B4-BE49-F238E27FC236}">
                <a16:creationId xmlns:a16="http://schemas.microsoft.com/office/drawing/2014/main" id="{DF91EEFA-C424-4057-A2E7-02B7E161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5641E-8F13-423A-8846-8E51DB91B6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85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B84B13-9FD4-4C2A-8C38-39CBD9E77C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495A-A978-40BC-87CA-AD7382B29C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1CBB9C-5D20-4A19-8D4D-0AE29ABE3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30825-E698-4DA4-A30B-C84E04193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9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8AF09F-6090-4303-A27B-B4E9276D7E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1FF677C-A15B-4410-AEBF-26F8A07A9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2E4446D-FFBF-40C5-A5A3-44DB90D3F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AB4AF-4D57-4EF3-BD19-D9C234260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99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7DE47E-14FE-422E-89AC-4CDBF5A04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01CFBF-243E-440F-9FFE-3C162D89BF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A9FE68-9F90-4E9B-A4A9-59FD4F8A3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5BAAE-DF81-4BBB-8EAC-42E82293C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85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45D3F30-C77F-4B0A-A7B1-2F5C3C414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CCDA52-608F-470E-9139-D52113676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B62D221-90A5-4F3F-9221-770D12438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C97D4-5DED-46B2-A79C-46398EEDD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38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AB653A-4BE7-4F5B-A4DA-5C9405AC99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424C42-89A5-40FA-A573-52C00002DE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DFA87-7484-4AAE-BFE4-DA32C5EA5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54E25-8AC4-4AB8-9968-6B1AAA55B9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05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4E4B0B-1F54-42F8-A4B7-679E111C7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E9389A-C76A-4620-9F98-1C933050C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F88E0-864E-4380-ABEC-3C2629E37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ED88F-34F2-444B-8F09-D81B67A4EA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26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ACB68D7-EC44-4763-9249-28A3C2B94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7B3FDB-E4B0-49AE-9DA8-A6784D743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CE4036AC-1B58-495C-AB48-5A21F21B1B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E4DDBDC0-7DC5-4FB1-AA85-429A30F9A4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86D04374-2234-4929-9BC3-E4FF1B407E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5819CD00-C3C8-44C8-8A64-EAA7D2A26D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CA4AA5F6-648A-47A5-8E42-6284C8EF8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4">
            <a:extLst>
              <a:ext uri="{FF2B5EF4-FFF2-40B4-BE49-F238E27FC236}">
                <a16:creationId xmlns:a16="http://schemas.microsoft.com/office/drawing/2014/main" id="{2C68C6EF-FCD0-4D73-91B5-65A77DD7E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6" name="Rectangle 5">
            <a:extLst>
              <a:ext uri="{FF2B5EF4-FFF2-40B4-BE49-F238E27FC236}">
                <a16:creationId xmlns:a16="http://schemas.microsoft.com/office/drawing/2014/main" id="{554EEF43-D7F5-483D-9E54-4F5FF166E7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" name="Rectangle 6">
            <a:extLst>
              <a:ext uri="{FF2B5EF4-FFF2-40B4-BE49-F238E27FC236}">
                <a16:creationId xmlns:a16="http://schemas.microsoft.com/office/drawing/2014/main" id="{83349BDA-9A78-45F1-8FB3-2924B0192B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" name="Rectangle 7">
            <a:extLst>
              <a:ext uri="{FF2B5EF4-FFF2-40B4-BE49-F238E27FC236}">
                <a16:creationId xmlns:a16="http://schemas.microsoft.com/office/drawing/2014/main" id="{5C30AE0A-789F-4AEF-8DA1-240DF2BD56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98D12A-C9BD-4E3F-94C8-C601F951E1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34" name="Rectangle 18">
            <a:extLst>
              <a:ext uri="{FF2B5EF4-FFF2-40B4-BE49-F238E27FC236}">
                <a16:creationId xmlns:a16="http://schemas.microsoft.com/office/drawing/2014/main" id="{54E9D621-734F-426B-9744-197B8AA01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2838" name="Rectangle 22">
            <a:extLst>
              <a:ext uri="{FF2B5EF4-FFF2-40B4-BE49-F238E27FC236}">
                <a16:creationId xmlns:a16="http://schemas.microsoft.com/office/drawing/2014/main" id="{C3FA56DE-5063-40B7-95AF-CCA36AA0A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AFB18CC5-5771-492D-8076-6A3B365D32E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7A1FF323-905A-4C8A-9715-28740EFEE8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22">
            <a:extLst>
              <a:ext uri="{FF2B5EF4-FFF2-40B4-BE49-F238E27FC236}">
                <a16:creationId xmlns:a16="http://schemas.microsoft.com/office/drawing/2014/main" id="{4D065111-88D4-4160-B669-4C64AA7956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7B18340-1981-4DEB-BE1E-2B4E110145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50" name="Rectangle 22">
            <a:extLst>
              <a:ext uri="{FF2B5EF4-FFF2-40B4-BE49-F238E27FC236}">
                <a16:creationId xmlns:a16="http://schemas.microsoft.com/office/drawing/2014/main" id="{5BEA6549-CC4F-4ABE-B6EC-C9E1B834B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23">
            <a:extLst>
              <a:ext uri="{FF2B5EF4-FFF2-40B4-BE49-F238E27FC236}">
                <a16:creationId xmlns:a16="http://schemas.microsoft.com/office/drawing/2014/main" id="{D5C3F682-B5BB-4990-8469-28D1EBA69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7" name="Rectangle 24">
            <a:extLst>
              <a:ext uri="{FF2B5EF4-FFF2-40B4-BE49-F238E27FC236}">
                <a16:creationId xmlns:a16="http://schemas.microsoft.com/office/drawing/2014/main" id="{94CA1019-BFC0-48ED-A7AB-7C03EE7B26DA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25">
            <a:extLst>
              <a:ext uri="{FF2B5EF4-FFF2-40B4-BE49-F238E27FC236}">
                <a16:creationId xmlns:a16="http://schemas.microsoft.com/office/drawing/2014/main" id="{F1668FF8-C45A-4436-AEBF-827EC11975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C95D7FC-4176-4B91-A1F8-8664A16ABC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9" name="Rectangle 26">
            <a:extLst>
              <a:ext uri="{FF2B5EF4-FFF2-40B4-BE49-F238E27FC236}">
                <a16:creationId xmlns:a16="http://schemas.microsoft.com/office/drawing/2014/main" id="{66F72F37-A504-439E-B385-EF6823A7FD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5AA4D930-5C79-4B0D-9CE9-3EBC6BB9F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DDEA57E5-A727-46FA-881E-DE19B9572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6" name="Rectangle 5">
            <a:extLst>
              <a:ext uri="{FF2B5EF4-FFF2-40B4-BE49-F238E27FC236}">
                <a16:creationId xmlns:a16="http://schemas.microsoft.com/office/drawing/2014/main" id="{134A07A0-1AF2-48F0-AB1D-C7C8C69D3B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" name="Rectangle 6">
            <a:extLst>
              <a:ext uri="{FF2B5EF4-FFF2-40B4-BE49-F238E27FC236}">
                <a16:creationId xmlns:a16="http://schemas.microsoft.com/office/drawing/2014/main" id="{2F354E0B-4EBC-45AC-95A9-65CA94BCF6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" name="Rectangle 7">
            <a:extLst>
              <a:ext uri="{FF2B5EF4-FFF2-40B4-BE49-F238E27FC236}">
                <a16:creationId xmlns:a16="http://schemas.microsoft.com/office/drawing/2014/main" id="{1262C7F5-D596-413D-B0F8-0D91534B40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DB98CB-B969-45EE-B3F5-4455DE1DDC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07" name="Rectangle 67">
            <a:extLst>
              <a:ext uri="{FF2B5EF4-FFF2-40B4-BE49-F238E27FC236}">
                <a16:creationId xmlns:a16="http://schemas.microsoft.com/office/drawing/2014/main" id="{578A532F-6013-4F05-9704-E1AE5E8F9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9511" name="Rectangle 71">
            <a:extLst>
              <a:ext uri="{FF2B5EF4-FFF2-40B4-BE49-F238E27FC236}">
                <a16:creationId xmlns:a16="http://schemas.microsoft.com/office/drawing/2014/main" id="{32055941-A265-4D8E-BD04-A10800EAA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7" name="Rectangle 69">
            <a:extLst>
              <a:ext uri="{FF2B5EF4-FFF2-40B4-BE49-F238E27FC236}">
                <a16:creationId xmlns:a16="http://schemas.microsoft.com/office/drawing/2014/main" id="{BF889138-CEB4-44F4-8D13-51AC2200045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70">
            <a:extLst>
              <a:ext uri="{FF2B5EF4-FFF2-40B4-BE49-F238E27FC236}">
                <a16:creationId xmlns:a16="http://schemas.microsoft.com/office/drawing/2014/main" id="{772FC94F-7834-40FC-B295-81F2F9730E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71">
            <a:extLst>
              <a:ext uri="{FF2B5EF4-FFF2-40B4-BE49-F238E27FC236}">
                <a16:creationId xmlns:a16="http://schemas.microsoft.com/office/drawing/2014/main" id="{D3BE6281-2E91-4F1A-AB7F-844B20070E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16F0306-E103-4016-A498-4256FE7ECA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3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k1">
            <a:extLst>
              <a:ext uri="{FF2B5EF4-FFF2-40B4-BE49-F238E27FC236}">
                <a16:creationId xmlns:a16="http://schemas.microsoft.com/office/drawing/2014/main" id="{046F039E-A8F8-4F81-AFDC-689F0B6F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732B55-5B33-43E0-9FDC-B240F1723A32}"/>
              </a:ext>
            </a:extLst>
          </p:cNvPr>
          <p:cNvSpPr txBox="1"/>
          <p:nvPr/>
        </p:nvSpPr>
        <p:spPr>
          <a:xfrm>
            <a:off x="457200" y="2076889"/>
            <a:ext cx="7772400" cy="8237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28575" cmpd="sng">
                  <a:solidFill>
                    <a:srgbClr val="FFE103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MÔN: TOÁN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94BDC6-B717-4AB7-B8EA-99E0114C4A83}"/>
              </a:ext>
            </a:extLst>
          </p:cNvPr>
          <p:cNvSpPr/>
          <p:nvPr/>
        </p:nvSpPr>
        <p:spPr>
          <a:xfrm>
            <a:off x="990600" y="1244025"/>
            <a:ext cx="6629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PHÒNG GIÁO DỤC  VÀ  ĐÀO TẠO QUẬN LONG BIÊN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TRƯỜNG TIỂU HỌC PHÚC LỢI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7">
            <a:extLst>
              <a:ext uri="{FF2B5EF4-FFF2-40B4-BE49-F238E27FC236}">
                <a16:creationId xmlns:a16="http://schemas.microsoft.com/office/drawing/2014/main" id="{9EE8F3F1-8F44-4B36-917D-C753B1F3F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12192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Bài 2: Tính bằng cách thuận tiện nhất: </a:t>
            </a:r>
            <a:r>
              <a:rPr lang="en-US" altLang="en-US" sz="2800" b="1">
                <a:latin typeface=".VnTime" pitchFamily="34" charset="0"/>
              </a:rPr>
              <a:t> </a:t>
            </a:r>
          </a:p>
        </p:txBody>
      </p:sp>
      <p:sp>
        <p:nvSpPr>
          <p:cNvPr id="8" name="Rectangle 67">
            <a:extLst>
              <a:ext uri="{FF2B5EF4-FFF2-40B4-BE49-F238E27FC236}">
                <a16:creationId xmlns:a16="http://schemas.microsoft.com/office/drawing/2014/main" id="{A0E08E1E-431C-4F3D-A670-AFA03761C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827213"/>
            <a:ext cx="685800" cy="57943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i="1">
                <a:latin typeface=".VnTime" pitchFamily="34" charset="0"/>
              </a:rPr>
              <a:t>a/</a:t>
            </a:r>
          </a:p>
        </p:txBody>
      </p:sp>
      <p:graphicFrame>
        <p:nvGraphicFramePr>
          <p:cNvPr id="9" name="Object 102">
            <a:extLst>
              <a:ext uri="{FF2B5EF4-FFF2-40B4-BE49-F238E27FC236}">
                <a16:creationId xmlns:a16="http://schemas.microsoft.com/office/drawing/2014/main" id="{2961D6BC-52F6-407C-9ECD-A6AC184C81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1738313"/>
          <a:ext cx="72390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68700" imgH="431800" progId="Equation.3">
                  <p:embed/>
                </p:oleObj>
              </mc:Choice>
              <mc:Fallback>
                <p:oleObj name="Equation" r:id="rId2" imgW="3568700" imgH="431800" progId="Equation.3">
                  <p:embed/>
                  <p:pic>
                    <p:nvPicPr>
                      <p:cNvPr id="9" name="Object 102">
                        <a:extLst>
                          <a:ext uri="{FF2B5EF4-FFF2-40B4-BE49-F238E27FC236}">
                            <a16:creationId xmlns:a16="http://schemas.microsoft.com/office/drawing/2014/main" id="{2961D6BC-52F6-407C-9ECD-A6AC184C81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738313"/>
                        <a:ext cx="72390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5">
            <a:extLst>
              <a:ext uri="{FF2B5EF4-FFF2-40B4-BE49-F238E27FC236}">
                <a16:creationId xmlns:a16="http://schemas.microsoft.com/office/drawing/2014/main" id="{50FD2455-B31B-4169-9E07-229E3339BC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2887663"/>
          <a:ext cx="7086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2000" imgH="431800" progId="Equation.3">
                  <p:embed/>
                </p:oleObj>
              </mc:Choice>
              <mc:Fallback>
                <p:oleObj name="Equation" r:id="rId4" imgW="3302000" imgH="431800" progId="Equation.3">
                  <p:embed/>
                  <p:pic>
                    <p:nvPicPr>
                      <p:cNvPr id="10" name="Object 105">
                        <a:extLst>
                          <a:ext uri="{FF2B5EF4-FFF2-40B4-BE49-F238E27FC236}">
                            <a16:creationId xmlns:a16="http://schemas.microsoft.com/office/drawing/2014/main" id="{50FD2455-B31B-4169-9E07-229E3339BC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87663"/>
                        <a:ext cx="7086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4">
            <a:extLst>
              <a:ext uri="{FF2B5EF4-FFF2-40B4-BE49-F238E27FC236}">
                <a16:creationId xmlns:a16="http://schemas.microsoft.com/office/drawing/2014/main" id="{7FA09369-19C9-487A-8C18-14BF4F1C1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94013"/>
            <a:ext cx="685800" cy="57943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i="1">
                <a:latin typeface=".VnTime" pitchFamily="34" charset="0"/>
              </a:rPr>
              <a:t>b/</a:t>
            </a:r>
          </a:p>
        </p:txBody>
      </p:sp>
      <p:sp>
        <p:nvSpPr>
          <p:cNvPr id="12" name="Rectangle 109">
            <a:extLst>
              <a:ext uri="{FF2B5EF4-FFF2-40B4-BE49-F238E27FC236}">
                <a16:creationId xmlns:a16="http://schemas.microsoft.com/office/drawing/2014/main" id="{68643E5D-BDE7-4702-8F0E-5A581EBB0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408613"/>
            <a:ext cx="762000" cy="579437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/>
              <a:t>d/</a:t>
            </a:r>
          </a:p>
        </p:txBody>
      </p:sp>
      <p:sp>
        <p:nvSpPr>
          <p:cNvPr id="13" name="Rectangle 111">
            <a:extLst>
              <a:ext uri="{FF2B5EF4-FFF2-40B4-BE49-F238E27FC236}">
                <a16:creationId xmlns:a16="http://schemas.microsoft.com/office/drawing/2014/main" id="{66D59E41-B059-4898-93A2-34DA6E553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960813"/>
            <a:ext cx="8001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omic Sans MS" panose="030F0702030302020204" pitchFamily="66" charset="0"/>
              </a:rPr>
              <a:t>   </a:t>
            </a:r>
            <a:r>
              <a:rPr lang="en-US" altLang="en-US" sz="2800" dirty="0"/>
              <a:t>69,78 + 35,97 + 30,22 = (69,78 + 30,22) + 35,97  </a:t>
            </a:r>
          </a:p>
          <a:p>
            <a:pPr eaLnBrk="1" hangingPunct="1"/>
            <a:r>
              <a:rPr lang="en-US" altLang="en-US" sz="2800" dirty="0"/>
              <a:t>                                        = 100 + 35,97             </a:t>
            </a:r>
          </a:p>
          <a:p>
            <a:pPr eaLnBrk="1" hangingPunct="1"/>
            <a:r>
              <a:rPr lang="en-US" altLang="en-US" sz="2800" dirty="0"/>
              <a:t>                                        = 135,97 </a:t>
            </a:r>
          </a:p>
        </p:txBody>
      </p:sp>
      <p:sp>
        <p:nvSpPr>
          <p:cNvPr id="14" name="Rectangle 113">
            <a:extLst>
              <a:ext uri="{FF2B5EF4-FFF2-40B4-BE49-F238E27FC236}">
                <a16:creationId xmlns:a16="http://schemas.microsoft.com/office/drawing/2014/main" id="{E83373E3-91C4-41A2-A260-AF1E6E7CE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408613"/>
            <a:ext cx="7772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83,45 – 30,98 – 42,47 = 83,45 – (30,98 + 42,47)</a:t>
            </a:r>
          </a:p>
          <a:p>
            <a:pPr eaLnBrk="1" hangingPunct="1"/>
            <a:r>
              <a:rPr lang="en-US" altLang="en-US" sz="2800" dirty="0"/>
              <a:t>                                    = 83,45 – 73,45</a:t>
            </a:r>
          </a:p>
          <a:p>
            <a:pPr eaLnBrk="1" hangingPunct="1"/>
            <a:r>
              <a:rPr lang="en-US" altLang="en-US" sz="2800" dirty="0"/>
              <a:t>                                    = 10</a:t>
            </a:r>
          </a:p>
        </p:txBody>
      </p:sp>
      <p:sp>
        <p:nvSpPr>
          <p:cNvPr id="15" name="Rectangle 114">
            <a:extLst>
              <a:ext uri="{FF2B5EF4-FFF2-40B4-BE49-F238E27FC236}">
                <a16:creationId xmlns:a16="http://schemas.microsoft.com/office/drawing/2014/main" id="{CB08E8F1-F322-4E2F-8641-B20D77F9C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84613"/>
            <a:ext cx="762000" cy="579437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/>
              <a:t>c/</a:t>
            </a:r>
          </a:p>
        </p:txBody>
      </p:sp>
    </p:spTree>
    <p:extLst>
      <p:ext uri="{BB962C8B-B14F-4D97-AF65-F5344CB8AC3E}">
        <p14:creationId xmlns:p14="http://schemas.microsoft.com/office/powerpoint/2010/main" val="262220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2" grpId="0" animBg="1"/>
      <p:bldP spid="13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>
            <a:extLst>
              <a:ext uri="{FF2B5EF4-FFF2-40B4-BE49-F238E27FC236}">
                <a16:creationId xmlns:a16="http://schemas.microsoft.com/office/drawing/2014/main" id="{33B033E8-EAA2-55A5-C172-6D32E63E3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355016"/>
            <a:ext cx="90678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  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con,   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12 000 000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618" name="Picture 42" descr="Giải bài 3 trang 161 Toán lớp 5 ">
            <a:extLst>
              <a:ext uri="{FF2B5EF4-FFF2-40B4-BE49-F238E27FC236}">
                <a16:creationId xmlns:a16="http://schemas.microsoft.com/office/drawing/2014/main" id="{445EAB75-2B4E-E182-9DEA-4CDBFFC96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82" y="320804"/>
            <a:ext cx="244188" cy="63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19" name="Picture 43" descr="Giải bài 3 trang 161 Toán lớp 5 ">
            <a:extLst>
              <a:ext uri="{FF2B5EF4-FFF2-40B4-BE49-F238E27FC236}">
                <a16:creationId xmlns:a16="http://schemas.microsoft.com/office/drawing/2014/main" id="{2C20830C-34C7-6B6D-516C-C355FD8EF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82" y="1143000"/>
            <a:ext cx="244188" cy="64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7">
            <a:extLst>
              <a:ext uri="{FF2B5EF4-FFF2-40B4-BE49-F238E27FC236}">
                <a16:creationId xmlns:a16="http://schemas.microsoft.com/office/drawing/2014/main" id="{7D05443F-A72A-289C-57AC-0332DABE5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387" y="1138238"/>
            <a:ext cx="1949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</a:rPr>
              <a:t>TÓM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TẮT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3" name="Text Box 37">
            <a:extLst>
              <a:ext uri="{FF2B5EF4-FFF2-40B4-BE49-F238E27FC236}">
                <a16:creationId xmlns:a16="http://schemas.microsoft.com/office/drawing/2014/main" id="{5F6DA633-C923-4DF7-E83D-89EB5468E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00200"/>
            <a:ext cx="5383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Chi </a:t>
            </a:r>
            <a:r>
              <a:rPr lang="en-US" altLang="en-US" b="1" dirty="0" err="1"/>
              <a:t>tiền</a:t>
            </a:r>
            <a:r>
              <a:rPr lang="en-US" altLang="en-US" b="1" dirty="0"/>
              <a:t> </a:t>
            </a:r>
            <a:r>
              <a:rPr lang="en-US" altLang="en-US" b="1" dirty="0" err="1"/>
              <a:t>ăn</a:t>
            </a:r>
            <a:r>
              <a:rPr lang="en-US" altLang="en-US" b="1" dirty="0"/>
              <a:t> </a:t>
            </a:r>
            <a:r>
              <a:rPr lang="en-US" altLang="en-US" b="1" dirty="0" err="1"/>
              <a:t>và</a:t>
            </a:r>
            <a:r>
              <a:rPr lang="en-US" altLang="en-US" b="1" dirty="0"/>
              <a:t> </a:t>
            </a:r>
            <a:r>
              <a:rPr lang="en-US" altLang="en-US" b="1" dirty="0" err="1"/>
              <a:t>học</a:t>
            </a:r>
            <a:r>
              <a:rPr lang="en-US" altLang="en-US" b="1" dirty="0"/>
              <a:t>:       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tiền</a:t>
            </a:r>
            <a:r>
              <a:rPr lang="en-US" altLang="en-US" b="1" dirty="0"/>
              <a:t> </a:t>
            </a:r>
            <a:r>
              <a:rPr lang="en-US" altLang="en-US" b="1" dirty="0" err="1"/>
              <a:t>lương</a:t>
            </a:r>
            <a:r>
              <a:rPr lang="en-US" altLang="en-US" b="1" dirty="0">
                <a:latin typeface=".VnTime" pitchFamily="34" charset="0"/>
              </a:rPr>
              <a:t> </a:t>
            </a: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EE1E8CFD-F6A4-E4A4-5F8E-AB2DC9205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2" y="2357437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Chi tiền thuê nhà và việc khác:          số tiền lương  </a:t>
            </a:r>
            <a:r>
              <a:rPr lang="en-US" altLang="en-US" b="1">
                <a:latin typeface=".VnTime" pitchFamily="34" charset="0"/>
              </a:rPr>
              <a:t> </a:t>
            </a:r>
          </a:p>
        </p:txBody>
      </p:sp>
      <p:sp>
        <p:nvSpPr>
          <p:cNvPr id="5" name="Text Box 37">
            <a:extLst>
              <a:ext uri="{FF2B5EF4-FFF2-40B4-BE49-F238E27FC236}">
                <a16:creationId xmlns:a16="http://schemas.microsoft.com/office/drawing/2014/main" id="{BC05B6BD-9D75-E522-0543-75D3AB952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2" y="3119437"/>
            <a:ext cx="5073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Mỗi tháng để dành :.....% tiền lương?  </a:t>
            </a:r>
            <a:r>
              <a:rPr lang="en-US" altLang="en-US" b="1">
                <a:latin typeface=".VnTime" pitchFamily="34" charset="0"/>
              </a:rPr>
              <a:t> </a:t>
            </a:r>
          </a:p>
        </p:txBody>
      </p:sp>
      <p:sp>
        <p:nvSpPr>
          <p:cNvPr id="6" name="Text Box 37">
            <a:extLst>
              <a:ext uri="{FF2B5EF4-FFF2-40B4-BE49-F238E27FC236}">
                <a16:creationId xmlns:a16="http://schemas.microsoft.com/office/drawing/2014/main" id="{F80EECD9-43AE-25C8-C0AB-6B8D0A8FD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2" y="3729037"/>
            <a:ext cx="682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Nếu tiền lương 4 000 000 đồng để dành:  ..... tiền?  </a:t>
            </a:r>
            <a:r>
              <a:rPr lang="en-US" altLang="en-US" b="1">
                <a:latin typeface=".VnTime" pitchFamily="34" charset="0"/>
              </a:rPr>
              <a:t> </a:t>
            </a:r>
          </a:p>
        </p:txBody>
      </p:sp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B5D9B3E4-67FA-EFC4-988D-B977747C5B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443435"/>
              </p:ext>
            </p:extLst>
          </p:nvPr>
        </p:nvGraphicFramePr>
        <p:xfrm>
          <a:off x="3752850" y="1489075"/>
          <a:ext cx="48736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39" imgH="393529" progId="Equation.DSMT4">
                  <p:embed/>
                </p:oleObj>
              </mc:Choice>
              <mc:Fallback>
                <p:oleObj name="Equation" r:id="rId2" imgW="139639" imgH="393529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B5D9B3E4-67FA-EFC4-988D-B977747C5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1489075"/>
                        <a:ext cx="487362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">
            <a:extLst>
              <a:ext uri="{FF2B5EF4-FFF2-40B4-BE49-F238E27FC236}">
                <a16:creationId xmlns:a16="http://schemas.microsoft.com/office/drawing/2014/main" id="{1DC97E25-DB61-B72C-4E4C-64431CA5F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461974"/>
              </p:ext>
            </p:extLst>
          </p:nvPr>
        </p:nvGraphicFramePr>
        <p:xfrm>
          <a:off x="5378450" y="2192337"/>
          <a:ext cx="5318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34" imgH="393529" progId="Equation.DSMT4">
                  <p:embed/>
                </p:oleObj>
              </mc:Choice>
              <mc:Fallback>
                <p:oleObj name="Equation" r:id="rId4" imgW="152334" imgH="393529" progId="Equation.DSMT4">
                  <p:embed/>
                  <p:pic>
                    <p:nvPicPr>
                      <p:cNvPr id="8" name="Object 14">
                        <a:extLst>
                          <a:ext uri="{FF2B5EF4-FFF2-40B4-BE49-F238E27FC236}">
                            <a16:creationId xmlns:a16="http://schemas.microsoft.com/office/drawing/2014/main" id="{1DC97E25-DB61-B72C-4E4C-64431CA5F3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2192337"/>
                        <a:ext cx="531812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32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7">
            <a:extLst>
              <a:ext uri="{FF2B5EF4-FFF2-40B4-BE49-F238E27FC236}">
                <a16:creationId xmlns:a16="http://schemas.microsoft.com/office/drawing/2014/main" id="{9D2DE8C5-0308-4842-9F23-5911A1442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57200"/>
            <a:ext cx="194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Bài giải</a:t>
            </a:r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2" name="Text Box 37">
            <a:extLst>
              <a:ext uri="{FF2B5EF4-FFF2-40B4-BE49-F238E27FC236}">
                <a16:creationId xmlns:a16="http://schemas.microsoft.com/office/drawing/2014/main" id="{05A31354-9A08-4227-9D48-29607E236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8311"/>
            <a:ext cx="906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a) </a:t>
            </a:r>
            <a:r>
              <a:rPr lang="en-US" altLang="en-US" b="1" dirty="0" err="1"/>
              <a:t>Phần</a:t>
            </a:r>
            <a:r>
              <a:rPr lang="en-US" altLang="en-US" b="1" dirty="0"/>
              <a:t> </a:t>
            </a:r>
            <a:r>
              <a:rPr lang="en-US" altLang="en-US" b="1" dirty="0" err="1"/>
              <a:t>trăm</a:t>
            </a:r>
            <a:r>
              <a:rPr lang="en-US" altLang="en-US" b="1" dirty="0"/>
              <a:t>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tiền</a:t>
            </a:r>
            <a:r>
              <a:rPr lang="en-US" altLang="en-US" b="1" dirty="0"/>
              <a:t> </a:t>
            </a:r>
            <a:r>
              <a:rPr lang="en-US" altLang="en-US" b="1" dirty="0" err="1"/>
              <a:t>lương</a:t>
            </a:r>
            <a:r>
              <a:rPr lang="en-US" altLang="en-US" b="1" dirty="0"/>
              <a:t> </a:t>
            </a:r>
            <a:r>
              <a:rPr lang="en-US" altLang="en-US" b="1" dirty="0" err="1"/>
              <a:t>gia</a:t>
            </a:r>
            <a:r>
              <a:rPr lang="en-US" altLang="en-US" b="1" dirty="0"/>
              <a:t> </a:t>
            </a:r>
            <a:r>
              <a:rPr lang="en-US" altLang="en-US" b="1" dirty="0" err="1"/>
              <a:t>đình</a:t>
            </a:r>
            <a:r>
              <a:rPr lang="en-US" altLang="en-US" b="1" dirty="0"/>
              <a:t> </a:t>
            </a:r>
            <a:r>
              <a:rPr lang="en-US" altLang="en-US" b="1" dirty="0" err="1"/>
              <a:t>đó</a:t>
            </a:r>
            <a:r>
              <a:rPr lang="en-US" altLang="en-US" b="1" dirty="0"/>
              <a:t> </a:t>
            </a:r>
            <a:r>
              <a:rPr lang="en-US" altLang="en-US" b="1" dirty="0" err="1"/>
              <a:t>mỗi</a:t>
            </a:r>
            <a:r>
              <a:rPr lang="en-US" altLang="en-US" b="1" dirty="0"/>
              <a:t> </a:t>
            </a:r>
            <a:r>
              <a:rPr lang="en-US" altLang="en-US" b="1" dirty="0" err="1"/>
              <a:t>tháng</a:t>
            </a:r>
            <a:r>
              <a:rPr lang="en-US" altLang="en-US" b="1" dirty="0"/>
              <a:t> </a:t>
            </a:r>
            <a:r>
              <a:rPr lang="en-US" altLang="en-US" b="1" dirty="0" err="1"/>
              <a:t>để</a:t>
            </a:r>
            <a:r>
              <a:rPr lang="en-US" altLang="en-US" b="1" dirty="0"/>
              <a:t> </a:t>
            </a:r>
            <a:r>
              <a:rPr lang="en-US" altLang="en-US" b="1" dirty="0" err="1"/>
              <a:t>dành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b="1" dirty="0"/>
              <a:t> </a:t>
            </a:r>
            <a:r>
              <a:rPr lang="en-US" altLang="en-US" b="1" dirty="0" err="1"/>
              <a:t>là</a:t>
            </a:r>
            <a:r>
              <a:rPr lang="en-US" altLang="en-US" b="1" dirty="0"/>
              <a:t>:   </a:t>
            </a:r>
            <a:r>
              <a:rPr lang="en-US" altLang="en-US" b="1" dirty="0">
                <a:latin typeface=".VnTime" pitchFamily="34" charset="0"/>
              </a:rPr>
              <a:t> </a:t>
            </a:r>
          </a:p>
        </p:txBody>
      </p:sp>
      <p:sp>
        <p:nvSpPr>
          <p:cNvPr id="13" name="Text Box 37">
            <a:extLst>
              <a:ext uri="{FF2B5EF4-FFF2-40B4-BE49-F238E27FC236}">
                <a16:creationId xmlns:a16="http://schemas.microsoft.com/office/drawing/2014/main" id="{1735731D-A0F5-4428-ADD2-68ACC27AA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54425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b) </a:t>
            </a:r>
            <a:r>
              <a:rPr lang="en-US" altLang="en-US" b="1" dirty="0" err="1"/>
              <a:t>Nếu</a:t>
            </a:r>
            <a:r>
              <a:rPr lang="en-US" altLang="en-US" b="1" dirty="0"/>
              <a:t> </a:t>
            </a:r>
            <a:r>
              <a:rPr lang="en-US" altLang="en-US" b="1" dirty="0" err="1"/>
              <a:t>tiền</a:t>
            </a:r>
            <a:r>
              <a:rPr lang="en-US" altLang="en-US" b="1" dirty="0"/>
              <a:t> </a:t>
            </a:r>
            <a:r>
              <a:rPr lang="en-US" altLang="en-US" b="1" dirty="0" err="1"/>
              <a:t>lương</a:t>
            </a:r>
            <a:r>
              <a:rPr lang="en-US" altLang="en-US" b="1" dirty="0"/>
              <a:t> 4 000 000 </a:t>
            </a:r>
            <a:r>
              <a:rPr lang="en-US" altLang="en-US" b="1" dirty="0" err="1"/>
              <a:t>đồng</a:t>
            </a:r>
            <a:r>
              <a:rPr lang="en-US" altLang="en-US" b="1" dirty="0"/>
              <a:t> </a:t>
            </a:r>
            <a:r>
              <a:rPr lang="en-US" altLang="en-US" b="1" dirty="0" err="1"/>
              <a:t>thì</a:t>
            </a:r>
            <a:r>
              <a:rPr lang="en-US" altLang="en-US" b="1" dirty="0"/>
              <a:t> </a:t>
            </a:r>
            <a:r>
              <a:rPr lang="en-US" altLang="en-US" b="1" dirty="0" err="1"/>
              <a:t>gia</a:t>
            </a:r>
            <a:r>
              <a:rPr lang="en-US" altLang="en-US" b="1" dirty="0"/>
              <a:t> </a:t>
            </a:r>
            <a:r>
              <a:rPr lang="en-US" altLang="en-US" b="1" dirty="0" err="1"/>
              <a:t>đình</a:t>
            </a:r>
            <a:r>
              <a:rPr lang="en-US" altLang="en-US" b="1" dirty="0"/>
              <a:t> </a:t>
            </a:r>
            <a:r>
              <a:rPr lang="en-US" altLang="en-US" b="1" dirty="0" err="1"/>
              <a:t>đó</a:t>
            </a:r>
            <a:r>
              <a:rPr lang="en-US" altLang="en-US" b="1" dirty="0"/>
              <a:t> </a:t>
            </a:r>
            <a:r>
              <a:rPr lang="en-US" altLang="en-US" b="1" dirty="0" err="1"/>
              <a:t>để</a:t>
            </a:r>
            <a:r>
              <a:rPr lang="en-US" altLang="en-US" b="1" dirty="0"/>
              <a:t> </a:t>
            </a:r>
            <a:r>
              <a:rPr lang="en-US" altLang="en-US" b="1" dirty="0" err="1"/>
              <a:t>dành</a:t>
            </a:r>
            <a:r>
              <a:rPr lang="en-US" altLang="en-US" b="1" dirty="0"/>
              <a:t>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tiền</a:t>
            </a:r>
            <a:r>
              <a:rPr lang="en-US" altLang="en-US" b="1" dirty="0"/>
              <a:t> </a:t>
            </a:r>
            <a:r>
              <a:rPr lang="en-US" altLang="en-US" b="1" dirty="0" err="1"/>
              <a:t>là</a:t>
            </a:r>
            <a:r>
              <a:rPr lang="en-US" altLang="en-US" b="1" dirty="0"/>
              <a:t>:  </a:t>
            </a:r>
            <a:r>
              <a:rPr lang="en-US" altLang="en-US" b="1" dirty="0">
                <a:latin typeface=".VnTime" pitchFamily="34" charset="0"/>
              </a:rPr>
              <a:t>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F50A831-750A-405C-B06B-7D37B64A38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59968"/>
              </p:ext>
            </p:extLst>
          </p:nvPr>
        </p:nvGraphicFramePr>
        <p:xfrm>
          <a:off x="2335213" y="1444625"/>
          <a:ext cx="34559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170" imgH="393529" progId="Equation.DSMT4">
                  <p:embed/>
                </p:oleObj>
              </mc:Choice>
              <mc:Fallback>
                <p:oleObj name="Equation" r:id="rId2" imgW="990170" imgH="393529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F50A831-750A-405C-B06B-7D37B64A38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1444625"/>
                        <a:ext cx="34559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BAD01BD-3D42-455E-BA1E-3E1EFE4D01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276454"/>
              </p:ext>
            </p:extLst>
          </p:nvPr>
        </p:nvGraphicFramePr>
        <p:xfrm>
          <a:off x="2769928" y="2308837"/>
          <a:ext cx="30892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254" imgH="393529" progId="Equation.DSMT4">
                  <p:embed/>
                </p:oleObj>
              </mc:Choice>
              <mc:Fallback>
                <p:oleObj name="Equation" r:id="rId4" imgW="1028254" imgH="393529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7BAD01BD-3D42-455E-BA1E-3E1EFE4D01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9928" y="2308837"/>
                        <a:ext cx="30892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703AA22-B534-4D5C-AFEA-A4AB7D2BC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187825"/>
            <a:ext cx="647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12 000 000 : 100 x 15 = 1 800 000 (</a:t>
            </a:r>
            <a:r>
              <a:rPr lang="en-US" altLang="en-US" sz="2800" dirty="0" err="1"/>
              <a:t>đồng</a:t>
            </a:r>
            <a:r>
              <a:rPr lang="en-US" altLang="en-US" sz="2800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A8659F-02BB-4972-82AF-2F6D4272E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4721225"/>
            <a:ext cx="4229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/>
              <a:t>Đáp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</a:t>
            </a:r>
            <a:r>
              <a:rPr lang="en-US" altLang="en-US" sz="2800" dirty="0"/>
              <a:t>: a) 15%</a:t>
            </a:r>
          </a:p>
          <a:p>
            <a:pPr eaLnBrk="1" hangingPunct="1"/>
            <a:r>
              <a:rPr lang="en-US" altLang="en-US" sz="2800" dirty="0"/>
              <a:t>              b) 1 800 000 </a:t>
            </a:r>
            <a:r>
              <a:rPr lang="en-US" altLang="en-US" sz="2800" dirty="0" err="1"/>
              <a:t>đồng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9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B9FCBE8A-0809-4231-B79D-2C4F0EE74EBB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8961" y="1519239"/>
            <a:ext cx="6791325" cy="3857625"/>
          </a:xfrm>
        </p:spPr>
      </p:pic>
      <p:sp>
        <p:nvSpPr>
          <p:cNvPr id="9219" name="Hộp Văn bản 1">
            <a:extLst>
              <a:ext uri="{FF2B5EF4-FFF2-40B4-BE49-F238E27FC236}">
                <a16:creationId xmlns:a16="http://schemas.microsoft.com/office/drawing/2014/main" id="{1EF92CA2-EEC6-43BD-AB5F-8F099769A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800" y="2799160"/>
            <a:ext cx="3627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0" hangingPunct="0"/>
            <a:r>
              <a:rPr lang="en-US" altLang="en-US" sz="5400" dirty="0" err="1">
                <a:solidFill>
                  <a:prstClr val="black"/>
                </a:solidFill>
              </a:rPr>
              <a:t>TẠM</a:t>
            </a:r>
            <a:r>
              <a:rPr lang="en-US" altLang="en-US" sz="5400" dirty="0">
                <a:solidFill>
                  <a:prstClr val="black"/>
                </a:solidFill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</a:rPr>
              <a:t>BIỆT</a:t>
            </a:r>
            <a:endParaRPr lang="en-US" altLang="en-US" sz="5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24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9DC32549-F814-4D12-B893-5728EA86AF01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857250"/>
            <a:ext cx="6858000" cy="5143500"/>
          </a:xfrm>
          <a:noFill/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182D2CCD-3CD7-4ED7-838A-CA505EA10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809876"/>
            <a:ext cx="4367213" cy="131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68580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TOÁN</a:t>
            </a:r>
            <a:endParaRPr lang="en-US" altLang="zh-CN" sz="4050" b="1" dirty="0">
              <a:solidFill>
                <a:srgbClr val="FF0000"/>
              </a:solidFill>
              <a:latin typeface="Times New Roman" panose="02020603050405020304" pitchFamily="18" charset="0"/>
              <a:ea typeface="华康海报体W12"/>
              <a:cs typeface="Times New Roman" panose="02020603050405020304" pitchFamily="18" charset="0"/>
            </a:endParaRPr>
          </a:p>
          <a:p>
            <a:pPr algn="ctr" defTabSz="68580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LUYỆN</a:t>
            </a:r>
            <a:r>
              <a:rPr lang="en-US" altLang="zh-CN" sz="405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TẬP</a:t>
            </a:r>
            <a:endParaRPr lang="en-US" altLang="zh-CN" sz="4050" b="1" dirty="0">
              <a:solidFill>
                <a:srgbClr val="FF0000"/>
              </a:solidFill>
              <a:latin typeface="Times New Roman" panose="02020603050405020304" pitchFamily="18" charset="0"/>
              <a:ea typeface="华康海报体W1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7C5BB168-6858-4E72-BCEE-74366066163D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13" y="882650"/>
            <a:ext cx="9055100" cy="5143500"/>
          </a:xfrm>
        </p:spPr>
      </p:pic>
      <p:sp>
        <p:nvSpPr>
          <p:cNvPr id="7171" name="Hộp Văn bản 1">
            <a:extLst>
              <a:ext uri="{FF2B5EF4-FFF2-40B4-BE49-F238E27FC236}">
                <a16:creationId xmlns:a16="http://schemas.microsoft.com/office/drawing/2014/main" id="{01550488-4A7D-4D2D-AA99-8E969490E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25" y="2590800"/>
            <a:ext cx="44846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6600">
                <a:cs typeface="Times New Roman" panose="02020603050405020304" pitchFamily="18" charset="0"/>
              </a:rPr>
              <a:t>MỤC TIÊU</a:t>
            </a:r>
          </a:p>
        </p:txBody>
      </p:sp>
    </p:spTree>
  </p:cSld>
  <p:clrMapOvr>
    <a:masterClrMapping/>
  </p:clrMapOvr>
  <p:transition spd="slow" advTm="24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96738-3DC0-42A3-B06E-2B6AB2DF7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762000"/>
            <a:ext cx="1905000" cy="4525963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7EE97-8027-4CB4-8C60-4AFF4A92565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2895600" y="2005013"/>
            <a:ext cx="5486400" cy="218598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B9FCBE8A-0809-4231-B79D-2C4F0EE74EBB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13" y="882650"/>
            <a:ext cx="9055100" cy="5143500"/>
          </a:xfrm>
        </p:spPr>
      </p:pic>
      <p:sp>
        <p:nvSpPr>
          <p:cNvPr id="9219" name="Hộp Văn bản 1">
            <a:extLst>
              <a:ext uri="{FF2B5EF4-FFF2-40B4-BE49-F238E27FC236}">
                <a16:creationId xmlns:a16="http://schemas.microsoft.com/office/drawing/2014/main" id="{1EF92CA2-EEC6-43BD-AB5F-8F099769A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572" y="2589213"/>
            <a:ext cx="59202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HÀNH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362698"/>
      </p:ext>
    </p:extLst>
  </p:cSld>
  <p:clrMapOvr>
    <a:masterClrMapping/>
  </p:clrMapOvr>
  <p:transition spd="slow" advTm="24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97BAEB19-1410-4FF3-A064-C1B49C7C1C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47813"/>
            <a:ext cx="7696200" cy="606425"/>
          </a:xfrm>
        </p:spPr>
        <p:txBody>
          <a:bodyPr anchor="b"/>
          <a:lstStyle/>
          <a:p>
            <a:pPr algn="l" eaLnBrk="1" hangingPunct="1"/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Bài 1: Tính: 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69C6383E-AE69-408A-8D64-4446B00AB25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28575" y="2743200"/>
            <a:ext cx="5334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a/</a:t>
            </a:r>
            <a:r>
              <a:rPr lang="en-US" alt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4932" name="Object 4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93395A80-1D75-4EF0-91A3-2D82F53EFD24}"/>
                  </a:ext>
                </a:extLst>
              </p:cNvPr>
              <p:cNvSpPr txBox="1"/>
              <p:nvPr>
                <p:ph sz="quarter" idx="4294967295"/>
              </p:nvPr>
            </p:nvSpPr>
            <p:spPr bwMode="auto">
              <a:xfrm>
                <a:off x="838200" y="2514600"/>
                <a:ext cx="4648200" cy="1271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4932" name="Object 4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93395A80-1D75-4EF0-91A3-2D82F53EF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838200" y="2514600"/>
                <a:ext cx="4648200" cy="12715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936" name="Object 8">
                <a:extLst>
                  <a:ext uri="{FF2B5EF4-FFF2-40B4-BE49-F238E27FC236}">
                    <a16:creationId xmlns:a16="http://schemas.microsoft.com/office/drawing/2014/main" id="{ACF71E4D-4516-48F4-8198-9D6B3400F0B5}"/>
                  </a:ext>
                </a:extLst>
              </p:cNvPr>
              <p:cNvSpPr txBox="1"/>
              <p:nvPr>
                <p:ph sz="quarter" idx="4294967295"/>
              </p:nvPr>
            </p:nvSpPr>
            <p:spPr bwMode="auto">
              <a:xfrm>
                <a:off x="3152969" y="2482333"/>
                <a:ext cx="8034338" cy="12207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4936" name="Object 8">
                <a:extLst>
                  <a:ext uri="{FF2B5EF4-FFF2-40B4-BE49-F238E27FC236}">
                    <a16:creationId xmlns:a16="http://schemas.microsoft.com/office/drawing/2014/main" id="{ACF71E4D-4516-48F4-8198-9D6B3400F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3152969" y="2482333"/>
                <a:ext cx="8034338" cy="12207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939" name="Object 11">
                <a:extLst>
                  <a:ext uri="{FF2B5EF4-FFF2-40B4-BE49-F238E27FC236}">
                    <a16:creationId xmlns:a16="http://schemas.microsoft.com/office/drawing/2014/main" id="{F6E6BB10-A300-4B68-991C-3E2B0F4C201A}"/>
                  </a:ext>
                </a:extLst>
              </p:cNvPr>
              <p:cNvSpPr txBox="1"/>
              <p:nvPr/>
            </p:nvSpPr>
            <p:spPr bwMode="auto">
              <a:xfrm>
                <a:off x="6172200" y="2482333"/>
                <a:ext cx="7010400" cy="1200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24939" name="Object 11">
                <a:extLst>
                  <a:ext uri="{FF2B5EF4-FFF2-40B4-BE49-F238E27FC236}">
                    <a16:creationId xmlns:a16="http://schemas.microsoft.com/office/drawing/2014/main" id="{F6E6BB10-A300-4B68-991C-3E2B0F4C2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2482333"/>
                <a:ext cx="7010400" cy="12001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3" name="Picture 8">
            <a:extLst>
              <a:ext uri="{FF2B5EF4-FFF2-40B4-BE49-F238E27FC236}">
                <a16:creationId xmlns:a16="http://schemas.microsoft.com/office/drawing/2014/main" id="{96CCB752-014D-4AA0-A77F-3BC8EEE998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9688"/>
            <a:ext cx="1789113" cy="165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9">
            <a:extLst>
              <a:ext uri="{FF2B5EF4-FFF2-40B4-BE49-F238E27FC236}">
                <a16:creationId xmlns:a16="http://schemas.microsoft.com/office/drawing/2014/main" id="{C5023A38-02F6-4417-8CCC-5A2AFE2D50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-76200"/>
            <a:ext cx="16510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4">
            <a:extLst>
              <a:ext uri="{FF2B5EF4-FFF2-40B4-BE49-F238E27FC236}">
                <a16:creationId xmlns:a16="http://schemas.microsoft.com/office/drawing/2014/main" id="{FCAEB9B3-587E-3EE9-6E0B-A1DB80F9B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478" y="4583630"/>
            <a:ext cx="7272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b/   578,69 + 281,78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bject 10">
                <a:extLst>
                  <a:ext uri="{FF2B5EF4-FFF2-40B4-BE49-F238E27FC236}">
                    <a16:creationId xmlns:a16="http://schemas.microsoft.com/office/drawing/2014/main" id="{FFB1DA68-B1CE-AD13-45F4-A110F159F4DB}"/>
                  </a:ext>
                </a:extLst>
              </p:cNvPr>
              <p:cNvSpPr txBox="1"/>
              <p:nvPr/>
            </p:nvSpPr>
            <p:spPr bwMode="auto">
              <a:xfrm>
                <a:off x="4337990" y="4583630"/>
                <a:ext cx="4989512" cy="1027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94,72+406,3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−329,47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5" name="Object 10">
                <a:extLst>
                  <a:ext uri="{FF2B5EF4-FFF2-40B4-BE49-F238E27FC236}">
                    <a16:creationId xmlns:a16="http://schemas.microsoft.com/office/drawing/2014/main" id="{FFB1DA68-B1CE-AD13-45F4-A110F159F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7990" y="4583630"/>
                <a:ext cx="4989512" cy="10271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97BAEB19-1410-4FF3-A064-C1B49C7C1C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7696200" cy="606425"/>
          </a:xfrm>
        </p:spPr>
        <p:txBody>
          <a:bodyPr anchor="b"/>
          <a:lstStyle/>
          <a:p>
            <a:pPr algn="l" eaLnBrk="1" hangingPunct="1"/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Bài 1: Tính: 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69C6383E-AE69-408A-8D64-4446B00AB25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3825" y="1143000"/>
            <a:ext cx="5334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a/</a:t>
            </a:r>
            <a:r>
              <a:rPr lang="en-US" altLang="en-US"/>
              <a:t> </a:t>
            </a:r>
          </a:p>
        </p:txBody>
      </p:sp>
      <p:graphicFrame>
        <p:nvGraphicFramePr>
          <p:cNvPr id="124932" name="Object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3395A80-1D75-4EF0-91A3-2D82F53EFD24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9477921"/>
              </p:ext>
            </p:extLst>
          </p:nvPr>
        </p:nvGraphicFramePr>
        <p:xfrm>
          <a:off x="990600" y="914400"/>
          <a:ext cx="4648200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6451" imgH="393529" progId="Equation.3">
                  <p:embed/>
                </p:oleObj>
              </mc:Choice>
              <mc:Fallback>
                <p:oleObj name="Equation" r:id="rId2" imgW="1726451" imgH="393529" progId="Equation.3">
                  <p:embed/>
                  <p:pic>
                    <p:nvPicPr>
                      <p:cNvPr id="124932" name="Object 4">
                        <a:hlinkClick r:id="" action="ppaction://hlinkshowjump?jump=previousslide"/>
                        <a:extLst>
                          <a:ext uri="{FF2B5EF4-FFF2-40B4-BE49-F238E27FC236}">
                            <a16:creationId xmlns:a16="http://schemas.microsoft.com/office/drawing/2014/main" id="{93395A80-1D75-4EF0-91A3-2D82F53EFD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14400"/>
                        <a:ext cx="4648200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6" name="Object 8">
            <a:extLst>
              <a:ext uri="{FF2B5EF4-FFF2-40B4-BE49-F238E27FC236}">
                <a16:creationId xmlns:a16="http://schemas.microsoft.com/office/drawing/2014/main" id="{ACF71E4D-4516-48F4-8198-9D6B3400F0B5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54452075"/>
              </p:ext>
            </p:extLst>
          </p:nvPr>
        </p:nvGraphicFramePr>
        <p:xfrm>
          <a:off x="981269" y="2971800"/>
          <a:ext cx="8034338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73400" imgH="431800" progId="Equation.DSMT4">
                  <p:embed/>
                </p:oleObj>
              </mc:Choice>
              <mc:Fallback>
                <p:oleObj name="Equation" r:id="rId4" imgW="3073400" imgH="431800" progId="Equation.DSMT4">
                  <p:embed/>
                  <p:pic>
                    <p:nvPicPr>
                      <p:cNvPr id="124936" name="Object 8">
                        <a:extLst>
                          <a:ext uri="{FF2B5EF4-FFF2-40B4-BE49-F238E27FC236}">
                            <a16:creationId xmlns:a16="http://schemas.microsoft.com/office/drawing/2014/main" id="{ACF71E4D-4516-48F4-8198-9D6B3400F0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269" y="2971800"/>
                        <a:ext cx="8034338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9" name="Object 11">
            <a:extLst>
              <a:ext uri="{FF2B5EF4-FFF2-40B4-BE49-F238E27FC236}">
                <a16:creationId xmlns:a16="http://schemas.microsoft.com/office/drawing/2014/main" id="{F6E6BB10-A300-4B68-991C-3E2B0F4C20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041489"/>
              </p:ext>
            </p:extLst>
          </p:nvPr>
        </p:nvGraphicFramePr>
        <p:xfrm>
          <a:off x="990600" y="4979954"/>
          <a:ext cx="70104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5000" imgH="393700" progId="Equation.3">
                  <p:embed/>
                </p:oleObj>
              </mc:Choice>
              <mc:Fallback>
                <p:oleObj name="Equation" r:id="rId6" imgW="1905000" imgH="393700" progId="Equation.3">
                  <p:embed/>
                  <p:pic>
                    <p:nvPicPr>
                      <p:cNvPr id="124939" name="Object 11">
                        <a:extLst>
                          <a:ext uri="{FF2B5EF4-FFF2-40B4-BE49-F238E27FC236}">
                            <a16:creationId xmlns:a16="http://schemas.microsoft.com/office/drawing/2014/main" id="{F6E6BB10-A300-4B68-991C-3E2B0F4C20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979954"/>
                        <a:ext cx="70104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409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5E0B6AE-42FA-40AA-9DC4-C634E7A89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88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1 (b) :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Tính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CC5F8C9-00B4-4374-ADF0-A486C4F1E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990600"/>
            <a:ext cx="7272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578,69 + 281,78 = 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9B637AC4-8079-45A7-A2E1-67ABFAA68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941388"/>
            <a:ext cx="145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dirty="0">
                <a:solidFill>
                  <a:schemeClr val="tx2"/>
                </a:solidFill>
              </a:rPr>
              <a:t>578,69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02762608-E215-4D12-B191-CD6ED9C77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1474788"/>
            <a:ext cx="145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>
                <a:solidFill>
                  <a:schemeClr val="tx2"/>
                </a:solidFill>
              </a:rPr>
              <a:t>281,78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23C8D56A-FEEA-4DDF-939A-3C74B0E14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13" y="2160588"/>
            <a:ext cx="145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dirty="0">
                <a:solidFill>
                  <a:schemeClr val="tx2"/>
                </a:solidFill>
              </a:rPr>
              <a:t>860,47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BEFF18-BE78-44C7-ACE8-4148DFEB0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113" y="1246188"/>
            <a:ext cx="30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>
                <a:solidFill>
                  <a:schemeClr val="tx2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68B0317A-65FD-4C4D-A1CF-D0B4C472C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1" y="208438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E37BC910-46E4-41F1-B2E2-A95A738A4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968521"/>
              </p:ext>
            </p:extLst>
          </p:nvPr>
        </p:nvGraphicFramePr>
        <p:xfrm>
          <a:off x="1009650" y="4130675"/>
          <a:ext cx="4075113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100" imgH="393700" progId="Equation.3">
                  <p:embed/>
                </p:oleObj>
              </mc:Choice>
              <mc:Fallback>
                <p:oleObj name="Equation" r:id="rId2" imgW="1562100" imgH="393700" progId="Equation.3">
                  <p:embed/>
                  <p:pic>
                    <p:nvPicPr>
                      <p:cNvPr id="15" name="Object 10">
                        <a:extLst>
                          <a:ext uri="{FF2B5EF4-FFF2-40B4-BE49-F238E27FC236}">
                            <a16:creationId xmlns:a16="http://schemas.microsoft.com/office/drawing/2014/main" id="{E37BC910-46E4-41F1-B2E2-A95A738A4E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4130675"/>
                        <a:ext cx="4075113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>
            <a:extLst>
              <a:ext uri="{FF2B5EF4-FFF2-40B4-BE49-F238E27FC236}">
                <a16:creationId xmlns:a16="http://schemas.microsoft.com/office/drawing/2014/main" id="{09C676E6-C97A-44CE-B718-3450D1A6A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4816960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1757A029-D654-43BC-BCFA-A1D5B5694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4740760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          </a:t>
            </a:r>
            <a:r>
              <a:rPr lang="en-US" altLang="en-US" sz="3200"/>
              <a:t>                  – 329,47</a:t>
            </a: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CB898CC3-614C-42A7-A5D0-39054F24D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5426560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A95B002-3140-46A0-BF01-AE8D86ED5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535036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671,63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F8ED8C-E5E6-4DF3-B3F2-B803EB3A5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941388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860,47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BA4A7B-FC85-430B-B12C-ACEFE0F41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4747110"/>
            <a:ext cx="1600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1001,1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7">
            <a:extLst>
              <a:ext uri="{FF2B5EF4-FFF2-40B4-BE49-F238E27FC236}">
                <a16:creationId xmlns:a16="http://schemas.microsoft.com/office/drawing/2014/main" id="{9EE8F3F1-8F44-4B36-917D-C753B1F3F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3810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Bài 2: Tính bằng cách thuận tiện nhất: </a:t>
            </a:r>
            <a:r>
              <a:rPr lang="en-US" altLang="en-US" sz="2800" b="1">
                <a:latin typeface=".VnTime" pitchFamily="34" charset="0"/>
              </a:rPr>
              <a:t> </a:t>
            </a:r>
          </a:p>
        </p:txBody>
      </p:sp>
      <p:sp>
        <p:nvSpPr>
          <p:cNvPr id="8" name="Rectangle 67">
            <a:extLst>
              <a:ext uri="{FF2B5EF4-FFF2-40B4-BE49-F238E27FC236}">
                <a16:creationId xmlns:a16="http://schemas.microsoft.com/office/drawing/2014/main" id="{A0E08E1E-431C-4F3D-A670-AFA03761C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89013"/>
            <a:ext cx="685800" cy="57943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i="1">
                <a:latin typeface=".VnTime" pitchFamily="34" charset="0"/>
              </a:rPr>
              <a:t>a/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ject 102">
                <a:extLst>
                  <a:ext uri="{FF2B5EF4-FFF2-40B4-BE49-F238E27FC236}">
                    <a16:creationId xmlns:a16="http://schemas.microsoft.com/office/drawing/2014/main" id="{2961D6BC-52F6-407C-9ECD-A6AC184C819E}"/>
                  </a:ext>
                </a:extLst>
              </p:cNvPr>
              <p:cNvSpPr txBox="1"/>
              <p:nvPr/>
            </p:nvSpPr>
            <p:spPr bwMode="auto">
              <a:xfrm>
                <a:off x="1295400" y="900113"/>
                <a:ext cx="7239000" cy="876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Object 102">
                <a:extLst>
                  <a:ext uri="{FF2B5EF4-FFF2-40B4-BE49-F238E27FC236}">
                    <a16:creationId xmlns:a16="http://schemas.microsoft.com/office/drawing/2014/main" id="{2961D6BC-52F6-407C-9ECD-A6AC184C8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900113"/>
                <a:ext cx="7239000" cy="8763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105">
                <a:extLst>
                  <a:ext uri="{FF2B5EF4-FFF2-40B4-BE49-F238E27FC236}">
                    <a16:creationId xmlns:a16="http://schemas.microsoft.com/office/drawing/2014/main" id="{50FD2455-B31B-4169-9E07-229E3339BCE1}"/>
                  </a:ext>
                </a:extLst>
              </p:cNvPr>
              <p:cNvSpPr txBox="1"/>
              <p:nvPr/>
            </p:nvSpPr>
            <p:spPr bwMode="auto">
              <a:xfrm>
                <a:off x="1295400" y="2049463"/>
                <a:ext cx="7086600" cy="927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99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99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99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Object 105">
                <a:extLst>
                  <a:ext uri="{FF2B5EF4-FFF2-40B4-BE49-F238E27FC236}">
                    <a16:creationId xmlns:a16="http://schemas.microsoft.com/office/drawing/2014/main" id="{50FD2455-B31B-4169-9E07-229E3339B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2049463"/>
                <a:ext cx="7086600" cy="927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4">
            <a:extLst>
              <a:ext uri="{FF2B5EF4-FFF2-40B4-BE49-F238E27FC236}">
                <a16:creationId xmlns:a16="http://schemas.microsoft.com/office/drawing/2014/main" id="{7FA09369-19C9-487A-8C18-14BF4F1C1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55813"/>
            <a:ext cx="685800" cy="57943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i="1">
                <a:latin typeface=".VnTime" pitchFamily="34" charset="0"/>
              </a:rPr>
              <a:t>b/</a:t>
            </a:r>
          </a:p>
        </p:txBody>
      </p:sp>
      <p:sp>
        <p:nvSpPr>
          <p:cNvPr id="12" name="Rectangle 109">
            <a:extLst>
              <a:ext uri="{FF2B5EF4-FFF2-40B4-BE49-F238E27FC236}">
                <a16:creationId xmlns:a16="http://schemas.microsoft.com/office/drawing/2014/main" id="{68643E5D-BDE7-4702-8F0E-5A581EBB0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0413"/>
            <a:ext cx="762000" cy="579437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/>
              <a:t>d/</a:t>
            </a:r>
          </a:p>
        </p:txBody>
      </p:sp>
      <p:sp>
        <p:nvSpPr>
          <p:cNvPr id="13" name="Rectangle 111">
            <a:extLst>
              <a:ext uri="{FF2B5EF4-FFF2-40B4-BE49-F238E27FC236}">
                <a16:creationId xmlns:a16="http://schemas.microsoft.com/office/drawing/2014/main" id="{66D59E41-B059-4898-93A2-34DA6E553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122613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omic Sans MS" panose="030F0702030302020204" pitchFamily="66" charset="0"/>
              </a:rPr>
              <a:t>   </a:t>
            </a:r>
            <a:r>
              <a:rPr lang="en-US" altLang="en-US" sz="2800" dirty="0"/>
              <a:t>69,78 + 35,97 + 30,22</a:t>
            </a:r>
          </a:p>
        </p:txBody>
      </p:sp>
      <p:sp>
        <p:nvSpPr>
          <p:cNvPr id="14" name="Rectangle 113">
            <a:extLst>
              <a:ext uri="{FF2B5EF4-FFF2-40B4-BE49-F238E27FC236}">
                <a16:creationId xmlns:a16="http://schemas.microsoft.com/office/drawing/2014/main" id="{E83373E3-91C4-41A2-A260-AF1E6E7CE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570413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83,45 – 30,98 – 42,47</a:t>
            </a:r>
          </a:p>
        </p:txBody>
      </p:sp>
      <p:sp>
        <p:nvSpPr>
          <p:cNvPr id="15" name="Rectangle 114">
            <a:extLst>
              <a:ext uri="{FF2B5EF4-FFF2-40B4-BE49-F238E27FC236}">
                <a16:creationId xmlns:a16="http://schemas.microsoft.com/office/drawing/2014/main" id="{CB08E8F1-F322-4E2F-8641-B20D77F9C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6413"/>
            <a:ext cx="762000" cy="579437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/>
              <a:t>c/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2" grpId="0" animBg="1"/>
      <p:bldP spid="13" grpId="0"/>
      <p:bldP spid="14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 - &amp;quot;TOÁN : LUYỆN TẬP&amp;quot;&quot;/&gt;&lt;property id=&quot;20307&quot; value=&quot;272&quot;/&gt;&lt;/object&gt;&lt;object type=&quot;3&quot; unique_id=&quot;10007&quot;&gt;&lt;property id=&quot;20148&quot; value=&quot;5&quot;/&gt;&lt;property id=&quot;20300&quot; value=&quot;Slide 4 - &amp;quot;- Muốn cộng hai phân số khác mẫu số ta làm như sau:&amp;#x0D;&amp;#x0A;    B1: Qui đồng mẫu số hai phân số    &amp;#x0D;&amp;#x0A;   B2: Cộng hai tử số v&quot;/&gt;&lt;property id=&quot;20307&quot; value=&quot;275&quot;/&gt;&lt;/object&gt;&lt;object type=&quot;3&quot; unique_id=&quot;10008&quot;&gt;&lt;property id=&quot;20148&quot; value=&quot;5&quot;/&gt;&lt;property id=&quot;20300&quot; value=&quot;Slide 5 - &amp;quot;Đáp án:&amp;quot;&quot;/&gt;&lt;property id=&quot;20307&quot; value=&quot;276&quot;/&gt;&lt;/object&gt;&lt;object type=&quot;3&quot; unique_id=&quot;10009&quot;&gt;&lt;property id=&quot;20148&quot; value=&quot;5&quot;/&gt;&lt;property id=&quot;20300&quot; value=&quot;Slide 6 - &amp;quot;Bài 1 (b) : Tính&amp;quot;&quot;/&gt;&lt;property id=&quot;20307&quot; value=&quot;277&quot;/&gt;&lt;/object&gt;&lt;object type=&quot;3&quot; unique_id=&quot;10010&quot;&gt;&lt;property id=&quot;20148&quot; value=&quot;5&quot;/&gt;&lt;property id=&quot;20300&quot; value=&quot;Slide 7 - &amp;quot;Tính : 594,72 + 406,38 – 329,47&amp;quot;&quot;/&gt;&lt;property id=&quot;20307&quot; value=&quot;278&quot;/&gt;&lt;/object&gt;&lt;object type=&quot;3&quot; unique_id=&quot;10011&quot;&gt;&lt;property id=&quot;20148&quot; value=&quot;5&quot;/&gt;&lt;property id=&quot;20300&quot; value=&quot;Slide 8 - &amp;quot;&amp;amp;#x09;&amp;quot;&quot;/&gt;&lt;property id=&quot;20307&quot; value=&quot;262&quot;/&gt;&lt;/object&gt;&lt;object type=&quot;3&quot; unique_id=&quot;10012&quot;&gt;&lt;property id=&quot;20148&quot; value=&quot;5&quot;/&gt;&lt;property id=&quot;20300&quot; value=&quot;Slide 9 - &amp;quot;&amp;amp;#x09;&amp;amp;#x09;&amp;quot;&quot;/&gt;&lt;property id=&quot;20307&quot; value=&quot;263&quot;/&gt;&lt;/object&gt;&lt;object type=&quot;3&quot; unique_id=&quot;10013&quot;&gt;&lt;property id=&quot;20148&quot; value=&quot;5&quot;/&gt;&lt;property id=&quot;20300&quot; value=&quot;Slide 10 - &amp;quot;&amp;amp;#x09;&amp;quot;&quot;/&gt;&lt;property id=&quot;20307&quot; value=&quot;273&quot;/&gt;&lt;/object&gt;&lt;object type=&quot;3&quot; unique_id=&quot;10014&quot;&gt;&lt;property id=&quot;20148&quot; value=&quot;5&quot;/&gt;&lt;property id=&quot;20300&quot; value=&quot;Slide 11 - &amp;quot;&amp;amp;#x09;&amp;quot;&quot;/&gt;&lt;property id=&quot;20307&quot; value=&quot;264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86&quot;/&gt;&lt;/object&gt;&lt;object type=&quot;3&quot; unique_id=&quot;10018&quot;&gt;&lt;property id=&quot;20148&quot; value=&quot;5&quot;/&gt;&lt;property id=&quot;20300&quot; value=&quot;Slide 15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hia mot so thap phan cho mot so tu nhien">
  <a:themeElements>
    <a:clrScheme name="Chia mot so thap phan cho mot so tu nhien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2_Chia mot so thap phan cho mot so tu nhie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ia mot so thap phan cho mot so tu nhien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a mot so thap phan cho mot so tu nhien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a mot so thap phan cho mot so tu nhien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a mot so thap phan cho mot so tu nhien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 mot so thap phan cho mot so tu nhien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 mot so thap phan cho mot so tu nhien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 mot so thap phan cho mot so tu nhien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 mot so thap phan cho mot so tu nhien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">
  <a:themeElements>
    <a:clrScheme name="default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2_defaul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2_Mountain To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2_Crayon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2_Fading Gri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Chia mot so thap phan cho mot so tu nhien</Template>
  <TotalTime>875</TotalTime>
  <Words>431</Words>
  <Application>Microsoft Office PowerPoint</Application>
  <PresentationFormat>Trình chiếu Trên màn hình (4:3)</PresentationFormat>
  <Paragraphs>75</Paragraphs>
  <Slides>14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7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9" baseType="lpstr">
      <vt:lpstr>.VnTime</vt:lpstr>
      <vt:lpstr>Arial</vt:lpstr>
      <vt:lpstr>Calibri</vt:lpstr>
      <vt:lpstr>Cambria Math</vt:lpstr>
      <vt:lpstr>Comic Sans MS</vt:lpstr>
      <vt:lpstr>Times New Roman</vt:lpstr>
      <vt:lpstr>Wingdings</vt:lpstr>
      <vt:lpstr>Default Design</vt:lpstr>
      <vt:lpstr>2_Chia mot so thap phan cho mot so tu nhien</vt:lpstr>
      <vt:lpstr>2_default</vt:lpstr>
      <vt:lpstr>2_Mountain Top</vt:lpstr>
      <vt:lpstr>2_Crayons</vt:lpstr>
      <vt:lpstr>2_Fading Grid</vt:lpstr>
      <vt:lpstr>Chủ đề của Office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Bài 1: Tính: </vt:lpstr>
      <vt:lpstr>Bài 1: Tính: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Ha Nguyen</cp:lastModifiedBy>
  <cp:revision>98</cp:revision>
  <dcterms:created xsi:type="dcterms:W3CDTF">2008-02-17T19:24:17Z</dcterms:created>
  <dcterms:modified xsi:type="dcterms:W3CDTF">2023-04-12T05:08:31Z</dcterms:modified>
</cp:coreProperties>
</file>