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58" r:id="rId3"/>
    <p:sldId id="259"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82" r:id="rId18"/>
    <p:sldId id="276" r:id="rId19"/>
    <p:sldId id="277" r:id="rId20"/>
    <p:sldId id="278" r:id="rId21"/>
    <p:sldId id="280" r:id="rId22"/>
    <p:sldId id="284" r:id="rId23"/>
  </p:sldIdLst>
  <p:sldSz cx="12192000" cy="6858000"/>
  <p:notesSz cx="6858000" cy="9144000"/>
  <p:embeddedFontLst>
    <p:embeddedFont>
      <p:font typeface="#9Slide03 Quicksand" panose="00000500000000000000" pitchFamily="2" charset="0"/>
      <p:regular r:id="rId24"/>
    </p:embeddedFont>
    <p:embeddedFont>
      <p:font typeface="#9Slide07 Cadena" panose="02000503000000020004" pitchFamily="2" charset="0"/>
      <p:bold r:id="rId25"/>
    </p:embeddedFont>
    <p:embeddedFont>
      <p:font typeface="AvantGarde" panose="00000400000000000000"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Pattaya" panose="020B0604020202020204" charset="-34"/>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28-Apr-23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28-Apr-23</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2.jpeg"/><Relationship Id="rId16"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jpeg"/><Relationship Id="rId4" Type="http://schemas.microsoft.com/office/2007/relationships/hdphoto" Target="../media/hdphoto10.wdp"/><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microsoft.com/office/2007/relationships/hdphoto" Target="../media/hdphoto10.wdp"/><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2.jpeg"/><Relationship Id="rId4" Type="http://schemas.microsoft.com/office/2007/relationships/hdphoto" Target="../media/hdphoto10.wdp"/><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0.wdp"/><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0.wdp"/><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2.jpeg"/><Relationship Id="rId16"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gi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0" y="-12269"/>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1149220" y="614411"/>
            <a:ext cx="6096000" cy="769441"/>
          </a:xfrm>
          <a:prstGeom prst="rect">
            <a:avLst/>
          </a:prstGeom>
        </p:spPr>
        <p:txBody>
          <a:bodyPr>
            <a:spAutoFit/>
          </a:bodyPr>
          <a:lstStyle/>
          <a:p>
            <a:pPr algn="ctr"/>
            <a:r>
              <a:rPr lang="vi-VN" sz="4400" b="1" dirty="0">
                <a:solidFill>
                  <a:srgbClr val="002060"/>
                </a:solidFill>
                <a:latin typeface="Pattaya" panose="00000500000000000000" pitchFamily="2" charset="-34"/>
                <a:cs typeface="Pattaya" panose="00000500000000000000" pitchFamily="2" charset="-34"/>
              </a:rPr>
              <a:t>Tập đọc</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961869" y="2465066"/>
            <a:ext cx="10268262" cy="3354765"/>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r"/>
            <a:r>
              <a:rPr lang="vi-VN" sz="4000" b="1" dirty="0">
                <a:solidFill>
                  <a:srgbClr val="002060"/>
                </a:solidFill>
                <a:latin typeface="#9Slide07 Cadena" panose="02000503000000020004" pitchFamily="2" charset="0"/>
                <a:cs typeface="Pattaya" panose="00000500000000000000" pitchFamily="2" charset="-34"/>
              </a:rPr>
              <a:t>Theo Héc-to </a:t>
            </a:r>
            <a:r>
              <a:rPr lang="en-US" sz="4000" b="1" dirty="0">
                <a:solidFill>
                  <a:srgbClr val="002060"/>
                </a:solidFill>
                <a:latin typeface="#9Slide07 Cadena" panose="02000503000000020004" pitchFamily="2" charset="0"/>
                <a:cs typeface="Pattaya" panose="00000500000000000000" pitchFamily="2" charset="-34"/>
              </a:rPr>
              <a:t>M</a:t>
            </a:r>
            <a:r>
              <a:rPr lang="vi-VN" sz="4000" b="1" dirty="0">
                <a:solidFill>
                  <a:srgbClr val="002060"/>
                </a:solidFill>
                <a:latin typeface="#9Slide07 Cadena" panose="02000503000000020004" pitchFamily="2" charset="0"/>
                <a:cs typeface="Pattaya" panose="00000500000000000000" pitchFamily="2" charset="-34"/>
              </a:rPr>
              <a:t>a-lô</a:t>
            </a:r>
          </a:p>
          <a:p>
            <a:pPr algn="ctr"/>
            <a:endParaRPr lang="en-US" sz="6600" dirty="0">
              <a:solidFill>
                <a:srgbClr val="C00000"/>
              </a:solidFill>
              <a:latin typeface="#9Slide07 Cadena" panose="02000503000000020004" pitchFamily="2" charset="0"/>
            </a:endParaRPr>
          </a:p>
        </p:txBody>
      </p:sp>
      <p:sp>
        <p:nvSpPr>
          <p:cNvPr id="2" name="TextBox 1">
            <a:extLst>
              <a:ext uri="{FF2B5EF4-FFF2-40B4-BE49-F238E27FC236}">
                <a16:creationId xmlns:a16="http://schemas.microsoft.com/office/drawing/2014/main" id="{6FF535FB-C641-4DDF-9D6C-4FE52DCBC1DB}"/>
              </a:ext>
            </a:extLst>
          </p:cNvPr>
          <p:cNvSpPr txBox="1"/>
          <p:nvPr/>
        </p:nvSpPr>
        <p:spPr>
          <a:xfrm>
            <a:off x="3160902" y="67377"/>
            <a:ext cx="5870197"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PHÒNG GIÁO DỤC VÀ ĐÀO TẠO QUẬN LONG BIÊN</a:t>
            </a:r>
          </a:p>
          <a:p>
            <a:pPr algn="ctr"/>
            <a:r>
              <a:rPr lang="en-US" b="1" dirty="0">
                <a:latin typeface="Times New Roman" panose="02020603050405020304" pitchFamily="18" charset="0"/>
                <a:cs typeface="Times New Roman" panose="02020603050405020304" pitchFamily="18" charset="0"/>
              </a:rPr>
              <a:t>TRƯỜNG TIỂU HỌC PHÚC LỢI</a:t>
            </a: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nhanh chóng, có kết quả ngay.</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tiến bộ, đạt nhiều kết quả.</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tỏ ra thích thú vì đạt được mong muốn.</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quên đi, không để tâm vào việc phải làm.</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14:presetBounceEnd="6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60000">
                                          <p:cBhvr additive="base">
                                            <p:cTn id="30"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14:presetBounceEnd="60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0000">
                                          <p:cBhvr additive="base">
                                            <p:cTn id="41"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6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60000">
                                          <p:cBhvr additive="base">
                                            <p:cTn id="52"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0-#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300" fill="hold"/>
                                            <p:tgtEl>
                                              <p:spTgt spid="10"/>
                                            </p:tgtEl>
                                            <p:attrNameLst>
                                              <p:attrName>ppt_x</p:attrName>
                                            </p:attrNameLst>
                                          </p:cBhvr>
                                          <p:tavLst>
                                            <p:tav tm="0">
                                              <p:val>
                                                <p:strVal val="0-#ppt_w/2"/>
                                              </p:val>
                                            </p:tav>
                                            <p:tav tm="100000">
                                              <p:val>
                                                <p:strVal val="#ppt_x"/>
                                              </p:val>
                                            </p:tav>
                                          </p:tavLst>
                                        </p:anim>
                                        <p:anim calcmode="lin" valueType="num">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300" fill="hold"/>
                                            <p:tgtEl>
                                              <p:spTgt spid="12"/>
                                            </p:tgtEl>
                                            <p:attrNameLst>
                                              <p:attrName>ppt_x</p:attrName>
                                            </p:attrNameLst>
                                          </p:cBhvr>
                                          <p:tavLst>
                                            <p:tav tm="0">
                                              <p:val>
                                                <p:strVal val="0-#ppt_w/2"/>
                                              </p:val>
                                            </p:tav>
                                            <p:tav tm="100000">
                                              <p:val>
                                                <p:strVal val="#ppt_x"/>
                                              </p:val>
                                            </p:tav>
                                          </p:tavLst>
                                        </p:anim>
                                        <p:anim calcmode="lin" valueType="num">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300" fill="hold"/>
                                            <p:tgtEl>
                                              <p:spTgt spid="15"/>
                                            </p:tgtEl>
                                            <p:attrNameLst>
                                              <p:attrName>ppt_x</p:attrName>
                                            </p:attrNameLst>
                                          </p:cBhvr>
                                          <p:tavLst>
                                            <p:tav tm="0">
                                              <p:val>
                                                <p:strVal val="0-#ppt_w/2"/>
                                              </p:val>
                                            </p:tav>
                                            <p:tav tm="100000">
                                              <p:val>
                                                <p:strVal val="#ppt_x"/>
                                              </p:val>
                                            </p:tav>
                                          </p:tavLst>
                                        </p:anim>
                                        <p:anim calcmode="lin" valueType="num">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ctr"/>
              <a:r>
                <a:rPr lang="vi-VN" sz="2800" dirty="0">
                  <a:solidFill>
                    <a:schemeClr val="bg1"/>
                  </a:solidFill>
                  <a:latin typeface="Pattaya" panose="00000500000000000000" pitchFamily="2" charset="-34"/>
                  <a:cs typeface="Pattaya" panose="00000500000000000000" pitchFamily="2" charset="-34"/>
                </a:rPr>
                <a:t>Cảm ơn các bạn nhé! Misa thích hát lắm!</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253" y="1158462"/>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8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596348" y="1446868"/>
            <a:ext cx="11118573" cy="954107"/>
          </a:xfrm>
          <a:prstGeom prst="rect">
            <a:avLst/>
          </a:prstGeom>
          <a:noFill/>
        </p:spPr>
        <p:txBody>
          <a:bodyPr wrap="square" rtlCol="0">
            <a:spAutoFit/>
          </a:bodyPr>
          <a:lstStyle/>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660" y="2312526"/>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1384995"/>
            </a:xfrm>
            <a:prstGeom prst="rect">
              <a:avLst/>
            </a:prstGeom>
            <a:noFill/>
          </p:spPr>
          <p:txBody>
            <a:bodyPr wrap="square" rtlCol="0">
              <a:spAutoFit/>
            </a:bodyPr>
            <a:lstStyle/>
            <a:p>
              <a:pPr algn="ctr"/>
              <a:r>
                <a:rPr lang="vi-VN" sz="2800" dirty="0">
                  <a:solidFill>
                    <a:schemeClr val="bg1"/>
                  </a:solidFill>
                  <a:latin typeface="Pattaya" panose="00000500000000000000" pitchFamily="2" charset="-34"/>
                  <a:cs typeface="Pattaya" panose="00000500000000000000" pitchFamily="2" charset="-34"/>
                </a:rPr>
                <a:t>Cảm ơn các bạn nhé! Misa thích phòng ngủ của bạn ấy lắm!</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12293" y="2417617"/>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465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1" y="296191"/>
            <a:ext cx="6096000" cy="1107996"/>
          </a:xfrm>
          <a:prstGeom prst="rect">
            <a:avLst/>
          </a:prstGeom>
        </p:spPr>
        <p:txBody>
          <a:bodyPr>
            <a:spAutoFit/>
          </a:bodyPr>
          <a:lstStyle/>
          <a:p>
            <a:pPr algn="ctr"/>
            <a:r>
              <a:rPr lang="vi-VN" sz="6600" b="1" dirty="0">
                <a:solidFill>
                  <a:srgbClr val="C00000"/>
                </a:solidFill>
                <a:latin typeface="Pattaya" panose="00000500000000000000" pitchFamily="2" charset="-34"/>
                <a:cs typeface="Pattaya" panose="00000500000000000000" pitchFamily="2" charset="-34"/>
              </a:rPr>
              <a:t>Mục 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spTree>
    <p:extLst>
      <p:ext uri="{BB962C8B-B14F-4D97-AF65-F5344CB8AC3E}">
        <p14:creationId xmlns:p14="http://schemas.microsoft.com/office/powerpoint/2010/main" val="2477469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39373" y="445555"/>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051685" y="2638269"/>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154774" y="3150433"/>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39373" y="3647607"/>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05189" y="3625122"/>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04146" y="3647607"/>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04664" y="4609476"/>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16184" y="5106650"/>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289282" y="1194335"/>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499" y="2285999"/>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932461" y="2982851"/>
            <a:ext cx="7012325"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Soạn bài </a:t>
            </a:r>
          </a:p>
          <a:p>
            <a:pPr algn="ct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just"/>
              <a:r>
                <a:rPr lang="vi-VN" sz="2800" dirty="0">
                  <a:solidFill>
                    <a:schemeClr val="bg1"/>
                  </a:solidFill>
                  <a:latin typeface="Pattaya" panose="00000500000000000000" pitchFamily="2" charset="-34"/>
                  <a:cs typeface="Pattaya" panose="00000500000000000000" pitchFamily="2" charset="-34"/>
                </a:rPr>
                <a:t>Hãy giúp tớ hoàn thành những việc sau nha!</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457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1490</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iCiel Nabila</vt:lpstr>
      <vt:lpstr>Pattaya</vt:lpstr>
      <vt:lpstr>Calibri</vt:lpstr>
      <vt:lpstr>Arial</vt:lpstr>
      <vt:lpstr>AvantGarde</vt:lpstr>
      <vt:lpstr>#9Slide07 Cadena</vt:lpstr>
      <vt:lpstr>Calibri Light</vt:lpstr>
      <vt:lpstr>#9Slide03 Quicksand</vt:lpstr>
      <vt:lpstr>Times New Roman</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Swift3</cp:lastModifiedBy>
  <cp:revision>38</cp:revision>
  <dcterms:created xsi:type="dcterms:W3CDTF">2022-04-11T07:29:22Z</dcterms:created>
  <dcterms:modified xsi:type="dcterms:W3CDTF">2023-04-28T09:59:51Z</dcterms:modified>
</cp:coreProperties>
</file>