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sldIdLst>
    <p:sldId id="316" r:id="rId3"/>
    <p:sldId id="257" r:id="rId4"/>
    <p:sldId id="259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7" r:id="rId21"/>
    <p:sldId id="278" r:id="rId22"/>
    <p:sldId id="272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2" d="100"/>
          <a:sy n="62" d="100"/>
        </p:scale>
        <p:origin x="14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9475-14A5-4335-B215-B0C1BEAA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C8B4-4CA1-42B5-967D-BA5AE772CA55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56514-B010-4F9A-B3C2-994EE395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1651-54BD-4F56-80BF-A252F61C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5A53-960F-4352-A0CA-17581D995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47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E427-57AA-4913-B336-2F192711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9C36-8B8B-4C38-8F08-CEC15A2188C8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57CD-78F5-4650-BB65-507EC19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6F346-1C10-45BE-B5A6-5D5675A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1102-CCAE-481F-AD70-8F3A5EBF5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761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59B9-5004-494E-8B5D-5AE02436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3666-B216-4F23-916D-FDDA6060C29E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13238-F308-4F4B-A9CE-E41364A0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304A-5710-47E7-B00B-F0DF66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D15A-4751-4B1D-B97C-9ADD3ACC2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02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FFD08-BBC8-4882-85D2-9339573A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FB83-E66B-452B-B661-3AFE4B93F2E4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046616-7698-4A05-96B6-840D8984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91DE49-9DDB-468A-BC90-B66A5508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AB01-E480-438F-A506-3955C30B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97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82DA67-716C-42FD-9E25-F5C69578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212D-06A6-4210-A735-A98B42232F60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6C65A6-4DA4-49D4-8EBD-92413104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61EC69-EAA1-4B50-B144-5FF15F26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DF25-D87A-41DC-A410-A7571C34B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0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6F6899-F4F5-4534-AF3F-2F81FFE0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C2C8D-787E-4EAE-9935-32814C20AED0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64FE9C-FAFE-498F-A82D-09F7CABB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03BDF3-A607-4C12-A4F2-4798952A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3005-3CA9-4C09-922F-ADC7BF49A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45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8A6CEA-62F4-44B4-9E52-50D2BBCB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F8C6-7861-4D7A-8D30-AAA612FA597F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605FD8-7F8D-4427-8946-03F95425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1D12BC-79F6-4E78-AA7E-E119B056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6CDD3-FB07-4427-92F2-A4CB69C04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4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35E7DA-1011-42BA-AE8D-590B6E8F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95494-7F9E-48FC-A7FE-CE7B9CA11A8F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1986F-A0C5-4699-906C-44791F74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418479-F5EA-44E6-9B21-AD735CF0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0274-9C58-4227-A698-6B37B4DC2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12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39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9CBC27-E9E2-4BF0-AE39-37A1FA17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7DE3-EDCE-4EF7-A1DA-B1566B328046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00ECE-B6F1-4B46-ABB0-4A3321D3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AC0831-06CD-4040-B423-EE705FC8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80A5-A6C2-41EE-AE1D-95BAF5DE8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386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E7D18-0A56-41AD-B76C-6E8E7A9E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162F-25D9-4AAA-899C-164BD28E3F31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1250E-8B58-4E1A-B434-78A56459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E1BF-65E0-427E-9A90-A550D609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8E0B-C60B-4BC0-81CC-58609DE0A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98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44AC-770B-4487-BEE5-BCD9FC05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D0D-835B-4937-ACC6-7C33FFA04234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4664-DB27-46DA-8BAE-760BCC76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898CE-6381-4CE7-A325-E6FEFB1C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22A-CC0E-4C6A-B73F-A62C41266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48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7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A53E649-8B7B-4F67-9935-799018DE39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73F419F-FAD6-462B-9F06-BFC71BE9E7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6FFA2-AC62-4AE5-8616-44BBC737C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4FF3CB-11F1-47A6-860F-771505C7DAF1}" type="datetimeFigureOut">
              <a:rPr lang="en-US"/>
              <a:pPr>
                <a:defRPr/>
              </a:pPr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0611-C873-4909-A1CA-F5B35A597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572D2-1B05-4E0A-AAC3-E853E29F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D7A749-97FA-423D-9177-18316AE889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949788-6FBD-4511-8895-9CCD43953812}"/>
              </a:ext>
            </a:extLst>
          </p:cNvPr>
          <p:cNvSpPr/>
          <p:nvPr/>
        </p:nvSpPr>
        <p:spPr>
          <a:xfrm>
            <a:off x="419100" y="2514600"/>
            <a:ext cx="8305800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vi-VN" sz="60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KĨ THUẬT </a:t>
            </a:r>
            <a:r>
              <a:rPr lang="en-US" sz="60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5 </a:t>
            </a:r>
          </a:p>
          <a:p>
            <a:pPr algn="ctr" defTabSz="685800">
              <a:defRPr/>
            </a:pPr>
            <a:r>
              <a:rPr lang="vi-VN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LẮP RÔ - BỐT (TIẾT 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vi-VN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)</a:t>
            </a:r>
            <a:endParaRPr lang="en-US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388" name="TextBox 13">
            <a:extLst>
              <a:ext uri="{FF2B5EF4-FFF2-40B4-BE49-F238E27FC236}">
                <a16:creationId xmlns:a16="http://schemas.microsoft.com/office/drawing/2014/main" id="{F2161254-7FB4-4584-B27F-7857F7D11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4876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slow" advTm="709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419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81000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392802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3358701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335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HS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" y="1752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069" y="508379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-ten.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480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886200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457201"/>
            <a:ext cx="57150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170561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676400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2710" y="3131172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73338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đai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ốc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vít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9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Trục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hãm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" y="1602119"/>
            <a:ext cx="7600604" cy="452212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06926" y="557792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44882" y="3473921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2281" y="58216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3322637" cy="710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2943" y="1311038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0668" y="26080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 - &amp;quot;Ôn bài cũ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 - &amp;quot; Kĩ thuật:  &amp;quot;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7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6&quot;/&gt;&lt;property id=&quot;20307&quot; value=&quot;270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object type=&quot;3&quot; unique_id=&quot;10024&quot;&gt;&lt;property id=&quot;20148&quot; value=&quot;5&quot;/&gt;&lt;property id=&quot;20300&quot; value=&quot;Slide 21&quot;/&gt;&lt;property id=&quot;20307&quot; value=&quot;272&quot;/&gt;&lt;/object&gt;&lt;object type=&quot;3&quot; unique_id=&quot;31295&quot;&gt;&lt;property id=&quot;20148&quot; value=&quot;5&quot;/&gt;&lt;property id=&quot;20300&quot; value=&quot;Slide 1&quot;/&gt;&lt;property id=&quot;20307&quot; value=&quot;279&quot;/&gt;&lt;/object&gt;&lt;object type=&quot;3&quot; unique_id=&quot;31296&quot;&gt;&lt;property id=&quot;20148&quot; value=&quot;5&quot;/&gt;&lt;property id=&quot;20300&quot; value=&quot;Slide 22&quot;/&gt;&lt;property id=&quot;20307&quot; value=&quot;28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751</Words>
  <Application>Microsoft Office PowerPoint</Application>
  <PresentationFormat>On-screen Show (4:3)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Calibri</vt:lpstr>
      <vt:lpstr>Office Theme</vt:lpstr>
      <vt:lpstr>2_Office Theme</vt:lpstr>
      <vt:lpstr>PowerPoint Presentation</vt:lpstr>
      <vt:lpstr>KHỞI ĐỘNG</vt:lpstr>
      <vt:lpstr>PowerPoint Presentation</vt:lpstr>
      <vt:lpstr> 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Hà My Ngô</cp:lastModifiedBy>
  <cp:revision>70</cp:revision>
  <dcterms:created xsi:type="dcterms:W3CDTF">2012-04-15T00:55:10Z</dcterms:created>
  <dcterms:modified xsi:type="dcterms:W3CDTF">2023-04-23T01:56:27Z</dcterms:modified>
</cp:coreProperties>
</file>