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7"/>
  </p:notesMasterIdLst>
  <p:sldIdLst>
    <p:sldId id="375" r:id="rId2"/>
    <p:sldId id="398" r:id="rId3"/>
    <p:sldId id="377" r:id="rId4"/>
    <p:sldId id="397" r:id="rId5"/>
    <p:sldId id="354" r:id="rId6"/>
  </p:sldIdLst>
  <p:sldSz cx="12192000" cy="6858000"/>
  <p:notesSz cx="6858000" cy="9144000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Tahoma" panose="020B0604030504040204" pitchFamily="34" charset="0"/>
      <p:regular r:id="rId12"/>
      <p:bold r:id="rId13"/>
    </p:embeddedFont>
    <p:embeddedFont>
      <p:font typeface="UTM Avo" panose="02040603050506020204" pitchFamily="18" charset="0"/>
      <p:regular r:id="rId14"/>
      <p:bold r:id="rId15"/>
      <p:italic r:id="rId16"/>
      <p:boldItalic r:id="rId17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1">
          <p15:clr>
            <a:srgbClr val="A4A3A4"/>
          </p15:clr>
        </p15:guide>
        <p15:guide id="2" pos="37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6250"/>
    <a:srgbClr val="FFFFFF"/>
    <a:srgbClr val="FFC346"/>
    <a:srgbClr val="50BFEC"/>
    <a:srgbClr val="FDDC19"/>
    <a:srgbClr val="0D2B01"/>
    <a:srgbClr val="F5AD4B"/>
    <a:srgbClr val="CE8E36"/>
    <a:srgbClr val="76DAED"/>
    <a:srgbClr val="FFBA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4660"/>
  </p:normalViewPr>
  <p:slideViewPr>
    <p:cSldViewPr snapToGrid="0">
      <p:cViewPr varScale="1">
        <p:scale>
          <a:sx n="67" d="100"/>
          <a:sy n="67" d="100"/>
        </p:scale>
        <p:origin x="712" y="-244"/>
      </p:cViewPr>
      <p:guideLst>
        <p:guide orient="horz" pos="2221"/>
        <p:guide pos="3767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10" Type="http://schemas.openxmlformats.org/officeDocument/2006/relationships/font" Target="fonts/font3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5.xml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1.png"/><Relationship Id="rId4" Type="http://schemas.openxmlformats.org/officeDocument/2006/relationships/tags" Target="../tags/tag6.xml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9.xml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1.png"/><Relationship Id="rId4" Type="http://schemas.openxmlformats.org/officeDocument/2006/relationships/tags" Target="../tags/tag10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3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2.png"/><Relationship Id="rId11" Type="http://schemas.openxmlformats.org/officeDocument/2006/relationships/image" Target="../media/image9.png"/><Relationship Id="rId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1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62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213" y="389255"/>
            <a:ext cx="11585575" cy="6079490"/>
          </a:xfrm>
          <a:prstGeom prst="rect">
            <a:avLst/>
          </a:prstGeom>
        </p:spPr>
      </p:pic>
      <p:pic>
        <p:nvPicPr>
          <p:cNvPr id="86" name="图片 85" descr="图层 79 副本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 flipV="1">
            <a:off x="7873365" y="0"/>
            <a:ext cx="4342765" cy="2937510"/>
          </a:xfrm>
          <a:prstGeom prst="rect">
            <a:avLst/>
          </a:prstGeom>
        </p:spPr>
      </p:pic>
      <p:grpSp>
        <p:nvGrpSpPr>
          <p:cNvPr id="70" name="组合 69"/>
          <p:cNvGrpSpPr/>
          <p:nvPr/>
        </p:nvGrpSpPr>
        <p:grpSpPr>
          <a:xfrm>
            <a:off x="-1607185" y="-52070"/>
            <a:ext cx="15059660" cy="6910070"/>
            <a:chOff x="-2531" y="-82"/>
            <a:chExt cx="23716" cy="10882"/>
          </a:xfrm>
        </p:grpSpPr>
        <p:grpSp>
          <p:nvGrpSpPr>
            <p:cNvPr id="228" name="组合 227"/>
            <p:cNvGrpSpPr/>
            <p:nvPr/>
          </p:nvGrpSpPr>
          <p:grpSpPr>
            <a:xfrm>
              <a:off x="-2531" y="-82"/>
              <a:ext cx="23716" cy="1088"/>
              <a:chOff x="-1607127" y="-51755"/>
              <a:chExt cx="15059887" cy="691091"/>
            </a:xfrm>
            <a:solidFill>
              <a:schemeClr val="bg1"/>
            </a:solidFill>
          </p:grpSpPr>
          <p:sp>
            <p:nvSpPr>
              <p:cNvPr id="224" name="Freeform 6"/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7" name="Freeform 6"/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45" name="组合 44"/>
            <p:cNvGrpSpPr/>
            <p:nvPr/>
          </p:nvGrpSpPr>
          <p:grpSpPr>
            <a:xfrm flipV="1">
              <a:off x="-2531" y="9712"/>
              <a:ext cx="23716" cy="1088"/>
              <a:chOff x="-1607127" y="-51755"/>
              <a:chExt cx="15059887" cy="691091"/>
            </a:xfrm>
            <a:solidFill>
              <a:schemeClr val="bg1"/>
            </a:solidFill>
          </p:grpSpPr>
          <p:sp>
            <p:nvSpPr>
              <p:cNvPr id="46" name="Freeform 6"/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9" name="Freeform 6"/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84" name="图片 83" descr="图层 79 副本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-5080" y="3920490"/>
            <a:ext cx="4342765" cy="2937510"/>
          </a:xfrm>
          <a:prstGeom prst="rect">
            <a:avLst/>
          </a:prstGeom>
        </p:spPr>
      </p:pic>
      <p:pic>
        <p:nvPicPr>
          <p:cNvPr id="2" name="图片 1" descr="矢量智能对象-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890" y="1552575"/>
            <a:ext cx="2967355" cy="5736590"/>
          </a:xfrm>
          <a:prstGeom prst="rect">
            <a:avLst/>
          </a:prstGeom>
        </p:spPr>
      </p:pic>
      <p:pic>
        <p:nvPicPr>
          <p:cNvPr id="47" name="图片 46" descr="D:\资料\PPT\1.12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221766" y="1722120"/>
            <a:ext cx="2977515" cy="6054725"/>
          </a:xfrm>
          <a:prstGeom prst="rect">
            <a:avLst/>
          </a:prstGeom>
        </p:spPr>
      </p:pic>
      <p:pic>
        <p:nvPicPr>
          <p:cNvPr id="3" name="图片 2" descr="矢量智能对象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17635" y="4919345"/>
            <a:ext cx="1273810" cy="732155"/>
          </a:xfrm>
          <a:prstGeom prst="rect">
            <a:avLst/>
          </a:prstGeom>
        </p:spPr>
      </p:pic>
      <p:pic>
        <p:nvPicPr>
          <p:cNvPr id="4" name="图片 3" descr="矢量智能对象-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70075" y="1634490"/>
            <a:ext cx="688340" cy="393700"/>
          </a:xfrm>
          <a:prstGeom prst="rect">
            <a:avLst/>
          </a:prstGeom>
        </p:spPr>
      </p:pic>
      <p:pic>
        <p:nvPicPr>
          <p:cNvPr id="85" name="图片 84" descr="矢量智能对象-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43954" y="1592586"/>
            <a:ext cx="694055" cy="838200"/>
          </a:xfrm>
          <a:prstGeom prst="rect">
            <a:avLst/>
          </a:prstGeom>
        </p:spPr>
      </p:pic>
      <p:pic>
        <p:nvPicPr>
          <p:cNvPr id="5" name="图片 4" descr="矢量智能对象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8340000">
            <a:off x="2785110" y="5408930"/>
            <a:ext cx="1273810" cy="732155"/>
          </a:xfrm>
          <a:prstGeom prst="rect">
            <a:avLst/>
          </a:prstGeom>
        </p:spPr>
      </p:pic>
      <p:grpSp>
        <p:nvGrpSpPr>
          <p:cNvPr id="106" name="组合 105"/>
          <p:cNvGrpSpPr/>
          <p:nvPr/>
        </p:nvGrpSpPr>
        <p:grpSpPr>
          <a:xfrm>
            <a:off x="744855" y="78740"/>
            <a:ext cx="1452245" cy="1750060"/>
            <a:chOff x="2680" y="947"/>
            <a:chExt cx="2287" cy="2756"/>
          </a:xfrm>
        </p:grpSpPr>
        <p:pic>
          <p:nvPicPr>
            <p:cNvPr id="102" name="图片 101" descr="图层 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855" y="947"/>
              <a:ext cx="1113" cy="2020"/>
            </a:xfrm>
            <a:prstGeom prst="rect">
              <a:avLst/>
            </a:prstGeom>
          </p:spPr>
        </p:pic>
        <p:pic>
          <p:nvPicPr>
            <p:cNvPr id="103" name="图片 102" descr="图层 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680" y="2171"/>
              <a:ext cx="846" cy="1533"/>
            </a:xfrm>
            <a:prstGeom prst="rect">
              <a:avLst/>
            </a:prstGeom>
          </p:spPr>
        </p:pic>
      </p:grpSp>
      <p:grpSp>
        <p:nvGrpSpPr>
          <p:cNvPr id="39" name="组合 38"/>
          <p:cNvGrpSpPr/>
          <p:nvPr/>
        </p:nvGrpSpPr>
        <p:grpSpPr>
          <a:xfrm>
            <a:off x="9852660" y="5133975"/>
            <a:ext cx="1452245" cy="1750060"/>
            <a:chOff x="2680" y="947"/>
            <a:chExt cx="2287" cy="2756"/>
          </a:xfrm>
        </p:grpSpPr>
        <p:pic>
          <p:nvPicPr>
            <p:cNvPr id="40" name="图片 39" descr="图层 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855" y="947"/>
              <a:ext cx="1113" cy="2020"/>
            </a:xfrm>
            <a:prstGeom prst="rect">
              <a:avLst/>
            </a:prstGeom>
          </p:spPr>
        </p:pic>
        <p:pic>
          <p:nvPicPr>
            <p:cNvPr id="44" name="图片 43" descr="图层 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680" y="2171"/>
              <a:ext cx="846" cy="1533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26C5FAF-628B-425B-A63A-B3EA7C6C33F5}"/>
              </a:ext>
            </a:extLst>
          </p:cNvPr>
          <p:cNvSpPr txBox="1"/>
          <p:nvPr/>
        </p:nvSpPr>
        <p:spPr>
          <a:xfrm>
            <a:off x="1542734" y="1070226"/>
            <a:ext cx="81012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PHÒNG GIÁO DỤC VÀ ĐÀO TẠO QUẬN LONG BIÊN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TRƯỜNG TIỂU HỌC PHÚC LỢI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5F95AD-9CFD-BB7F-F78A-109AAAB291C9}"/>
              </a:ext>
            </a:extLst>
          </p:cNvPr>
          <p:cNvSpPr txBox="1"/>
          <p:nvPr/>
        </p:nvSpPr>
        <p:spPr>
          <a:xfrm>
            <a:off x="2478112" y="2525998"/>
            <a:ext cx="67670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defRPr>
            </a:lvl1pPr>
          </a:lstStyle>
          <a:p>
            <a:r>
              <a:rPr lang="en-US" sz="3600" dirty="0" err="1"/>
              <a:t>Đạo</a:t>
            </a:r>
            <a:r>
              <a:rPr lang="en-US" sz="3600" dirty="0"/>
              <a:t> </a:t>
            </a:r>
            <a:r>
              <a:rPr lang="en-US" sz="3600" dirty="0" err="1"/>
              <a:t>đức</a:t>
            </a:r>
            <a:r>
              <a:rPr lang="en-US" sz="3600" dirty="0"/>
              <a:t> </a:t>
            </a:r>
          </a:p>
          <a:p>
            <a:r>
              <a:rPr lang="en-US" sz="3600" b="1" dirty="0">
                <a:solidFill>
                  <a:srgbClr val="FFFF00"/>
                </a:solidFill>
              </a:rPr>
              <a:t>PHÒNG TRÁNH BỊ XÂM HẠI </a:t>
            </a:r>
            <a:r>
              <a:rPr lang="en-US" sz="3600" dirty="0"/>
              <a:t>( </a:t>
            </a:r>
            <a:r>
              <a:rPr lang="en-US" sz="3600" dirty="0" err="1"/>
              <a:t>TiếT</a:t>
            </a:r>
            <a:r>
              <a:rPr lang="en-US" sz="3600" dirty="0"/>
              <a:t> 2)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A8A677-0373-EE9F-9278-8D37444B9146}"/>
              </a:ext>
            </a:extLst>
          </p:cNvPr>
          <p:cNvSpPr txBox="1"/>
          <p:nvPr/>
        </p:nvSpPr>
        <p:spPr>
          <a:xfrm>
            <a:off x="5120139" y="5676572"/>
            <a:ext cx="3847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defRPr>
            </a:lvl1pPr>
          </a:lstStyle>
          <a:p>
            <a:r>
              <a:rPr lang="en-US" i="1" dirty="0" err="1"/>
              <a:t>Năm</a:t>
            </a:r>
            <a:r>
              <a:rPr lang="en-US" i="1" dirty="0"/>
              <a:t> </a:t>
            </a:r>
            <a:r>
              <a:rPr lang="en-US" i="1" dirty="0" err="1"/>
              <a:t>học</a:t>
            </a:r>
            <a:r>
              <a:rPr lang="en-US" i="1" dirty="0"/>
              <a:t> 2022 - 2023</a:t>
            </a:r>
          </a:p>
        </p:txBody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35368807-EEB6-768F-65E1-F28C63727A1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096" y="83256"/>
            <a:ext cx="1232849" cy="123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219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62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组合 69"/>
          <p:cNvGrpSpPr/>
          <p:nvPr/>
        </p:nvGrpSpPr>
        <p:grpSpPr>
          <a:xfrm>
            <a:off x="-1607185" y="-52070"/>
            <a:ext cx="15059660" cy="6910070"/>
            <a:chOff x="-2531" y="-82"/>
            <a:chExt cx="23716" cy="10882"/>
          </a:xfrm>
        </p:grpSpPr>
        <p:grpSp>
          <p:nvGrpSpPr>
            <p:cNvPr id="55" name="组合 54"/>
            <p:cNvGrpSpPr/>
            <p:nvPr/>
          </p:nvGrpSpPr>
          <p:grpSpPr>
            <a:xfrm>
              <a:off x="-2531" y="-82"/>
              <a:ext cx="23716" cy="1088"/>
              <a:chOff x="-1607127" y="-51755"/>
              <a:chExt cx="15059887" cy="691091"/>
            </a:xfrm>
            <a:solidFill>
              <a:schemeClr val="bg1"/>
            </a:solidFill>
          </p:grpSpPr>
          <p:sp>
            <p:nvSpPr>
              <p:cNvPr id="56" name="Freeform 6"/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57" name="Freeform 6"/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58" name="组合 57"/>
            <p:cNvGrpSpPr/>
            <p:nvPr/>
          </p:nvGrpSpPr>
          <p:grpSpPr>
            <a:xfrm flipV="1">
              <a:off x="-2531" y="9712"/>
              <a:ext cx="23716" cy="1088"/>
              <a:chOff x="-1607127" y="-51755"/>
              <a:chExt cx="15059887" cy="691091"/>
            </a:xfrm>
            <a:solidFill>
              <a:schemeClr val="bg1"/>
            </a:solidFill>
          </p:grpSpPr>
          <p:sp>
            <p:nvSpPr>
              <p:cNvPr id="59" name="Freeform 6"/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69" name="Freeform 6"/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74" name="组合 173"/>
          <p:cNvGrpSpPr/>
          <p:nvPr/>
        </p:nvGrpSpPr>
        <p:grpSpPr>
          <a:xfrm>
            <a:off x="-5080" y="0"/>
            <a:ext cx="12219940" cy="6858000"/>
            <a:chOff x="-8" y="0"/>
            <a:chExt cx="19244" cy="10800"/>
          </a:xfrm>
        </p:grpSpPr>
        <p:grpSp>
          <p:nvGrpSpPr>
            <p:cNvPr id="168" name="组合 167"/>
            <p:cNvGrpSpPr/>
            <p:nvPr/>
          </p:nvGrpSpPr>
          <p:grpSpPr>
            <a:xfrm>
              <a:off x="-8" y="0"/>
              <a:ext cx="19245" cy="10800"/>
              <a:chOff x="-8" y="0"/>
              <a:chExt cx="19245" cy="10800"/>
            </a:xfrm>
          </p:grpSpPr>
          <p:pic>
            <p:nvPicPr>
              <p:cNvPr id="169" name="图片 168" descr="图层 79 副本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-8" y="6174"/>
                <a:ext cx="6839" cy="4626"/>
              </a:xfrm>
              <a:prstGeom prst="rect">
                <a:avLst/>
              </a:prstGeom>
            </p:spPr>
          </p:pic>
          <p:pic>
            <p:nvPicPr>
              <p:cNvPr id="170" name="图片 169" descr="图层 79 副本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6"/>
              <a:stretch>
                <a:fillRect/>
              </a:stretch>
            </p:blipFill>
            <p:spPr>
              <a:xfrm flipV="1">
                <a:off x="12399" y="0"/>
                <a:ext cx="6839" cy="4626"/>
              </a:xfrm>
              <a:prstGeom prst="rect">
                <a:avLst/>
              </a:prstGeom>
            </p:spPr>
          </p:pic>
        </p:grpSp>
        <p:grpSp>
          <p:nvGrpSpPr>
            <p:cNvPr id="171" name="组合 170"/>
            <p:cNvGrpSpPr/>
            <p:nvPr/>
          </p:nvGrpSpPr>
          <p:grpSpPr>
            <a:xfrm flipH="1">
              <a:off x="-8" y="0"/>
              <a:ext cx="19245" cy="10800"/>
              <a:chOff x="-8" y="0"/>
              <a:chExt cx="19245" cy="10800"/>
            </a:xfrm>
          </p:grpSpPr>
          <p:pic>
            <p:nvPicPr>
              <p:cNvPr id="172" name="图片 171" descr="图层 79 副本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-8" y="6174"/>
                <a:ext cx="6839" cy="4626"/>
              </a:xfrm>
              <a:prstGeom prst="rect">
                <a:avLst/>
              </a:prstGeom>
            </p:spPr>
          </p:pic>
          <p:pic>
            <p:nvPicPr>
              <p:cNvPr id="173" name="图片 172" descr="图层 79 副本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6"/>
              <a:stretch>
                <a:fillRect/>
              </a:stretch>
            </p:blipFill>
            <p:spPr>
              <a:xfrm flipV="1">
                <a:off x="12399" y="0"/>
                <a:ext cx="6839" cy="4626"/>
              </a:xfrm>
              <a:prstGeom prst="rect">
                <a:avLst/>
              </a:prstGeom>
            </p:spPr>
          </p:pic>
        </p:grpSp>
      </p:grpSp>
      <p:grpSp>
        <p:nvGrpSpPr>
          <p:cNvPr id="165" name="组合 164"/>
          <p:cNvGrpSpPr/>
          <p:nvPr/>
        </p:nvGrpSpPr>
        <p:grpSpPr>
          <a:xfrm>
            <a:off x="1263015" y="-481330"/>
            <a:ext cx="9665970" cy="6485890"/>
            <a:chOff x="1989" y="-27"/>
            <a:chExt cx="15222" cy="10214"/>
          </a:xfrm>
        </p:grpSpPr>
        <p:pic>
          <p:nvPicPr>
            <p:cNvPr id="10" name="图片 9" descr="组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9" y="2199"/>
              <a:ext cx="15222" cy="7988"/>
            </a:xfrm>
            <a:prstGeom prst="rect">
              <a:avLst/>
            </a:prstGeom>
          </p:spPr>
        </p:pic>
        <p:grpSp>
          <p:nvGrpSpPr>
            <p:cNvPr id="15" name="组合 14"/>
            <p:cNvGrpSpPr/>
            <p:nvPr/>
          </p:nvGrpSpPr>
          <p:grpSpPr>
            <a:xfrm>
              <a:off x="7070" y="-27"/>
              <a:ext cx="5061" cy="2226"/>
              <a:chOff x="7491" y="-27"/>
              <a:chExt cx="5061" cy="2226"/>
            </a:xfrm>
          </p:grpSpPr>
          <p:cxnSp>
            <p:nvCxnSpPr>
              <p:cNvPr id="7" name="直接连接符 6"/>
              <p:cNvCxnSpPr/>
              <p:nvPr/>
            </p:nvCxnSpPr>
            <p:spPr>
              <a:xfrm flipV="1">
                <a:off x="7491" y="-27"/>
                <a:ext cx="2531" cy="2226"/>
              </a:xfrm>
              <a:prstGeom prst="line">
                <a:avLst/>
              </a:prstGeom>
              <a:ln w="12700" cmpd="sng">
                <a:solidFill>
                  <a:srgbClr val="39625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/>
              <p:cNvCxnSpPr/>
              <p:nvPr/>
            </p:nvCxnSpPr>
            <p:spPr>
              <a:xfrm flipH="1" flipV="1">
                <a:off x="10022" y="-27"/>
                <a:ext cx="2531" cy="2226"/>
              </a:xfrm>
              <a:prstGeom prst="line">
                <a:avLst/>
              </a:prstGeom>
              <a:ln w="12700" cmpd="sng">
                <a:solidFill>
                  <a:srgbClr val="39625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6" name="组合 105"/>
          <p:cNvGrpSpPr/>
          <p:nvPr/>
        </p:nvGrpSpPr>
        <p:grpSpPr>
          <a:xfrm>
            <a:off x="1183005" y="365125"/>
            <a:ext cx="1452245" cy="1750060"/>
            <a:chOff x="2680" y="947"/>
            <a:chExt cx="2287" cy="2756"/>
          </a:xfrm>
        </p:grpSpPr>
        <p:pic>
          <p:nvPicPr>
            <p:cNvPr id="102" name="图片 101" descr="图层 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55" y="947"/>
              <a:ext cx="1113" cy="2020"/>
            </a:xfrm>
            <a:prstGeom prst="rect">
              <a:avLst/>
            </a:prstGeom>
          </p:spPr>
        </p:pic>
        <p:pic>
          <p:nvPicPr>
            <p:cNvPr id="103" name="图片 102" descr="图层 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680" y="2171"/>
              <a:ext cx="846" cy="1533"/>
            </a:xfrm>
            <a:prstGeom prst="rect">
              <a:avLst/>
            </a:prstGeom>
          </p:spPr>
        </p:pic>
      </p:grpSp>
      <p:pic>
        <p:nvPicPr>
          <p:cNvPr id="104" name="图片 103" descr="图层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82175" y="661035"/>
            <a:ext cx="649605" cy="1177290"/>
          </a:xfrm>
          <a:prstGeom prst="rect">
            <a:avLst/>
          </a:prstGeom>
        </p:spPr>
      </p:pic>
      <p:pic>
        <p:nvPicPr>
          <p:cNvPr id="60" name="图片 59" descr="矢量智能对象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55175" y="5582285"/>
            <a:ext cx="1273810" cy="732155"/>
          </a:xfrm>
          <a:prstGeom prst="rect">
            <a:avLst/>
          </a:prstGeom>
        </p:spPr>
      </p:pic>
      <p:pic>
        <p:nvPicPr>
          <p:cNvPr id="61" name="图片 60" descr="矢量智能对象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6469449">
            <a:off x="3386952" y="5338390"/>
            <a:ext cx="1273810" cy="732155"/>
          </a:xfrm>
          <a:prstGeom prst="rect">
            <a:avLst/>
          </a:prstGeom>
        </p:spPr>
      </p:pic>
      <p:pic>
        <p:nvPicPr>
          <p:cNvPr id="62" name="图片 61" descr="矢量智能对象-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6225" y="5305425"/>
            <a:ext cx="688340" cy="393700"/>
          </a:xfrm>
          <a:prstGeom prst="rect">
            <a:avLst/>
          </a:prstGeom>
        </p:spPr>
      </p:pic>
      <p:sp>
        <p:nvSpPr>
          <p:cNvPr id="4" name="Oval Callout 5">
            <a:extLst>
              <a:ext uri="{FF2B5EF4-FFF2-40B4-BE49-F238E27FC236}">
                <a16:creationId xmlns:a16="http://schemas.microsoft.com/office/drawing/2014/main" id="{524238A4-7B73-6C95-9FDC-79BBDADEADFF}"/>
              </a:ext>
            </a:extLst>
          </p:cNvPr>
          <p:cNvSpPr/>
          <p:nvPr/>
        </p:nvSpPr>
        <p:spPr>
          <a:xfrm>
            <a:off x="1929130" y="2699635"/>
            <a:ext cx="8412162" cy="881807"/>
          </a:xfrm>
          <a:prstGeom prst="rect">
            <a:avLst/>
          </a:prstGeom>
          <a:noFill/>
          <a:ln w="28575"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latin typeface="Tahoma" panose="020B0604030504040204" charset="0"/>
                <a:cs typeface="Tahoma" panose="020B0604030504040204" charset="0"/>
              </a:rPr>
              <a:t>Hãy</a:t>
            </a:r>
            <a:r>
              <a:rPr lang="en-US" sz="4000" b="1" dirty="0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latin typeface="Tahoma" panose="020B0604030504040204" charset="0"/>
                <a:cs typeface="Tahoma" panose="020B0604030504040204" charset="0"/>
              </a:rPr>
              <a:t> </a:t>
            </a:r>
            <a:r>
              <a:rPr lang="en-US" sz="4000" b="1" dirty="0" err="1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latin typeface="Tahoma" panose="020B0604030504040204" charset="0"/>
                <a:cs typeface="Tahoma" panose="020B0604030504040204" charset="0"/>
              </a:rPr>
              <a:t>nêu</a:t>
            </a:r>
            <a:r>
              <a:rPr lang="en-US" sz="4000" b="1" dirty="0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latin typeface="Tahoma" panose="020B0604030504040204" charset="0"/>
                <a:cs typeface="Tahoma" panose="020B0604030504040204" charset="0"/>
              </a:rPr>
              <a:t> </a:t>
            </a:r>
            <a:r>
              <a:rPr lang="en-US" sz="4000" b="1" dirty="0" err="1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latin typeface="Tahoma" panose="020B0604030504040204" charset="0"/>
                <a:cs typeface="Tahoma" panose="020B0604030504040204" charset="0"/>
              </a:rPr>
              <a:t>các</a:t>
            </a:r>
            <a:r>
              <a:rPr lang="en-US" sz="4000" b="1" dirty="0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latin typeface="Tahoma" panose="020B0604030504040204" charset="0"/>
                <a:cs typeface="Tahoma" panose="020B0604030504040204" charset="0"/>
              </a:rPr>
              <a:t> </a:t>
            </a:r>
            <a:r>
              <a:rPr lang="en-US" sz="4000" b="1" dirty="0" err="1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latin typeface="Tahoma" panose="020B0604030504040204" charset="0"/>
                <a:cs typeface="Tahoma" panose="020B0604030504040204" charset="0"/>
              </a:rPr>
              <a:t>tình</a:t>
            </a:r>
            <a:r>
              <a:rPr lang="en-US" sz="4000" b="1" dirty="0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latin typeface="Tahoma" panose="020B0604030504040204" charset="0"/>
                <a:cs typeface="Tahoma" panose="020B0604030504040204" charset="0"/>
              </a:rPr>
              <a:t> </a:t>
            </a:r>
            <a:r>
              <a:rPr lang="en-US" sz="4000" b="1" dirty="0" err="1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latin typeface="Tahoma" panose="020B0604030504040204" charset="0"/>
                <a:cs typeface="Tahoma" panose="020B0604030504040204" charset="0"/>
              </a:rPr>
              <a:t>huống</a:t>
            </a:r>
            <a:r>
              <a:rPr lang="en-US" sz="4000" b="1" dirty="0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latin typeface="Tahoma" panose="020B0604030504040204" charset="0"/>
                <a:cs typeface="Tahoma" panose="020B0604030504040204" charset="0"/>
              </a:rPr>
              <a:t> </a:t>
            </a:r>
            <a:r>
              <a:rPr lang="en-US" sz="4000" b="1" dirty="0" err="1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latin typeface="Tahoma" panose="020B0604030504040204" charset="0"/>
                <a:cs typeface="Tahoma" panose="020B0604030504040204" charset="0"/>
              </a:rPr>
              <a:t>tiềm</a:t>
            </a:r>
            <a:r>
              <a:rPr lang="en-US" sz="4000" b="1" dirty="0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latin typeface="Tahoma" panose="020B0604030504040204" charset="0"/>
                <a:cs typeface="Tahoma" panose="020B0604030504040204" charset="0"/>
              </a:rPr>
              <a:t> </a:t>
            </a:r>
            <a:r>
              <a:rPr lang="en-US" sz="4000" b="1" dirty="0" err="1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latin typeface="Tahoma" panose="020B0604030504040204" charset="0"/>
                <a:cs typeface="Tahoma" panose="020B0604030504040204" charset="0"/>
              </a:rPr>
              <a:t>ẩn</a:t>
            </a:r>
            <a:r>
              <a:rPr lang="en-US" sz="4000" b="1" dirty="0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latin typeface="Tahoma" panose="020B0604030504040204" charset="0"/>
                <a:cs typeface="Tahoma" panose="020B0604030504040204" charset="0"/>
              </a:rPr>
              <a:t> </a:t>
            </a:r>
            <a:r>
              <a:rPr lang="en-US" sz="4000" b="1" dirty="0" err="1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latin typeface="Tahoma" panose="020B0604030504040204" charset="0"/>
                <a:cs typeface="Tahoma" panose="020B0604030504040204" charset="0"/>
              </a:rPr>
              <a:t>nguy</a:t>
            </a:r>
            <a:r>
              <a:rPr lang="en-US" sz="4000" b="1" dirty="0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latin typeface="Tahoma" panose="020B0604030504040204" charset="0"/>
                <a:cs typeface="Tahoma" panose="020B0604030504040204" charset="0"/>
              </a:rPr>
              <a:t> </a:t>
            </a:r>
            <a:r>
              <a:rPr lang="en-US" sz="4000" b="1" dirty="0" err="1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latin typeface="Tahoma" panose="020B0604030504040204" charset="0"/>
                <a:cs typeface="Tahoma" panose="020B0604030504040204" charset="0"/>
              </a:rPr>
              <a:t>cơ</a:t>
            </a:r>
            <a:r>
              <a:rPr lang="en-US" sz="4000" b="1" dirty="0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latin typeface="Tahoma" panose="020B0604030504040204" charset="0"/>
                <a:cs typeface="Tahoma" panose="020B0604030504040204" charset="0"/>
              </a:rPr>
              <a:t> </a:t>
            </a:r>
            <a:r>
              <a:rPr lang="en-US" sz="4000" b="1" dirty="0" err="1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latin typeface="Tahoma" panose="020B0604030504040204" charset="0"/>
                <a:cs typeface="Tahoma" panose="020B0604030504040204" charset="0"/>
              </a:rPr>
              <a:t>xâm</a:t>
            </a:r>
            <a:r>
              <a:rPr lang="en-US" sz="4000" b="1" dirty="0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latin typeface="Tahoma" panose="020B0604030504040204" charset="0"/>
                <a:cs typeface="Tahoma" panose="020B0604030504040204" charset="0"/>
              </a:rPr>
              <a:t> </a:t>
            </a:r>
            <a:r>
              <a:rPr lang="en-US" sz="4000" b="1" dirty="0" err="1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latin typeface="Tahoma" panose="020B0604030504040204" charset="0"/>
                <a:cs typeface="Tahoma" panose="020B0604030504040204" charset="0"/>
              </a:rPr>
              <a:t>hại</a:t>
            </a:r>
            <a:r>
              <a:rPr lang="en-US" sz="4000" b="1" dirty="0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latin typeface="Tahoma" panose="020B0604030504040204" charset="0"/>
                <a:cs typeface="Tahoma" panose="020B060403050404020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rgbClr val="FFFF00"/>
                </a:solidFill>
              </a:ln>
              <a:solidFill>
                <a:prstClr val="white"/>
              </a:solidFill>
              <a:effectLst/>
              <a:uLnTx/>
              <a:uFillTx/>
              <a:latin typeface="Tahoma" panose="020B0604030504040204" charset="0"/>
              <a:ea typeface="+mn-ea"/>
              <a:cs typeface="Tahom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6747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62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组合 69"/>
          <p:cNvGrpSpPr/>
          <p:nvPr/>
        </p:nvGrpSpPr>
        <p:grpSpPr>
          <a:xfrm>
            <a:off x="-1607185" y="-52070"/>
            <a:ext cx="15059660" cy="6910070"/>
            <a:chOff x="-2531" y="-82"/>
            <a:chExt cx="23716" cy="10882"/>
          </a:xfrm>
        </p:grpSpPr>
        <p:grpSp>
          <p:nvGrpSpPr>
            <p:cNvPr id="55" name="组合 54"/>
            <p:cNvGrpSpPr/>
            <p:nvPr/>
          </p:nvGrpSpPr>
          <p:grpSpPr>
            <a:xfrm>
              <a:off x="-2531" y="-82"/>
              <a:ext cx="23716" cy="1088"/>
              <a:chOff x="-1607127" y="-51755"/>
              <a:chExt cx="15059887" cy="691091"/>
            </a:xfrm>
            <a:solidFill>
              <a:schemeClr val="bg1"/>
            </a:solidFill>
          </p:grpSpPr>
          <p:sp>
            <p:nvSpPr>
              <p:cNvPr id="56" name="Freeform 6"/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7" name="Freeform 6"/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58" name="组合 57"/>
            <p:cNvGrpSpPr/>
            <p:nvPr/>
          </p:nvGrpSpPr>
          <p:grpSpPr>
            <a:xfrm flipV="1">
              <a:off x="-2531" y="9712"/>
              <a:ext cx="23716" cy="1088"/>
              <a:chOff x="-1607127" y="-51755"/>
              <a:chExt cx="15059887" cy="691091"/>
            </a:xfrm>
            <a:solidFill>
              <a:schemeClr val="bg1"/>
            </a:solidFill>
          </p:grpSpPr>
          <p:sp>
            <p:nvSpPr>
              <p:cNvPr id="59" name="Freeform 6"/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9" name="Freeform 6"/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74" name="组合 173"/>
          <p:cNvGrpSpPr/>
          <p:nvPr/>
        </p:nvGrpSpPr>
        <p:grpSpPr>
          <a:xfrm>
            <a:off x="-5080" y="0"/>
            <a:ext cx="12219940" cy="6858000"/>
            <a:chOff x="-8" y="0"/>
            <a:chExt cx="19244" cy="10800"/>
          </a:xfrm>
        </p:grpSpPr>
        <p:grpSp>
          <p:nvGrpSpPr>
            <p:cNvPr id="168" name="组合 167"/>
            <p:cNvGrpSpPr/>
            <p:nvPr/>
          </p:nvGrpSpPr>
          <p:grpSpPr>
            <a:xfrm>
              <a:off x="-8" y="0"/>
              <a:ext cx="19245" cy="10800"/>
              <a:chOff x="-8" y="0"/>
              <a:chExt cx="19245" cy="10800"/>
            </a:xfrm>
          </p:grpSpPr>
          <p:pic>
            <p:nvPicPr>
              <p:cNvPr id="169" name="图片 168" descr="图层 79 副本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-8" y="6174"/>
                <a:ext cx="6839" cy="4626"/>
              </a:xfrm>
              <a:prstGeom prst="rect">
                <a:avLst/>
              </a:prstGeom>
            </p:spPr>
          </p:pic>
          <p:pic>
            <p:nvPicPr>
              <p:cNvPr id="170" name="图片 169" descr="图层 79 副本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6"/>
              <a:stretch>
                <a:fillRect/>
              </a:stretch>
            </p:blipFill>
            <p:spPr>
              <a:xfrm flipV="1">
                <a:off x="12399" y="0"/>
                <a:ext cx="6839" cy="4626"/>
              </a:xfrm>
              <a:prstGeom prst="rect">
                <a:avLst/>
              </a:prstGeom>
            </p:spPr>
          </p:pic>
        </p:grpSp>
        <p:grpSp>
          <p:nvGrpSpPr>
            <p:cNvPr id="171" name="组合 170"/>
            <p:cNvGrpSpPr/>
            <p:nvPr/>
          </p:nvGrpSpPr>
          <p:grpSpPr>
            <a:xfrm flipH="1">
              <a:off x="-8" y="0"/>
              <a:ext cx="19245" cy="10800"/>
              <a:chOff x="-8" y="0"/>
              <a:chExt cx="19245" cy="10800"/>
            </a:xfrm>
          </p:grpSpPr>
          <p:pic>
            <p:nvPicPr>
              <p:cNvPr id="172" name="图片 171" descr="图层 79 副本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-8" y="6174"/>
                <a:ext cx="6839" cy="4626"/>
              </a:xfrm>
              <a:prstGeom prst="rect">
                <a:avLst/>
              </a:prstGeom>
            </p:spPr>
          </p:pic>
          <p:pic>
            <p:nvPicPr>
              <p:cNvPr id="173" name="图片 172" descr="图层 79 副本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6"/>
              <a:stretch>
                <a:fillRect/>
              </a:stretch>
            </p:blipFill>
            <p:spPr>
              <a:xfrm flipV="1">
                <a:off x="12399" y="0"/>
                <a:ext cx="6839" cy="4626"/>
              </a:xfrm>
              <a:prstGeom prst="rect">
                <a:avLst/>
              </a:prstGeom>
            </p:spPr>
          </p:pic>
        </p:grpSp>
      </p:grpSp>
      <p:grpSp>
        <p:nvGrpSpPr>
          <p:cNvPr id="165" name="组合 164"/>
          <p:cNvGrpSpPr/>
          <p:nvPr/>
        </p:nvGrpSpPr>
        <p:grpSpPr>
          <a:xfrm>
            <a:off x="1263015" y="-481330"/>
            <a:ext cx="9665970" cy="6485890"/>
            <a:chOff x="1989" y="-27"/>
            <a:chExt cx="15222" cy="10214"/>
          </a:xfrm>
        </p:grpSpPr>
        <p:pic>
          <p:nvPicPr>
            <p:cNvPr id="10" name="图片 9" descr="组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9" y="2199"/>
              <a:ext cx="15222" cy="7988"/>
            </a:xfrm>
            <a:prstGeom prst="rect">
              <a:avLst/>
            </a:prstGeom>
          </p:spPr>
        </p:pic>
        <p:grpSp>
          <p:nvGrpSpPr>
            <p:cNvPr id="15" name="组合 14"/>
            <p:cNvGrpSpPr/>
            <p:nvPr/>
          </p:nvGrpSpPr>
          <p:grpSpPr>
            <a:xfrm>
              <a:off x="7070" y="-27"/>
              <a:ext cx="5061" cy="2226"/>
              <a:chOff x="7491" y="-27"/>
              <a:chExt cx="5061" cy="2226"/>
            </a:xfrm>
          </p:grpSpPr>
          <p:cxnSp>
            <p:nvCxnSpPr>
              <p:cNvPr id="7" name="直接连接符 6"/>
              <p:cNvCxnSpPr/>
              <p:nvPr/>
            </p:nvCxnSpPr>
            <p:spPr>
              <a:xfrm flipV="1">
                <a:off x="7491" y="-27"/>
                <a:ext cx="2531" cy="2226"/>
              </a:xfrm>
              <a:prstGeom prst="line">
                <a:avLst/>
              </a:prstGeom>
              <a:ln w="12700" cmpd="sng">
                <a:solidFill>
                  <a:srgbClr val="39625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/>
              <p:cNvCxnSpPr/>
              <p:nvPr/>
            </p:nvCxnSpPr>
            <p:spPr>
              <a:xfrm flipH="1" flipV="1">
                <a:off x="10022" y="-27"/>
                <a:ext cx="2531" cy="2226"/>
              </a:xfrm>
              <a:prstGeom prst="line">
                <a:avLst/>
              </a:prstGeom>
              <a:ln w="12700" cmpd="sng">
                <a:solidFill>
                  <a:srgbClr val="39625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6" name="组合 105"/>
          <p:cNvGrpSpPr/>
          <p:nvPr/>
        </p:nvGrpSpPr>
        <p:grpSpPr>
          <a:xfrm>
            <a:off x="1183005" y="365125"/>
            <a:ext cx="1452245" cy="1750060"/>
            <a:chOff x="2680" y="947"/>
            <a:chExt cx="2287" cy="2756"/>
          </a:xfrm>
        </p:grpSpPr>
        <p:pic>
          <p:nvPicPr>
            <p:cNvPr id="102" name="图片 101" descr="图层 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55" y="947"/>
              <a:ext cx="1113" cy="2020"/>
            </a:xfrm>
            <a:prstGeom prst="rect">
              <a:avLst/>
            </a:prstGeom>
          </p:spPr>
        </p:pic>
        <p:pic>
          <p:nvPicPr>
            <p:cNvPr id="103" name="图片 102" descr="图层 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680" y="2171"/>
              <a:ext cx="846" cy="1533"/>
            </a:xfrm>
            <a:prstGeom prst="rect">
              <a:avLst/>
            </a:prstGeom>
          </p:spPr>
        </p:pic>
      </p:grpSp>
      <p:pic>
        <p:nvPicPr>
          <p:cNvPr id="104" name="图片 103" descr="图层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82175" y="661035"/>
            <a:ext cx="649605" cy="1177290"/>
          </a:xfrm>
          <a:prstGeom prst="rect">
            <a:avLst/>
          </a:prstGeom>
        </p:spPr>
      </p:pic>
      <p:pic>
        <p:nvPicPr>
          <p:cNvPr id="60" name="图片 59" descr="矢量智能对象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55175" y="5582285"/>
            <a:ext cx="1273810" cy="732155"/>
          </a:xfrm>
          <a:prstGeom prst="rect">
            <a:avLst/>
          </a:prstGeom>
        </p:spPr>
      </p:pic>
      <p:pic>
        <p:nvPicPr>
          <p:cNvPr id="61" name="图片 60" descr="矢量智能对象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6469449">
            <a:off x="3386952" y="5338390"/>
            <a:ext cx="1273810" cy="732155"/>
          </a:xfrm>
          <a:prstGeom prst="rect">
            <a:avLst/>
          </a:prstGeom>
        </p:spPr>
      </p:pic>
      <p:pic>
        <p:nvPicPr>
          <p:cNvPr id="62" name="图片 61" descr="矢量智能对象-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6225" y="5305425"/>
            <a:ext cx="688340" cy="393700"/>
          </a:xfrm>
          <a:prstGeom prst="rect">
            <a:avLst/>
          </a:prstGeom>
        </p:spPr>
      </p:pic>
      <p:sp>
        <p:nvSpPr>
          <p:cNvPr id="4" name="Oval Callout 5">
            <a:extLst>
              <a:ext uri="{FF2B5EF4-FFF2-40B4-BE49-F238E27FC236}">
                <a16:creationId xmlns:a16="http://schemas.microsoft.com/office/drawing/2014/main" id="{524238A4-7B73-6C95-9FDC-79BBDADEADFF}"/>
              </a:ext>
            </a:extLst>
          </p:cNvPr>
          <p:cNvSpPr/>
          <p:nvPr/>
        </p:nvSpPr>
        <p:spPr>
          <a:xfrm>
            <a:off x="1800225" y="2066767"/>
            <a:ext cx="8412162" cy="2224086"/>
          </a:xfrm>
          <a:prstGeom prst="rect">
            <a:avLst/>
          </a:prstGeom>
          <a:noFill/>
          <a:ln w="28575"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Tahoma" panose="020B0604030504040204" charset="0"/>
                <a:cs typeface="Tahoma" panose="020B0604030504040204" charset="0"/>
              </a:rPr>
              <a:t>4. </a:t>
            </a:r>
            <a:r>
              <a:rPr lang="en-US" sz="40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Tahoma" panose="020B0604030504040204" charset="0"/>
                <a:cs typeface="Tahoma" panose="020B0604030504040204" charset="0"/>
              </a:rPr>
              <a:t>Một</a:t>
            </a:r>
            <a:r>
              <a:rPr lang="en-US" sz="40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Tahoma" panose="020B0604030504040204" charset="0"/>
                <a:cs typeface="Tahoma" panose="020B0604030504040204" charset="0"/>
              </a:rPr>
              <a:t> </a:t>
            </a:r>
            <a:r>
              <a:rPr lang="en-US" sz="40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Tahoma" panose="020B0604030504040204" charset="0"/>
                <a:cs typeface="Tahoma" panose="020B0604030504040204" charset="0"/>
              </a:rPr>
              <a:t>số</a:t>
            </a:r>
            <a:r>
              <a:rPr lang="en-US" sz="40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Tahoma" panose="020B0604030504040204" charset="0"/>
                <a:cs typeface="Tahoma" panose="020B0604030504040204" charset="0"/>
              </a:rPr>
              <a:t> </a:t>
            </a:r>
            <a:r>
              <a:rPr lang="en-US" sz="40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Tahoma" panose="020B0604030504040204" charset="0"/>
                <a:cs typeface="Tahoma" panose="020B0604030504040204" charset="0"/>
              </a:rPr>
              <a:t>cách</a:t>
            </a:r>
            <a:r>
              <a:rPr lang="en-US" sz="40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Tahoma" panose="020B0604030504040204" charset="0"/>
                <a:cs typeface="Tahoma" panose="020B0604030504040204" charset="0"/>
              </a:rPr>
              <a:t> </a:t>
            </a:r>
          </a:p>
          <a:p>
            <a:pPr algn="ctr"/>
            <a:r>
              <a:rPr lang="en-US" sz="40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Tahoma" panose="020B0604030504040204" charset="0"/>
                <a:cs typeface="Tahoma" panose="020B0604030504040204" charset="0"/>
              </a:rPr>
              <a:t>phòng</a:t>
            </a:r>
            <a:r>
              <a:rPr lang="en-US" sz="40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Tahoma" panose="020B0604030504040204" charset="0"/>
                <a:cs typeface="Tahoma" panose="020B0604030504040204" charset="0"/>
              </a:rPr>
              <a:t> </a:t>
            </a:r>
            <a:r>
              <a:rPr lang="en-US" sz="4000" b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Tahoma" panose="020B0604030504040204" charset="0"/>
                <a:cs typeface="Tahoma" panose="020B0604030504040204" charset="0"/>
              </a:rPr>
              <a:t>chống </a:t>
            </a:r>
            <a:r>
              <a:rPr lang="en-US" sz="40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Tahoma" panose="020B0604030504040204" charset="0"/>
                <a:cs typeface="Tahoma" panose="020B0604030504040204" charset="0"/>
              </a:rPr>
              <a:t>xâm</a:t>
            </a:r>
            <a:r>
              <a:rPr lang="en-US" sz="40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Tahoma" panose="020B0604030504040204" charset="0"/>
                <a:cs typeface="Tahoma" panose="020B0604030504040204" charset="0"/>
              </a:rPr>
              <a:t> </a:t>
            </a:r>
            <a:r>
              <a:rPr lang="en-US" sz="40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Tahoma" panose="020B0604030504040204" charset="0"/>
                <a:cs typeface="Tahoma" panose="020B0604030504040204" charset="0"/>
              </a:rPr>
              <a:t>hại</a:t>
            </a:r>
            <a:endParaRPr lang="en-US" sz="4000" b="1" dirty="0">
              <a:ln>
                <a:solidFill>
                  <a:srgbClr val="FFFF00"/>
                </a:solidFill>
              </a:ln>
              <a:solidFill>
                <a:schemeClr val="bg1"/>
              </a:solidFill>
              <a:latin typeface="Tahoma" panose="020B0604030504040204" charset="0"/>
              <a:cs typeface="Tahom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537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y2meta.com - ĐẠO ĐỨC_ PHÒNG TRÁNH XÂM HẠI(720p)">
            <a:hlinkClick r:id="" action="ppaction://media"/>
            <a:extLst>
              <a:ext uri="{FF2B5EF4-FFF2-40B4-BE49-F238E27FC236}">
                <a16:creationId xmlns:a16="http://schemas.microsoft.com/office/drawing/2014/main" id="{E250B79A-0F81-999D-08E1-A514C1146B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942" y="643467"/>
            <a:ext cx="9904116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821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0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62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213" y="389255"/>
            <a:ext cx="11585575" cy="60794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1C1307-A2D1-4450-8A49-A6E950E635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266" y="901124"/>
            <a:ext cx="7761468" cy="5055752"/>
          </a:xfrm>
          <a:prstGeom prst="rect">
            <a:avLst/>
          </a:prstGeom>
        </p:spPr>
      </p:pic>
      <p:grpSp>
        <p:nvGrpSpPr>
          <p:cNvPr id="70" name="组合 69"/>
          <p:cNvGrpSpPr/>
          <p:nvPr/>
        </p:nvGrpSpPr>
        <p:grpSpPr>
          <a:xfrm>
            <a:off x="-1607185" y="-52070"/>
            <a:ext cx="15059660" cy="6910070"/>
            <a:chOff x="-2531" y="-82"/>
            <a:chExt cx="23716" cy="10882"/>
          </a:xfrm>
        </p:grpSpPr>
        <p:grpSp>
          <p:nvGrpSpPr>
            <p:cNvPr id="228" name="组合 227"/>
            <p:cNvGrpSpPr/>
            <p:nvPr/>
          </p:nvGrpSpPr>
          <p:grpSpPr>
            <a:xfrm>
              <a:off x="-2531" y="-82"/>
              <a:ext cx="23716" cy="1088"/>
              <a:chOff x="-1607127" y="-51755"/>
              <a:chExt cx="15059887" cy="691091"/>
            </a:xfrm>
            <a:solidFill>
              <a:schemeClr val="bg1"/>
            </a:solidFill>
          </p:grpSpPr>
          <p:sp>
            <p:nvSpPr>
              <p:cNvPr id="224" name="Freeform 6"/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7" name="Freeform 6"/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45" name="组合 44"/>
            <p:cNvGrpSpPr/>
            <p:nvPr/>
          </p:nvGrpSpPr>
          <p:grpSpPr>
            <a:xfrm flipV="1">
              <a:off x="-2531" y="9712"/>
              <a:ext cx="23716" cy="1088"/>
              <a:chOff x="-1607127" y="-51755"/>
              <a:chExt cx="15059887" cy="691091"/>
            </a:xfrm>
            <a:solidFill>
              <a:schemeClr val="bg1"/>
            </a:solidFill>
          </p:grpSpPr>
          <p:sp>
            <p:nvSpPr>
              <p:cNvPr id="46" name="Freeform 6"/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9" name="Freeform 6"/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84" name="图片 83" descr="图层 79 副本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 flipH="1">
            <a:off x="-5080" y="3920490"/>
            <a:ext cx="4342765" cy="2937510"/>
          </a:xfrm>
          <a:prstGeom prst="rect">
            <a:avLst/>
          </a:prstGeom>
        </p:spPr>
      </p:pic>
      <p:pic>
        <p:nvPicPr>
          <p:cNvPr id="86" name="图片 85" descr="图层 79 副本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 flipV="1">
            <a:off x="7873365" y="0"/>
            <a:ext cx="4342765" cy="2937510"/>
          </a:xfrm>
          <a:prstGeom prst="rect">
            <a:avLst/>
          </a:prstGeom>
        </p:spPr>
      </p:pic>
      <p:pic>
        <p:nvPicPr>
          <p:cNvPr id="3" name="图片 2" descr="矢量智能对象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7635" y="4919345"/>
            <a:ext cx="1273810" cy="732155"/>
          </a:xfrm>
          <a:prstGeom prst="rect">
            <a:avLst/>
          </a:prstGeom>
        </p:spPr>
      </p:pic>
      <p:pic>
        <p:nvPicPr>
          <p:cNvPr id="4" name="图片 3" descr="矢量智能对象-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0075" y="1634490"/>
            <a:ext cx="688340" cy="393700"/>
          </a:xfrm>
          <a:prstGeom prst="rect">
            <a:avLst/>
          </a:prstGeom>
        </p:spPr>
      </p:pic>
      <p:pic>
        <p:nvPicPr>
          <p:cNvPr id="85" name="图片 84" descr="矢量智能对象-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43630" y="683895"/>
            <a:ext cx="694055" cy="838200"/>
          </a:xfrm>
          <a:prstGeom prst="rect">
            <a:avLst/>
          </a:prstGeom>
        </p:spPr>
      </p:pic>
      <p:pic>
        <p:nvPicPr>
          <p:cNvPr id="5" name="图片 4" descr="矢量智能对象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340000">
            <a:off x="2785110" y="5408930"/>
            <a:ext cx="1273810" cy="732155"/>
          </a:xfrm>
          <a:prstGeom prst="rect">
            <a:avLst/>
          </a:prstGeom>
        </p:spPr>
      </p:pic>
      <p:grpSp>
        <p:nvGrpSpPr>
          <p:cNvPr id="106" name="组合 105"/>
          <p:cNvGrpSpPr/>
          <p:nvPr/>
        </p:nvGrpSpPr>
        <p:grpSpPr>
          <a:xfrm>
            <a:off x="744855" y="78740"/>
            <a:ext cx="1452245" cy="1750060"/>
            <a:chOff x="2680" y="947"/>
            <a:chExt cx="2287" cy="2756"/>
          </a:xfrm>
        </p:grpSpPr>
        <p:pic>
          <p:nvPicPr>
            <p:cNvPr id="102" name="图片 101" descr="图层 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55" y="947"/>
              <a:ext cx="1113" cy="2020"/>
            </a:xfrm>
            <a:prstGeom prst="rect">
              <a:avLst/>
            </a:prstGeom>
          </p:spPr>
        </p:pic>
        <p:pic>
          <p:nvPicPr>
            <p:cNvPr id="103" name="图片 102" descr="图层 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680" y="2171"/>
              <a:ext cx="846" cy="1533"/>
            </a:xfrm>
            <a:prstGeom prst="rect">
              <a:avLst/>
            </a:prstGeom>
          </p:spPr>
        </p:pic>
      </p:grpSp>
      <p:grpSp>
        <p:nvGrpSpPr>
          <p:cNvPr id="39" name="组合 38"/>
          <p:cNvGrpSpPr/>
          <p:nvPr/>
        </p:nvGrpSpPr>
        <p:grpSpPr>
          <a:xfrm>
            <a:off x="9852660" y="5133975"/>
            <a:ext cx="1452245" cy="1750060"/>
            <a:chOff x="2680" y="947"/>
            <a:chExt cx="2287" cy="2756"/>
          </a:xfrm>
        </p:grpSpPr>
        <p:pic>
          <p:nvPicPr>
            <p:cNvPr id="40" name="图片 39" descr="图层 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55" y="947"/>
              <a:ext cx="1113" cy="2020"/>
            </a:xfrm>
            <a:prstGeom prst="rect">
              <a:avLst/>
            </a:prstGeom>
          </p:spPr>
        </p:pic>
        <p:pic>
          <p:nvPicPr>
            <p:cNvPr id="44" name="图片 43" descr="图层 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680" y="2171"/>
              <a:ext cx="846" cy="1533"/>
            </a:xfrm>
            <a:prstGeom prst="rect">
              <a:avLst/>
            </a:prstGeom>
          </p:spPr>
        </p:pic>
      </p:grpSp>
      <p:pic>
        <p:nvPicPr>
          <p:cNvPr id="8" name="图片 7" descr="矢量智能对象-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8890" y="1552575"/>
            <a:ext cx="2967355" cy="5736590"/>
          </a:xfrm>
          <a:prstGeom prst="rect">
            <a:avLst/>
          </a:prstGeom>
        </p:spPr>
      </p:pic>
      <p:pic>
        <p:nvPicPr>
          <p:cNvPr id="9" name="图片 8" descr="D:\资料\PPT\1.12\矢量智能对象.png矢量智能对象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214485" y="1206500"/>
            <a:ext cx="2977515" cy="60547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758</TotalTime>
  <Words>51</Words>
  <Application>Microsoft Office PowerPoint</Application>
  <PresentationFormat>Widescreen</PresentationFormat>
  <Paragraphs>8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Tahoma</vt:lpstr>
      <vt:lpstr>Arial</vt:lpstr>
      <vt:lpstr>UTM Avo</vt:lpstr>
      <vt:lpstr>Calibri</vt:lpstr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KTUTS</dc:creator>
  <cp:keywords>VIETBAO</cp:keywords>
  <cp:lastModifiedBy>Hà My Ngô</cp:lastModifiedBy>
  <cp:revision>41</cp:revision>
  <dcterms:created xsi:type="dcterms:W3CDTF">2022-01-10T07:22:00Z</dcterms:created>
  <dcterms:modified xsi:type="dcterms:W3CDTF">2023-04-23T02:13:49Z</dcterms:modified>
  <cp:version>G27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88F3BF03D2364B2691F0D9F725946290</vt:lpwstr>
  </property>
  <property fmtid="{D5CDD505-2E9C-101B-9397-08002B2CF9AE}" pid="3" name="KSOProductBuildVer">
    <vt:lpwstr>2052-11.1.0.11294</vt:lpwstr>
  </property>
</Properties>
</file>