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1" r:id="rId2"/>
  </p:sldMasterIdLst>
  <p:notesMasterIdLst>
    <p:notesMasterId r:id="rId13"/>
  </p:notesMasterIdLst>
  <p:sldIdLst>
    <p:sldId id="259" r:id="rId3"/>
    <p:sldId id="258" r:id="rId4"/>
    <p:sldId id="261" r:id="rId5"/>
    <p:sldId id="268" r:id="rId6"/>
    <p:sldId id="269" r:id="rId7"/>
    <p:sldId id="272" r:id="rId8"/>
    <p:sldId id="274" r:id="rId9"/>
    <p:sldId id="276" r:id="rId10"/>
    <p:sldId id="279" r:id="rId11"/>
    <p:sldId id="282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636" autoAdjust="0"/>
    <p:restoredTop sz="94660"/>
  </p:normalViewPr>
  <p:slideViewPr>
    <p:cSldViewPr snapToGrid="0">
      <p:cViewPr varScale="1">
        <p:scale>
          <a:sx n="66" d="100"/>
          <a:sy n="66" d="100"/>
        </p:scale>
        <p:origin x="720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viewProps" Target="viewProp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BF3A94-9382-4725-9F3B-13622BDC2886}" type="datetimeFigureOut">
              <a:rPr lang="en-US" smtClean="0"/>
              <a:t>24-Mar-23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9E817E-6B2D-4038-88C4-696F6300A2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3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45237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599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950967" y="1037851"/>
            <a:ext cx="5380800" cy="36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50967" y="4933031"/>
            <a:ext cx="5380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rot="-4296621">
            <a:off x="889715" y="166303"/>
            <a:ext cx="17503421" cy="8555407"/>
            <a:chOff x="-1468125" y="3375299"/>
            <a:chExt cx="13126639" cy="4588111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" name="Google Shape;15;p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/>
          <p:nvPr/>
        </p:nvSpPr>
        <p:spPr>
          <a:xfrm rot="-4328375">
            <a:off x="2789372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 rot="-126607">
            <a:off x="3000078" y="6098434"/>
            <a:ext cx="82556" cy="85333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 rot="-126607">
            <a:off x="4430414" y="6289912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-5400000">
            <a:off x="5584469" y="62206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5400000">
            <a:off x="2179124" y="640288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-5400000">
            <a:off x="1723742" y="6393902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-5400000">
            <a:off x="1530865" y="6413336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-5400000">
            <a:off x="5208797" y="598043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-5400000">
            <a:off x="1238115" y="618502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-5400000">
            <a:off x="1038223" y="619349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-5400000">
            <a:off x="1078917" y="613381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rot="-5400000">
            <a:off x="1133420" y="599309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-5400000">
            <a:off x="970497" y="6010194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-5400000">
            <a:off x="768195" y="6266560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2"/>
          <p:cNvSpPr/>
          <p:nvPr/>
        </p:nvSpPr>
        <p:spPr>
          <a:xfrm rot="-5400000">
            <a:off x="782879" y="61760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2"/>
          <p:cNvSpPr/>
          <p:nvPr/>
        </p:nvSpPr>
        <p:spPr>
          <a:xfrm rot="-126607">
            <a:off x="567099" y="519146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rot="-126607">
            <a:off x="6027491" y="23475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rot="-126607">
            <a:off x="661199" y="509565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2"/>
          <p:cNvSpPr/>
          <p:nvPr/>
        </p:nvSpPr>
        <p:spPr>
          <a:xfrm rot="-126607">
            <a:off x="479573" y="4802566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2"/>
          <p:cNvSpPr/>
          <p:nvPr/>
        </p:nvSpPr>
        <p:spPr>
          <a:xfrm rot="-5400000">
            <a:off x="1869725" y="12213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2"/>
          <p:cNvSpPr/>
          <p:nvPr/>
        </p:nvSpPr>
        <p:spPr>
          <a:xfrm rot="-5400000">
            <a:off x="1420117" y="1520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2"/>
          <p:cNvSpPr/>
          <p:nvPr/>
        </p:nvSpPr>
        <p:spPr>
          <a:xfrm rot="-126607">
            <a:off x="949924" y="517961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2"/>
          <p:cNvSpPr/>
          <p:nvPr/>
        </p:nvSpPr>
        <p:spPr>
          <a:xfrm rot="-5400000">
            <a:off x="1384098" y="101247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2"/>
          <p:cNvSpPr/>
          <p:nvPr/>
        </p:nvSpPr>
        <p:spPr>
          <a:xfrm rot="-5400000">
            <a:off x="6417781" y="424407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2"/>
          <p:cNvSpPr/>
          <p:nvPr/>
        </p:nvSpPr>
        <p:spPr>
          <a:xfrm rot="-5400000">
            <a:off x="1196610" y="39728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2"/>
          <p:cNvSpPr/>
          <p:nvPr/>
        </p:nvSpPr>
        <p:spPr>
          <a:xfrm rot="-5400000">
            <a:off x="6607014" y="471042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2"/>
          <p:cNvSpPr/>
          <p:nvPr/>
        </p:nvSpPr>
        <p:spPr>
          <a:xfrm rot="-5400000">
            <a:off x="6031672" y="5374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2"/>
          <p:cNvSpPr/>
          <p:nvPr/>
        </p:nvSpPr>
        <p:spPr>
          <a:xfrm rot="-5400000">
            <a:off x="1612611" y="150296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2"/>
          <p:cNvSpPr/>
          <p:nvPr/>
        </p:nvSpPr>
        <p:spPr>
          <a:xfrm rot="-5400000">
            <a:off x="6114083" y="12585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2"/>
          <p:cNvSpPr/>
          <p:nvPr/>
        </p:nvSpPr>
        <p:spPr>
          <a:xfrm rot="-5400000">
            <a:off x="1442163" y="652040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2"/>
          <p:cNvSpPr/>
          <p:nvPr/>
        </p:nvSpPr>
        <p:spPr>
          <a:xfrm rot="-5400000">
            <a:off x="1689398" y="61595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2"/>
          <p:cNvSpPr/>
          <p:nvPr/>
        </p:nvSpPr>
        <p:spPr>
          <a:xfrm rot="-5400000">
            <a:off x="1526400" y="6586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2"/>
          <p:cNvSpPr/>
          <p:nvPr/>
        </p:nvSpPr>
        <p:spPr>
          <a:xfrm rot="-5400000">
            <a:off x="1446328" y="149113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2"/>
          <p:cNvSpPr/>
          <p:nvPr/>
        </p:nvSpPr>
        <p:spPr>
          <a:xfrm rot="-5400000">
            <a:off x="2222907" y="690520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2"/>
          <p:cNvSpPr/>
          <p:nvPr/>
        </p:nvSpPr>
        <p:spPr>
          <a:xfrm rot="-126607">
            <a:off x="6266070" y="3742508"/>
            <a:ext cx="64583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2"/>
          <p:cNvSpPr/>
          <p:nvPr/>
        </p:nvSpPr>
        <p:spPr>
          <a:xfrm rot="-126607">
            <a:off x="2389653" y="31433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2"/>
          <p:cNvSpPr/>
          <p:nvPr/>
        </p:nvSpPr>
        <p:spPr>
          <a:xfrm rot="-126607">
            <a:off x="3528689" y="26942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 rot="-126607">
            <a:off x="3823959" y="262202"/>
            <a:ext cx="95852" cy="183964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2"/>
          <p:cNvSpPr/>
          <p:nvPr/>
        </p:nvSpPr>
        <p:spPr>
          <a:xfrm rot="-126607">
            <a:off x="4030397" y="50873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2"/>
          <p:cNvSpPr/>
          <p:nvPr/>
        </p:nvSpPr>
        <p:spPr>
          <a:xfrm rot="-126607">
            <a:off x="5994275" y="2159048"/>
            <a:ext cx="49387" cy="64584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 rot="-126607">
            <a:off x="3157034" y="719682"/>
            <a:ext cx="64583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2"/>
          <p:cNvSpPr/>
          <p:nvPr/>
        </p:nvSpPr>
        <p:spPr>
          <a:xfrm rot="-126607">
            <a:off x="3939392" y="313830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2"/>
          <p:cNvSpPr/>
          <p:nvPr/>
        </p:nvSpPr>
        <p:spPr>
          <a:xfrm rot="-126607">
            <a:off x="210847" y="2220965"/>
            <a:ext cx="119523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2"/>
          <p:cNvSpPr/>
          <p:nvPr/>
        </p:nvSpPr>
        <p:spPr>
          <a:xfrm rot="-126607">
            <a:off x="494383" y="4677177"/>
            <a:ext cx="137495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2"/>
          <p:cNvSpPr/>
          <p:nvPr/>
        </p:nvSpPr>
        <p:spPr>
          <a:xfrm rot="-126607">
            <a:off x="563834" y="4369749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" name="Google Shape;61;p2"/>
          <p:cNvSpPr/>
          <p:nvPr/>
        </p:nvSpPr>
        <p:spPr>
          <a:xfrm rot="-126607">
            <a:off x="574734" y="3783021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" name="Google Shape;62;p2"/>
          <p:cNvSpPr/>
          <p:nvPr/>
        </p:nvSpPr>
        <p:spPr>
          <a:xfrm rot="-126607">
            <a:off x="3327069" y="7698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2"/>
          <p:cNvSpPr/>
          <p:nvPr/>
        </p:nvSpPr>
        <p:spPr>
          <a:xfrm rot="-126607">
            <a:off x="580519" y="34246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" name="Google Shape;64;p2"/>
          <p:cNvSpPr/>
          <p:nvPr/>
        </p:nvSpPr>
        <p:spPr>
          <a:xfrm rot="-126607">
            <a:off x="3286454" y="613629"/>
            <a:ext cx="61807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2"/>
          <p:cNvSpPr/>
          <p:nvPr/>
        </p:nvSpPr>
        <p:spPr>
          <a:xfrm rot="-126607">
            <a:off x="3133285" y="422564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" name="Google Shape;66;p2"/>
          <p:cNvSpPr/>
          <p:nvPr/>
        </p:nvSpPr>
        <p:spPr>
          <a:xfrm rot="-5400000">
            <a:off x="631931" y="146037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2"/>
          <p:cNvSpPr/>
          <p:nvPr/>
        </p:nvSpPr>
        <p:spPr>
          <a:xfrm rot="-5400000">
            <a:off x="640779" y="577326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" name="Google Shape;68;p2"/>
          <p:cNvSpPr/>
          <p:nvPr/>
        </p:nvSpPr>
        <p:spPr>
          <a:xfrm rot="-5400000">
            <a:off x="6792467" y="43669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2"/>
          <p:cNvSpPr/>
          <p:nvPr/>
        </p:nvSpPr>
        <p:spPr>
          <a:xfrm rot="-5400000">
            <a:off x="5730812" y="12154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2"/>
          <p:cNvSpPr/>
          <p:nvPr/>
        </p:nvSpPr>
        <p:spPr>
          <a:xfrm rot="-5400000">
            <a:off x="1033247" y="439365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2"/>
          <p:cNvSpPr/>
          <p:nvPr/>
        </p:nvSpPr>
        <p:spPr>
          <a:xfrm rot="-5400000">
            <a:off x="472515" y="416534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 rot="-5400000">
            <a:off x="5556929" y="92222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 rot="-5400000">
            <a:off x="5456984" y="86961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 rot="-5400000">
            <a:off x="5903307" y="43746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 rot="-5400000">
            <a:off x="5611945" y="4133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 rot="-5400000">
            <a:off x="5746521" y="100470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 rot="-5400000">
            <a:off x="5634592" y="9402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 rot="-5400000">
            <a:off x="5803726" y="67250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 rot="-5400000">
            <a:off x="5451799" y="559333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 rot="-5400000">
            <a:off x="565829" y="28441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 rot="-5400000">
            <a:off x="620845" y="23352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 rot="-5400000">
            <a:off x="643492" y="28621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 rot="-5400000">
            <a:off x="812626" y="2594385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832357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13"/>
          <p:cNvGrpSpPr/>
          <p:nvPr/>
        </p:nvGrpSpPr>
        <p:grpSpPr>
          <a:xfrm rot="10800000" flipH="1">
            <a:off x="-1957500" y="-4830019"/>
            <a:ext cx="20262255" cy="6034620"/>
            <a:chOff x="-1468125" y="3729660"/>
            <a:chExt cx="15196691" cy="4525965"/>
          </a:xfrm>
        </p:grpSpPr>
        <p:sp>
          <p:nvSpPr>
            <p:cNvPr id="901" name="Google Shape;901;p13"/>
            <p:cNvSpPr/>
            <p:nvPr/>
          </p:nvSpPr>
          <p:spPr>
            <a:xfrm>
              <a:off x="-1468125" y="3729660"/>
              <a:ext cx="15196691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02" name="Google Shape;902;p13"/>
            <p:cNvGrpSpPr/>
            <p:nvPr/>
          </p:nvGrpSpPr>
          <p:grpSpPr>
            <a:xfrm>
              <a:off x="-1468125" y="4231960"/>
              <a:ext cx="14393852" cy="4023665"/>
              <a:chOff x="-264980" y="1273944"/>
              <a:chExt cx="9352730" cy="4611650"/>
            </a:xfrm>
          </p:grpSpPr>
          <p:sp>
            <p:nvSpPr>
              <p:cNvPr id="903" name="Google Shape;903;p1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3"/>
              <p:cNvSpPr/>
              <p:nvPr/>
            </p:nvSpPr>
            <p:spPr>
              <a:xfrm>
                <a:off x="-132621" y="1273944"/>
                <a:ext cx="9220372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05" name="Google Shape;905;p13"/>
          <p:cNvSpPr txBox="1">
            <a:spLocks noGrp="1"/>
          </p:cNvSpPr>
          <p:nvPr>
            <p:ph type="title"/>
          </p:nvPr>
        </p:nvSpPr>
        <p:spPr>
          <a:xfrm>
            <a:off x="9600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subTitle" idx="1"/>
          </p:nvPr>
        </p:nvSpPr>
        <p:spPr>
          <a:xfrm>
            <a:off x="9600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 txBox="1">
            <a:spLocks noGrp="1"/>
          </p:cNvSpPr>
          <p:nvPr>
            <p:ph type="title" idx="3"/>
          </p:nvPr>
        </p:nvSpPr>
        <p:spPr>
          <a:xfrm>
            <a:off x="45024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9" name="Google Shape;909;p13"/>
          <p:cNvSpPr txBox="1">
            <a:spLocks noGrp="1"/>
          </p:cNvSpPr>
          <p:nvPr>
            <p:ph type="title" idx="4" hasCustomPrompt="1"/>
          </p:nvPr>
        </p:nvSpPr>
        <p:spPr>
          <a:xfrm>
            <a:off x="45024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0" name="Google Shape;910;p13"/>
          <p:cNvSpPr txBox="1">
            <a:spLocks noGrp="1"/>
          </p:cNvSpPr>
          <p:nvPr>
            <p:ph type="subTitle" idx="5"/>
          </p:nvPr>
        </p:nvSpPr>
        <p:spPr>
          <a:xfrm>
            <a:off x="45024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3"/>
          <p:cNvSpPr txBox="1">
            <a:spLocks noGrp="1"/>
          </p:cNvSpPr>
          <p:nvPr>
            <p:ph type="title" idx="6"/>
          </p:nvPr>
        </p:nvSpPr>
        <p:spPr>
          <a:xfrm>
            <a:off x="80448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2" name="Google Shape;912;p13"/>
          <p:cNvSpPr txBox="1">
            <a:spLocks noGrp="1"/>
          </p:cNvSpPr>
          <p:nvPr>
            <p:ph type="title" idx="7" hasCustomPrompt="1"/>
          </p:nvPr>
        </p:nvSpPr>
        <p:spPr>
          <a:xfrm>
            <a:off x="80448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3" name="Google Shape;913;p13"/>
          <p:cNvSpPr txBox="1">
            <a:spLocks noGrp="1"/>
          </p:cNvSpPr>
          <p:nvPr>
            <p:ph type="subTitle" idx="8"/>
          </p:nvPr>
        </p:nvSpPr>
        <p:spPr>
          <a:xfrm>
            <a:off x="80448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3"/>
          <p:cNvSpPr txBox="1">
            <a:spLocks noGrp="1"/>
          </p:cNvSpPr>
          <p:nvPr>
            <p:ph type="title" idx="9"/>
          </p:nvPr>
        </p:nvSpPr>
        <p:spPr>
          <a:xfrm>
            <a:off x="9600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5" name="Google Shape;915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6" name="Google Shape;916;p13"/>
          <p:cNvSpPr txBox="1">
            <a:spLocks noGrp="1"/>
          </p:cNvSpPr>
          <p:nvPr>
            <p:ph type="subTitle" idx="14"/>
          </p:nvPr>
        </p:nvSpPr>
        <p:spPr>
          <a:xfrm>
            <a:off x="9600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3"/>
          <p:cNvSpPr txBox="1">
            <a:spLocks noGrp="1"/>
          </p:cNvSpPr>
          <p:nvPr>
            <p:ph type="title" idx="15"/>
          </p:nvPr>
        </p:nvSpPr>
        <p:spPr>
          <a:xfrm>
            <a:off x="45024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8" name="Google Shape;918;p13"/>
          <p:cNvSpPr txBox="1">
            <a:spLocks noGrp="1"/>
          </p:cNvSpPr>
          <p:nvPr>
            <p:ph type="title" idx="16" hasCustomPrompt="1"/>
          </p:nvPr>
        </p:nvSpPr>
        <p:spPr>
          <a:xfrm>
            <a:off x="45024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9" name="Google Shape;919;p13"/>
          <p:cNvSpPr txBox="1">
            <a:spLocks noGrp="1"/>
          </p:cNvSpPr>
          <p:nvPr>
            <p:ph type="subTitle" idx="17"/>
          </p:nvPr>
        </p:nvSpPr>
        <p:spPr>
          <a:xfrm>
            <a:off x="45024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p13"/>
          <p:cNvSpPr txBox="1">
            <a:spLocks noGrp="1"/>
          </p:cNvSpPr>
          <p:nvPr>
            <p:ph type="title" idx="18"/>
          </p:nvPr>
        </p:nvSpPr>
        <p:spPr>
          <a:xfrm>
            <a:off x="80448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21" name="Google Shape;921;p13"/>
          <p:cNvSpPr txBox="1">
            <a:spLocks noGrp="1"/>
          </p:cNvSpPr>
          <p:nvPr>
            <p:ph type="title" idx="19" hasCustomPrompt="1"/>
          </p:nvPr>
        </p:nvSpPr>
        <p:spPr>
          <a:xfrm>
            <a:off x="80448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22" name="Google Shape;922;p13"/>
          <p:cNvSpPr txBox="1">
            <a:spLocks noGrp="1"/>
          </p:cNvSpPr>
          <p:nvPr>
            <p:ph type="subTitle" idx="20"/>
          </p:nvPr>
        </p:nvSpPr>
        <p:spPr>
          <a:xfrm>
            <a:off x="80448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 idx="21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13"/>
          <p:cNvGrpSpPr/>
          <p:nvPr/>
        </p:nvGrpSpPr>
        <p:grpSpPr>
          <a:xfrm rot="10800000" flipH="1">
            <a:off x="1129433" y="6186663"/>
            <a:ext cx="10356667" cy="695675"/>
            <a:chOff x="450575" y="4345122"/>
            <a:chExt cx="7767500" cy="521756"/>
          </a:xfrm>
        </p:grpSpPr>
        <p:sp>
          <p:nvSpPr>
            <p:cNvPr id="925" name="Google Shape;925;p13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3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3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3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3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3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3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3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3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3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3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3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3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3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3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3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3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3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3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3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3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3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3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3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3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3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3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3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3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3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3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3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3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3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3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3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3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3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3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2" name="Google Shape;972;p13"/>
          <p:cNvSpPr/>
          <p:nvPr/>
        </p:nvSpPr>
        <p:spPr>
          <a:xfrm rot="2490751">
            <a:off x="11599574" y="3119361"/>
            <a:ext cx="64583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3"/>
          <p:cNvSpPr/>
          <p:nvPr/>
        </p:nvSpPr>
        <p:spPr>
          <a:xfrm rot="2490751">
            <a:off x="10806873" y="10960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3"/>
          <p:cNvSpPr/>
          <p:nvPr/>
        </p:nvSpPr>
        <p:spPr>
          <a:xfrm rot="2490751">
            <a:off x="10970886" y="1295749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3"/>
          <p:cNvSpPr/>
          <p:nvPr/>
        </p:nvSpPr>
        <p:spPr>
          <a:xfrm rot="2490751">
            <a:off x="11006996" y="1618888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3"/>
          <p:cNvSpPr/>
          <p:nvPr/>
        </p:nvSpPr>
        <p:spPr>
          <a:xfrm rot="2490751">
            <a:off x="11065405" y="1410933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3"/>
          <p:cNvSpPr/>
          <p:nvPr/>
        </p:nvSpPr>
        <p:spPr>
          <a:xfrm rot="2490751">
            <a:off x="11322977" y="1679129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3"/>
          <p:cNvSpPr/>
          <p:nvPr/>
        </p:nvSpPr>
        <p:spPr>
          <a:xfrm rot="2490751">
            <a:off x="11628289" y="1060927"/>
            <a:ext cx="119523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3"/>
          <p:cNvSpPr/>
          <p:nvPr/>
        </p:nvSpPr>
        <p:spPr>
          <a:xfrm rot="2490751">
            <a:off x="11434283" y="1643319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3"/>
          <p:cNvSpPr/>
          <p:nvPr/>
        </p:nvSpPr>
        <p:spPr>
          <a:xfrm rot="2490751">
            <a:off x="11368238" y="2232118"/>
            <a:ext cx="137495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3"/>
          <p:cNvSpPr/>
          <p:nvPr/>
        </p:nvSpPr>
        <p:spPr>
          <a:xfrm rot="2490751">
            <a:off x="11309565" y="22931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3"/>
          <p:cNvSpPr/>
          <p:nvPr/>
        </p:nvSpPr>
        <p:spPr>
          <a:xfrm rot="2490751">
            <a:off x="11655323" y="2038549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3"/>
          <p:cNvSpPr/>
          <p:nvPr/>
        </p:nvSpPr>
        <p:spPr>
          <a:xfrm rot="2490751">
            <a:off x="11121401" y="1749274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3"/>
          <p:cNvSpPr/>
          <p:nvPr/>
        </p:nvSpPr>
        <p:spPr>
          <a:xfrm rot="2490751">
            <a:off x="11253931" y="1722473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3"/>
          <p:cNvSpPr/>
          <p:nvPr/>
        </p:nvSpPr>
        <p:spPr>
          <a:xfrm rot="2490751">
            <a:off x="11316602" y="2009687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3"/>
          <p:cNvSpPr/>
          <p:nvPr/>
        </p:nvSpPr>
        <p:spPr>
          <a:xfrm rot="2490751">
            <a:off x="10717065" y="1860829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3"/>
          <p:cNvSpPr/>
          <p:nvPr/>
        </p:nvSpPr>
        <p:spPr>
          <a:xfrm rot="2490751">
            <a:off x="11520723" y="1772065"/>
            <a:ext cx="174463" cy="185865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3"/>
          <p:cNvSpPr/>
          <p:nvPr/>
        </p:nvSpPr>
        <p:spPr>
          <a:xfrm rot="10800000" flipH="1">
            <a:off x="570580" y="23539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3"/>
          <p:cNvSpPr/>
          <p:nvPr/>
        </p:nvSpPr>
        <p:spPr>
          <a:xfrm rot="10800000" flipH="1">
            <a:off x="646270" y="2127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 rot="10800000" flipH="1">
            <a:off x="616901" y="23103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3"/>
          <p:cNvSpPr/>
          <p:nvPr/>
        </p:nvSpPr>
        <p:spPr>
          <a:xfrm rot="10800000" flipH="1">
            <a:off x="320241" y="3888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3"/>
          <p:cNvSpPr/>
          <p:nvPr/>
        </p:nvSpPr>
        <p:spPr>
          <a:xfrm rot="10800000" flipH="1">
            <a:off x="522031" y="3559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3"/>
          <p:cNvSpPr/>
          <p:nvPr/>
        </p:nvSpPr>
        <p:spPr>
          <a:xfrm rot="10800000" flipH="1">
            <a:off x="495585" y="3127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3"/>
          <p:cNvSpPr/>
          <p:nvPr/>
        </p:nvSpPr>
        <p:spPr>
          <a:xfrm rot="10800000" flipH="1">
            <a:off x="604443" y="3627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3"/>
          <p:cNvSpPr/>
          <p:nvPr/>
        </p:nvSpPr>
        <p:spPr>
          <a:xfrm rot="10800000" flipH="1">
            <a:off x="605466" y="3782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3"/>
          <p:cNvSpPr/>
          <p:nvPr/>
        </p:nvSpPr>
        <p:spPr>
          <a:xfrm rot="10800000" flipH="1">
            <a:off x="1339001" y="19041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3"/>
          <p:cNvSpPr/>
          <p:nvPr/>
        </p:nvSpPr>
        <p:spPr>
          <a:xfrm rot="10800000" flipH="1">
            <a:off x="875657" y="15583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3"/>
          <p:cNvSpPr/>
          <p:nvPr/>
        </p:nvSpPr>
        <p:spPr>
          <a:xfrm rot="10800000" flipH="1">
            <a:off x="1436607" y="19988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3"/>
          <p:cNvSpPr/>
          <p:nvPr/>
        </p:nvSpPr>
        <p:spPr>
          <a:xfrm rot="10800000" flipH="1">
            <a:off x="1638397" y="1669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3"/>
          <p:cNvSpPr/>
          <p:nvPr/>
        </p:nvSpPr>
        <p:spPr>
          <a:xfrm rot="10800000" flipH="1">
            <a:off x="570559" y="16644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26758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599"/>
        </a:solidFill>
        <a:effectLst/>
      </p:bgPr>
    </p:bg>
    <p:spTree>
      <p:nvGrpSpPr>
        <p:cNvPr id="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" name="Google Shape;1002;p14"/>
          <p:cNvGrpSpPr/>
          <p:nvPr/>
        </p:nvGrpSpPr>
        <p:grpSpPr>
          <a:xfrm rot="10800000" flipH="1">
            <a:off x="-3405000" y="-5751720"/>
            <a:ext cx="26935872" cy="7337320"/>
            <a:chOff x="-3128010" y="3977312"/>
            <a:chExt cx="19126969" cy="5502990"/>
          </a:xfrm>
        </p:grpSpPr>
        <p:sp>
          <p:nvSpPr>
            <p:cNvPr id="1003" name="Google Shape;1003;p14"/>
            <p:cNvSpPr/>
            <p:nvPr/>
          </p:nvSpPr>
          <p:spPr>
            <a:xfrm>
              <a:off x="-3128010" y="3977312"/>
              <a:ext cx="19104770" cy="2723143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04" name="Google Shape;1004;p14"/>
            <p:cNvGrpSpPr/>
            <p:nvPr/>
          </p:nvGrpSpPr>
          <p:grpSpPr>
            <a:xfrm>
              <a:off x="-3127247" y="4405460"/>
              <a:ext cx="19126206" cy="5074843"/>
              <a:chOff x="-1343032" y="1472797"/>
              <a:chExt cx="12427684" cy="5816438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-1343032" y="2592509"/>
                <a:ext cx="12427684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 rot="-10383850" flipH="1">
                <a:off x="-927637" y="2012043"/>
                <a:ext cx="8961078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7" name="Google Shape;1007;p1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14"/>
          <p:cNvSpPr/>
          <p:nvPr/>
        </p:nvSpPr>
        <p:spPr>
          <a:xfrm>
            <a:off x="10825300" y="3584567"/>
            <a:ext cx="929589" cy="1138175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09" name="Google Shape;1009;p14"/>
          <p:cNvGrpSpPr/>
          <p:nvPr/>
        </p:nvGrpSpPr>
        <p:grpSpPr>
          <a:xfrm>
            <a:off x="10776235" y="3566380"/>
            <a:ext cx="929589" cy="1138357"/>
            <a:chOff x="3397225" y="2974600"/>
            <a:chExt cx="381375" cy="467025"/>
          </a:xfrm>
        </p:grpSpPr>
        <p:sp>
          <p:nvSpPr>
            <p:cNvPr id="1010" name="Google Shape;1010;p14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" name="Google Shape;1019;p14"/>
          <p:cNvSpPr/>
          <p:nvPr/>
        </p:nvSpPr>
        <p:spPr>
          <a:xfrm rot="10800000" flipH="1">
            <a:off x="11062091" y="32891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14"/>
          <p:cNvSpPr/>
          <p:nvPr/>
        </p:nvSpPr>
        <p:spPr>
          <a:xfrm rot="10800000" flipH="1">
            <a:off x="11346292" y="3027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14"/>
          <p:cNvSpPr/>
          <p:nvPr/>
        </p:nvSpPr>
        <p:spPr>
          <a:xfrm rot="10800000" flipH="1">
            <a:off x="11347316" y="3183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14"/>
          <p:cNvSpPr/>
          <p:nvPr/>
        </p:nvSpPr>
        <p:spPr>
          <a:xfrm rot="10800000" flipH="1">
            <a:off x="10605470" y="32591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14"/>
          <p:cNvSpPr/>
          <p:nvPr/>
        </p:nvSpPr>
        <p:spPr>
          <a:xfrm rot="10800000" flipH="1">
            <a:off x="11069925" y="62149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14"/>
          <p:cNvSpPr/>
          <p:nvPr/>
        </p:nvSpPr>
        <p:spPr>
          <a:xfrm rot="10800000" flipH="1">
            <a:off x="11271715" y="58856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14"/>
          <p:cNvSpPr/>
          <p:nvPr/>
        </p:nvSpPr>
        <p:spPr>
          <a:xfrm rot="10800000" flipH="1">
            <a:off x="11245267" y="54541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14"/>
          <p:cNvSpPr/>
          <p:nvPr/>
        </p:nvSpPr>
        <p:spPr>
          <a:xfrm rot="10800000" flipH="1">
            <a:off x="11354125" y="59534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7" name="Google Shape;1027;p14"/>
          <p:cNvSpPr/>
          <p:nvPr/>
        </p:nvSpPr>
        <p:spPr>
          <a:xfrm rot="10800000" flipH="1">
            <a:off x="11355149" y="61088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8" name="Google Shape;1028;p14"/>
          <p:cNvSpPr/>
          <p:nvPr/>
        </p:nvSpPr>
        <p:spPr>
          <a:xfrm rot="10800000" flipH="1">
            <a:off x="11312431" y="17543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14"/>
          <p:cNvSpPr/>
          <p:nvPr/>
        </p:nvSpPr>
        <p:spPr>
          <a:xfrm rot="10800000" flipH="1">
            <a:off x="11354074" y="10474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14"/>
          <p:cNvSpPr/>
          <p:nvPr/>
        </p:nvSpPr>
        <p:spPr>
          <a:xfrm rot="10800000" flipH="1">
            <a:off x="11388120" y="1527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14"/>
          <p:cNvSpPr/>
          <p:nvPr/>
        </p:nvSpPr>
        <p:spPr>
          <a:xfrm rot="10800000" flipH="1">
            <a:off x="11358750" y="1710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14"/>
          <p:cNvSpPr/>
          <p:nvPr/>
        </p:nvSpPr>
        <p:spPr>
          <a:xfrm rot="10800000" flipH="1">
            <a:off x="11923463" y="2605052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14"/>
          <p:cNvSpPr/>
          <p:nvPr/>
        </p:nvSpPr>
        <p:spPr>
          <a:xfrm rot="10800000" flipH="1">
            <a:off x="11263882" y="29598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14"/>
          <p:cNvSpPr/>
          <p:nvPr/>
        </p:nvSpPr>
        <p:spPr>
          <a:xfrm rot="10800000" flipH="1">
            <a:off x="11237434" y="25283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773871" y="3522693"/>
            <a:ext cx="668892" cy="1073525"/>
            <a:chOff x="5543250" y="2336625"/>
            <a:chExt cx="285900" cy="458850"/>
          </a:xfrm>
        </p:grpSpPr>
        <p:sp>
          <p:nvSpPr>
            <p:cNvPr id="1036" name="Google Shape;1036;p14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8" name="Google Shape;1038;p14"/>
          <p:cNvGrpSpPr/>
          <p:nvPr/>
        </p:nvGrpSpPr>
        <p:grpSpPr>
          <a:xfrm>
            <a:off x="773860" y="3566354"/>
            <a:ext cx="608264" cy="986204"/>
            <a:chOff x="3589750" y="2221875"/>
            <a:chExt cx="269175" cy="436425"/>
          </a:xfrm>
        </p:grpSpPr>
        <p:sp>
          <p:nvSpPr>
            <p:cNvPr id="1039" name="Google Shape;1039;p1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1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1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1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1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1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1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1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03" name="Google Shape;1103;p14"/>
          <p:cNvSpPr/>
          <p:nvPr/>
        </p:nvSpPr>
        <p:spPr>
          <a:xfrm rot="10800000" flipH="1">
            <a:off x="1328585" y="4766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4" name="Google Shape;1104;p14"/>
          <p:cNvSpPr/>
          <p:nvPr/>
        </p:nvSpPr>
        <p:spPr>
          <a:xfrm rot="10800000" flipH="1">
            <a:off x="1574943" y="5148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05" name="Google Shape;1105;p14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1106" name="Google Shape;1106;p1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1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1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1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1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1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1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1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1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1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16" name="Google Shape;1116;p14"/>
          <p:cNvSpPr/>
          <p:nvPr/>
        </p:nvSpPr>
        <p:spPr>
          <a:xfrm rot="10800000" flipH="1">
            <a:off x="1356380" y="2396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7" name="Google Shape;1117;p14"/>
          <p:cNvSpPr/>
          <p:nvPr/>
        </p:nvSpPr>
        <p:spPr>
          <a:xfrm rot="10800000" flipH="1">
            <a:off x="1432070" y="2169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8" name="Google Shape;1118;p14"/>
          <p:cNvSpPr/>
          <p:nvPr/>
        </p:nvSpPr>
        <p:spPr>
          <a:xfrm rot="10800000" flipH="1">
            <a:off x="1402701" y="2352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9" name="Google Shape;1119;p14"/>
          <p:cNvSpPr/>
          <p:nvPr/>
        </p:nvSpPr>
        <p:spPr>
          <a:xfrm rot="10800000" flipH="1">
            <a:off x="1575374" y="38081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0" name="Google Shape;1120;p14"/>
          <p:cNvSpPr/>
          <p:nvPr/>
        </p:nvSpPr>
        <p:spPr>
          <a:xfrm rot="10800000" flipH="1">
            <a:off x="1860898" y="35227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1" name="Google Shape;1121;p14"/>
          <p:cNvSpPr/>
          <p:nvPr/>
        </p:nvSpPr>
        <p:spPr>
          <a:xfrm rot="10800000" flipH="1">
            <a:off x="1281385" y="3170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2" name="Google Shape;1122;p14"/>
          <p:cNvSpPr/>
          <p:nvPr/>
        </p:nvSpPr>
        <p:spPr>
          <a:xfrm rot="10800000" flipH="1">
            <a:off x="1390243" y="3669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3" name="Google Shape;1123;p14"/>
          <p:cNvSpPr/>
          <p:nvPr/>
        </p:nvSpPr>
        <p:spPr>
          <a:xfrm rot="10800000" flipH="1">
            <a:off x="1710833" y="4085451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5847751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5" name="Google Shape;1125;p15"/>
          <p:cNvGrpSpPr/>
          <p:nvPr/>
        </p:nvGrpSpPr>
        <p:grpSpPr>
          <a:xfrm>
            <a:off x="-6834126" y="-9951566"/>
            <a:ext cx="16713049" cy="18165379"/>
            <a:chOff x="-5125595" y="-7463674"/>
            <a:chExt cx="12534787" cy="13624034"/>
          </a:xfrm>
        </p:grpSpPr>
        <p:grpSp>
          <p:nvGrpSpPr>
            <p:cNvPr id="1126" name="Google Shape;1126;p15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1127" name="Google Shape;1127;p15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1128" name="Google Shape;1128;p15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15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130" name="Google Shape;1130;p15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31" name="Google Shape;1131;p15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32" name="Google Shape;1132;p15"/>
          <p:cNvSpPr/>
          <p:nvPr/>
        </p:nvSpPr>
        <p:spPr>
          <a:xfrm rot="-915307">
            <a:off x="-308816" y="-1883611"/>
            <a:ext cx="4591864" cy="3607189"/>
          </a:xfrm>
          <a:custGeom>
            <a:avLst/>
            <a:gdLst/>
            <a:ahLst/>
            <a:cxnLst/>
            <a:rect l="l" t="t" r="r" b="b"/>
            <a:pathLst>
              <a:path w="125202" h="95525" extrusionOk="0">
                <a:moveTo>
                  <a:pt x="123933" y="480"/>
                </a:moveTo>
                <a:cubicBezTo>
                  <a:pt x="123899" y="429"/>
                  <a:pt x="123813" y="394"/>
                  <a:pt x="123693" y="377"/>
                </a:cubicBezTo>
                <a:cubicBezTo>
                  <a:pt x="120027" y="0"/>
                  <a:pt x="79264" y="18745"/>
                  <a:pt x="41071" y="47394"/>
                </a:cubicBezTo>
                <a:cubicBezTo>
                  <a:pt x="10178" y="70816"/>
                  <a:pt x="0" y="90949"/>
                  <a:pt x="1525" y="93314"/>
                </a:cubicBezTo>
                <a:cubicBezTo>
                  <a:pt x="1525" y="93314"/>
                  <a:pt x="1542" y="93331"/>
                  <a:pt x="1542" y="93348"/>
                </a:cubicBezTo>
                <a:cubicBezTo>
                  <a:pt x="3204" y="95524"/>
                  <a:pt x="25411" y="91206"/>
                  <a:pt x="56441" y="67664"/>
                </a:cubicBezTo>
                <a:cubicBezTo>
                  <a:pt x="95542" y="37644"/>
                  <a:pt x="125201" y="2142"/>
                  <a:pt x="123933" y="48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33" name="Google Shape;1133;p15"/>
          <p:cNvGrpSpPr/>
          <p:nvPr/>
        </p:nvGrpSpPr>
        <p:grpSpPr>
          <a:xfrm rot="-3703292">
            <a:off x="630962" y="-2875517"/>
            <a:ext cx="2974705" cy="4611599"/>
            <a:chOff x="-2093107" y="1399985"/>
            <a:chExt cx="2209840" cy="3425849"/>
          </a:xfrm>
        </p:grpSpPr>
        <p:sp>
          <p:nvSpPr>
            <p:cNvPr id="1134" name="Google Shape;1134;p15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15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15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15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8" name="Google Shape;1138;p15"/>
          <p:cNvGrpSpPr/>
          <p:nvPr/>
        </p:nvGrpSpPr>
        <p:grpSpPr>
          <a:xfrm rot="-951706">
            <a:off x="-407096" y="-2020988"/>
            <a:ext cx="4673971" cy="3566085"/>
            <a:chOff x="1234475" y="1868200"/>
            <a:chExt cx="3130050" cy="2388125"/>
          </a:xfrm>
        </p:grpSpPr>
        <p:sp>
          <p:nvSpPr>
            <p:cNvPr id="1139" name="Google Shape;1139;p15"/>
            <p:cNvSpPr/>
            <p:nvPr/>
          </p:nvSpPr>
          <p:spPr>
            <a:xfrm>
              <a:off x="1234475" y="1877200"/>
              <a:ext cx="3130050" cy="2379125"/>
            </a:xfrm>
            <a:custGeom>
              <a:avLst/>
              <a:gdLst/>
              <a:ahLst/>
              <a:cxnLst/>
              <a:rect l="l" t="t" r="r" b="b"/>
              <a:pathLst>
                <a:path w="125202" h="95165" extrusionOk="0">
                  <a:moveTo>
                    <a:pt x="41072" y="47017"/>
                  </a:moveTo>
                  <a:cubicBezTo>
                    <a:pt x="10196" y="70456"/>
                    <a:pt x="1" y="90589"/>
                    <a:pt x="1526" y="92937"/>
                  </a:cubicBezTo>
                  <a:lnTo>
                    <a:pt x="1526" y="92937"/>
                  </a:lnTo>
                  <a:cubicBezTo>
                    <a:pt x="1543" y="92954"/>
                    <a:pt x="1543" y="92971"/>
                    <a:pt x="1560" y="92971"/>
                  </a:cubicBezTo>
                  <a:lnTo>
                    <a:pt x="1560" y="92971"/>
                  </a:lnTo>
                  <a:cubicBezTo>
                    <a:pt x="3205" y="95164"/>
                    <a:pt x="25411" y="90846"/>
                    <a:pt x="56458" y="67287"/>
                  </a:cubicBezTo>
                  <a:lnTo>
                    <a:pt x="56458" y="67287"/>
                  </a:lnTo>
                  <a:cubicBezTo>
                    <a:pt x="95542" y="37284"/>
                    <a:pt x="125201" y="1782"/>
                    <a:pt x="123934" y="103"/>
                  </a:cubicBezTo>
                  <a:lnTo>
                    <a:pt x="123934" y="103"/>
                  </a:lnTo>
                  <a:cubicBezTo>
                    <a:pt x="123899" y="52"/>
                    <a:pt x="123831" y="34"/>
                    <a:pt x="123711" y="17"/>
                  </a:cubicBezTo>
                  <a:lnTo>
                    <a:pt x="123711" y="17"/>
                  </a:lnTo>
                  <a:cubicBezTo>
                    <a:pt x="123659" y="17"/>
                    <a:pt x="123625" y="0"/>
                    <a:pt x="123591" y="0"/>
                  </a:cubicBezTo>
                  <a:lnTo>
                    <a:pt x="123591" y="0"/>
                  </a:lnTo>
                  <a:cubicBezTo>
                    <a:pt x="119239" y="0"/>
                    <a:pt x="78887" y="18659"/>
                    <a:pt x="41072" y="4701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15"/>
            <p:cNvSpPr/>
            <p:nvPr/>
          </p:nvSpPr>
          <p:spPr>
            <a:xfrm>
              <a:off x="1234475" y="1868200"/>
              <a:ext cx="3092775" cy="2332425"/>
            </a:xfrm>
            <a:custGeom>
              <a:avLst/>
              <a:gdLst/>
              <a:ahLst/>
              <a:cxnLst/>
              <a:rect l="l" t="t" r="r" b="b"/>
              <a:pathLst>
                <a:path w="123711" h="93297" extrusionOk="0">
                  <a:moveTo>
                    <a:pt x="1526" y="93297"/>
                  </a:moveTo>
                  <a:cubicBezTo>
                    <a:pt x="1" y="90949"/>
                    <a:pt x="10196" y="70816"/>
                    <a:pt x="41072" y="47377"/>
                  </a:cubicBezTo>
                  <a:cubicBezTo>
                    <a:pt x="79264" y="18728"/>
                    <a:pt x="120044" y="0"/>
                    <a:pt x="123711" y="3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15"/>
            <p:cNvSpPr/>
            <p:nvPr/>
          </p:nvSpPr>
          <p:spPr>
            <a:xfrm>
              <a:off x="1730950" y="3337025"/>
              <a:ext cx="654550" cy="655425"/>
            </a:xfrm>
            <a:custGeom>
              <a:avLst/>
              <a:gdLst/>
              <a:ahLst/>
              <a:cxnLst/>
              <a:rect l="l" t="t" r="r" b="b"/>
              <a:pathLst>
                <a:path w="26182" h="26217" extrusionOk="0">
                  <a:moveTo>
                    <a:pt x="14702" y="361"/>
                  </a:moveTo>
                  <a:cubicBezTo>
                    <a:pt x="11874" y="926"/>
                    <a:pt x="8653" y="2228"/>
                    <a:pt x="5312" y="4644"/>
                  </a:cubicBezTo>
                  <a:lnTo>
                    <a:pt x="5312" y="4644"/>
                  </a:lnTo>
                  <a:cubicBezTo>
                    <a:pt x="2365" y="6752"/>
                    <a:pt x="1097" y="8928"/>
                    <a:pt x="703" y="10915"/>
                  </a:cubicBezTo>
                  <a:lnTo>
                    <a:pt x="703" y="10915"/>
                  </a:lnTo>
                  <a:cubicBezTo>
                    <a:pt x="0" y="14548"/>
                    <a:pt x="2279" y="17564"/>
                    <a:pt x="2913" y="18420"/>
                  </a:cubicBezTo>
                  <a:lnTo>
                    <a:pt x="2913" y="18420"/>
                  </a:lnTo>
                  <a:cubicBezTo>
                    <a:pt x="3924" y="19740"/>
                    <a:pt x="8876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29" y="19243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82" y="4439"/>
                    <a:pt x="24417" y="2108"/>
                  </a:cubicBezTo>
                  <a:lnTo>
                    <a:pt x="24417" y="2108"/>
                  </a:lnTo>
                  <a:cubicBezTo>
                    <a:pt x="24108" y="1680"/>
                    <a:pt x="23611" y="1303"/>
                    <a:pt x="22943" y="960"/>
                  </a:cubicBezTo>
                  <a:lnTo>
                    <a:pt x="22943" y="960"/>
                  </a:lnTo>
                  <a:cubicBezTo>
                    <a:pt x="21778" y="395"/>
                    <a:pt x="20133" y="1"/>
                    <a:pt x="18146" y="1"/>
                  </a:cubicBezTo>
                  <a:lnTo>
                    <a:pt x="18146" y="1"/>
                  </a:lnTo>
                  <a:cubicBezTo>
                    <a:pt x="17083" y="1"/>
                    <a:pt x="15935" y="104"/>
                    <a:pt x="14702" y="36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15"/>
            <p:cNvSpPr/>
            <p:nvPr/>
          </p:nvSpPr>
          <p:spPr>
            <a:xfrm>
              <a:off x="1730950" y="3599625"/>
              <a:ext cx="446800" cy="392825"/>
            </a:xfrm>
            <a:custGeom>
              <a:avLst/>
              <a:gdLst/>
              <a:ahLst/>
              <a:cxnLst/>
              <a:rect l="l" t="t" r="r" b="b"/>
              <a:pathLst>
                <a:path w="17872" h="15713" extrusionOk="0">
                  <a:moveTo>
                    <a:pt x="977" y="394"/>
                  </a:moveTo>
                  <a:cubicBezTo>
                    <a:pt x="891" y="394"/>
                    <a:pt x="788" y="411"/>
                    <a:pt x="703" y="411"/>
                  </a:cubicBezTo>
                  <a:lnTo>
                    <a:pt x="703" y="411"/>
                  </a:lnTo>
                  <a:cubicBezTo>
                    <a:pt x="0" y="4044"/>
                    <a:pt x="2279" y="7060"/>
                    <a:pt x="2913" y="7916"/>
                  </a:cubicBezTo>
                  <a:lnTo>
                    <a:pt x="2913" y="7916"/>
                  </a:lnTo>
                  <a:cubicBezTo>
                    <a:pt x="3924" y="9236"/>
                    <a:pt x="8876" y="15712"/>
                    <a:pt x="16843" y="9321"/>
                  </a:cubicBezTo>
                  <a:lnTo>
                    <a:pt x="16843" y="9321"/>
                  </a:lnTo>
                  <a:cubicBezTo>
                    <a:pt x="17203" y="9030"/>
                    <a:pt x="17529" y="8739"/>
                    <a:pt x="17871" y="8447"/>
                  </a:cubicBezTo>
                  <a:lnTo>
                    <a:pt x="17871" y="8447"/>
                  </a:lnTo>
                  <a:cubicBezTo>
                    <a:pt x="17495" y="7899"/>
                    <a:pt x="16809" y="7625"/>
                    <a:pt x="16141" y="7522"/>
                  </a:cubicBezTo>
                  <a:lnTo>
                    <a:pt x="16141" y="7522"/>
                  </a:lnTo>
                  <a:cubicBezTo>
                    <a:pt x="15473" y="7419"/>
                    <a:pt x="14804" y="7436"/>
                    <a:pt x="14136" y="7317"/>
                  </a:cubicBezTo>
                  <a:lnTo>
                    <a:pt x="14136" y="7317"/>
                  </a:lnTo>
                  <a:cubicBezTo>
                    <a:pt x="12577" y="7042"/>
                    <a:pt x="11309" y="5963"/>
                    <a:pt x="10110" y="4935"/>
                  </a:cubicBezTo>
                  <a:lnTo>
                    <a:pt x="10110" y="4935"/>
                  </a:lnTo>
                  <a:cubicBezTo>
                    <a:pt x="8705" y="3718"/>
                    <a:pt x="7317" y="2519"/>
                    <a:pt x="5912" y="1302"/>
                  </a:cubicBezTo>
                  <a:lnTo>
                    <a:pt x="5912" y="1302"/>
                  </a:lnTo>
                  <a:cubicBezTo>
                    <a:pt x="5312" y="771"/>
                    <a:pt x="4661" y="223"/>
                    <a:pt x="3873" y="52"/>
                  </a:cubicBezTo>
                  <a:lnTo>
                    <a:pt x="3873" y="52"/>
                  </a:lnTo>
                  <a:cubicBezTo>
                    <a:pt x="3667" y="17"/>
                    <a:pt x="3479" y="0"/>
                    <a:pt x="3290" y="0"/>
                  </a:cubicBezTo>
                  <a:lnTo>
                    <a:pt x="3290" y="0"/>
                  </a:lnTo>
                  <a:cubicBezTo>
                    <a:pt x="2502" y="0"/>
                    <a:pt x="1748" y="291"/>
                    <a:pt x="977" y="39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15"/>
            <p:cNvSpPr/>
            <p:nvPr/>
          </p:nvSpPr>
          <p:spPr>
            <a:xfrm>
              <a:off x="2071925" y="3328050"/>
              <a:ext cx="232625" cy="140950"/>
            </a:xfrm>
            <a:custGeom>
              <a:avLst/>
              <a:gdLst/>
              <a:ahLst/>
              <a:cxnLst/>
              <a:rect l="l" t="t" r="r" b="b"/>
              <a:pathLst>
                <a:path w="9305" h="5638" extrusionOk="0">
                  <a:moveTo>
                    <a:pt x="4301" y="5295"/>
                  </a:moveTo>
                  <a:cubicBezTo>
                    <a:pt x="2947" y="5637"/>
                    <a:pt x="1422" y="4147"/>
                    <a:pt x="0" y="4301"/>
                  </a:cubicBezTo>
                  <a:cubicBezTo>
                    <a:pt x="360" y="3101"/>
                    <a:pt x="703" y="1902"/>
                    <a:pt x="1063" y="720"/>
                  </a:cubicBezTo>
                  <a:cubicBezTo>
                    <a:pt x="4609" y="0"/>
                    <a:pt x="7522" y="446"/>
                    <a:pt x="9304" y="1319"/>
                  </a:cubicBezTo>
                  <a:cubicBezTo>
                    <a:pt x="8071" y="2382"/>
                    <a:pt x="6837" y="3427"/>
                    <a:pt x="5603" y="4489"/>
                  </a:cubicBezTo>
                  <a:cubicBezTo>
                    <a:pt x="5226" y="4815"/>
                    <a:pt x="4815" y="5157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15"/>
            <p:cNvSpPr/>
            <p:nvPr/>
          </p:nvSpPr>
          <p:spPr>
            <a:xfrm>
              <a:off x="1789625" y="33785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805" y="3736"/>
                  </a:moveTo>
                  <a:cubicBezTo>
                    <a:pt x="1269" y="5535"/>
                    <a:pt x="1" y="7626"/>
                    <a:pt x="18" y="9956"/>
                  </a:cubicBezTo>
                  <a:lnTo>
                    <a:pt x="18" y="9956"/>
                  </a:lnTo>
                  <a:cubicBezTo>
                    <a:pt x="35" y="11704"/>
                    <a:pt x="789" y="13554"/>
                    <a:pt x="2245" y="15490"/>
                  </a:cubicBezTo>
                  <a:lnTo>
                    <a:pt x="2245" y="15490"/>
                  </a:lnTo>
                  <a:cubicBezTo>
                    <a:pt x="3719" y="17409"/>
                    <a:pt x="5295" y="18643"/>
                    <a:pt x="6974" y="19123"/>
                  </a:cubicBezTo>
                  <a:lnTo>
                    <a:pt x="6974" y="19123"/>
                  </a:lnTo>
                  <a:cubicBezTo>
                    <a:pt x="9219" y="19757"/>
                    <a:pt x="11566" y="19106"/>
                    <a:pt x="13982" y="17152"/>
                  </a:cubicBezTo>
                  <a:lnTo>
                    <a:pt x="13982" y="17152"/>
                  </a:lnTo>
                  <a:cubicBezTo>
                    <a:pt x="21624" y="10984"/>
                    <a:pt x="21539" y="3616"/>
                    <a:pt x="20202" y="1869"/>
                  </a:cubicBezTo>
                  <a:lnTo>
                    <a:pt x="20202" y="1869"/>
                  </a:lnTo>
                  <a:cubicBezTo>
                    <a:pt x="19534" y="978"/>
                    <a:pt x="17375" y="1"/>
                    <a:pt x="14394" y="1"/>
                  </a:cubicBezTo>
                  <a:lnTo>
                    <a:pt x="14394" y="1"/>
                  </a:lnTo>
                  <a:cubicBezTo>
                    <a:pt x="11481" y="1"/>
                    <a:pt x="7745" y="926"/>
                    <a:pt x="3805" y="37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15"/>
            <p:cNvSpPr/>
            <p:nvPr/>
          </p:nvSpPr>
          <p:spPr>
            <a:xfrm>
              <a:off x="1806325" y="3395875"/>
              <a:ext cx="506350" cy="449325"/>
            </a:xfrm>
            <a:custGeom>
              <a:avLst/>
              <a:gdLst/>
              <a:ahLst/>
              <a:cxnLst/>
              <a:rect l="l" t="t" r="r" b="b"/>
              <a:pathLst>
                <a:path w="20254" h="17973" extrusionOk="0">
                  <a:moveTo>
                    <a:pt x="13874" y="1"/>
                  </a:moveTo>
                  <a:cubicBezTo>
                    <a:pt x="11098" y="1"/>
                    <a:pt x="7470" y="868"/>
                    <a:pt x="3565" y="3644"/>
                  </a:cubicBezTo>
                  <a:cubicBezTo>
                    <a:pt x="1200" y="5340"/>
                    <a:pt x="1" y="7276"/>
                    <a:pt x="18" y="9384"/>
                  </a:cubicBezTo>
                  <a:cubicBezTo>
                    <a:pt x="35" y="10960"/>
                    <a:pt x="721" y="12657"/>
                    <a:pt x="2057" y="14421"/>
                  </a:cubicBezTo>
                  <a:cubicBezTo>
                    <a:pt x="3411" y="16203"/>
                    <a:pt x="4850" y="17317"/>
                    <a:pt x="6358" y="17763"/>
                  </a:cubicBezTo>
                  <a:cubicBezTo>
                    <a:pt x="6847" y="17902"/>
                    <a:pt x="7344" y="17972"/>
                    <a:pt x="7848" y="17972"/>
                  </a:cubicBezTo>
                  <a:cubicBezTo>
                    <a:pt x="9447" y="17972"/>
                    <a:pt x="11119" y="17271"/>
                    <a:pt x="12852" y="15878"/>
                  </a:cubicBezTo>
                  <a:cubicBezTo>
                    <a:pt x="20254" y="9898"/>
                    <a:pt x="20117" y="2941"/>
                    <a:pt x="19054" y="1536"/>
                  </a:cubicBezTo>
                  <a:cubicBezTo>
                    <a:pt x="18527" y="847"/>
                    <a:pt x="16615" y="1"/>
                    <a:pt x="13874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15"/>
            <p:cNvSpPr/>
            <p:nvPr/>
          </p:nvSpPr>
          <p:spPr>
            <a:xfrm>
              <a:off x="1805475" y="3456125"/>
              <a:ext cx="407400" cy="382550"/>
            </a:xfrm>
            <a:custGeom>
              <a:avLst/>
              <a:gdLst/>
              <a:ahLst/>
              <a:cxnLst/>
              <a:rect l="l" t="t" r="r" b="b"/>
              <a:pathLst>
                <a:path w="16296" h="15302" extrusionOk="0">
                  <a:moveTo>
                    <a:pt x="4918" y="840"/>
                  </a:moveTo>
                  <a:cubicBezTo>
                    <a:pt x="4044" y="1371"/>
                    <a:pt x="3239" y="2073"/>
                    <a:pt x="2674" y="2587"/>
                  </a:cubicBezTo>
                  <a:lnTo>
                    <a:pt x="2674" y="2587"/>
                  </a:lnTo>
                  <a:cubicBezTo>
                    <a:pt x="1046" y="4078"/>
                    <a:pt x="1" y="5946"/>
                    <a:pt x="463" y="8190"/>
                  </a:cubicBezTo>
                  <a:lnTo>
                    <a:pt x="463" y="8190"/>
                  </a:lnTo>
                  <a:cubicBezTo>
                    <a:pt x="789" y="9715"/>
                    <a:pt x="1628" y="11429"/>
                    <a:pt x="2828" y="12474"/>
                  </a:cubicBezTo>
                  <a:lnTo>
                    <a:pt x="2828" y="12474"/>
                  </a:lnTo>
                  <a:cubicBezTo>
                    <a:pt x="3993" y="13485"/>
                    <a:pt x="5055" y="14582"/>
                    <a:pt x="6615" y="15010"/>
                  </a:cubicBezTo>
                  <a:lnTo>
                    <a:pt x="6615" y="15010"/>
                  </a:lnTo>
                  <a:cubicBezTo>
                    <a:pt x="7471" y="15250"/>
                    <a:pt x="8379" y="15301"/>
                    <a:pt x="9270" y="15164"/>
                  </a:cubicBezTo>
                  <a:lnTo>
                    <a:pt x="9270" y="15164"/>
                  </a:lnTo>
                  <a:cubicBezTo>
                    <a:pt x="10144" y="15027"/>
                    <a:pt x="10624" y="14684"/>
                    <a:pt x="11344" y="14205"/>
                  </a:cubicBezTo>
                  <a:lnTo>
                    <a:pt x="11344" y="14205"/>
                  </a:lnTo>
                  <a:cubicBezTo>
                    <a:pt x="11892" y="13828"/>
                    <a:pt x="12440" y="13451"/>
                    <a:pt x="12954" y="13022"/>
                  </a:cubicBezTo>
                  <a:lnTo>
                    <a:pt x="12954" y="13022"/>
                  </a:lnTo>
                  <a:cubicBezTo>
                    <a:pt x="13880" y="12268"/>
                    <a:pt x="14736" y="11412"/>
                    <a:pt x="15456" y="10435"/>
                  </a:cubicBezTo>
                  <a:lnTo>
                    <a:pt x="15456" y="10435"/>
                  </a:lnTo>
                  <a:cubicBezTo>
                    <a:pt x="16295" y="9287"/>
                    <a:pt x="15593" y="7882"/>
                    <a:pt x="14856" y="6888"/>
                  </a:cubicBezTo>
                  <a:lnTo>
                    <a:pt x="14856" y="6888"/>
                  </a:lnTo>
                  <a:cubicBezTo>
                    <a:pt x="13862" y="5517"/>
                    <a:pt x="12766" y="4198"/>
                    <a:pt x="11601" y="2982"/>
                  </a:cubicBezTo>
                  <a:lnTo>
                    <a:pt x="11601" y="2982"/>
                  </a:lnTo>
                  <a:cubicBezTo>
                    <a:pt x="10624" y="1971"/>
                    <a:pt x="9510" y="651"/>
                    <a:pt x="8174" y="154"/>
                  </a:cubicBezTo>
                  <a:lnTo>
                    <a:pt x="8174" y="154"/>
                  </a:lnTo>
                  <a:cubicBezTo>
                    <a:pt x="7900" y="52"/>
                    <a:pt x="7625" y="0"/>
                    <a:pt x="7351" y="0"/>
                  </a:cubicBezTo>
                  <a:lnTo>
                    <a:pt x="7351" y="0"/>
                  </a:lnTo>
                  <a:cubicBezTo>
                    <a:pt x="6563" y="0"/>
                    <a:pt x="5706" y="360"/>
                    <a:pt x="4918" y="840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15"/>
            <p:cNvSpPr/>
            <p:nvPr/>
          </p:nvSpPr>
          <p:spPr>
            <a:xfrm>
              <a:off x="1789200" y="3376575"/>
              <a:ext cx="525200" cy="330150"/>
            </a:xfrm>
            <a:custGeom>
              <a:avLst/>
              <a:gdLst/>
              <a:ahLst/>
              <a:cxnLst/>
              <a:rect l="l" t="t" r="r" b="b"/>
              <a:pathLst>
                <a:path w="21008" h="13206" extrusionOk="0">
                  <a:moveTo>
                    <a:pt x="14291" y="1"/>
                  </a:moveTo>
                  <a:cubicBezTo>
                    <a:pt x="13997" y="1"/>
                    <a:pt x="13706" y="10"/>
                    <a:pt x="13417" y="29"/>
                  </a:cubicBezTo>
                  <a:cubicBezTo>
                    <a:pt x="10315" y="252"/>
                    <a:pt x="7488" y="1383"/>
                    <a:pt x="4987" y="2925"/>
                  </a:cubicBezTo>
                  <a:cubicBezTo>
                    <a:pt x="3753" y="3713"/>
                    <a:pt x="2536" y="4570"/>
                    <a:pt x="1594" y="5718"/>
                  </a:cubicBezTo>
                  <a:cubicBezTo>
                    <a:pt x="652" y="6883"/>
                    <a:pt x="1" y="8357"/>
                    <a:pt x="35" y="10036"/>
                  </a:cubicBezTo>
                  <a:cubicBezTo>
                    <a:pt x="52" y="8374"/>
                    <a:pt x="754" y="6952"/>
                    <a:pt x="1714" y="5855"/>
                  </a:cubicBezTo>
                  <a:cubicBezTo>
                    <a:pt x="2656" y="4724"/>
                    <a:pt x="3856" y="3868"/>
                    <a:pt x="5089" y="3079"/>
                  </a:cubicBezTo>
                  <a:cubicBezTo>
                    <a:pt x="7574" y="1537"/>
                    <a:pt x="10384" y="424"/>
                    <a:pt x="13451" y="201"/>
                  </a:cubicBezTo>
                  <a:cubicBezTo>
                    <a:pt x="13740" y="182"/>
                    <a:pt x="14032" y="172"/>
                    <a:pt x="14325" y="172"/>
                  </a:cubicBezTo>
                  <a:cubicBezTo>
                    <a:pt x="14813" y="172"/>
                    <a:pt x="15306" y="199"/>
                    <a:pt x="15798" y="252"/>
                  </a:cubicBezTo>
                  <a:cubicBezTo>
                    <a:pt x="16587" y="321"/>
                    <a:pt x="17375" y="492"/>
                    <a:pt x="18163" y="766"/>
                  </a:cubicBezTo>
                  <a:cubicBezTo>
                    <a:pt x="18557" y="903"/>
                    <a:pt x="18934" y="1075"/>
                    <a:pt x="19311" y="1280"/>
                  </a:cubicBezTo>
                  <a:cubicBezTo>
                    <a:pt x="19671" y="1503"/>
                    <a:pt x="20031" y="1760"/>
                    <a:pt x="20253" y="2137"/>
                  </a:cubicBezTo>
                  <a:cubicBezTo>
                    <a:pt x="20459" y="2497"/>
                    <a:pt x="20596" y="2908"/>
                    <a:pt x="20682" y="3319"/>
                  </a:cubicBezTo>
                  <a:cubicBezTo>
                    <a:pt x="20733" y="3525"/>
                    <a:pt x="20750" y="3748"/>
                    <a:pt x="20767" y="3953"/>
                  </a:cubicBezTo>
                  <a:cubicBezTo>
                    <a:pt x="20802" y="4159"/>
                    <a:pt x="20802" y="4364"/>
                    <a:pt x="20819" y="4570"/>
                  </a:cubicBezTo>
                  <a:cubicBezTo>
                    <a:pt x="20836" y="5393"/>
                    <a:pt x="20750" y="6198"/>
                    <a:pt x="20613" y="6969"/>
                  </a:cubicBezTo>
                  <a:cubicBezTo>
                    <a:pt x="20442" y="7740"/>
                    <a:pt x="20236" y="8494"/>
                    <a:pt x="19962" y="9213"/>
                  </a:cubicBezTo>
                  <a:cubicBezTo>
                    <a:pt x="19448" y="10653"/>
                    <a:pt x="18728" y="11989"/>
                    <a:pt x="17872" y="13206"/>
                  </a:cubicBezTo>
                  <a:cubicBezTo>
                    <a:pt x="18780" y="12041"/>
                    <a:pt x="19551" y="10738"/>
                    <a:pt x="20116" y="9299"/>
                  </a:cubicBezTo>
                  <a:lnTo>
                    <a:pt x="20322" y="8751"/>
                  </a:lnTo>
                  <a:cubicBezTo>
                    <a:pt x="20373" y="8562"/>
                    <a:pt x="20425" y="8374"/>
                    <a:pt x="20493" y="8185"/>
                  </a:cubicBezTo>
                  <a:cubicBezTo>
                    <a:pt x="20613" y="7808"/>
                    <a:pt x="20682" y="7414"/>
                    <a:pt x="20767" y="7037"/>
                  </a:cubicBezTo>
                  <a:cubicBezTo>
                    <a:pt x="20922" y="6249"/>
                    <a:pt x="21007" y="5427"/>
                    <a:pt x="20973" y="4587"/>
                  </a:cubicBezTo>
                  <a:cubicBezTo>
                    <a:pt x="20973" y="4382"/>
                    <a:pt x="20973" y="4176"/>
                    <a:pt x="20939" y="3953"/>
                  </a:cubicBezTo>
                  <a:cubicBezTo>
                    <a:pt x="20922" y="3748"/>
                    <a:pt x="20887" y="3542"/>
                    <a:pt x="20836" y="3319"/>
                  </a:cubicBezTo>
                  <a:cubicBezTo>
                    <a:pt x="20750" y="2891"/>
                    <a:pt x="20613" y="2463"/>
                    <a:pt x="20373" y="2051"/>
                  </a:cubicBezTo>
                  <a:cubicBezTo>
                    <a:pt x="20133" y="1640"/>
                    <a:pt x="19739" y="1366"/>
                    <a:pt x="19362" y="1143"/>
                  </a:cubicBezTo>
                  <a:cubicBezTo>
                    <a:pt x="18985" y="920"/>
                    <a:pt x="18591" y="749"/>
                    <a:pt x="18180" y="595"/>
                  </a:cubicBezTo>
                  <a:cubicBezTo>
                    <a:pt x="17392" y="321"/>
                    <a:pt x="16587" y="149"/>
                    <a:pt x="15781" y="81"/>
                  </a:cubicBezTo>
                  <a:cubicBezTo>
                    <a:pt x="15278" y="27"/>
                    <a:pt x="14781" y="1"/>
                    <a:pt x="14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15"/>
            <p:cNvSpPr/>
            <p:nvPr/>
          </p:nvSpPr>
          <p:spPr>
            <a:xfrm>
              <a:off x="1805475" y="3477100"/>
              <a:ext cx="323875" cy="361575"/>
            </a:xfrm>
            <a:custGeom>
              <a:avLst/>
              <a:gdLst/>
              <a:ahLst/>
              <a:cxnLst/>
              <a:rect l="l" t="t" r="r" b="b"/>
              <a:pathLst>
                <a:path w="12955" h="14463" extrusionOk="0">
                  <a:moveTo>
                    <a:pt x="2674" y="1748"/>
                  </a:moveTo>
                  <a:cubicBezTo>
                    <a:pt x="1046" y="3239"/>
                    <a:pt x="1" y="5107"/>
                    <a:pt x="463" y="7351"/>
                  </a:cubicBezTo>
                  <a:lnTo>
                    <a:pt x="463" y="7351"/>
                  </a:lnTo>
                  <a:cubicBezTo>
                    <a:pt x="789" y="8876"/>
                    <a:pt x="1628" y="10590"/>
                    <a:pt x="2828" y="11635"/>
                  </a:cubicBezTo>
                  <a:lnTo>
                    <a:pt x="2828" y="11635"/>
                  </a:lnTo>
                  <a:cubicBezTo>
                    <a:pt x="3993" y="12646"/>
                    <a:pt x="5055" y="13743"/>
                    <a:pt x="6615" y="14171"/>
                  </a:cubicBezTo>
                  <a:lnTo>
                    <a:pt x="6615" y="14171"/>
                  </a:lnTo>
                  <a:cubicBezTo>
                    <a:pt x="7471" y="14411"/>
                    <a:pt x="8379" y="14462"/>
                    <a:pt x="9270" y="14325"/>
                  </a:cubicBezTo>
                  <a:lnTo>
                    <a:pt x="9270" y="14325"/>
                  </a:lnTo>
                  <a:cubicBezTo>
                    <a:pt x="10144" y="14188"/>
                    <a:pt x="10624" y="13845"/>
                    <a:pt x="11344" y="13366"/>
                  </a:cubicBezTo>
                  <a:lnTo>
                    <a:pt x="11344" y="13366"/>
                  </a:lnTo>
                  <a:cubicBezTo>
                    <a:pt x="11892" y="12989"/>
                    <a:pt x="12440" y="12612"/>
                    <a:pt x="12954" y="12183"/>
                  </a:cubicBezTo>
                  <a:lnTo>
                    <a:pt x="12954" y="12183"/>
                  </a:lnTo>
                  <a:cubicBezTo>
                    <a:pt x="12440" y="12526"/>
                    <a:pt x="11875" y="12800"/>
                    <a:pt x="11275" y="12834"/>
                  </a:cubicBezTo>
                  <a:lnTo>
                    <a:pt x="11275" y="12834"/>
                  </a:lnTo>
                  <a:cubicBezTo>
                    <a:pt x="11224" y="12355"/>
                    <a:pt x="11464" y="12063"/>
                    <a:pt x="11738" y="11669"/>
                  </a:cubicBezTo>
                  <a:lnTo>
                    <a:pt x="11738" y="11669"/>
                  </a:lnTo>
                  <a:cubicBezTo>
                    <a:pt x="12098" y="11155"/>
                    <a:pt x="12423" y="10556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21" y="12543"/>
                    <a:pt x="9065" y="13263"/>
                  </a:cubicBezTo>
                  <a:lnTo>
                    <a:pt x="9065" y="13263"/>
                  </a:lnTo>
                  <a:cubicBezTo>
                    <a:pt x="8979" y="13314"/>
                    <a:pt x="8859" y="13348"/>
                    <a:pt x="8791" y="13280"/>
                  </a:cubicBezTo>
                  <a:lnTo>
                    <a:pt x="8791" y="13280"/>
                  </a:lnTo>
                  <a:cubicBezTo>
                    <a:pt x="8722" y="13228"/>
                    <a:pt x="8756" y="13126"/>
                    <a:pt x="8773" y="13040"/>
                  </a:cubicBezTo>
                  <a:lnTo>
                    <a:pt x="8773" y="13040"/>
                  </a:lnTo>
                  <a:cubicBezTo>
                    <a:pt x="9099" y="12098"/>
                    <a:pt x="9562" y="11241"/>
                    <a:pt x="10110" y="10418"/>
                  </a:cubicBezTo>
                  <a:lnTo>
                    <a:pt x="10110" y="10418"/>
                  </a:lnTo>
                  <a:cubicBezTo>
                    <a:pt x="10624" y="9665"/>
                    <a:pt x="11275" y="9031"/>
                    <a:pt x="11926" y="8379"/>
                  </a:cubicBezTo>
                  <a:lnTo>
                    <a:pt x="11926" y="8379"/>
                  </a:lnTo>
                  <a:cubicBezTo>
                    <a:pt x="11138" y="9116"/>
                    <a:pt x="10161" y="9750"/>
                    <a:pt x="9476" y="10556"/>
                  </a:cubicBezTo>
                  <a:lnTo>
                    <a:pt x="9476" y="10556"/>
                  </a:lnTo>
                  <a:cubicBezTo>
                    <a:pt x="8825" y="11344"/>
                    <a:pt x="7985" y="11943"/>
                    <a:pt x="7111" y="12492"/>
                  </a:cubicBezTo>
                  <a:lnTo>
                    <a:pt x="7111" y="12492"/>
                  </a:lnTo>
                  <a:cubicBezTo>
                    <a:pt x="6974" y="12577"/>
                    <a:pt x="6837" y="12646"/>
                    <a:pt x="6683" y="12595"/>
                  </a:cubicBezTo>
                  <a:lnTo>
                    <a:pt x="6683" y="12595"/>
                  </a:lnTo>
                  <a:cubicBezTo>
                    <a:pt x="6580" y="12560"/>
                    <a:pt x="6495" y="12440"/>
                    <a:pt x="6477" y="12320"/>
                  </a:cubicBezTo>
                  <a:lnTo>
                    <a:pt x="6477" y="12320"/>
                  </a:lnTo>
                  <a:cubicBezTo>
                    <a:pt x="6460" y="12218"/>
                    <a:pt x="6495" y="12098"/>
                    <a:pt x="6512" y="11978"/>
                  </a:cubicBezTo>
                  <a:lnTo>
                    <a:pt x="6512" y="11978"/>
                  </a:lnTo>
                  <a:cubicBezTo>
                    <a:pt x="6786" y="10950"/>
                    <a:pt x="7540" y="10161"/>
                    <a:pt x="8157" y="9339"/>
                  </a:cubicBezTo>
                  <a:lnTo>
                    <a:pt x="8157" y="9339"/>
                  </a:lnTo>
                  <a:cubicBezTo>
                    <a:pt x="8911" y="8362"/>
                    <a:pt x="9647" y="7386"/>
                    <a:pt x="10418" y="6409"/>
                  </a:cubicBezTo>
                  <a:lnTo>
                    <a:pt x="10418" y="6409"/>
                  </a:lnTo>
                  <a:cubicBezTo>
                    <a:pt x="9065" y="7951"/>
                    <a:pt x="7711" y="9510"/>
                    <a:pt x="5963" y="10590"/>
                  </a:cubicBezTo>
                  <a:lnTo>
                    <a:pt x="5963" y="10590"/>
                  </a:lnTo>
                  <a:cubicBezTo>
                    <a:pt x="5672" y="10778"/>
                    <a:pt x="5329" y="10950"/>
                    <a:pt x="4987" y="10984"/>
                  </a:cubicBezTo>
                  <a:lnTo>
                    <a:pt x="4987" y="10984"/>
                  </a:lnTo>
                  <a:cubicBezTo>
                    <a:pt x="4627" y="11001"/>
                    <a:pt x="4233" y="10813"/>
                    <a:pt x="4130" y="10470"/>
                  </a:cubicBezTo>
                  <a:lnTo>
                    <a:pt x="4130" y="10470"/>
                  </a:lnTo>
                  <a:cubicBezTo>
                    <a:pt x="3976" y="10024"/>
                    <a:pt x="4353" y="9579"/>
                    <a:pt x="4678" y="9270"/>
                  </a:cubicBezTo>
                  <a:lnTo>
                    <a:pt x="4678" y="9270"/>
                  </a:lnTo>
                  <a:cubicBezTo>
                    <a:pt x="6306" y="7728"/>
                    <a:pt x="8002" y="6135"/>
                    <a:pt x="9750" y="4713"/>
                  </a:cubicBezTo>
                  <a:lnTo>
                    <a:pt x="9750" y="4713"/>
                  </a:lnTo>
                  <a:cubicBezTo>
                    <a:pt x="8208" y="5964"/>
                    <a:pt x="6615" y="7163"/>
                    <a:pt x="5004" y="8311"/>
                  </a:cubicBezTo>
                  <a:lnTo>
                    <a:pt x="5004" y="8311"/>
                  </a:lnTo>
                  <a:cubicBezTo>
                    <a:pt x="4661" y="8568"/>
                    <a:pt x="3171" y="9545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82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36"/>
                  </a:cubicBezTo>
                  <a:lnTo>
                    <a:pt x="7934" y="3136"/>
                  </a:lnTo>
                  <a:cubicBezTo>
                    <a:pt x="6529" y="4319"/>
                    <a:pt x="2331" y="7728"/>
                    <a:pt x="1800" y="6940"/>
                  </a:cubicBezTo>
                  <a:lnTo>
                    <a:pt x="1800" y="6940"/>
                  </a:lnTo>
                  <a:cubicBezTo>
                    <a:pt x="1594" y="6615"/>
                    <a:pt x="1868" y="6221"/>
                    <a:pt x="2142" y="5946"/>
                  </a:cubicBezTo>
                  <a:lnTo>
                    <a:pt x="2142" y="5946"/>
                  </a:lnTo>
                  <a:cubicBezTo>
                    <a:pt x="3719" y="4336"/>
                    <a:pt x="5295" y="2708"/>
                    <a:pt x="6992" y="1217"/>
                  </a:cubicBezTo>
                  <a:lnTo>
                    <a:pt x="6992" y="1217"/>
                  </a:lnTo>
                  <a:cubicBezTo>
                    <a:pt x="5484" y="2417"/>
                    <a:pt x="3907" y="3513"/>
                    <a:pt x="2245" y="4507"/>
                  </a:cubicBezTo>
                  <a:lnTo>
                    <a:pt x="2245" y="4507"/>
                  </a:lnTo>
                  <a:cubicBezTo>
                    <a:pt x="2040" y="4627"/>
                    <a:pt x="1731" y="4747"/>
                    <a:pt x="1560" y="4559"/>
                  </a:cubicBezTo>
                  <a:lnTo>
                    <a:pt x="1560" y="4559"/>
                  </a:lnTo>
                  <a:cubicBezTo>
                    <a:pt x="1440" y="4421"/>
                    <a:pt x="1509" y="4199"/>
                    <a:pt x="1577" y="4010"/>
                  </a:cubicBezTo>
                  <a:lnTo>
                    <a:pt x="1577" y="4010"/>
                  </a:lnTo>
                  <a:cubicBezTo>
                    <a:pt x="2228" y="2485"/>
                    <a:pt x="3513" y="977"/>
                    <a:pt x="4918" y="1"/>
                  </a:cubicBezTo>
                  <a:lnTo>
                    <a:pt x="4918" y="1"/>
                  </a:lnTo>
                  <a:cubicBezTo>
                    <a:pt x="4044" y="532"/>
                    <a:pt x="3239" y="1234"/>
                    <a:pt x="2674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2622800" y="2660225"/>
              <a:ext cx="654975" cy="655425"/>
            </a:xfrm>
            <a:custGeom>
              <a:avLst/>
              <a:gdLst/>
              <a:ahLst/>
              <a:cxnLst/>
              <a:rect l="l" t="t" r="r" b="b"/>
              <a:pathLst>
                <a:path w="26199" h="26217" extrusionOk="0">
                  <a:moveTo>
                    <a:pt x="14719" y="360"/>
                  </a:moveTo>
                  <a:cubicBezTo>
                    <a:pt x="11891" y="926"/>
                    <a:pt x="8670" y="2228"/>
                    <a:pt x="5312" y="4627"/>
                  </a:cubicBezTo>
                  <a:lnTo>
                    <a:pt x="5312" y="4627"/>
                  </a:lnTo>
                  <a:cubicBezTo>
                    <a:pt x="2382" y="6734"/>
                    <a:pt x="1097" y="8910"/>
                    <a:pt x="720" y="10915"/>
                  </a:cubicBezTo>
                  <a:lnTo>
                    <a:pt x="720" y="10915"/>
                  </a:lnTo>
                  <a:cubicBezTo>
                    <a:pt x="0" y="14548"/>
                    <a:pt x="2279" y="17563"/>
                    <a:pt x="2930" y="18420"/>
                  </a:cubicBezTo>
                  <a:lnTo>
                    <a:pt x="2930" y="18420"/>
                  </a:lnTo>
                  <a:cubicBezTo>
                    <a:pt x="3924" y="19739"/>
                    <a:pt x="8893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46" y="19242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99" y="4421"/>
                    <a:pt x="24434" y="2108"/>
                  </a:cubicBezTo>
                  <a:lnTo>
                    <a:pt x="24434" y="2108"/>
                  </a:lnTo>
                  <a:cubicBezTo>
                    <a:pt x="24108" y="1680"/>
                    <a:pt x="23611" y="1286"/>
                    <a:pt x="22943" y="960"/>
                  </a:cubicBezTo>
                  <a:lnTo>
                    <a:pt x="22943" y="960"/>
                  </a:lnTo>
                  <a:cubicBezTo>
                    <a:pt x="21795" y="378"/>
                    <a:pt x="20133" y="1"/>
                    <a:pt x="18145" y="1"/>
                  </a:cubicBezTo>
                  <a:lnTo>
                    <a:pt x="18145" y="1"/>
                  </a:lnTo>
                  <a:cubicBezTo>
                    <a:pt x="17100" y="1"/>
                    <a:pt x="15935" y="103"/>
                    <a:pt x="14719" y="360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2622800" y="2922800"/>
              <a:ext cx="446800" cy="392850"/>
            </a:xfrm>
            <a:custGeom>
              <a:avLst/>
              <a:gdLst/>
              <a:ahLst/>
              <a:cxnLst/>
              <a:rect l="l" t="t" r="r" b="b"/>
              <a:pathLst>
                <a:path w="17872" h="15714" extrusionOk="0">
                  <a:moveTo>
                    <a:pt x="977" y="378"/>
                  </a:moveTo>
                  <a:cubicBezTo>
                    <a:pt x="891" y="395"/>
                    <a:pt x="805" y="395"/>
                    <a:pt x="720" y="412"/>
                  </a:cubicBezTo>
                  <a:lnTo>
                    <a:pt x="720" y="412"/>
                  </a:lnTo>
                  <a:cubicBezTo>
                    <a:pt x="0" y="4045"/>
                    <a:pt x="2279" y="7060"/>
                    <a:pt x="2930" y="7917"/>
                  </a:cubicBezTo>
                  <a:lnTo>
                    <a:pt x="2930" y="7917"/>
                  </a:lnTo>
                  <a:cubicBezTo>
                    <a:pt x="3924" y="9236"/>
                    <a:pt x="8893" y="15713"/>
                    <a:pt x="16843" y="9322"/>
                  </a:cubicBezTo>
                  <a:lnTo>
                    <a:pt x="16843" y="9322"/>
                  </a:lnTo>
                  <a:cubicBezTo>
                    <a:pt x="17203" y="9031"/>
                    <a:pt x="17546" y="8739"/>
                    <a:pt x="17871" y="8448"/>
                  </a:cubicBezTo>
                  <a:lnTo>
                    <a:pt x="17871" y="8448"/>
                  </a:lnTo>
                  <a:cubicBezTo>
                    <a:pt x="17494" y="7900"/>
                    <a:pt x="16826" y="7626"/>
                    <a:pt x="16158" y="7523"/>
                  </a:cubicBezTo>
                  <a:lnTo>
                    <a:pt x="16158" y="7523"/>
                  </a:lnTo>
                  <a:cubicBezTo>
                    <a:pt x="15490" y="7420"/>
                    <a:pt x="14804" y="7437"/>
                    <a:pt x="14153" y="7317"/>
                  </a:cubicBezTo>
                  <a:lnTo>
                    <a:pt x="14153" y="7317"/>
                  </a:lnTo>
                  <a:cubicBezTo>
                    <a:pt x="12594" y="7026"/>
                    <a:pt x="11309" y="5964"/>
                    <a:pt x="10126" y="4919"/>
                  </a:cubicBezTo>
                  <a:lnTo>
                    <a:pt x="10126" y="4919"/>
                  </a:lnTo>
                  <a:cubicBezTo>
                    <a:pt x="8721" y="3719"/>
                    <a:pt x="7316" y="2503"/>
                    <a:pt x="5929" y="1303"/>
                  </a:cubicBezTo>
                  <a:lnTo>
                    <a:pt x="5929" y="1303"/>
                  </a:lnTo>
                  <a:cubicBezTo>
                    <a:pt x="5312" y="772"/>
                    <a:pt x="4661" y="224"/>
                    <a:pt x="3872" y="52"/>
                  </a:cubicBezTo>
                  <a:lnTo>
                    <a:pt x="3872" y="52"/>
                  </a:lnTo>
                  <a:cubicBezTo>
                    <a:pt x="3684" y="18"/>
                    <a:pt x="3478" y="1"/>
                    <a:pt x="3290" y="1"/>
                  </a:cubicBezTo>
                  <a:lnTo>
                    <a:pt x="3290" y="1"/>
                  </a:lnTo>
                  <a:cubicBezTo>
                    <a:pt x="2519" y="1"/>
                    <a:pt x="1765" y="275"/>
                    <a:pt x="977" y="378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2964200" y="2651225"/>
              <a:ext cx="232200" cy="140975"/>
            </a:xfrm>
            <a:custGeom>
              <a:avLst/>
              <a:gdLst/>
              <a:ahLst/>
              <a:cxnLst/>
              <a:rect l="l" t="t" r="r" b="b"/>
              <a:pathLst>
                <a:path w="9288" h="5639" extrusionOk="0">
                  <a:moveTo>
                    <a:pt x="4301" y="5295"/>
                  </a:moveTo>
                  <a:cubicBezTo>
                    <a:pt x="2947" y="5638"/>
                    <a:pt x="1422" y="4147"/>
                    <a:pt x="0" y="4302"/>
                  </a:cubicBezTo>
                  <a:cubicBezTo>
                    <a:pt x="343" y="3102"/>
                    <a:pt x="703" y="1903"/>
                    <a:pt x="1063" y="720"/>
                  </a:cubicBezTo>
                  <a:cubicBezTo>
                    <a:pt x="4592" y="1"/>
                    <a:pt x="7522" y="446"/>
                    <a:pt x="9287" y="1320"/>
                  </a:cubicBezTo>
                  <a:cubicBezTo>
                    <a:pt x="8070" y="2383"/>
                    <a:pt x="6837" y="3428"/>
                    <a:pt x="5603" y="4490"/>
                  </a:cubicBezTo>
                  <a:cubicBezTo>
                    <a:pt x="5209" y="4816"/>
                    <a:pt x="4815" y="5158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2681900" y="27017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787" y="3736"/>
                  </a:moveTo>
                  <a:cubicBezTo>
                    <a:pt x="1269" y="5535"/>
                    <a:pt x="1" y="7625"/>
                    <a:pt x="18" y="9956"/>
                  </a:cubicBezTo>
                  <a:lnTo>
                    <a:pt x="18" y="9956"/>
                  </a:lnTo>
                  <a:cubicBezTo>
                    <a:pt x="35" y="11686"/>
                    <a:pt x="772" y="13554"/>
                    <a:pt x="2245" y="15490"/>
                  </a:cubicBezTo>
                  <a:lnTo>
                    <a:pt x="2245" y="15490"/>
                  </a:lnTo>
                  <a:cubicBezTo>
                    <a:pt x="3702" y="17409"/>
                    <a:pt x="5295" y="18626"/>
                    <a:pt x="6974" y="19123"/>
                  </a:cubicBezTo>
                  <a:lnTo>
                    <a:pt x="6974" y="19123"/>
                  </a:lnTo>
                  <a:cubicBezTo>
                    <a:pt x="9202" y="19757"/>
                    <a:pt x="11566" y="19105"/>
                    <a:pt x="13965" y="17152"/>
                  </a:cubicBezTo>
                  <a:lnTo>
                    <a:pt x="13965" y="17152"/>
                  </a:lnTo>
                  <a:cubicBezTo>
                    <a:pt x="21624" y="10967"/>
                    <a:pt x="21521" y="3616"/>
                    <a:pt x="20185" y="1851"/>
                  </a:cubicBezTo>
                  <a:lnTo>
                    <a:pt x="20185" y="1851"/>
                  </a:lnTo>
                  <a:cubicBezTo>
                    <a:pt x="19517" y="977"/>
                    <a:pt x="17375" y="1"/>
                    <a:pt x="14376" y="1"/>
                  </a:cubicBezTo>
                  <a:lnTo>
                    <a:pt x="14376" y="1"/>
                  </a:lnTo>
                  <a:cubicBezTo>
                    <a:pt x="11464" y="1"/>
                    <a:pt x="7745" y="926"/>
                    <a:pt x="3787" y="373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2698600" y="2718900"/>
              <a:ext cx="506350" cy="449300"/>
            </a:xfrm>
            <a:custGeom>
              <a:avLst/>
              <a:gdLst/>
              <a:ahLst/>
              <a:cxnLst/>
              <a:rect l="l" t="t" r="r" b="b"/>
              <a:pathLst>
                <a:path w="20254" h="17972" extrusionOk="0">
                  <a:moveTo>
                    <a:pt x="13875" y="1"/>
                  </a:moveTo>
                  <a:cubicBezTo>
                    <a:pt x="11098" y="1"/>
                    <a:pt x="7466" y="871"/>
                    <a:pt x="3565" y="3651"/>
                  </a:cubicBezTo>
                  <a:cubicBezTo>
                    <a:pt x="1183" y="5347"/>
                    <a:pt x="1" y="7283"/>
                    <a:pt x="18" y="9391"/>
                  </a:cubicBezTo>
                  <a:cubicBezTo>
                    <a:pt x="18" y="10967"/>
                    <a:pt x="703" y="12663"/>
                    <a:pt x="2057" y="14428"/>
                  </a:cubicBezTo>
                  <a:cubicBezTo>
                    <a:pt x="3411" y="16210"/>
                    <a:pt x="4850" y="17324"/>
                    <a:pt x="6358" y="17752"/>
                  </a:cubicBezTo>
                  <a:cubicBezTo>
                    <a:pt x="6855" y="17898"/>
                    <a:pt x="7360" y="17971"/>
                    <a:pt x="7873" y="17971"/>
                  </a:cubicBezTo>
                  <a:cubicBezTo>
                    <a:pt x="9463" y="17971"/>
                    <a:pt x="11124" y="17271"/>
                    <a:pt x="12835" y="15885"/>
                  </a:cubicBezTo>
                  <a:cubicBezTo>
                    <a:pt x="20254" y="9905"/>
                    <a:pt x="20099" y="2931"/>
                    <a:pt x="19037" y="1543"/>
                  </a:cubicBezTo>
                  <a:cubicBezTo>
                    <a:pt x="18518" y="846"/>
                    <a:pt x="16611" y="1"/>
                    <a:pt x="13875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2697325" y="2779300"/>
              <a:ext cx="407825" cy="382550"/>
            </a:xfrm>
            <a:custGeom>
              <a:avLst/>
              <a:gdLst/>
              <a:ahLst/>
              <a:cxnLst/>
              <a:rect l="l" t="t" r="r" b="b"/>
              <a:pathLst>
                <a:path w="16313" h="15302" extrusionOk="0">
                  <a:moveTo>
                    <a:pt x="4935" y="841"/>
                  </a:moveTo>
                  <a:cubicBezTo>
                    <a:pt x="4044" y="1372"/>
                    <a:pt x="3239" y="2074"/>
                    <a:pt x="2673" y="2588"/>
                  </a:cubicBezTo>
                  <a:lnTo>
                    <a:pt x="2673" y="2588"/>
                  </a:lnTo>
                  <a:cubicBezTo>
                    <a:pt x="1063" y="4079"/>
                    <a:pt x="0" y="5947"/>
                    <a:pt x="480" y="8174"/>
                  </a:cubicBezTo>
                  <a:lnTo>
                    <a:pt x="480" y="8174"/>
                  </a:lnTo>
                  <a:cubicBezTo>
                    <a:pt x="789" y="9716"/>
                    <a:pt x="1645" y="11430"/>
                    <a:pt x="2845" y="12458"/>
                  </a:cubicBezTo>
                  <a:lnTo>
                    <a:pt x="2845" y="12458"/>
                  </a:lnTo>
                  <a:cubicBezTo>
                    <a:pt x="4010" y="13486"/>
                    <a:pt x="5072" y="14565"/>
                    <a:pt x="6614" y="15011"/>
                  </a:cubicBezTo>
                  <a:lnTo>
                    <a:pt x="6614" y="15011"/>
                  </a:lnTo>
                  <a:cubicBezTo>
                    <a:pt x="7488" y="15251"/>
                    <a:pt x="8396" y="15302"/>
                    <a:pt x="9270" y="15165"/>
                  </a:cubicBezTo>
                  <a:lnTo>
                    <a:pt x="9270" y="15165"/>
                  </a:lnTo>
                  <a:cubicBezTo>
                    <a:pt x="10161" y="15028"/>
                    <a:pt x="10641" y="14685"/>
                    <a:pt x="11343" y="14205"/>
                  </a:cubicBezTo>
                  <a:lnTo>
                    <a:pt x="11343" y="14205"/>
                  </a:lnTo>
                  <a:cubicBezTo>
                    <a:pt x="11909" y="13828"/>
                    <a:pt x="12440" y="13434"/>
                    <a:pt x="12954" y="13023"/>
                  </a:cubicBezTo>
                  <a:lnTo>
                    <a:pt x="12954" y="13023"/>
                  </a:lnTo>
                  <a:cubicBezTo>
                    <a:pt x="13896" y="12252"/>
                    <a:pt x="14753" y="11412"/>
                    <a:pt x="15473" y="10436"/>
                  </a:cubicBezTo>
                  <a:lnTo>
                    <a:pt x="15473" y="10436"/>
                  </a:lnTo>
                  <a:cubicBezTo>
                    <a:pt x="16312" y="9271"/>
                    <a:pt x="15593" y="7883"/>
                    <a:pt x="14873" y="6889"/>
                  </a:cubicBezTo>
                  <a:lnTo>
                    <a:pt x="14873" y="6889"/>
                  </a:lnTo>
                  <a:cubicBezTo>
                    <a:pt x="13879" y="5501"/>
                    <a:pt x="12783" y="4199"/>
                    <a:pt x="11600" y="2982"/>
                  </a:cubicBezTo>
                  <a:lnTo>
                    <a:pt x="11600" y="2982"/>
                  </a:lnTo>
                  <a:cubicBezTo>
                    <a:pt x="10641" y="1971"/>
                    <a:pt x="9527" y="635"/>
                    <a:pt x="8174" y="138"/>
                  </a:cubicBezTo>
                  <a:lnTo>
                    <a:pt x="8174" y="138"/>
                  </a:lnTo>
                  <a:cubicBezTo>
                    <a:pt x="7917" y="52"/>
                    <a:pt x="7642" y="1"/>
                    <a:pt x="7368" y="1"/>
                  </a:cubicBezTo>
                  <a:lnTo>
                    <a:pt x="7368" y="1"/>
                  </a:lnTo>
                  <a:cubicBezTo>
                    <a:pt x="6563" y="1"/>
                    <a:pt x="5723" y="361"/>
                    <a:pt x="4935" y="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2681475" y="2699625"/>
              <a:ext cx="524775" cy="330300"/>
            </a:xfrm>
            <a:custGeom>
              <a:avLst/>
              <a:gdLst/>
              <a:ahLst/>
              <a:cxnLst/>
              <a:rect l="l" t="t" r="r" b="b"/>
              <a:pathLst>
                <a:path w="20991" h="13212" extrusionOk="0">
                  <a:moveTo>
                    <a:pt x="14436" y="0"/>
                  </a:moveTo>
                  <a:cubicBezTo>
                    <a:pt x="14093" y="0"/>
                    <a:pt x="13753" y="13"/>
                    <a:pt x="13417" y="35"/>
                  </a:cubicBezTo>
                  <a:cubicBezTo>
                    <a:pt x="10298" y="258"/>
                    <a:pt x="7471" y="1372"/>
                    <a:pt x="4987" y="2931"/>
                  </a:cubicBezTo>
                  <a:cubicBezTo>
                    <a:pt x="3736" y="3719"/>
                    <a:pt x="2536" y="4576"/>
                    <a:pt x="1577" y="5724"/>
                  </a:cubicBezTo>
                  <a:cubicBezTo>
                    <a:pt x="652" y="6872"/>
                    <a:pt x="0" y="8363"/>
                    <a:pt x="35" y="10042"/>
                  </a:cubicBezTo>
                  <a:cubicBezTo>
                    <a:pt x="52" y="8380"/>
                    <a:pt x="754" y="6958"/>
                    <a:pt x="1714" y="5861"/>
                  </a:cubicBezTo>
                  <a:cubicBezTo>
                    <a:pt x="2656" y="4713"/>
                    <a:pt x="3856" y="3856"/>
                    <a:pt x="5089" y="3085"/>
                  </a:cubicBezTo>
                  <a:cubicBezTo>
                    <a:pt x="7557" y="1543"/>
                    <a:pt x="10384" y="429"/>
                    <a:pt x="13451" y="207"/>
                  </a:cubicBezTo>
                  <a:cubicBezTo>
                    <a:pt x="13788" y="184"/>
                    <a:pt x="14124" y="172"/>
                    <a:pt x="14462" y="172"/>
                  </a:cubicBezTo>
                  <a:cubicBezTo>
                    <a:pt x="14898" y="172"/>
                    <a:pt x="15337" y="193"/>
                    <a:pt x="15781" y="241"/>
                  </a:cubicBezTo>
                  <a:cubicBezTo>
                    <a:pt x="16569" y="327"/>
                    <a:pt x="17375" y="481"/>
                    <a:pt x="18163" y="772"/>
                  </a:cubicBezTo>
                  <a:cubicBezTo>
                    <a:pt x="18540" y="909"/>
                    <a:pt x="18934" y="1080"/>
                    <a:pt x="19294" y="1286"/>
                  </a:cubicBezTo>
                  <a:cubicBezTo>
                    <a:pt x="19654" y="1509"/>
                    <a:pt x="20031" y="1766"/>
                    <a:pt x="20236" y="2126"/>
                  </a:cubicBezTo>
                  <a:cubicBezTo>
                    <a:pt x="20459" y="2503"/>
                    <a:pt x="20596" y="2914"/>
                    <a:pt x="20665" y="3325"/>
                  </a:cubicBezTo>
                  <a:cubicBezTo>
                    <a:pt x="20716" y="3531"/>
                    <a:pt x="20750" y="3736"/>
                    <a:pt x="20767" y="3942"/>
                  </a:cubicBezTo>
                  <a:cubicBezTo>
                    <a:pt x="20802" y="4165"/>
                    <a:pt x="20802" y="4353"/>
                    <a:pt x="20802" y="4576"/>
                  </a:cubicBezTo>
                  <a:cubicBezTo>
                    <a:pt x="20836" y="5398"/>
                    <a:pt x="20750" y="6186"/>
                    <a:pt x="20596" y="6975"/>
                  </a:cubicBezTo>
                  <a:cubicBezTo>
                    <a:pt x="20442" y="7746"/>
                    <a:pt x="20236" y="8500"/>
                    <a:pt x="19962" y="9202"/>
                  </a:cubicBezTo>
                  <a:cubicBezTo>
                    <a:pt x="19448" y="10659"/>
                    <a:pt x="18728" y="11995"/>
                    <a:pt x="17872" y="13212"/>
                  </a:cubicBezTo>
                  <a:cubicBezTo>
                    <a:pt x="18763" y="12029"/>
                    <a:pt x="19551" y="10727"/>
                    <a:pt x="20116" y="9305"/>
                  </a:cubicBezTo>
                  <a:lnTo>
                    <a:pt x="20305" y="8757"/>
                  </a:lnTo>
                  <a:cubicBezTo>
                    <a:pt x="20373" y="8568"/>
                    <a:pt x="20425" y="8380"/>
                    <a:pt x="20476" y="8191"/>
                  </a:cubicBezTo>
                  <a:cubicBezTo>
                    <a:pt x="20596" y="7814"/>
                    <a:pt x="20682" y="7420"/>
                    <a:pt x="20767" y="7043"/>
                  </a:cubicBezTo>
                  <a:cubicBezTo>
                    <a:pt x="20904" y="6255"/>
                    <a:pt x="20990" y="5433"/>
                    <a:pt x="20973" y="4593"/>
                  </a:cubicBezTo>
                  <a:cubicBezTo>
                    <a:pt x="20956" y="4387"/>
                    <a:pt x="20956" y="4182"/>
                    <a:pt x="20939" y="3959"/>
                  </a:cubicBezTo>
                  <a:cubicBezTo>
                    <a:pt x="20904" y="3753"/>
                    <a:pt x="20887" y="3531"/>
                    <a:pt x="20836" y="3325"/>
                  </a:cubicBezTo>
                  <a:cubicBezTo>
                    <a:pt x="20750" y="2897"/>
                    <a:pt x="20613" y="2468"/>
                    <a:pt x="20373" y="2057"/>
                  </a:cubicBezTo>
                  <a:cubicBezTo>
                    <a:pt x="20116" y="1646"/>
                    <a:pt x="19722" y="1372"/>
                    <a:pt x="19362" y="1149"/>
                  </a:cubicBezTo>
                  <a:cubicBezTo>
                    <a:pt x="18968" y="909"/>
                    <a:pt x="18574" y="738"/>
                    <a:pt x="18180" y="601"/>
                  </a:cubicBezTo>
                  <a:cubicBezTo>
                    <a:pt x="17375" y="327"/>
                    <a:pt x="16569" y="155"/>
                    <a:pt x="15781" y="70"/>
                  </a:cubicBezTo>
                  <a:cubicBezTo>
                    <a:pt x="15327" y="21"/>
                    <a:pt x="14879" y="0"/>
                    <a:pt x="1443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2697325" y="2800300"/>
              <a:ext cx="323875" cy="361550"/>
            </a:xfrm>
            <a:custGeom>
              <a:avLst/>
              <a:gdLst/>
              <a:ahLst/>
              <a:cxnLst/>
              <a:rect l="l" t="t" r="r" b="b"/>
              <a:pathLst>
                <a:path w="12955" h="14462" extrusionOk="0">
                  <a:moveTo>
                    <a:pt x="2673" y="1748"/>
                  </a:moveTo>
                  <a:cubicBezTo>
                    <a:pt x="1063" y="3239"/>
                    <a:pt x="0" y="5107"/>
                    <a:pt x="480" y="7334"/>
                  </a:cubicBezTo>
                  <a:lnTo>
                    <a:pt x="480" y="7334"/>
                  </a:lnTo>
                  <a:cubicBezTo>
                    <a:pt x="789" y="8876"/>
                    <a:pt x="1645" y="10590"/>
                    <a:pt x="2845" y="11618"/>
                  </a:cubicBezTo>
                  <a:lnTo>
                    <a:pt x="2845" y="11618"/>
                  </a:lnTo>
                  <a:cubicBezTo>
                    <a:pt x="4010" y="12646"/>
                    <a:pt x="5072" y="13725"/>
                    <a:pt x="6614" y="14171"/>
                  </a:cubicBezTo>
                  <a:lnTo>
                    <a:pt x="6614" y="14171"/>
                  </a:lnTo>
                  <a:cubicBezTo>
                    <a:pt x="7488" y="14411"/>
                    <a:pt x="8396" y="14462"/>
                    <a:pt x="9270" y="14325"/>
                  </a:cubicBezTo>
                  <a:lnTo>
                    <a:pt x="9270" y="14325"/>
                  </a:lnTo>
                  <a:cubicBezTo>
                    <a:pt x="10161" y="14188"/>
                    <a:pt x="10641" y="13845"/>
                    <a:pt x="11343" y="13365"/>
                  </a:cubicBezTo>
                  <a:lnTo>
                    <a:pt x="11343" y="13365"/>
                  </a:lnTo>
                  <a:cubicBezTo>
                    <a:pt x="11909" y="12988"/>
                    <a:pt x="12440" y="12594"/>
                    <a:pt x="12954" y="12183"/>
                  </a:cubicBezTo>
                  <a:lnTo>
                    <a:pt x="12954" y="12183"/>
                  </a:lnTo>
                  <a:cubicBezTo>
                    <a:pt x="12457" y="12526"/>
                    <a:pt x="11892" y="12800"/>
                    <a:pt x="11292" y="12834"/>
                  </a:cubicBezTo>
                  <a:lnTo>
                    <a:pt x="11292" y="12834"/>
                  </a:lnTo>
                  <a:cubicBezTo>
                    <a:pt x="11241" y="12337"/>
                    <a:pt x="11480" y="12063"/>
                    <a:pt x="11755" y="11669"/>
                  </a:cubicBezTo>
                  <a:lnTo>
                    <a:pt x="11755" y="11669"/>
                  </a:lnTo>
                  <a:cubicBezTo>
                    <a:pt x="12097" y="11155"/>
                    <a:pt x="12423" y="10555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38" y="12526"/>
                    <a:pt x="9082" y="13263"/>
                  </a:cubicBezTo>
                  <a:lnTo>
                    <a:pt x="9082" y="13263"/>
                  </a:lnTo>
                  <a:cubicBezTo>
                    <a:pt x="8996" y="13314"/>
                    <a:pt x="8876" y="13348"/>
                    <a:pt x="8808" y="13280"/>
                  </a:cubicBezTo>
                  <a:lnTo>
                    <a:pt x="8808" y="13280"/>
                  </a:lnTo>
                  <a:cubicBezTo>
                    <a:pt x="8739" y="13211"/>
                    <a:pt x="8756" y="13108"/>
                    <a:pt x="8790" y="13023"/>
                  </a:cubicBezTo>
                  <a:lnTo>
                    <a:pt x="8790" y="13023"/>
                  </a:lnTo>
                  <a:cubicBezTo>
                    <a:pt x="9099" y="12097"/>
                    <a:pt x="9561" y="11224"/>
                    <a:pt x="10127" y="10418"/>
                  </a:cubicBezTo>
                  <a:lnTo>
                    <a:pt x="10127" y="10418"/>
                  </a:lnTo>
                  <a:cubicBezTo>
                    <a:pt x="10641" y="9664"/>
                    <a:pt x="11292" y="9030"/>
                    <a:pt x="11943" y="8379"/>
                  </a:cubicBezTo>
                  <a:lnTo>
                    <a:pt x="11943" y="8379"/>
                  </a:lnTo>
                  <a:cubicBezTo>
                    <a:pt x="11155" y="9116"/>
                    <a:pt x="10161" y="9733"/>
                    <a:pt x="9493" y="10555"/>
                  </a:cubicBezTo>
                  <a:lnTo>
                    <a:pt x="9493" y="10555"/>
                  </a:lnTo>
                  <a:cubicBezTo>
                    <a:pt x="8825" y="11343"/>
                    <a:pt x="7985" y="11943"/>
                    <a:pt x="7128" y="12491"/>
                  </a:cubicBezTo>
                  <a:lnTo>
                    <a:pt x="7128" y="12491"/>
                  </a:lnTo>
                  <a:cubicBezTo>
                    <a:pt x="6991" y="12560"/>
                    <a:pt x="6837" y="12646"/>
                    <a:pt x="6700" y="12594"/>
                  </a:cubicBezTo>
                  <a:lnTo>
                    <a:pt x="6700" y="12594"/>
                  </a:lnTo>
                  <a:cubicBezTo>
                    <a:pt x="6580" y="12560"/>
                    <a:pt x="6512" y="12440"/>
                    <a:pt x="6494" y="12320"/>
                  </a:cubicBezTo>
                  <a:lnTo>
                    <a:pt x="6494" y="12320"/>
                  </a:lnTo>
                  <a:cubicBezTo>
                    <a:pt x="6477" y="12200"/>
                    <a:pt x="6494" y="12080"/>
                    <a:pt x="6529" y="11977"/>
                  </a:cubicBezTo>
                  <a:lnTo>
                    <a:pt x="6529" y="11977"/>
                  </a:lnTo>
                  <a:cubicBezTo>
                    <a:pt x="6786" y="10949"/>
                    <a:pt x="7540" y="10161"/>
                    <a:pt x="8174" y="9339"/>
                  </a:cubicBezTo>
                  <a:lnTo>
                    <a:pt x="8174" y="9339"/>
                  </a:lnTo>
                  <a:cubicBezTo>
                    <a:pt x="8910" y="8362"/>
                    <a:pt x="9664" y="7368"/>
                    <a:pt x="10418" y="6409"/>
                  </a:cubicBezTo>
                  <a:lnTo>
                    <a:pt x="10418" y="6409"/>
                  </a:lnTo>
                  <a:cubicBezTo>
                    <a:pt x="9082" y="7951"/>
                    <a:pt x="7711" y="9510"/>
                    <a:pt x="5980" y="10590"/>
                  </a:cubicBezTo>
                  <a:lnTo>
                    <a:pt x="5980" y="10590"/>
                  </a:lnTo>
                  <a:cubicBezTo>
                    <a:pt x="5672" y="10778"/>
                    <a:pt x="5346" y="10949"/>
                    <a:pt x="4987" y="10967"/>
                  </a:cubicBezTo>
                  <a:lnTo>
                    <a:pt x="4987" y="10967"/>
                  </a:lnTo>
                  <a:cubicBezTo>
                    <a:pt x="4627" y="10984"/>
                    <a:pt x="4233" y="10795"/>
                    <a:pt x="4130" y="10470"/>
                  </a:cubicBezTo>
                  <a:lnTo>
                    <a:pt x="4130" y="10470"/>
                  </a:lnTo>
                  <a:cubicBezTo>
                    <a:pt x="3993" y="10007"/>
                    <a:pt x="4353" y="9579"/>
                    <a:pt x="4695" y="9253"/>
                  </a:cubicBezTo>
                  <a:lnTo>
                    <a:pt x="4695" y="9253"/>
                  </a:lnTo>
                  <a:cubicBezTo>
                    <a:pt x="6323" y="7728"/>
                    <a:pt x="8019" y="6118"/>
                    <a:pt x="9767" y="4713"/>
                  </a:cubicBezTo>
                  <a:lnTo>
                    <a:pt x="9767" y="4713"/>
                  </a:lnTo>
                  <a:cubicBezTo>
                    <a:pt x="8208" y="5946"/>
                    <a:pt x="6631" y="7163"/>
                    <a:pt x="5004" y="8311"/>
                  </a:cubicBezTo>
                  <a:lnTo>
                    <a:pt x="5004" y="8311"/>
                  </a:lnTo>
                  <a:cubicBezTo>
                    <a:pt x="4661" y="8551"/>
                    <a:pt x="3187" y="9544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99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19"/>
                  </a:cubicBezTo>
                  <a:lnTo>
                    <a:pt x="7934" y="3119"/>
                  </a:lnTo>
                  <a:cubicBezTo>
                    <a:pt x="6546" y="4318"/>
                    <a:pt x="2331" y="7728"/>
                    <a:pt x="1800" y="6923"/>
                  </a:cubicBezTo>
                  <a:lnTo>
                    <a:pt x="1800" y="6923"/>
                  </a:lnTo>
                  <a:cubicBezTo>
                    <a:pt x="1594" y="6614"/>
                    <a:pt x="1885" y="6203"/>
                    <a:pt x="2142" y="5946"/>
                  </a:cubicBezTo>
                  <a:lnTo>
                    <a:pt x="2142" y="5946"/>
                  </a:lnTo>
                  <a:cubicBezTo>
                    <a:pt x="3736" y="4336"/>
                    <a:pt x="5312" y="2708"/>
                    <a:pt x="6991" y="1200"/>
                  </a:cubicBezTo>
                  <a:lnTo>
                    <a:pt x="6991" y="1200"/>
                  </a:lnTo>
                  <a:cubicBezTo>
                    <a:pt x="5501" y="2417"/>
                    <a:pt x="3907" y="3513"/>
                    <a:pt x="2262" y="4507"/>
                  </a:cubicBezTo>
                  <a:lnTo>
                    <a:pt x="2262" y="4507"/>
                  </a:lnTo>
                  <a:cubicBezTo>
                    <a:pt x="2039" y="4627"/>
                    <a:pt x="1748" y="4747"/>
                    <a:pt x="1577" y="4558"/>
                  </a:cubicBezTo>
                  <a:lnTo>
                    <a:pt x="1577" y="4558"/>
                  </a:lnTo>
                  <a:cubicBezTo>
                    <a:pt x="1457" y="4404"/>
                    <a:pt x="1508" y="4181"/>
                    <a:pt x="1594" y="4010"/>
                  </a:cubicBezTo>
                  <a:lnTo>
                    <a:pt x="1594" y="4010"/>
                  </a:lnTo>
                  <a:cubicBezTo>
                    <a:pt x="2245" y="2485"/>
                    <a:pt x="3530" y="977"/>
                    <a:pt x="4935" y="1"/>
                  </a:cubicBezTo>
                  <a:lnTo>
                    <a:pt x="4935" y="1"/>
                  </a:lnTo>
                  <a:cubicBezTo>
                    <a:pt x="4044" y="532"/>
                    <a:pt x="3239" y="1234"/>
                    <a:pt x="2673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1482925" y="3773950"/>
              <a:ext cx="305875" cy="303750"/>
            </a:xfrm>
            <a:custGeom>
              <a:avLst/>
              <a:gdLst/>
              <a:ahLst/>
              <a:cxnLst/>
              <a:rect l="l" t="t" r="r" b="b"/>
              <a:pathLst>
                <a:path w="12235" h="12150" extrusionOk="0">
                  <a:moveTo>
                    <a:pt x="3804" y="583"/>
                  </a:moveTo>
                  <a:cubicBezTo>
                    <a:pt x="1354" y="1783"/>
                    <a:pt x="1" y="4473"/>
                    <a:pt x="532" y="7112"/>
                  </a:cubicBezTo>
                  <a:lnTo>
                    <a:pt x="532" y="7112"/>
                  </a:lnTo>
                  <a:cubicBezTo>
                    <a:pt x="583" y="7300"/>
                    <a:pt x="634" y="7506"/>
                    <a:pt x="686" y="7694"/>
                  </a:cubicBezTo>
                  <a:lnTo>
                    <a:pt x="686" y="7694"/>
                  </a:lnTo>
                  <a:cubicBezTo>
                    <a:pt x="1251" y="9425"/>
                    <a:pt x="2708" y="10847"/>
                    <a:pt x="4593" y="11498"/>
                  </a:cubicBezTo>
                  <a:lnTo>
                    <a:pt x="4593" y="11498"/>
                  </a:lnTo>
                  <a:cubicBezTo>
                    <a:pt x="6426" y="12149"/>
                    <a:pt x="8413" y="11943"/>
                    <a:pt x="9870" y="10967"/>
                  </a:cubicBezTo>
                  <a:lnTo>
                    <a:pt x="9870" y="10967"/>
                  </a:lnTo>
                  <a:cubicBezTo>
                    <a:pt x="11361" y="9956"/>
                    <a:pt x="12234" y="8465"/>
                    <a:pt x="12200" y="6992"/>
                  </a:cubicBezTo>
                  <a:lnTo>
                    <a:pt x="12200" y="6992"/>
                  </a:lnTo>
                  <a:cubicBezTo>
                    <a:pt x="12183" y="6203"/>
                    <a:pt x="12046" y="5432"/>
                    <a:pt x="11806" y="4679"/>
                  </a:cubicBezTo>
                  <a:lnTo>
                    <a:pt x="11806" y="4679"/>
                  </a:lnTo>
                  <a:cubicBezTo>
                    <a:pt x="11481" y="3650"/>
                    <a:pt x="10949" y="2708"/>
                    <a:pt x="10281" y="1920"/>
                  </a:cubicBezTo>
                  <a:lnTo>
                    <a:pt x="10281" y="1920"/>
                  </a:lnTo>
                  <a:cubicBezTo>
                    <a:pt x="9185" y="652"/>
                    <a:pt x="7745" y="1"/>
                    <a:pt x="6255" y="1"/>
                  </a:cubicBezTo>
                  <a:lnTo>
                    <a:pt x="6255" y="1"/>
                  </a:lnTo>
                  <a:cubicBezTo>
                    <a:pt x="5449" y="1"/>
                    <a:pt x="4610" y="189"/>
                    <a:pt x="3804" y="583"/>
                  </a:cubicBezTo>
                  <a:close/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15"/>
            <p:cNvSpPr/>
            <p:nvPr/>
          </p:nvSpPr>
          <p:spPr>
            <a:xfrm>
              <a:off x="1496625" y="3791525"/>
              <a:ext cx="274600" cy="269025"/>
            </a:xfrm>
            <a:custGeom>
              <a:avLst/>
              <a:gdLst/>
              <a:ahLst/>
              <a:cxnLst/>
              <a:rect l="l" t="t" r="r" b="b"/>
              <a:pathLst>
                <a:path w="10984" h="10761" extrusionOk="0">
                  <a:moveTo>
                    <a:pt x="686" y="6272"/>
                  </a:moveTo>
                  <a:cubicBezTo>
                    <a:pt x="823" y="6923"/>
                    <a:pt x="1080" y="7522"/>
                    <a:pt x="1440" y="8054"/>
                  </a:cubicBezTo>
                  <a:lnTo>
                    <a:pt x="1440" y="8054"/>
                  </a:lnTo>
                  <a:cubicBezTo>
                    <a:pt x="1954" y="8790"/>
                    <a:pt x="2674" y="9390"/>
                    <a:pt x="3479" y="9801"/>
                  </a:cubicBezTo>
                  <a:lnTo>
                    <a:pt x="3479" y="9801"/>
                  </a:lnTo>
                  <a:cubicBezTo>
                    <a:pt x="5193" y="10675"/>
                    <a:pt x="7317" y="10761"/>
                    <a:pt x="8928" y="9681"/>
                  </a:cubicBezTo>
                  <a:lnTo>
                    <a:pt x="8928" y="9681"/>
                  </a:lnTo>
                  <a:cubicBezTo>
                    <a:pt x="10093" y="8893"/>
                    <a:pt x="10984" y="7659"/>
                    <a:pt x="10950" y="6306"/>
                  </a:cubicBezTo>
                  <a:lnTo>
                    <a:pt x="10950" y="6306"/>
                  </a:lnTo>
                  <a:cubicBezTo>
                    <a:pt x="10933" y="5261"/>
                    <a:pt x="10676" y="4198"/>
                    <a:pt x="10213" y="3239"/>
                  </a:cubicBezTo>
                  <a:lnTo>
                    <a:pt x="10213" y="3239"/>
                  </a:lnTo>
                  <a:cubicBezTo>
                    <a:pt x="9939" y="2673"/>
                    <a:pt x="9596" y="2159"/>
                    <a:pt x="9202" y="1680"/>
                  </a:cubicBezTo>
                  <a:lnTo>
                    <a:pt x="9202" y="1680"/>
                  </a:lnTo>
                  <a:cubicBezTo>
                    <a:pt x="8397" y="771"/>
                    <a:pt x="7471" y="257"/>
                    <a:pt x="6512" y="86"/>
                  </a:cubicBezTo>
                  <a:lnTo>
                    <a:pt x="6512" y="86"/>
                  </a:lnTo>
                  <a:cubicBezTo>
                    <a:pt x="6238" y="35"/>
                    <a:pt x="5964" y="0"/>
                    <a:pt x="5707" y="0"/>
                  </a:cubicBezTo>
                  <a:lnTo>
                    <a:pt x="5707" y="0"/>
                  </a:lnTo>
                  <a:cubicBezTo>
                    <a:pt x="2794" y="0"/>
                    <a:pt x="1" y="2862"/>
                    <a:pt x="686" y="6272"/>
                  </a:cubicBezTo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15"/>
            <p:cNvSpPr/>
            <p:nvPr/>
          </p:nvSpPr>
          <p:spPr>
            <a:xfrm>
              <a:off x="1532625" y="3793675"/>
              <a:ext cx="219325" cy="242900"/>
            </a:xfrm>
            <a:custGeom>
              <a:avLst/>
              <a:gdLst/>
              <a:ahLst/>
              <a:cxnLst/>
              <a:rect l="l" t="t" r="r" b="b"/>
              <a:pathLst>
                <a:path w="8773" h="9716" extrusionOk="0">
                  <a:moveTo>
                    <a:pt x="2039" y="9715"/>
                  </a:moveTo>
                  <a:cubicBezTo>
                    <a:pt x="1234" y="9304"/>
                    <a:pt x="514" y="8704"/>
                    <a:pt x="0" y="7968"/>
                  </a:cubicBezTo>
                  <a:cubicBezTo>
                    <a:pt x="1576" y="5226"/>
                    <a:pt x="3273" y="2570"/>
                    <a:pt x="5072" y="0"/>
                  </a:cubicBezTo>
                  <a:cubicBezTo>
                    <a:pt x="6031" y="171"/>
                    <a:pt x="6957" y="685"/>
                    <a:pt x="7762" y="1594"/>
                  </a:cubicBezTo>
                  <a:cubicBezTo>
                    <a:pt x="8156" y="2073"/>
                    <a:pt x="8499" y="2587"/>
                    <a:pt x="8773" y="3153"/>
                  </a:cubicBezTo>
                  <a:cubicBezTo>
                    <a:pt x="6528" y="5346"/>
                    <a:pt x="4284" y="7522"/>
                    <a:pt x="2039" y="9715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15"/>
            <p:cNvSpPr/>
            <p:nvPr/>
          </p:nvSpPr>
          <p:spPr>
            <a:xfrm>
              <a:off x="1610575" y="3814225"/>
              <a:ext cx="145250" cy="193650"/>
            </a:xfrm>
            <a:custGeom>
              <a:avLst/>
              <a:gdLst/>
              <a:ahLst/>
              <a:cxnLst/>
              <a:rect l="l" t="t" r="r" b="b"/>
              <a:pathLst>
                <a:path w="5810" h="7746" extrusionOk="0">
                  <a:moveTo>
                    <a:pt x="1" y="189"/>
                  </a:moveTo>
                  <a:cubicBezTo>
                    <a:pt x="1268" y="2571"/>
                    <a:pt x="2862" y="5364"/>
                    <a:pt x="4130" y="7745"/>
                  </a:cubicBezTo>
                  <a:lnTo>
                    <a:pt x="4130" y="7745"/>
                  </a:lnTo>
                  <a:cubicBezTo>
                    <a:pt x="4970" y="7557"/>
                    <a:pt x="5552" y="6734"/>
                    <a:pt x="5672" y="5895"/>
                  </a:cubicBezTo>
                  <a:lnTo>
                    <a:pt x="5672" y="5895"/>
                  </a:lnTo>
                  <a:cubicBezTo>
                    <a:pt x="5809" y="5038"/>
                    <a:pt x="5552" y="4181"/>
                    <a:pt x="5244" y="3393"/>
                  </a:cubicBezTo>
                  <a:lnTo>
                    <a:pt x="5244" y="3393"/>
                  </a:lnTo>
                  <a:cubicBezTo>
                    <a:pt x="4490" y="1508"/>
                    <a:pt x="3119" y="0"/>
                    <a:pt x="1200" y="0"/>
                  </a:cubicBezTo>
                  <a:lnTo>
                    <a:pt x="1200" y="0"/>
                  </a:lnTo>
                  <a:cubicBezTo>
                    <a:pt x="823" y="0"/>
                    <a:pt x="429" y="52"/>
                    <a:pt x="1" y="189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15"/>
            <p:cNvSpPr/>
            <p:nvPr/>
          </p:nvSpPr>
          <p:spPr>
            <a:xfrm>
              <a:off x="1522750" y="3839500"/>
              <a:ext cx="157675" cy="203075"/>
            </a:xfrm>
            <a:custGeom>
              <a:avLst/>
              <a:gdLst/>
              <a:ahLst/>
              <a:cxnLst/>
              <a:rect l="l" t="t" r="r" b="b"/>
              <a:pathLst>
                <a:path w="6307" h="8123" extrusionOk="0">
                  <a:moveTo>
                    <a:pt x="2006" y="6135"/>
                  </a:moveTo>
                  <a:cubicBezTo>
                    <a:pt x="2537" y="6820"/>
                    <a:pt x="3137" y="7471"/>
                    <a:pt x="3925" y="7797"/>
                  </a:cubicBezTo>
                  <a:lnTo>
                    <a:pt x="3925" y="7797"/>
                  </a:lnTo>
                  <a:cubicBezTo>
                    <a:pt x="4713" y="8122"/>
                    <a:pt x="5724" y="8054"/>
                    <a:pt x="6306" y="7437"/>
                  </a:cubicBezTo>
                  <a:lnTo>
                    <a:pt x="6306" y="7437"/>
                  </a:lnTo>
                  <a:cubicBezTo>
                    <a:pt x="4919" y="5124"/>
                    <a:pt x="3359" y="2314"/>
                    <a:pt x="1971" y="0"/>
                  </a:cubicBezTo>
                  <a:lnTo>
                    <a:pt x="1971" y="0"/>
                  </a:lnTo>
                  <a:cubicBezTo>
                    <a:pt x="1" y="1800"/>
                    <a:pt x="549" y="4198"/>
                    <a:pt x="2006" y="6135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15"/>
            <p:cNvSpPr/>
            <p:nvPr/>
          </p:nvSpPr>
          <p:spPr>
            <a:xfrm>
              <a:off x="3281175" y="2407500"/>
              <a:ext cx="321300" cy="292600"/>
            </a:xfrm>
            <a:custGeom>
              <a:avLst/>
              <a:gdLst/>
              <a:ahLst/>
              <a:cxnLst/>
              <a:rect l="l" t="t" r="r" b="b"/>
              <a:pathLst>
                <a:path w="12852" h="11704" extrusionOk="0">
                  <a:moveTo>
                    <a:pt x="2279" y="1645"/>
                  </a:moveTo>
                  <a:cubicBezTo>
                    <a:pt x="360" y="3599"/>
                    <a:pt x="1" y="6580"/>
                    <a:pt x="1371" y="8893"/>
                  </a:cubicBezTo>
                  <a:lnTo>
                    <a:pt x="1371" y="8893"/>
                  </a:lnTo>
                  <a:cubicBezTo>
                    <a:pt x="1474" y="9064"/>
                    <a:pt x="1577" y="9236"/>
                    <a:pt x="1697" y="9390"/>
                  </a:cubicBezTo>
                  <a:lnTo>
                    <a:pt x="1697" y="9390"/>
                  </a:lnTo>
                  <a:cubicBezTo>
                    <a:pt x="2811" y="10846"/>
                    <a:pt x="4661" y="11703"/>
                    <a:pt x="6649" y="11686"/>
                  </a:cubicBezTo>
                  <a:lnTo>
                    <a:pt x="6649" y="11686"/>
                  </a:lnTo>
                  <a:cubicBezTo>
                    <a:pt x="8602" y="11686"/>
                    <a:pt x="10401" y="10829"/>
                    <a:pt x="11446" y="9424"/>
                  </a:cubicBezTo>
                  <a:lnTo>
                    <a:pt x="11446" y="9424"/>
                  </a:lnTo>
                  <a:cubicBezTo>
                    <a:pt x="12526" y="7985"/>
                    <a:pt x="12851" y="6289"/>
                    <a:pt x="12320" y="4901"/>
                  </a:cubicBezTo>
                  <a:lnTo>
                    <a:pt x="12320" y="4901"/>
                  </a:lnTo>
                  <a:cubicBezTo>
                    <a:pt x="12046" y="4164"/>
                    <a:pt x="11669" y="3479"/>
                    <a:pt x="11189" y="2845"/>
                  </a:cubicBezTo>
                  <a:lnTo>
                    <a:pt x="11189" y="2845"/>
                  </a:lnTo>
                  <a:cubicBezTo>
                    <a:pt x="10538" y="1988"/>
                    <a:pt x="9733" y="1268"/>
                    <a:pt x="8825" y="771"/>
                  </a:cubicBezTo>
                  <a:lnTo>
                    <a:pt x="8825" y="771"/>
                  </a:lnTo>
                  <a:cubicBezTo>
                    <a:pt x="7934" y="257"/>
                    <a:pt x="6991" y="0"/>
                    <a:pt x="6066" y="0"/>
                  </a:cubicBezTo>
                  <a:lnTo>
                    <a:pt x="6066" y="0"/>
                  </a:lnTo>
                  <a:cubicBezTo>
                    <a:pt x="4678" y="0"/>
                    <a:pt x="3359" y="566"/>
                    <a:pt x="2279" y="1645"/>
                  </a:cubicBezTo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15"/>
            <p:cNvSpPr/>
            <p:nvPr/>
          </p:nvSpPr>
          <p:spPr>
            <a:xfrm>
              <a:off x="3282025" y="2425050"/>
              <a:ext cx="302875" cy="262200"/>
            </a:xfrm>
            <a:custGeom>
              <a:avLst/>
              <a:gdLst/>
              <a:ahLst/>
              <a:cxnLst/>
              <a:rect l="l" t="t" r="r" b="b"/>
              <a:pathLst>
                <a:path w="12115" h="10488" extrusionOk="0">
                  <a:moveTo>
                    <a:pt x="5381" y="52"/>
                  </a:moveTo>
                  <a:cubicBezTo>
                    <a:pt x="2177" y="549"/>
                    <a:pt x="1" y="4559"/>
                    <a:pt x="1937" y="7831"/>
                  </a:cubicBezTo>
                  <a:lnTo>
                    <a:pt x="1937" y="7831"/>
                  </a:lnTo>
                  <a:cubicBezTo>
                    <a:pt x="2280" y="8414"/>
                    <a:pt x="2725" y="8876"/>
                    <a:pt x="3256" y="9253"/>
                  </a:cubicBezTo>
                  <a:lnTo>
                    <a:pt x="3256" y="9253"/>
                  </a:lnTo>
                  <a:cubicBezTo>
                    <a:pt x="3993" y="9785"/>
                    <a:pt x="4850" y="10110"/>
                    <a:pt x="5758" y="10230"/>
                  </a:cubicBezTo>
                  <a:lnTo>
                    <a:pt x="5758" y="10230"/>
                  </a:lnTo>
                  <a:cubicBezTo>
                    <a:pt x="7660" y="10487"/>
                    <a:pt x="9699" y="9853"/>
                    <a:pt x="10847" y="8294"/>
                  </a:cubicBezTo>
                  <a:lnTo>
                    <a:pt x="10847" y="8294"/>
                  </a:lnTo>
                  <a:cubicBezTo>
                    <a:pt x="11687" y="7163"/>
                    <a:pt x="12115" y="5724"/>
                    <a:pt x="11635" y="4439"/>
                  </a:cubicBezTo>
                  <a:lnTo>
                    <a:pt x="11635" y="4439"/>
                  </a:lnTo>
                  <a:cubicBezTo>
                    <a:pt x="11258" y="3462"/>
                    <a:pt x="10676" y="2554"/>
                    <a:pt x="9922" y="1800"/>
                  </a:cubicBezTo>
                  <a:lnTo>
                    <a:pt x="9922" y="1800"/>
                  </a:lnTo>
                  <a:cubicBezTo>
                    <a:pt x="9476" y="1372"/>
                    <a:pt x="8979" y="978"/>
                    <a:pt x="8448" y="669"/>
                  </a:cubicBezTo>
                  <a:lnTo>
                    <a:pt x="8448" y="669"/>
                  </a:lnTo>
                  <a:cubicBezTo>
                    <a:pt x="7626" y="207"/>
                    <a:pt x="6820" y="1"/>
                    <a:pt x="6049" y="1"/>
                  </a:cubicBezTo>
                  <a:lnTo>
                    <a:pt x="6049" y="1"/>
                  </a:lnTo>
                  <a:cubicBezTo>
                    <a:pt x="5827" y="1"/>
                    <a:pt x="5604" y="18"/>
                    <a:pt x="5381" y="5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15"/>
            <p:cNvSpPr/>
            <p:nvPr/>
          </p:nvSpPr>
          <p:spPr>
            <a:xfrm>
              <a:off x="3363425" y="2422500"/>
              <a:ext cx="166650" cy="258325"/>
            </a:xfrm>
            <a:custGeom>
              <a:avLst/>
              <a:gdLst/>
              <a:ahLst/>
              <a:cxnLst/>
              <a:rect l="l" t="t" r="r" b="b"/>
              <a:pathLst>
                <a:path w="6666" h="10333" extrusionOk="0">
                  <a:moveTo>
                    <a:pt x="2502" y="10332"/>
                  </a:moveTo>
                  <a:cubicBezTo>
                    <a:pt x="1594" y="10212"/>
                    <a:pt x="737" y="9887"/>
                    <a:pt x="0" y="9355"/>
                  </a:cubicBezTo>
                  <a:cubicBezTo>
                    <a:pt x="583" y="6254"/>
                    <a:pt x="1285" y="3187"/>
                    <a:pt x="2125" y="154"/>
                  </a:cubicBezTo>
                  <a:cubicBezTo>
                    <a:pt x="3085" y="0"/>
                    <a:pt x="4130" y="171"/>
                    <a:pt x="5192" y="771"/>
                  </a:cubicBezTo>
                  <a:cubicBezTo>
                    <a:pt x="5723" y="1080"/>
                    <a:pt x="6220" y="1474"/>
                    <a:pt x="6666" y="1902"/>
                  </a:cubicBezTo>
                  <a:cubicBezTo>
                    <a:pt x="5278" y="4712"/>
                    <a:pt x="3890" y="7522"/>
                    <a:pt x="2502" y="10332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15"/>
            <p:cNvSpPr/>
            <p:nvPr/>
          </p:nvSpPr>
          <p:spPr>
            <a:xfrm>
              <a:off x="3378850" y="2447325"/>
              <a:ext cx="185500" cy="163250"/>
            </a:xfrm>
            <a:custGeom>
              <a:avLst/>
              <a:gdLst/>
              <a:ahLst/>
              <a:cxnLst/>
              <a:rect l="l" t="t" r="r" b="b"/>
              <a:pathLst>
                <a:path w="7420" h="6530" extrusionOk="0">
                  <a:moveTo>
                    <a:pt x="0" y="772"/>
                  </a:moveTo>
                  <a:cubicBezTo>
                    <a:pt x="2005" y="2588"/>
                    <a:pt x="4421" y="4696"/>
                    <a:pt x="6426" y="6529"/>
                  </a:cubicBezTo>
                  <a:lnTo>
                    <a:pt x="6426" y="6529"/>
                  </a:lnTo>
                  <a:cubicBezTo>
                    <a:pt x="7145" y="6066"/>
                    <a:pt x="7419" y="5107"/>
                    <a:pt x="7248" y="4267"/>
                  </a:cubicBezTo>
                  <a:lnTo>
                    <a:pt x="7248" y="4267"/>
                  </a:lnTo>
                  <a:cubicBezTo>
                    <a:pt x="7094" y="3428"/>
                    <a:pt x="6563" y="2691"/>
                    <a:pt x="6014" y="2057"/>
                  </a:cubicBezTo>
                  <a:lnTo>
                    <a:pt x="6014" y="2057"/>
                  </a:lnTo>
                  <a:cubicBezTo>
                    <a:pt x="4952" y="858"/>
                    <a:pt x="3633" y="1"/>
                    <a:pt x="2228" y="1"/>
                  </a:cubicBezTo>
                  <a:lnTo>
                    <a:pt x="2228" y="1"/>
                  </a:lnTo>
                  <a:cubicBezTo>
                    <a:pt x="1491" y="1"/>
                    <a:pt x="754" y="224"/>
                    <a:pt x="0" y="772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15"/>
            <p:cNvSpPr/>
            <p:nvPr/>
          </p:nvSpPr>
          <p:spPr>
            <a:xfrm>
              <a:off x="3317600" y="2498750"/>
              <a:ext cx="195775" cy="168775"/>
            </a:xfrm>
            <a:custGeom>
              <a:avLst/>
              <a:gdLst/>
              <a:ahLst/>
              <a:cxnLst/>
              <a:rect l="l" t="t" r="r" b="b"/>
              <a:pathLst>
                <a:path w="7831" h="6751" extrusionOk="0">
                  <a:moveTo>
                    <a:pt x="3358" y="5774"/>
                  </a:moveTo>
                  <a:cubicBezTo>
                    <a:pt x="4061" y="6237"/>
                    <a:pt x="4849" y="6665"/>
                    <a:pt x="5706" y="6700"/>
                  </a:cubicBezTo>
                  <a:lnTo>
                    <a:pt x="5706" y="6700"/>
                  </a:lnTo>
                  <a:cubicBezTo>
                    <a:pt x="6563" y="6751"/>
                    <a:pt x="7488" y="6357"/>
                    <a:pt x="7830" y="5569"/>
                  </a:cubicBezTo>
                  <a:lnTo>
                    <a:pt x="7830" y="5569"/>
                  </a:lnTo>
                  <a:cubicBezTo>
                    <a:pt x="5757" y="3855"/>
                    <a:pt x="3341" y="1731"/>
                    <a:pt x="1268" y="0"/>
                  </a:cubicBezTo>
                  <a:lnTo>
                    <a:pt x="1268" y="0"/>
                  </a:lnTo>
                  <a:cubicBezTo>
                    <a:pt x="0" y="2365"/>
                    <a:pt x="1337" y="4438"/>
                    <a:pt x="3358" y="577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15"/>
            <p:cNvSpPr/>
            <p:nvPr/>
          </p:nvSpPr>
          <p:spPr>
            <a:xfrm>
              <a:off x="1359975" y="4039550"/>
              <a:ext cx="135400" cy="111825"/>
            </a:xfrm>
            <a:custGeom>
              <a:avLst/>
              <a:gdLst/>
              <a:ahLst/>
              <a:cxnLst/>
              <a:rect l="l" t="t" r="r" b="b"/>
              <a:pathLst>
                <a:path w="5416" h="4473" extrusionOk="0">
                  <a:moveTo>
                    <a:pt x="2537" y="1062"/>
                  </a:moveTo>
                  <a:cubicBezTo>
                    <a:pt x="1629" y="1714"/>
                    <a:pt x="789" y="2433"/>
                    <a:pt x="1" y="3221"/>
                  </a:cubicBezTo>
                  <a:lnTo>
                    <a:pt x="1" y="3221"/>
                  </a:lnTo>
                  <a:cubicBezTo>
                    <a:pt x="224" y="3718"/>
                    <a:pt x="481" y="4215"/>
                    <a:pt x="960" y="4472"/>
                  </a:cubicBezTo>
                  <a:lnTo>
                    <a:pt x="960" y="4472"/>
                  </a:lnTo>
                  <a:cubicBezTo>
                    <a:pt x="2143" y="3855"/>
                    <a:pt x="3222" y="3136"/>
                    <a:pt x="4199" y="2279"/>
                  </a:cubicBezTo>
                  <a:lnTo>
                    <a:pt x="4199" y="2279"/>
                  </a:lnTo>
                  <a:cubicBezTo>
                    <a:pt x="4610" y="1919"/>
                    <a:pt x="5021" y="1525"/>
                    <a:pt x="5415" y="1097"/>
                  </a:cubicBezTo>
                  <a:lnTo>
                    <a:pt x="5415" y="1097"/>
                  </a:lnTo>
                  <a:cubicBezTo>
                    <a:pt x="5295" y="480"/>
                    <a:pt x="4816" y="86"/>
                    <a:pt x="4182" y="0"/>
                  </a:cubicBezTo>
                  <a:lnTo>
                    <a:pt x="4182" y="0"/>
                  </a:lnTo>
                  <a:cubicBezTo>
                    <a:pt x="3616" y="326"/>
                    <a:pt x="3068" y="686"/>
                    <a:pt x="2537" y="1062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15"/>
            <p:cNvSpPr/>
            <p:nvPr/>
          </p:nvSpPr>
          <p:spPr>
            <a:xfrm>
              <a:off x="1359975" y="4066100"/>
              <a:ext cx="104975" cy="85275"/>
            </a:xfrm>
            <a:custGeom>
              <a:avLst/>
              <a:gdLst/>
              <a:ahLst/>
              <a:cxnLst/>
              <a:rect l="l" t="t" r="r" b="b"/>
              <a:pathLst>
                <a:path w="4199" h="3411" extrusionOk="0">
                  <a:moveTo>
                    <a:pt x="2537" y="0"/>
                  </a:moveTo>
                  <a:cubicBezTo>
                    <a:pt x="1629" y="652"/>
                    <a:pt x="789" y="1371"/>
                    <a:pt x="1" y="2159"/>
                  </a:cubicBezTo>
                  <a:lnTo>
                    <a:pt x="1" y="2159"/>
                  </a:lnTo>
                  <a:cubicBezTo>
                    <a:pt x="224" y="2656"/>
                    <a:pt x="481" y="3153"/>
                    <a:pt x="960" y="3410"/>
                  </a:cubicBezTo>
                  <a:lnTo>
                    <a:pt x="960" y="3410"/>
                  </a:lnTo>
                  <a:cubicBezTo>
                    <a:pt x="2143" y="2793"/>
                    <a:pt x="3222" y="2074"/>
                    <a:pt x="4199" y="1217"/>
                  </a:cubicBezTo>
                  <a:lnTo>
                    <a:pt x="4199" y="1217"/>
                  </a:lnTo>
                  <a:cubicBezTo>
                    <a:pt x="3513" y="1697"/>
                    <a:pt x="2777" y="2108"/>
                    <a:pt x="2023" y="2451"/>
                  </a:cubicBezTo>
                  <a:lnTo>
                    <a:pt x="2023" y="2451"/>
                  </a:lnTo>
                  <a:cubicBezTo>
                    <a:pt x="1697" y="2177"/>
                    <a:pt x="1320" y="1765"/>
                    <a:pt x="1115" y="1388"/>
                  </a:cubicBezTo>
                  <a:lnTo>
                    <a:pt x="1115" y="1388"/>
                  </a:lnTo>
                  <a:cubicBezTo>
                    <a:pt x="1560" y="891"/>
                    <a:pt x="2057" y="429"/>
                    <a:pt x="2554" y="0"/>
                  </a:cubicBezTo>
                  <a:lnTo>
                    <a:pt x="2554" y="0"/>
                  </a:lnTo>
                  <a:cubicBezTo>
                    <a:pt x="2554" y="0"/>
                    <a:pt x="2537" y="0"/>
                    <a:pt x="2537" y="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15"/>
            <p:cNvSpPr/>
            <p:nvPr/>
          </p:nvSpPr>
          <p:spPr>
            <a:xfrm>
              <a:off x="2150725" y="3216225"/>
              <a:ext cx="503800" cy="254475"/>
            </a:xfrm>
            <a:custGeom>
              <a:avLst/>
              <a:gdLst/>
              <a:ahLst/>
              <a:cxnLst/>
              <a:rect l="l" t="t" r="r" b="b"/>
              <a:pathLst>
                <a:path w="20152" h="10179" extrusionOk="0">
                  <a:moveTo>
                    <a:pt x="52" y="1"/>
                  </a:moveTo>
                  <a:lnTo>
                    <a:pt x="1" y="189"/>
                  </a:lnTo>
                  <a:cubicBezTo>
                    <a:pt x="3668" y="1046"/>
                    <a:pt x="7232" y="2348"/>
                    <a:pt x="10573" y="4062"/>
                  </a:cubicBezTo>
                  <a:cubicBezTo>
                    <a:pt x="12252" y="4884"/>
                    <a:pt x="13897" y="5810"/>
                    <a:pt x="15473" y="6838"/>
                  </a:cubicBezTo>
                  <a:cubicBezTo>
                    <a:pt x="17050" y="7849"/>
                    <a:pt x="18575" y="8979"/>
                    <a:pt x="20014" y="10179"/>
                  </a:cubicBezTo>
                  <a:lnTo>
                    <a:pt x="20151" y="10025"/>
                  </a:lnTo>
                  <a:cubicBezTo>
                    <a:pt x="18712" y="8791"/>
                    <a:pt x="17204" y="7660"/>
                    <a:pt x="15628" y="6598"/>
                  </a:cubicBezTo>
                  <a:cubicBezTo>
                    <a:pt x="14051" y="5553"/>
                    <a:pt x="12423" y="4593"/>
                    <a:pt x="10727" y="3736"/>
                  </a:cubicBezTo>
                  <a:cubicBezTo>
                    <a:pt x="7335" y="2074"/>
                    <a:pt x="3736" y="806"/>
                    <a:pt x="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15"/>
            <p:cNvSpPr/>
            <p:nvPr/>
          </p:nvSpPr>
          <p:spPr>
            <a:xfrm>
              <a:off x="2505425" y="2952375"/>
              <a:ext cx="156800" cy="528175"/>
            </a:xfrm>
            <a:custGeom>
              <a:avLst/>
              <a:gdLst/>
              <a:ahLst/>
              <a:cxnLst/>
              <a:rect l="l" t="t" r="r" b="b"/>
              <a:pathLst>
                <a:path w="6272" h="21127" extrusionOk="0">
                  <a:moveTo>
                    <a:pt x="189" y="0"/>
                  </a:moveTo>
                  <a:lnTo>
                    <a:pt x="0" y="52"/>
                  </a:lnTo>
                  <a:cubicBezTo>
                    <a:pt x="566" y="1799"/>
                    <a:pt x="1114" y="3547"/>
                    <a:pt x="1645" y="5295"/>
                  </a:cubicBezTo>
                  <a:cubicBezTo>
                    <a:pt x="2176" y="7042"/>
                    <a:pt x="2690" y="8790"/>
                    <a:pt x="3170" y="10555"/>
                  </a:cubicBezTo>
                  <a:cubicBezTo>
                    <a:pt x="4215" y="14050"/>
                    <a:pt x="5192" y="17580"/>
                    <a:pt x="6083" y="21127"/>
                  </a:cubicBezTo>
                  <a:lnTo>
                    <a:pt x="6271" y="21075"/>
                  </a:lnTo>
                  <a:cubicBezTo>
                    <a:pt x="5432" y="17512"/>
                    <a:pt x="4507" y="13982"/>
                    <a:pt x="3530" y="10452"/>
                  </a:cubicBezTo>
                  <a:cubicBezTo>
                    <a:pt x="2999" y="8704"/>
                    <a:pt x="2450" y="6957"/>
                    <a:pt x="1902" y="5209"/>
                  </a:cubicBezTo>
                  <a:cubicBezTo>
                    <a:pt x="1354" y="3461"/>
                    <a:pt x="771" y="1731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15"/>
            <p:cNvSpPr/>
            <p:nvPr/>
          </p:nvSpPr>
          <p:spPr>
            <a:xfrm>
              <a:off x="2520850" y="2958800"/>
              <a:ext cx="276300" cy="385125"/>
            </a:xfrm>
            <a:custGeom>
              <a:avLst/>
              <a:gdLst/>
              <a:ahLst/>
              <a:cxnLst/>
              <a:rect l="l" t="t" r="r" b="b"/>
              <a:pathLst>
                <a:path w="11052" h="15405" extrusionOk="0">
                  <a:moveTo>
                    <a:pt x="154" y="0"/>
                  </a:moveTo>
                  <a:lnTo>
                    <a:pt x="0" y="120"/>
                  </a:lnTo>
                  <a:cubicBezTo>
                    <a:pt x="2108" y="2450"/>
                    <a:pt x="4061" y="4918"/>
                    <a:pt x="5843" y="7471"/>
                  </a:cubicBezTo>
                  <a:cubicBezTo>
                    <a:pt x="6768" y="8739"/>
                    <a:pt x="7659" y="10041"/>
                    <a:pt x="8482" y="11360"/>
                  </a:cubicBezTo>
                  <a:cubicBezTo>
                    <a:pt x="9321" y="12680"/>
                    <a:pt x="10127" y="14033"/>
                    <a:pt x="10880" y="15404"/>
                  </a:cubicBezTo>
                  <a:lnTo>
                    <a:pt x="11052" y="15301"/>
                  </a:lnTo>
                  <a:cubicBezTo>
                    <a:pt x="10315" y="13913"/>
                    <a:pt x="9544" y="12560"/>
                    <a:pt x="8721" y="11223"/>
                  </a:cubicBezTo>
                  <a:cubicBezTo>
                    <a:pt x="7899" y="9870"/>
                    <a:pt x="7042" y="8550"/>
                    <a:pt x="6151" y="7265"/>
                  </a:cubicBezTo>
                  <a:cubicBezTo>
                    <a:pt x="4301" y="4729"/>
                    <a:pt x="2296" y="2296"/>
                    <a:pt x="1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15"/>
            <p:cNvSpPr/>
            <p:nvPr/>
          </p:nvSpPr>
          <p:spPr>
            <a:xfrm>
              <a:off x="2337500" y="3074875"/>
              <a:ext cx="468225" cy="276750"/>
            </a:xfrm>
            <a:custGeom>
              <a:avLst/>
              <a:gdLst/>
              <a:ahLst/>
              <a:cxnLst/>
              <a:rect l="l" t="t" r="r" b="b"/>
              <a:pathLst>
                <a:path w="18729" h="11070" extrusionOk="0">
                  <a:moveTo>
                    <a:pt x="86" y="1"/>
                  </a:moveTo>
                  <a:lnTo>
                    <a:pt x="1" y="172"/>
                  </a:lnTo>
                  <a:cubicBezTo>
                    <a:pt x="3256" y="1714"/>
                    <a:pt x="6443" y="3410"/>
                    <a:pt x="9527" y="5244"/>
                  </a:cubicBezTo>
                  <a:cubicBezTo>
                    <a:pt x="11087" y="6152"/>
                    <a:pt x="12629" y="7077"/>
                    <a:pt x="14136" y="8054"/>
                  </a:cubicBezTo>
                  <a:cubicBezTo>
                    <a:pt x="15644" y="9013"/>
                    <a:pt x="17135" y="10024"/>
                    <a:pt x="18609" y="11069"/>
                  </a:cubicBezTo>
                  <a:lnTo>
                    <a:pt x="18728" y="10915"/>
                  </a:lnTo>
                  <a:cubicBezTo>
                    <a:pt x="17272" y="9853"/>
                    <a:pt x="15798" y="8808"/>
                    <a:pt x="14291" y="7814"/>
                  </a:cubicBezTo>
                  <a:cubicBezTo>
                    <a:pt x="12783" y="6820"/>
                    <a:pt x="11258" y="5861"/>
                    <a:pt x="9716" y="4935"/>
                  </a:cubicBezTo>
                  <a:cubicBezTo>
                    <a:pt x="6580" y="3136"/>
                    <a:pt x="3376" y="1491"/>
                    <a:pt x="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15"/>
            <p:cNvSpPr/>
            <p:nvPr/>
          </p:nvSpPr>
          <p:spPr>
            <a:xfrm>
              <a:off x="2339225" y="3071025"/>
              <a:ext cx="122950" cy="549600"/>
            </a:xfrm>
            <a:custGeom>
              <a:avLst/>
              <a:gdLst/>
              <a:ahLst/>
              <a:cxnLst/>
              <a:rect l="l" t="t" r="r" b="b"/>
              <a:pathLst>
                <a:path w="4918" h="21984" extrusionOk="0">
                  <a:moveTo>
                    <a:pt x="171" y="0"/>
                  </a:moveTo>
                  <a:lnTo>
                    <a:pt x="0" y="86"/>
                  </a:lnTo>
                  <a:cubicBezTo>
                    <a:pt x="805" y="1782"/>
                    <a:pt x="1491" y="3547"/>
                    <a:pt x="2073" y="5329"/>
                  </a:cubicBezTo>
                  <a:cubicBezTo>
                    <a:pt x="2673" y="7111"/>
                    <a:pt x="3153" y="8927"/>
                    <a:pt x="3513" y="10778"/>
                  </a:cubicBezTo>
                  <a:cubicBezTo>
                    <a:pt x="4318" y="14445"/>
                    <a:pt x="4678" y="18214"/>
                    <a:pt x="4558" y="21984"/>
                  </a:cubicBezTo>
                  <a:lnTo>
                    <a:pt x="4763" y="21984"/>
                  </a:lnTo>
                  <a:cubicBezTo>
                    <a:pt x="4918" y="18214"/>
                    <a:pt x="4609" y="14410"/>
                    <a:pt x="3872" y="10709"/>
                  </a:cubicBezTo>
                  <a:cubicBezTo>
                    <a:pt x="3478" y="8859"/>
                    <a:pt x="2947" y="7026"/>
                    <a:pt x="2348" y="5244"/>
                  </a:cubicBezTo>
                  <a:cubicBezTo>
                    <a:pt x="1731" y="3444"/>
                    <a:pt x="994" y="1697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15"/>
            <p:cNvSpPr/>
            <p:nvPr/>
          </p:nvSpPr>
          <p:spPr>
            <a:xfrm>
              <a:off x="2142175" y="3203825"/>
              <a:ext cx="42000" cy="46700"/>
            </a:xfrm>
            <a:custGeom>
              <a:avLst/>
              <a:gdLst/>
              <a:ahLst/>
              <a:cxnLst/>
              <a:rect l="l" t="t" r="r" b="b"/>
              <a:pathLst>
                <a:path w="1680" h="1868" extrusionOk="0">
                  <a:moveTo>
                    <a:pt x="35" y="703"/>
                  </a:moveTo>
                  <a:cubicBezTo>
                    <a:pt x="120" y="1405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79" y="908"/>
                    <a:pt x="1645" y="463"/>
                    <a:pt x="1371" y="206"/>
                  </a:cubicBezTo>
                  <a:lnTo>
                    <a:pt x="1371" y="206"/>
                  </a:lnTo>
                  <a:cubicBezTo>
                    <a:pt x="1234" y="51"/>
                    <a:pt x="1028" y="0"/>
                    <a:pt x="806" y="0"/>
                  </a:cubicBezTo>
                  <a:lnTo>
                    <a:pt x="806" y="0"/>
                  </a:lnTo>
                  <a:cubicBezTo>
                    <a:pt x="412" y="0"/>
                    <a:pt x="0" y="257"/>
                    <a:pt x="35" y="70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15"/>
            <p:cNvSpPr/>
            <p:nvPr/>
          </p:nvSpPr>
          <p:spPr>
            <a:xfrm>
              <a:off x="2151600" y="320637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17" y="429"/>
                  </a:moveTo>
                  <a:cubicBezTo>
                    <a:pt x="69" y="823"/>
                    <a:pt x="583" y="1097"/>
                    <a:pt x="857" y="721"/>
                  </a:cubicBezTo>
                  <a:lnTo>
                    <a:pt x="857" y="721"/>
                  </a:lnTo>
                  <a:cubicBezTo>
                    <a:pt x="994" y="549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17" y="4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15"/>
            <p:cNvSpPr/>
            <p:nvPr/>
          </p:nvSpPr>
          <p:spPr>
            <a:xfrm>
              <a:off x="2321225" y="3056025"/>
              <a:ext cx="42425" cy="46725"/>
            </a:xfrm>
            <a:custGeom>
              <a:avLst/>
              <a:gdLst/>
              <a:ahLst/>
              <a:cxnLst/>
              <a:rect l="l" t="t" r="r" b="b"/>
              <a:pathLst>
                <a:path w="1697" h="1869" extrusionOk="0">
                  <a:moveTo>
                    <a:pt x="52" y="720"/>
                  </a:moveTo>
                  <a:cubicBezTo>
                    <a:pt x="120" y="1406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5" y="463"/>
                    <a:pt x="1388" y="206"/>
                  </a:cubicBezTo>
                  <a:lnTo>
                    <a:pt x="1388" y="206"/>
                  </a:lnTo>
                  <a:cubicBezTo>
                    <a:pt x="1234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0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15"/>
            <p:cNvSpPr/>
            <p:nvPr/>
          </p:nvSpPr>
          <p:spPr>
            <a:xfrm>
              <a:off x="2330650" y="305902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0" y="1097"/>
                    <a:pt x="874" y="703"/>
                  </a:cubicBezTo>
                  <a:lnTo>
                    <a:pt x="874" y="703"/>
                  </a:lnTo>
                  <a:cubicBezTo>
                    <a:pt x="994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15"/>
            <p:cNvSpPr/>
            <p:nvPr/>
          </p:nvSpPr>
          <p:spPr>
            <a:xfrm>
              <a:off x="2488275" y="2940800"/>
              <a:ext cx="42450" cy="46725"/>
            </a:xfrm>
            <a:custGeom>
              <a:avLst/>
              <a:gdLst/>
              <a:ahLst/>
              <a:cxnLst/>
              <a:rect l="l" t="t" r="r" b="b"/>
              <a:pathLst>
                <a:path w="1698" h="1869" extrusionOk="0">
                  <a:moveTo>
                    <a:pt x="52" y="720"/>
                  </a:moveTo>
                  <a:cubicBezTo>
                    <a:pt x="121" y="1406"/>
                    <a:pt x="1012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6" y="463"/>
                    <a:pt x="1389" y="206"/>
                  </a:cubicBezTo>
                  <a:lnTo>
                    <a:pt x="1389" y="206"/>
                  </a:lnTo>
                  <a:cubicBezTo>
                    <a:pt x="1235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1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15"/>
            <p:cNvSpPr/>
            <p:nvPr/>
          </p:nvSpPr>
          <p:spPr>
            <a:xfrm>
              <a:off x="2497700" y="2943800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1" y="1097"/>
                    <a:pt x="875" y="703"/>
                  </a:cubicBezTo>
                  <a:lnTo>
                    <a:pt x="875" y="703"/>
                  </a:lnTo>
                  <a:cubicBezTo>
                    <a:pt x="995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1" y="1"/>
                    <a:pt x="481" y="1"/>
                  </a:cubicBezTo>
                  <a:lnTo>
                    <a:pt x="481" y="1"/>
                  </a:lnTo>
                  <a:cubicBezTo>
                    <a:pt x="241" y="1"/>
                    <a:pt x="1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15"/>
            <p:cNvSpPr/>
            <p:nvPr/>
          </p:nvSpPr>
          <p:spPr>
            <a:xfrm>
              <a:off x="2431325" y="3590625"/>
              <a:ext cx="50125" cy="45425"/>
            </a:xfrm>
            <a:custGeom>
              <a:avLst/>
              <a:gdLst/>
              <a:ahLst/>
              <a:cxnLst/>
              <a:rect l="l" t="t" r="r" b="b"/>
              <a:pathLst>
                <a:path w="2005" h="1817" extrusionOk="0">
                  <a:moveTo>
                    <a:pt x="754" y="52"/>
                  </a:moveTo>
                  <a:cubicBezTo>
                    <a:pt x="0" y="326"/>
                    <a:pt x="223" y="1303"/>
                    <a:pt x="857" y="1560"/>
                  </a:cubicBezTo>
                  <a:lnTo>
                    <a:pt x="857" y="1560"/>
                  </a:lnTo>
                  <a:cubicBezTo>
                    <a:pt x="1508" y="1817"/>
                    <a:pt x="2005" y="943"/>
                    <a:pt x="1713" y="412"/>
                  </a:cubicBezTo>
                  <a:lnTo>
                    <a:pt x="1713" y="412"/>
                  </a:lnTo>
                  <a:cubicBezTo>
                    <a:pt x="1576" y="172"/>
                    <a:pt x="1285" y="0"/>
                    <a:pt x="1011" y="0"/>
                  </a:cubicBezTo>
                  <a:lnTo>
                    <a:pt x="1011" y="0"/>
                  </a:lnTo>
                  <a:cubicBezTo>
                    <a:pt x="925" y="0"/>
                    <a:pt x="840" y="18"/>
                    <a:pt x="754" y="5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15"/>
            <p:cNvSpPr/>
            <p:nvPr/>
          </p:nvSpPr>
          <p:spPr>
            <a:xfrm>
              <a:off x="2447150" y="3599625"/>
              <a:ext cx="29175" cy="26150"/>
            </a:xfrm>
            <a:custGeom>
              <a:avLst/>
              <a:gdLst/>
              <a:ahLst/>
              <a:cxnLst/>
              <a:rect l="l" t="t" r="r" b="b"/>
              <a:pathLst>
                <a:path w="1167" h="1046" extrusionOk="0">
                  <a:moveTo>
                    <a:pt x="446" y="17"/>
                  </a:moveTo>
                  <a:cubicBezTo>
                    <a:pt x="1" y="172"/>
                    <a:pt x="121" y="754"/>
                    <a:pt x="498" y="908"/>
                  </a:cubicBezTo>
                  <a:lnTo>
                    <a:pt x="498" y="908"/>
                  </a:lnTo>
                  <a:cubicBezTo>
                    <a:pt x="875" y="1045"/>
                    <a:pt x="1166" y="549"/>
                    <a:pt x="995" y="240"/>
                  </a:cubicBezTo>
                  <a:lnTo>
                    <a:pt x="995" y="240"/>
                  </a:lnTo>
                  <a:cubicBezTo>
                    <a:pt x="926" y="86"/>
                    <a:pt x="755" y="0"/>
                    <a:pt x="584" y="0"/>
                  </a:cubicBezTo>
                  <a:lnTo>
                    <a:pt x="584" y="0"/>
                  </a:lnTo>
                  <a:cubicBezTo>
                    <a:pt x="532" y="0"/>
                    <a:pt x="498" y="0"/>
                    <a:pt x="446" y="1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15"/>
            <p:cNvSpPr/>
            <p:nvPr/>
          </p:nvSpPr>
          <p:spPr>
            <a:xfrm>
              <a:off x="2621925" y="3457825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52"/>
                  </a:moveTo>
                  <a:cubicBezTo>
                    <a:pt x="1" y="326"/>
                    <a:pt x="206" y="1303"/>
                    <a:pt x="858" y="1560"/>
                  </a:cubicBezTo>
                  <a:lnTo>
                    <a:pt x="858" y="1560"/>
                  </a:lnTo>
                  <a:cubicBezTo>
                    <a:pt x="1492" y="1817"/>
                    <a:pt x="1988" y="943"/>
                    <a:pt x="1697" y="412"/>
                  </a:cubicBezTo>
                  <a:lnTo>
                    <a:pt x="1697" y="412"/>
                  </a:lnTo>
                  <a:cubicBezTo>
                    <a:pt x="1560" y="155"/>
                    <a:pt x="1286" y="1"/>
                    <a:pt x="995" y="1"/>
                  </a:cubicBezTo>
                  <a:lnTo>
                    <a:pt x="995" y="1"/>
                  </a:lnTo>
                  <a:cubicBezTo>
                    <a:pt x="909" y="1"/>
                    <a:pt x="823" y="18"/>
                    <a:pt x="755" y="5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15"/>
            <p:cNvSpPr/>
            <p:nvPr/>
          </p:nvSpPr>
          <p:spPr>
            <a:xfrm>
              <a:off x="2637775" y="3466400"/>
              <a:ext cx="29150" cy="26575"/>
            </a:xfrm>
            <a:custGeom>
              <a:avLst/>
              <a:gdLst/>
              <a:ahLst/>
              <a:cxnLst/>
              <a:rect l="l" t="t" r="r" b="b"/>
              <a:pathLst>
                <a:path w="1166" h="1063" extrusionOk="0">
                  <a:moveTo>
                    <a:pt x="429" y="35"/>
                  </a:moveTo>
                  <a:cubicBezTo>
                    <a:pt x="1" y="189"/>
                    <a:pt x="121" y="771"/>
                    <a:pt x="498" y="926"/>
                  </a:cubicBezTo>
                  <a:lnTo>
                    <a:pt x="498" y="926"/>
                  </a:lnTo>
                  <a:cubicBezTo>
                    <a:pt x="875" y="1063"/>
                    <a:pt x="1166" y="566"/>
                    <a:pt x="995" y="240"/>
                  </a:cubicBezTo>
                  <a:lnTo>
                    <a:pt x="995" y="240"/>
                  </a:lnTo>
                  <a:cubicBezTo>
                    <a:pt x="909" y="103"/>
                    <a:pt x="738" y="0"/>
                    <a:pt x="583" y="0"/>
                  </a:cubicBezTo>
                  <a:lnTo>
                    <a:pt x="583" y="0"/>
                  </a:lnTo>
                  <a:cubicBezTo>
                    <a:pt x="532" y="0"/>
                    <a:pt x="481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15"/>
            <p:cNvSpPr/>
            <p:nvPr/>
          </p:nvSpPr>
          <p:spPr>
            <a:xfrm>
              <a:off x="2777850" y="3328050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34"/>
                  </a:moveTo>
                  <a:cubicBezTo>
                    <a:pt x="1" y="308"/>
                    <a:pt x="206" y="1302"/>
                    <a:pt x="857" y="1559"/>
                  </a:cubicBezTo>
                  <a:lnTo>
                    <a:pt x="857" y="1559"/>
                  </a:lnTo>
                  <a:cubicBezTo>
                    <a:pt x="1491" y="1816"/>
                    <a:pt x="1988" y="942"/>
                    <a:pt x="1697" y="411"/>
                  </a:cubicBezTo>
                  <a:lnTo>
                    <a:pt x="1697" y="411"/>
                  </a:lnTo>
                  <a:cubicBezTo>
                    <a:pt x="1560" y="154"/>
                    <a:pt x="1286" y="0"/>
                    <a:pt x="995" y="0"/>
                  </a:cubicBezTo>
                  <a:lnTo>
                    <a:pt x="995" y="0"/>
                  </a:lnTo>
                  <a:cubicBezTo>
                    <a:pt x="909" y="0"/>
                    <a:pt x="823" y="17"/>
                    <a:pt x="755" y="34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15"/>
            <p:cNvSpPr/>
            <p:nvPr/>
          </p:nvSpPr>
          <p:spPr>
            <a:xfrm>
              <a:off x="2793700" y="3336600"/>
              <a:ext cx="29150" cy="26600"/>
            </a:xfrm>
            <a:custGeom>
              <a:avLst/>
              <a:gdLst/>
              <a:ahLst/>
              <a:cxnLst/>
              <a:rect l="l" t="t" r="r" b="b"/>
              <a:pathLst>
                <a:path w="1166" h="1064" extrusionOk="0">
                  <a:moveTo>
                    <a:pt x="429" y="35"/>
                  </a:moveTo>
                  <a:cubicBezTo>
                    <a:pt x="1" y="189"/>
                    <a:pt x="121" y="755"/>
                    <a:pt x="498" y="909"/>
                  </a:cubicBezTo>
                  <a:lnTo>
                    <a:pt x="498" y="909"/>
                  </a:lnTo>
                  <a:cubicBezTo>
                    <a:pt x="875" y="1063"/>
                    <a:pt x="1166" y="549"/>
                    <a:pt x="994" y="241"/>
                  </a:cubicBezTo>
                  <a:lnTo>
                    <a:pt x="994" y="241"/>
                  </a:lnTo>
                  <a:cubicBezTo>
                    <a:pt x="909" y="104"/>
                    <a:pt x="737" y="1"/>
                    <a:pt x="583" y="1"/>
                  </a:cubicBezTo>
                  <a:lnTo>
                    <a:pt x="583" y="1"/>
                  </a:lnTo>
                  <a:cubicBezTo>
                    <a:pt x="532" y="1"/>
                    <a:pt x="480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15"/>
            <p:cNvSpPr/>
            <p:nvPr/>
          </p:nvSpPr>
          <p:spPr>
            <a:xfrm>
              <a:off x="3607150" y="2056250"/>
              <a:ext cx="480225" cy="420675"/>
            </a:xfrm>
            <a:custGeom>
              <a:avLst/>
              <a:gdLst/>
              <a:ahLst/>
              <a:cxnLst/>
              <a:rect l="l" t="t" r="r" b="b"/>
              <a:pathLst>
                <a:path w="19209" h="16827" extrusionOk="0">
                  <a:moveTo>
                    <a:pt x="16107" y="35"/>
                  </a:moveTo>
                  <a:cubicBezTo>
                    <a:pt x="10539" y="2519"/>
                    <a:pt x="5158" y="5586"/>
                    <a:pt x="138" y="9116"/>
                  </a:cubicBezTo>
                  <a:lnTo>
                    <a:pt x="138" y="9116"/>
                  </a:lnTo>
                  <a:lnTo>
                    <a:pt x="1" y="9201"/>
                  </a:lnTo>
                  <a:lnTo>
                    <a:pt x="69" y="9338"/>
                  </a:lnTo>
                  <a:cubicBezTo>
                    <a:pt x="703" y="10521"/>
                    <a:pt x="1423" y="11617"/>
                    <a:pt x="2211" y="12663"/>
                  </a:cubicBezTo>
                  <a:lnTo>
                    <a:pt x="2211" y="12663"/>
                  </a:lnTo>
                  <a:cubicBezTo>
                    <a:pt x="3274" y="14068"/>
                    <a:pt x="4473" y="15387"/>
                    <a:pt x="5689" y="16706"/>
                  </a:cubicBezTo>
                  <a:lnTo>
                    <a:pt x="5689" y="16706"/>
                  </a:lnTo>
                  <a:lnTo>
                    <a:pt x="5792" y="16826"/>
                  </a:lnTo>
                  <a:lnTo>
                    <a:pt x="5929" y="16723"/>
                  </a:lnTo>
                  <a:cubicBezTo>
                    <a:pt x="11601" y="12148"/>
                    <a:pt x="16056" y="7848"/>
                    <a:pt x="19140" y="3924"/>
                  </a:cubicBezTo>
                  <a:lnTo>
                    <a:pt x="19140" y="3924"/>
                  </a:lnTo>
                  <a:lnTo>
                    <a:pt x="19209" y="3838"/>
                  </a:lnTo>
                  <a:lnTo>
                    <a:pt x="19157" y="3753"/>
                  </a:lnTo>
                  <a:cubicBezTo>
                    <a:pt x="18660" y="2433"/>
                    <a:pt x="17701" y="1200"/>
                    <a:pt x="16296" y="69"/>
                  </a:cubicBezTo>
                  <a:lnTo>
                    <a:pt x="16296" y="69"/>
                  </a:lnTo>
                  <a:lnTo>
                    <a:pt x="16210" y="0"/>
                  </a:lnTo>
                  <a:close/>
                  <a:moveTo>
                    <a:pt x="464" y="9321"/>
                  </a:moveTo>
                  <a:cubicBezTo>
                    <a:pt x="5415" y="5860"/>
                    <a:pt x="10693" y="2862"/>
                    <a:pt x="16159" y="411"/>
                  </a:cubicBezTo>
                  <a:lnTo>
                    <a:pt x="16159" y="411"/>
                  </a:lnTo>
                  <a:cubicBezTo>
                    <a:pt x="17427" y="1457"/>
                    <a:pt x="18318" y="2605"/>
                    <a:pt x="18797" y="3787"/>
                  </a:cubicBezTo>
                  <a:lnTo>
                    <a:pt x="18797" y="3787"/>
                  </a:lnTo>
                  <a:cubicBezTo>
                    <a:pt x="15747" y="7625"/>
                    <a:pt x="11395" y="11857"/>
                    <a:pt x="5827" y="16329"/>
                  </a:cubicBezTo>
                  <a:lnTo>
                    <a:pt x="5827" y="16329"/>
                  </a:lnTo>
                  <a:cubicBezTo>
                    <a:pt x="3805" y="14119"/>
                    <a:pt x="1869" y="11909"/>
                    <a:pt x="464" y="932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87" name="Google Shape;1187;p1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15"/>
          <p:cNvSpPr/>
          <p:nvPr/>
        </p:nvSpPr>
        <p:spPr>
          <a:xfrm rot="10800000" flipH="1">
            <a:off x="356820" y="50361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9" name="Google Shape;1189;p15"/>
          <p:cNvSpPr/>
          <p:nvPr/>
        </p:nvSpPr>
        <p:spPr>
          <a:xfrm rot="10800000" flipH="1">
            <a:off x="11506483" y="64741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0" name="Google Shape;1190;p15"/>
          <p:cNvSpPr/>
          <p:nvPr/>
        </p:nvSpPr>
        <p:spPr>
          <a:xfrm rot="10800000" flipH="1">
            <a:off x="5979541" y="6631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1" name="Google Shape;1191;p15"/>
          <p:cNvSpPr/>
          <p:nvPr/>
        </p:nvSpPr>
        <p:spPr>
          <a:xfrm rot="10800000" flipH="1">
            <a:off x="5428086" y="63558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2" name="Google Shape;1192;p15"/>
          <p:cNvSpPr/>
          <p:nvPr/>
        </p:nvSpPr>
        <p:spPr>
          <a:xfrm rot="10800000" flipH="1">
            <a:off x="7401863" y="63879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3" name="Google Shape;1193;p15"/>
          <p:cNvSpPr/>
          <p:nvPr/>
        </p:nvSpPr>
        <p:spPr>
          <a:xfrm rot="10800000" flipH="1">
            <a:off x="10094757" y="64754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4" name="Google Shape;1194;p15"/>
          <p:cNvSpPr/>
          <p:nvPr/>
        </p:nvSpPr>
        <p:spPr>
          <a:xfrm rot="10800000" flipH="1">
            <a:off x="11805882" y="6239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5" name="Google Shape;1195;p15"/>
          <p:cNvSpPr/>
          <p:nvPr/>
        </p:nvSpPr>
        <p:spPr>
          <a:xfrm rot="10800000" flipH="1">
            <a:off x="9382834" y="6462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" name="Google Shape;1196;p15"/>
          <p:cNvSpPr/>
          <p:nvPr/>
        </p:nvSpPr>
        <p:spPr>
          <a:xfrm rot="10800000" flipH="1">
            <a:off x="5880033" y="63879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7" name="Google Shape;1197;p15"/>
          <p:cNvSpPr/>
          <p:nvPr/>
        </p:nvSpPr>
        <p:spPr>
          <a:xfrm rot="10800000" flipH="1">
            <a:off x="4550640" y="63746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8" name="Google Shape;1198;p15"/>
          <p:cNvSpPr/>
          <p:nvPr/>
        </p:nvSpPr>
        <p:spPr>
          <a:xfrm rot="10800000" flipH="1">
            <a:off x="5674443" y="6737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9" name="Google Shape;1199;p15"/>
          <p:cNvSpPr/>
          <p:nvPr/>
        </p:nvSpPr>
        <p:spPr>
          <a:xfrm rot="10800000" flipH="1">
            <a:off x="7688987" y="67110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0" name="Google Shape;1200;p15"/>
          <p:cNvSpPr/>
          <p:nvPr/>
        </p:nvSpPr>
        <p:spPr>
          <a:xfrm rot="10800000" flipH="1">
            <a:off x="11889316" y="6462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1" name="Google Shape;1201;p15"/>
          <p:cNvSpPr/>
          <p:nvPr/>
        </p:nvSpPr>
        <p:spPr>
          <a:xfrm rot="10800000" flipH="1">
            <a:off x="745934" y="63368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2" name="Google Shape;1202;p15"/>
          <p:cNvSpPr/>
          <p:nvPr/>
        </p:nvSpPr>
        <p:spPr>
          <a:xfrm rot="10800000" flipH="1">
            <a:off x="2826923" y="6416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3" name="Google Shape;1203;p15"/>
          <p:cNvSpPr/>
          <p:nvPr/>
        </p:nvSpPr>
        <p:spPr>
          <a:xfrm rot="10800000" flipH="1">
            <a:off x="843541" y="64315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4" name="Google Shape;1204;p15"/>
          <p:cNvSpPr/>
          <p:nvPr/>
        </p:nvSpPr>
        <p:spPr>
          <a:xfrm rot="10800000" flipH="1">
            <a:off x="3589664" y="65277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5" name="Google Shape;1205;p15"/>
          <p:cNvSpPr/>
          <p:nvPr/>
        </p:nvSpPr>
        <p:spPr>
          <a:xfrm rot="10800000" flipH="1">
            <a:off x="3672076" y="65955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6" name="Google Shape;1206;p15"/>
          <p:cNvSpPr/>
          <p:nvPr/>
        </p:nvSpPr>
        <p:spPr>
          <a:xfrm rot="10800000" flipH="1">
            <a:off x="2521826" y="6522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7" name="Google Shape;1207;p15"/>
          <p:cNvSpPr/>
          <p:nvPr/>
        </p:nvSpPr>
        <p:spPr>
          <a:xfrm rot="10800000" flipH="1">
            <a:off x="1128766" y="63254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8" name="Google Shape;1208;p15"/>
          <p:cNvGrpSpPr/>
          <p:nvPr/>
        </p:nvGrpSpPr>
        <p:grpSpPr>
          <a:xfrm rot="1144318">
            <a:off x="10424412" y="225017"/>
            <a:ext cx="1259392" cy="1296343"/>
            <a:chOff x="4691250" y="2420500"/>
            <a:chExt cx="369800" cy="380650"/>
          </a:xfrm>
        </p:grpSpPr>
        <p:sp>
          <p:nvSpPr>
            <p:cNvPr id="1209" name="Google Shape;1209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13" name="Google Shape;1213;p15"/>
          <p:cNvSpPr/>
          <p:nvPr/>
        </p:nvSpPr>
        <p:spPr>
          <a:xfrm>
            <a:off x="10473867" y="250400"/>
            <a:ext cx="1245600" cy="1245600"/>
          </a:xfrm>
          <a:prstGeom prst="donut">
            <a:avLst>
              <a:gd name="adj" fmla="val 25000"/>
            </a:avLst>
          </a:pr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14" name="Google Shape;1214;p15"/>
          <p:cNvGrpSpPr/>
          <p:nvPr/>
        </p:nvGrpSpPr>
        <p:grpSpPr>
          <a:xfrm rot="1144318">
            <a:off x="10406366" y="176073"/>
            <a:ext cx="1295492" cy="1296343"/>
            <a:chOff x="4686075" y="2420500"/>
            <a:chExt cx="380400" cy="380650"/>
          </a:xfrm>
        </p:grpSpPr>
        <p:sp>
          <p:nvSpPr>
            <p:cNvPr id="1215" name="Google Shape;1215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15"/>
            <p:cNvSpPr/>
            <p:nvPr/>
          </p:nvSpPr>
          <p:spPr>
            <a:xfrm>
              <a:off x="4686075" y="2420500"/>
              <a:ext cx="380400" cy="380425"/>
            </a:xfrm>
            <a:custGeom>
              <a:avLst/>
              <a:gdLst/>
              <a:ahLst/>
              <a:cxnLst/>
              <a:rect l="l" t="t" r="r" b="b"/>
              <a:pathLst>
                <a:path w="15216" h="15217" extrusionOk="0">
                  <a:moveTo>
                    <a:pt x="7570" y="3743"/>
                  </a:moveTo>
                  <a:cubicBezTo>
                    <a:pt x="9696" y="3743"/>
                    <a:pt x="11416" y="5463"/>
                    <a:pt x="11416" y="7589"/>
                  </a:cubicBezTo>
                  <a:cubicBezTo>
                    <a:pt x="11416" y="9716"/>
                    <a:pt x="9696" y="11445"/>
                    <a:pt x="7570" y="11445"/>
                  </a:cubicBezTo>
                  <a:cubicBezTo>
                    <a:pt x="5434" y="11445"/>
                    <a:pt x="3714" y="9716"/>
                    <a:pt x="3714" y="7589"/>
                  </a:cubicBezTo>
                  <a:cubicBezTo>
                    <a:pt x="3714" y="5463"/>
                    <a:pt x="5434" y="3743"/>
                    <a:pt x="7570" y="3743"/>
                  </a:cubicBezTo>
                  <a:close/>
                  <a:moveTo>
                    <a:pt x="7608" y="1"/>
                  </a:moveTo>
                  <a:cubicBezTo>
                    <a:pt x="3402" y="1"/>
                    <a:pt x="0" y="3403"/>
                    <a:pt x="0" y="7608"/>
                  </a:cubicBezTo>
                  <a:cubicBezTo>
                    <a:pt x="0" y="11814"/>
                    <a:pt x="3402" y="15216"/>
                    <a:pt x="7608" y="15216"/>
                  </a:cubicBezTo>
                  <a:cubicBezTo>
                    <a:pt x="11804" y="15216"/>
                    <a:pt x="15216" y="11814"/>
                    <a:pt x="15216" y="7608"/>
                  </a:cubicBezTo>
                  <a:cubicBezTo>
                    <a:pt x="15216" y="3403"/>
                    <a:pt x="11804" y="1"/>
                    <a:pt x="76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15"/>
            <p:cNvSpPr/>
            <p:nvPr/>
          </p:nvSpPr>
          <p:spPr>
            <a:xfrm>
              <a:off x="4844125" y="2420750"/>
              <a:ext cx="63825" cy="99250"/>
            </a:xfrm>
            <a:custGeom>
              <a:avLst/>
              <a:gdLst/>
              <a:ahLst/>
              <a:cxnLst/>
              <a:rect l="l" t="t" r="r" b="b"/>
              <a:pathLst>
                <a:path w="2553" h="3970" extrusionOk="0">
                  <a:moveTo>
                    <a:pt x="1286" y="0"/>
                  </a:moveTo>
                  <a:cubicBezTo>
                    <a:pt x="851" y="0"/>
                    <a:pt x="416" y="38"/>
                    <a:pt x="1" y="104"/>
                  </a:cubicBezTo>
                  <a:lnTo>
                    <a:pt x="1" y="3950"/>
                  </a:lnTo>
                  <a:cubicBezTo>
                    <a:pt x="388" y="3818"/>
                    <a:pt x="813" y="3743"/>
                    <a:pt x="1248" y="3743"/>
                  </a:cubicBezTo>
                  <a:cubicBezTo>
                    <a:pt x="1702" y="3743"/>
                    <a:pt x="2146" y="3828"/>
                    <a:pt x="2552" y="3969"/>
                  </a:cubicBezTo>
                  <a:lnTo>
                    <a:pt x="2552" y="104"/>
                  </a:lnTo>
                  <a:cubicBezTo>
                    <a:pt x="2136" y="38"/>
                    <a:pt x="1711" y="0"/>
                    <a:pt x="1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15"/>
            <p:cNvSpPr/>
            <p:nvPr/>
          </p:nvSpPr>
          <p:spPr>
            <a:xfrm>
              <a:off x="4844350" y="2701175"/>
              <a:ext cx="63825" cy="99975"/>
            </a:xfrm>
            <a:custGeom>
              <a:avLst/>
              <a:gdLst/>
              <a:ahLst/>
              <a:cxnLst/>
              <a:rect l="l" t="t" r="r" b="b"/>
              <a:pathLst>
                <a:path w="2553" h="3999" extrusionOk="0">
                  <a:moveTo>
                    <a:pt x="2553" y="1"/>
                  </a:moveTo>
                  <a:cubicBezTo>
                    <a:pt x="2137" y="152"/>
                    <a:pt x="1693" y="228"/>
                    <a:pt x="1239" y="228"/>
                  </a:cubicBezTo>
                  <a:cubicBezTo>
                    <a:pt x="804" y="228"/>
                    <a:pt x="388" y="162"/>
                    <a:pt x="1" y="29"/>
                  </a:cubicBezTo>
                  <a:lnTo>
                    <a:pt x="1" y="3895"/>
                  </a:lnTo>
                  <a:cubicBezTo>
                    <a:pt x="417" y="3961"/>
                    <a:pt x="842" y="3999"/>
                    <a:pt x="1277" y="3999"/>
                  </a:cubicBezTo>
                  <a:cubicBezTo>
                    <a:pt x="1712" y="3999"/>
                    <a:pt x="2137" y="3961"/>
                    <a:pt x="2553" y="3895"/>
                  </a:cubicBezTo>
                  <a:lnTo>
                    <a:pt x="25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15"/>
            <p:cNvSpPr/>
            <p:nvPr/>
          </p:nvSpPr>
          <p:spPr>
            <a:xfrm>
              <a:off x="4966050" y="2579025"/>
              <a:ext cx="100425" cy="63825"/>
            </a:xfrm>
            <a:custGeom>
              <a:avLst/>
              <a:gdLst/>
              <a:ahLst/>
              <a:cxnLst/>
              <a:rect l="l" t="t" r="r" b="b"/>
              <a:pathLst>
                <a:path w="4017" h="2553" extrusionOk="0">
                  <a:moveTo>
                    <a:pt x="0" y="1"/>
                  </a:moveTo>
                  <a:cubicBezTo>
                    <a:pt x="142" y="398"/>
                    <a:pt x="217" y="823"/>
                    <a:pt x="217" y="1267"/>
                  </a:cubicBezTo>
                  <a:cubicBezTo>
                    <a:pt x="217" y="1712"/>
                    <a:pt x="142" y="2146"/>
                    <a:pt x="0" y="2553"/>
                  </a:cubicBezTo>
                  <a:lnTo>
                    <a:pt x="3913" y="2553"/>
                  </a:lnTo>
                  <a:cubicBezTo>
                    <a:pt x="3979" y="2137"/>
                    <a:pt x="4017" y="1712"/>
                    <a:pt x="4017" y="1277"/>
                  </a:cubicBezTo>
                  <a:cubicBezTo>
                    <a:pt x="4017" y="842"/>
                    <a:pt x="3979" y="417"/>
                    <a:pt x="39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15"/>
            <p:cNvSpPr/>
            <p:nvPr/>
          </p:nvSpPr>
          <p:spPr>
            <a:xfrm>
              <a:off x="4686075" y="2579275"/>
              <a:ext cx="98525" cy="63575"/>
            </a:xfrm>
            <a:custGeom>
              <a:avLst/>
              <a:gdLst/>
              <a:ahLst/>
              <a:cxnLst/>
              <a:rect l="l" t="t" r="r" b="b"/>
              <a:pathLst>
                <a:path w="3941" h="2543" extrusionOk="0">
                  <a:moveTo>
                    <a:pt x="104" y="0"/>
                  </a:moveTo>
                  <a:cubicBezTo>
                    <a:pt x="28" y="407"/>
                    <a:pt x="0" y="832"/>
                    <a:pt x="0" y="1267"/>
                  </a:cubicBezTo>
                  <a:cubicBezTo>
                    <a:pt x="0" y="1702"/>
                    <a:pt x="28" y="2127"/>
                    <a:pt x="104" y="2543"/>
                  </a:cubicBezTo>
                  <a:lnTo>
                    <a:pt x="3941" y="2543"/>
                  </a:lnTo>
                  <a:cubicBezTo>
                    <a:pt x="3790" y="2146"/>
                    <a:pt x="3714" y="1711"/>
                    <a:pt x="3714" y="1257"/>
                  </a:cubicBezTo>
                  <a:cubicBezTo>
                    <a:pt x="3714" y="813"/>
                    <a:pt x="3790" y="388"/>
                    <a:pt x="39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24" name="Google Shape;1224;p15"/>
          <p:cNvSpPr/>
          <p:nvPr/>
        </p:nvSpPr>
        <p:spPr>
          <a:xfrm rot="10800000" flipH="1">
            <a:off x="9386267" y="768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5" name="Google Shape;1225;p15"/>
          <p:cNvSpPr/>
          <p:nvPr/>
        </p:nvSpPr>
        <p:spPr>
          <a:xfrm rot="10800000" flipH="1">
            <a:off x="8922923" y="422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6" name="Google Shape;1226;p15"/>
          <p:cNvSpPr/>
          <p:nvPr/>
        </p:nvSpPr>
        <p:spPr>
          <a:xfrm rot="10800000" flipH="1">
            <a:off x="9483874" y="862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7" name="Google Shape;1227;p15"/>
          <p:cNvSpPr/>
          <p:nvPr/>
        </p:nvSpPr>
        <p:spPr>
          <a:xfrm rot="10800000" flipH="1">
            <a:off x="9685664" y="533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8" name="Google Shape;1228;p15"/>
          <p:cNvSpPr/>
          <p:nvPr/>
        </p:nvSpPr>
        <p:spPr>
          <a:xfrm rot="10800000" flipH="1">
            <a:off x="9768076" y="601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9" name="Google Shape;1229;p15"/>
          <p:cNvSpPr/>
          <p:nvPr/>
        </p:nvSpPr>
        <p:spPr>
          <a:xfrm rot="10800000" flipH="1">
            <a:off x="8617826" y="528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0" name="Google Shape;1230;p15"/>
          <p:cNvSpPr/>
          <p:nvPr/>
        </p:nvSpPr>
        <p:spPr>
          <a:xfrm rot="10800000" flipH="1">
            <a:off x="9703200" y="1002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1" name="Google Shape;1231;p15"/>
          <p:cNvSpPr/>
          <p:nvPr/>
        </p:nvSpPr>
        <p:spPr>
          <a:xfrm rot="10800000" flipH="1">
            <a:off x="4907074" y="361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2" name="Google Shape;1232;p15"/>
          <p:cNvSpPr/>
          <p:nvPr/>
        </p:nvSpPr>
        <p:spPr>
          <a:xfrm rot="10800000" flipH="1">
            <a:off x="6919854" y="1999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33" name="Google Shape;1233;p15"/>
          <p:cNvGrpSpPr/>
          <p:nvPr/>
        </p:nvGrpSpPr>
        <p:grpSpPr>
          <a:xfrm rot="217883">
            <a:off x="-405584" y="-871348"/>
            <a:ext cx="4785400" cy="603227"/>
            <a:chOff x="86975" y="2311163"/>
            <a:chExt cx="953125" cy="120150"/>
          </a:xfrm>
        </p:grpSpPr>
        <p:sp>
          <p:nvSpPr>
            <p:cNvPr id="1234" name="Google Shape;1234;p15"/>
            <p:cNvSpPr/>
            <p:nvPr/>
          </p:nvSpPr>
          <p:spPr>
            <a:xfrm>
              <a:off x="256550" y="2358338"/>
              <a:ext cx="566950" cy="23350"/>
            </a:xfrm>
            <a:custGeom>
              <a:avLst/>
              <a:gdLst/>
              <a:ahLst/>
              <a:cxnLst/>
              <a:rect l="l" t="t" r="r" b="b"/>
              <a:pathLst>
                <a:path w="22678" h="934" extrusionOk="0">
                  <a:moveTo>
                    <a:pt x="0" y="480"/>
                  </a:moveTo>
                  <a:lnTo>
                    <a:pt x="7" y="934"/>
                  </a:lnTo>
                  <a:lnTo>
                    <a:pt x="22677" y="603"/>
                  </a:lnTo>
                  <a:lnTo>
                    <a:pt x="226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15"/>
            <p:cNvSpPr/>
            <p:nvPr/>
          </p:nvSpPr>
          <p:spPr>
            <a:xfrm>
              <a:off x="86975" y="2327363"/>
              <a:ext cx="250975" cy="103950"/>
            </a:xfrm>
            <a:custGeom>
              <a:avLst/>
              <a:gdLst/>
              <a:ahLst/>
              <a:cxnLst/>
              <a:rect l="l" t="t" r="r" b="b"/>
              <a:pathLst>
                <a:path w="10039" h="4158" extrusionOk="0">
                  <a:moveTo>
                    <a:pt x="791" y="4157"/>
                  </a:moveTo>
                  <a:lnTo>
                    <a:pt x="6777" y="3820"/>
                  </a:lnTo>
                  <a:cubicBezTo>
                    <a:pt x="7224" y="3794"/>
                    <a:pt x="7639" y="3554"/>
                    <a:pt x="7886" y="3178"/>
                  </a:cubicBezTo>
                  <a:lnTo>
                    <a:pt x="7886" y="3178"/>
                  </a:lnTo>
                  <a:cubicBezTo>
                    <a:pt x="8106" y="2847"/>
                    <a:pt x="8378" y="2478"/>
                    <a:pt x="8560" y="2387"/>
                  </a:cubicBezTo>
                  <a:lnTo>
                    <a:pt x="8560" y="2387"/>
                  </a:lnTo>
                  <a:cubicBezTo>
                    <a:pt x="8891" y="2218"/>
                    <a:pt x="10039" y="2368"/>
                    <a:pt x="10039" y="2368"/>
                  </a:cubicBezTo>
                  <a:lnTo>
                    <a:pt x="10039" y="2368"/>
                  </a:lnTo>
                  <a:lnTo>
                    <a:pt x="10032" y="1466"/>
                  </a:lnTo>
                  <a:cubicBezTo>
                    <a:pt x="10032" y="1466"/>
                    <a:pt x="8943" y="1641"/>
                    <a:pt x="8631" y="1486"/>
                  </a:cubicBezTo>
                  <a:lnTo>
                    <a:pt x="8631" y="1486"/>
                  </a:lnTo>
                  <a:cubicBezTo>
                    <a:pt x="8450" y="1395"/>
                    <a:pt x="8210" y="1071"/>
                    <a:pt x="8015" y="766"/>
                  </a:cubicBezTo>
                  <a:lnTo>
                    <a:pt x="8015" y="766"/>
                  </a:lnTo>
                  <a:cubicBezTo>
                    <a:pt x="7756" y="370"/>
                    <a:pt x="7315" y="124"/>
                    <a:pt x="6842" y="117"/>
                  </a:cubicBezTo>
                  <a:lnTo>
                    <a:pt x="6842" y="117"/>
                  </a:lnTo>
                  <a:lnTo>
                    <a:pt x="791" y="1"/>
                  </a:lnTo>
                  <a:cubicBezTo>
                    <a:pt x="0" y="1914"/>
                    <a:pt x="791" y="4157"/>
                    <a:pt x="791" y="41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199150" y="2344863"/>
              <a:ext cx="138800" cy="57425"/>
            </a:xfrm>
            <a:custGeom>
              <a:avLst/>
              <a:gdLst/>
              <a:ahLst/>
              <a:cxnLst/>
              <a:rect l="l" t="t" r="r" b="b"/>
              <a:pathLst>
                <a:path w="5552" h="2297" extrusionOk="0">
                  <a:moveTo>
                    <a:pt x="3476" y="1"/>
                  </a:moveTo>
                  <a:cubicBezTo>
                    <a:pt x="3755" y="572"/>
                    <a:pt x="3898" y="792"/>
                    <a:pt x="3489" y="876"/>
                  </a:cubicBezTo>
                  <a:cubicBezTo>
                    <a:pt x="3081" y="954"/>
                    <a:pt x="20" y="1084"/>
                    <a:pt x="13" y="1337"/>
                  </a:cubicBezTo>
                  <a:cubicBezTo>
                    <a:pt x="1" y="1590"/>
                    <a:pt x="3626" y="1551"/>
                    <a:pt x="3703" y="1680"/>
                  </a:cubicBezTo>
                  <a:cubicBezTo>
                    <a:pt x="3781" y="1810"/>
                    <a:pt x="3522" y="2297"/>
                    <a:pt x="3522" y="2297"/>
                  </a:cubicBezTo>
                  <a:cubicBezTo>
                    <a:pt x="3522" y="2297"/>
                    <a:pt x="3833" y="1817"/>
                    <a:pt x="4073" y="1687"/>
                  </a:cubicBezTo>
                  <a:cubicBezTo>
                    <a:pt x="4313" y="1557"/>
                    <a:pt x="5552" y="1668"/>
                    <a:pt x="5552" y="1668"/>
                  </a:cubicBezTo>
                  <a:cubicBezTo>
                    <a:pt x="5552" y="1668"/>
                    <a:pt x="4994" y="1590"/>
                    <a:pt x="4028" y="1551"/>
                  </a:cubicBezTo>
                  <a:cubicBezTo>
                    <a:pt x="3061" y="1505"/>
                    <a:pt x="630" y="1531"/>
                    <a:pt x="571" y="1330"/>
                  </a:cubicBezTo>
                  <a:cubicBezTo>
                    <a:pt x="513" y="1129"/>
                    <a:pt x="3593" y="935"/>
                    <a:pt x="4280" y="928"/>
                  </a:cubicBezTo>
                  <a:cubicBezTo>
                    <a:pt x="4968" y="922"/>
                    <a:pt x="5545" y="766"/>
                    <a:pt x="5545" y="766"/>
                  </a:cubicBezTo>
                  <a:cubicBezTo>
                    <a:pt x="5545" y="766"/>
                    <a:pt x="4527" y="954"/>
                    <a:pt x="4177" y="799"/>
                  </a:cubicBezTo>
                  <a:cubicBezTo>
                    <a:pt x="3827" y="643"/>
                    <a:pt x="3788" y="358"/>
                    <a:pt x="3476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197200" y="2364013"/>
              <a:ext cx="140750" cy="22550"/>
            </a:xfrm>
            <a:custGeom>
              <a:avLst/>
              <a:gdLst/>
              <a:ahLst/>
              <a:cxnLst/>
              <a:rect l="l" t="t" r="r" b="b"/>
              <a:pathLst>
                <a:path w="5630" h="902" extrusionOk="0">
                  <a:moveTo>
                    <a:pt x="5623" y="0"/>
                  </a:moveTo>
                  <a:cubicBezTo>
                    <a:pt x="5623" y="0"/>
                    <a:pt x="27" y="324"/>
                    <a:pt x="14" y="571"/>
                  </a:cubicBezTo>
                  <a:cubicBezTo>
                    <a:pt x="1" y="817"/>
                    <a:pt x="4942" y="830"/>
                    <a:pt x="5630" y="902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123775" y="2381363"/>
              <a:ext cx="188075" cy="15750"/>
            </a:xfrm>
            <a:custGeom>
              <a:avLst/>
              <a:gdLst/>
              <a:ahLst/>
              <a:cxnLst/>
              <a:rect l="l" t="t" r="r" b="b"/>
              <a:pathLst>
                <a:path w="7523" h="630" extrusionOk="0">
                  <a:moveTo>
                    <a:pt x="0" y="149"/>
                  </a:moveTo>
                  <a:cubicBezTo>
                    <a:pt x="0" y="149"/>
                    <a:pt x="2490" y="0"/>
                    <a:pt x="3690" y="19"/>
                  </a:cubicBezTo>
                  <a:cubicBezTo>
                    <a:pt x="4890" y="39"/>
                    <a:pt x="7522" y="162"/>
                    <a:pt x="7522" y="162"/>
                  </a:cubicBezTo>
                  <a:cubicBezTo>
                    <a:pt x="7522" y="162"/>
                    <a:pt x="7127" y="123"/>
                    <a:pt x="6926" y="350"/>
                  </a:cubicBezTo>
                  <a:cubicBezTo>
                    <a:pt x="6725" y="571"/>
                    <a:pt x="6686" y="629"/>
                    <a:pt x="6686" y="629"/>
                  </a:cubicBezTo>
                  <a:cubicBezTo>
                    <a:pt x="6686" y="629"/>
                    <a:pt x="6459" y="305"/>
                    <a:pt x="6141" y="233"/>
                  </a:cubicBezTo>
                  <a:cubicBezTo>
                    <a:pt x="5817" y="169"/>
                    <a:pt x="1965" y="52"/>
                    <a:pt x="0" y="14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789100" y="2311163"/>
              <a:ext cx="251000" cy="103925"/>
            </a:xfrm>
            <a:custGeom>
              <a:avLst/>
              <a:gdLst/>
              <a:ahLst/>
              <a:cxnLst/>
              <a:rect l="l" t="t" r="r" b="b"/>
              <a:pathLst>
                <a:path w="10040" h="4157" extrusionOk="0">
                  <a:moveTo>
                    <a:pt x="3263" y="337"/>
                  </a:moveTo>
                  <a:cubicBezTo>
                    <a:pt x="2809" y="363"/>
                    <a:pt x="2400" y="603"/>
                    <a:pt x="2154" y="979"/>
                  </a:cubicBezTo>
                  <a:lnTo>
                    <a:pt x="2154" y="979"/>
                  </a:lnTo>
                  <a:cubicBezTo>
                    <a:pt x="1933" y="1317"/>
                    <a:pt x="1661" y="1680"/>
                    <a:pt x="1479" y="1770"/>
                  </a:cubicBezTo>
                  <a:lnTo>
                    <a:pt x="1479" y="1770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7" y="2691"/>
                  </a:lnTo>
                  <a:cubicBezTo>
                    <a:pt x="7" y="2691"/>
                    <a:pt x="1090" y="2516"/>
                    <a:pt x="1408" y="2672"/>
                  </a:cubicBezTo>
                  <a:lnTo>
                    <a:pt x="1408" y="2672"/>
                  </a:lnTo>
                  <a:cubicBezTo>
                    <a:pt x="1589" y="2763"/>
                    <a:pt x="1829" y="3087"/>
                    <a:pt x="2024" y="3392"/>
                  </a:cubicBezTo>
                  <a:lnTo>
                    <a:pt x="2024" y="3392"/>
                  </a:lnTo>
                  <a:cubicBezTo>
                    <a:pt x="2283" y="3787"/>
                    <a:pt x="2718" y="4034"/>
                    <a:pt x="3191" y="4040"/>
                  </a:cubicBezTo>
                  <a:lnTo>
                    <a:pt x="3191" y="4040"/>
                  </a:lnTo>
                  <a:lnTo>
                    <a:pt x="9248" y="4157"/>
                  </a:lnTo>
                  <a:cubicBezTo>
                    <a:pt x="10039" y="2244"/>
                    <a:pt x="9248" y="0"/>
                    <a:pt x="9248" y="0"/>
                  </a:cubicBezTo>
                  <a:lnTo>
                    <a:pt x="9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789100" y="2355888"/>
              <a:ext cx="157125" cy="22575"/>
            </a:xfrm>
            <a:custGeom>
              <a:avLst/>
              <a:gdLst/>
              <a:ahLst/>
              <a:cxnLst/>
              <a:rect l="l" t="t" r="r" b="b"/>
              <a:pathLst>
                <a:path w="6285" h="903" extrusionOk="0">
                  <a:moveTo>
                    <a:pt x="7" y="902"/>
                  </a:moveTo>
                  <a:cubicBezTo>
                    <a:pt x="7" y="902"/>
                    <a:pt x="6284" y="520"/>
                    <a:pt x="6284" y="325"/>
                  </a:cubicBezTo>
                  <a:cubicBezTo>
                    <a:pt x="6278" y="150"/>
                    <a:pt x="688" y="72"/>
                    <a:pt x="1" y="1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812775" y="2366113"/>
              <a:ext cx="187925" cy="21250"/>
            </a:xfrm>
            <a:custGeom>
              <a:avLst/>
              <a:gdLst/>
              <a:ahLst/>
              <a:cxnLst/>
              <a:rect l="l" t="t" r="r" b="b"/>
              <a:pathLst>
                <a:path w="7517" h="850" extrusionOk="0">
                  <a:moveTo>
                    <a:pt x="7516" y="33"/>
                  </a:moveTo>
                  <a:cubicBezTo>
                    <a:pt x="7516" y="33"/>
                    <a:pt x="5195" y="0"/>
                    <a:pt x="3956" y="104"/>
                  </a:cubicBezTo>
                  <a:cubicBezTo>
                    <a:pt x="2763" y="195"/>
                    <a:pt x="1" y="403"/>
                    <a:pt x="1" y="403"/>
                  </a:cubicBezTo>
                  <a:cubicBezTo>
                    <a:pt x="1" y="403"/>
                    <a:pt x="390" y="357"/>
                    <a:pt x="597" y="578"/>
                  </a:cubicBezTo>
                  <a:cubicBezTo>
                    <a:pt x="798" y="798"/>
                    <a:pt x="844" y="850"/>
                    <a:pt x="844" y="850"/>
                  </a:cubicBezTo>
                  <a:cubicBezTo>
                    <a:pt x="844" y="850"/>
                    <a:pt x="1058" y="519"/>
                    <a:pt x="1382" y="448"/>
                  </a:cubicBezTo>
                  <a:cubicBezTo>
                    <a:pt x="1700" y="370"/>
                    <a:pt x="5415" y="156"/>
                    <a:pt x="7516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337775" y="2364013"/>
              <a:ext cx="10725" cy="22550"/>
            </a:xfrm>
            <a:custGeom>
              <a:avLst/>
              <a:gdLst/>
              <a:ahLst/>
              <a:cxnLst/>
              <a:rect l="l" t="t" r="r" b="b"/>
              <a:pathLst>
                <a:path w="429" h="902" extrusionOk="0">
                  <a:moveTo>
                    <a:pt x="0" y="0"/>
                  </a:moveTo>
                  <a:lnTo>
                    <a:pt x="7" y="902"/>
                  </a:lnTo>
                  <a:lnTo>
                    <a:pt x="428" y="895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781650" y="2355888"/>
              <a:ext cx="7650" cy="22575"/>
            </a:xfrm>
            <a:custGeom>
              <a:avLst/>
              <a:gdLst/>
              <a:ahLst/>
              <a:cxnLst/>
              <a:rect l="l" t="t" r="r" b="b"/>
              <a:pathLst>
                <a:path w="306" h="903" extrusionOk="0">
                  <a:moveTo>
                    <a:pt x="0" y="7"/>
                  </a:moveTo>
                  <a:lnTo>
                    <a:pt x="13" y="902"/>
                  </a:lnTo>
                  <a:lnTo>
                    <a:pt x="305" y="902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769175" y="2359313"/>
              <a:ext cx="12825" cy="14775"/>
            </a:xfrm>
            <a:custGeom>
              <a:avLst/>
              <a:gdLst/>
              <a:ahLst/>
              <a:cxnLst/>
              <a:rect l="l" t="t" r="r" b="b"/>
              <a:pathLst>
                <a:path w="513" h="591" extrusionOk="0">
                  <a:moveTo>
                    <a:pt x="0" y="7"/>
                  </a:moveTo>
                  <a:cubicBezTo>
                    <a:pt x="0" y="7"/>
                    <a:pt x="415" y="78"/>
                    <a:pt x="376" y="590"/>
                  </a:cubicBezTo>
                  <a:lnTo>
                    <a:pt x="512" y="590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25422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16"/>
          <p:cNvGrpSpPr/>
          <p:nvPr/>
        </p:nvGrpSpPr>
        <p:grpSpPr>
          <a:xfrm rot="-10120393" flipH="1">
            <a:off x="1931130" y="-3957337"/>
            <a:ext cx="17502188" cy="6405353"/>
            <a:chOff x="-1468125" y="3375299"/>
            <a:chExt cx="13126948" cy="4804128"/>
          </a:xfrm>
        </p:grpSpPr>
        <p:grpSp>
          <p:nvGrpSpPr>
            <p:cNvPr id="1247" name="Google Shape;1247;p1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248" name="Google Shape;1248;p1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0" name="Google Shape;1250;p1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251" name="Google Shape;1251;p1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53" name="Google Shape;1253;p1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6"/>
          <p:cNvSpPr/>
          <p:nvPr/>
        </p:nvSpPr>
        <p:spPr>
          <a:xfrm rot="10800000" flipH="1">
            <a:off x="599020" y="3181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6"/>
          <p:cNvSpPr/>
          <p:nvPr/>
        </p:nvSpPr>
        <p:spPr>
          <a:xfrm rot="10800000" flipH="1">
            <a:off x="626814" y="8110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6"/>
          <p:cNvSpPr/>
          <p:nvPr/>
        </p:nvSpPr>
        <p:spPr>
          <a:xfrm rot="10800000" flipH="1">
            <a:off x="673134" y="7674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6"/>
          <p:cNvSpPr/>
          <p:nvPr/>
        </p:nvSpPr>
        <p:spPr>
          <a:xfrm rot="10800000" flipH="1">
            <a:off x="376474" y="2345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6"/>
          <p:cNvSpPr/>
          <p:nvPr/>
        </p:nvSpPr>
        <p:spPr>
          <a:xfrm rot="10800000" flipH="1">
            <a:off x="578264" y="2016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6"/>
          <p:cNvSpPr/>
          <p:nvPr/>
        </p:nvSpPr>
        <p:spPr>
          <a:xfrm rot="10800000" flipH="1">
            <a:off x="551818" y="15849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6"/>
          <p:cNvSpPr/>
          <p:nvPr/>
        </p:nvSpPr>
        <p:spPr>
          <a:xfrm rot="10800000" flipH="1">
            <a:off x="660676" y="20842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6"/>
          <p:cNvSpPr/>
          <p:nvPr/>
        </p:nvSpPr>
        <p:spPr>
          <a:xfrm rot="10800000" flipH="1">
            <a:off x="661700" y="2239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6"/>
          <p:cNvSpPr/>
          <p:nvPr/>
        </p:nvSpPr>
        <p:spPr>
          <a:xfrm rot="10800000" flipH="1">
            <a:off x="11864940" y="29836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6"/>
          <p:cNvSpPr/>
          <p:nvPr/>
        </p:nvSpPr>
        <p:spPr>
          <a:xfrm rot="10800000" flipH="1">
            <a:off x="11898987" y="3464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6"/>
          <p:cNvSpPr/>
          <p:nvPr/>
        </p:nvSpPr>
        <p:spPr>
          <a:xfrm rot="10800000" flipH="1">
            <a:off x="11869617" y="3647004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6"/>
          <p:cNvSpPr/>
          <p:nvPr/>
        </p:nvSpPr>
        <p:spPr>
          <a:xfrm rot="-4621910" flipH="1">
            <a:off x="1595160" y="359879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6"/>
          <p:cNvSpPr/>
          <p:nvPr/>
        </p:nvSpPr>
        <p:spPr>
          <a:xfrm rot="-4621910" flipH="1">
            <a:off x="2296411" y="55790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6"/>
          <p:cNvSpPr/>
          <p:nvPr/>
        </p:nvSpPr>
        <p:spPr>
          <a:xfrm rot="-4621910" flipH="1">
            <a:off x="1849968" y="4702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6"/>
          <p:cNvSpPr/>
          <p:nvPr/>
        </p:nvSpPr>
        <p:spPr>
          <a:xfrm rot="-4621910" flipH="1">
            <a:off x="1668362" y="39050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6"/>
          <p:cNvSpPr/>
          <p:nvPr/>
        </p:nvSpPr>
        <p:spPr>
          <a:xfrm rot="-4621910" flipH="1">
            <a:off x="1138954" y="494167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6"/>
          <p:cNvSpPr/>
          <p:nvPr/>
        </p:nvSpPr>
        <p:spPr>
          <a:xfrm rot="-4621910" flipH="1">
            <a:off x="1030616" y="66820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6"/>
          <p:cNvSpPr/>
          <p:nvPr/>
        </p:nvSpPr>
        <p:spPr>
          <a:xfrm rot="-4621910" flipH="1">
            <a:off x="884194" y="47156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6"/>
          <p:cNvSpPr/>
          <p:nvPr/>
        </p:nvSpPr>
        <p:spPr>
          <a:xfrm rot="10800000" flipH="1">
            <a:off x="794741" y="61749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3" name="Google Shape;1273;p16"/>
          <p:cNvGrpSpPr/>
          <p:nvPr/>
        </p:nvGrpSpPr>
        <p:grpSpPr>
          <a:xfrm>
            <a:off x="320147" y="5106105"/>
            <a:ext cx="501333" cy="1471715"/>
            <a:chOff x="307123" y="3588954"/>
            <a:chExt cx="376000" cy="1103786"/>
          </a:xfrm>
        </p:grpSpPr>
        <p:sp>
          <p:nvSpPr>
            <p:cNvPr id="1274" name="Google Shape;1274;p16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6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6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6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6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6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6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6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6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6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4" name="Google Shape;1284;p16"/>
          <p:cNvSpPr/>
          <p:nvPr/>
        </p:nvSpPr>
        <p:spPr>
          <a:xfrm rot="10800000" flipH="1">
            <a:off x="11774748" y="48959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6"/>
          <p:cNvSpPr/>
          <p:nvPr/>
        </p:nvSpPr>
        <p:spPr>
          <a:xfrm rot="10800000" flipH="1">
            <a:off x="11748301" y="44644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6"/>
          <p:cNvSpPr/>
          <p:nvPr/>
        </p:nvSpPr>
        <p:spPr>
          <a:xfrm rot="10800000" flipH="1">
            <a:off x="11857159" y="49637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6"/>
          <p:cNvSpPr/>
          <p:nvPr/>
        </p:nvSpPr>
        <p:spPr>
          <a:xfrm rot="10800000" flipH="1">
            <a:off x="11858182" y="51192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6"/>
          <p:cNvSpPr/>
          <p:nvPr/>
        </p:nvSpPr>
        <p:spPr>
          <a:xfrm rot="10800000" flipH="1">
            <a:off x="11535292" y="60796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6"/>
          <p:cNvSpPr/>
          <p:nvPr/>
        </p:nvSpPr>
        <p:spPr>
          <a:xfrm rot="10800000" flipH="1">
            <a:off x="5976462" y="6513205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6"/>
          <p:cNvSpPr/>
          <p:nvPr/>
        </p:nvSpPr>
        <p:spPr>
          <a:xfrm rot="10800000" flipH="1">
            <a:off x="11616827" y="64284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6"/>
          <p:cNvSpPr/>
          <p:nvPr/>
        </p:nvSpPr>
        <p:spPr>
          <a:xfrm rot="10800000" flipH="1">
            <a:off x="11344754" y="62237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6"/>
          <p:cNvSpPr/>
          <p:nvPr/>
        </p:nvSpPr>
        <p:spPr>
          <a:xfrm rot="10800000" flipH="1">
            <a:off x="6352117" y="63739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66836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17"/>
          <p:cNvGrpSpPr/>
          <p:nvPr/>
        </p:nvGrpSpPr>
        <p:grpSpPr>
          <a:xfrm>
            <a:off x="-5449149" y="-7417967"/>
            <a:ext cx="30058167" cy="9233192"/>
            <a:chOff x="-3636812" y="3375299"/>
            <a:chExt cx="22543625" cy="5566635"/>
          </a:xfrm>
        </p:grpSpPr>
        <p:grpSp>
          <p:nvGrpSpPr>
            <p:cNvPr id="1295" name="Google Shape;1295;p17"/>
            <p:cNvGrpSpPr/>
            <p:nvPr/>
          </p:nvGrpSpPr>
          <p:grpSpPr>
            <a:xfrm>
              <a:off x="-3636812" y="3375299"/>
              <a:ext cx="22543625" cy="5566635"/>
              <a:chOff x="1465514" y="4134125"/>
              <a:chExt cx="11970278" cy="3075829"/>
            </a:xfrm>
          </p:grpSpPr>
          <p:sp>
            <p:nvSpPr>
              <p:cNvPr id="1296" name="Google Shape;1296;p17"/>
              <p:cNvSpPr/>
              <p:nvPr/>
            </p:nvSpPr>
            <p:spPr>
              <a:xfrm rot="10800000" flipH="1">
                <a:off x="1465514" y="6073654"/>
                <a:ext cx="11970278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1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8" name="Google Shape;1298;p17"/>
            <p:cNvGrpSpPr/>
            <p:nvPr/>
          </p:nvGrpSpPr>
          <p:grpSpPr>
            <a:xfrm>
              <a:off x="-3636812" y="3509594"/>
              <a:ext cx="22543366" cy="5183386"/>
              <a:chOff x="-1674134" y="446017"/>
              <a:chExt cx="14648061" cy="5940843"/>
            </a:xfrm>
          </p:grpSpPr>
          <p:sp>
            <p:nvSpPr>
              <p:cNvPr id="1299" name="Google Shape;1299;p17"/>
              <p:cNvSpPr/>
              <p:nvPr/>
            </p:nvSpPr>
            <p:spPr>
              <a:xfrm rot="10800000" flipH="1"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7"/>
              <p:cNvSpPr/>
              <p:nvPr/>
            </p:nvSpPr>
            <p:spPr>
              <a:xfrm rot="-146746">
                <a:off x="-353119" y="68103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01" name="Google Shape;1301;p1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7"/>
          <p:cNvGrpSpPr/>
          <p:nvPr/>
        </p:nvGrpSpPr>
        <p:grpSpPr>
          <a:xfrm rot="488827">
            <a:off x="-162333" y="3103608"/>
            <a:ext cx="2292371" cy="3480201"/>
            <a:chOff x="168744" y="3588552"/>
            <a:chExt cx="1719465" cy="2610435"/>
          </a:xfrm>
        </p:grpSpPr>
        <p:grpSp>
          <p:nvGrpSpPr>
            <p:cNvPr id="1303" name="Google Shape;1303;p17"/>
            <p:cNvGrpSpPr/>
            <p:nvPr/>
          </p:nvGrpSpPr>
          <p:grpSpPr>
            <a:xfrm rot="-81520">
              <a:off x="199000" y="3607858"/>
              <a:ext cx="1658951" cy="2571823"/>
              <a:chOff x="-2093107" y="1399985"/>
              <a:chExt cx="2209840" cy="3425849"/>
            </a:xfrm>
          </p:grpSpPr>
          <p:sp>
            <p:nvSpPr>
              <p:cNvPr id="1304" name="Google Shape;1304;p1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17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1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8" name="Google Shape;1308;p17"/>
            <p:cNvGrpSpPr/>
            <p:nvPr/>
          </p:nvGrpSpPr>
          <p:grpSpPr>
            <a:xfrm rot="-6885477">
              <a:off x="-328975" y="4734173"/>
              <a:ext cx="2684876" cy="338383"/>
              <a:chOff x="86975" y="2311163"/>
              <a:chExt cx="953275" cy="120150"/>
            </a:xfrm>
          </p:grpSpPr>
          <p:sp>
            <p:nvSpPr>
              <p:cNvPr id="1309" name="Google Shape;1309;p17"/>
              <p:cNvSpPr/>
              <p:nvPr/>
            </p:nvSpPr>
            <p:spPr>
              <a:xfrm>
                <a:off x="256550" y="2358338"/>
                <a:ext cx="5669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4" extrusionOk="0">
                    <a:moveTo>
                      <a:pt x="0" y="480"/>
                    </a:moveTo>
                    <a:lnTo>
                      <a:pt x="7" y="934"/>
                    </a:lnTo>
                    <a:lnTo>
                      <a:pt x="22677" y="603"/>
                    </a:lnTo>
                    <a:lnTo>
                      <a:pt x="2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86975" y="2327363"/>
                <a:ext cx="250975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39" h="4158" extrusionOk="0">
                    <a:moveTo>
                      <a:pt x="791" y="4157"/>
                    </a:moveTo>
                    <a:lnTo>
                      <a:pt x="6777" y="3820"/>
                    </a:lnTo>
                    <a:cubicBezTo>
                      <a:pt x="7224" y="3794"/>
                      <a:pt x="7639" y="3554"/>
                      <a:pt x="7886" y="3178"/>
                    </a:cubicBezTo>
                    <a:lnTo>
                      <a:pt x="7886" y="3178"/>
                    </a:lnTo>
                    <a:cubicBezTo>
                      <a:pt x="8106" y="2847"/>
                      <a:pt x="8378" y="2478"/>
                      <a:pt x="8560" y="2387"/>
                    </a:cubicBezTo>
                    <a:lnTo>
                      <a:pt x="8560" y="2387"/>
                    </a:lnTo>
                    <a:cubicBezTo>
                      <a:pt x="8891" y="2218"/>
                      <a:pt x="10039" y="2368"/>
                      <a:pt x="10039" y="2368"/>
                    </a:cubicBezTo>
                    <a:lnTo>
                      <a:pt x="10039" y="2368"/>
                    </a:lnTo>
                    <a:lnTo>
                      <a:pt x="10032" y="1466"/>
                    </a:lnTo>
                    <a:cubicBezTo>
                      <a:pt x="10032" y="1466"/>
                      <a:pt x="8943" y="1641"/>
                      <a:pt x="8631" y="1486"/>
                    </a:cubicBezTo>
                    <a:lnTo>
                      <a:pt x="8631" y="1486"/>
                    </a:lnTo>
                    <a:cubicBezTo>
                      <a:pt x="8450" y="1395"/>
                      <a:pt x="8210" y="1071"/>
                      <a:pt x="8015" y="766"/>
                    </a:cubicBezTo>
                    <a:lnTo>
                      <a:pt x="8015" y="766"/>
                    </a:lnTo>
                    <a:cubicBezTo>
                      <a:pt x="7756" y="370"/>
                      <a:pt x="7315" y="124"/>
                      <a:pt x="6842" y="117"/>
                    </a:cubicBezTo>
                    <a:lnTo>
                      <a:pt x="6842" y="117"/>
                    </a:lnTo>
                    <a:lnTo>
                      <a:pt x="791" y="1"/>
                    </a:lnTo>
                    <a:cubicBezTo>
                      <a:pt x="0" y="1914"/>
                      <a:pt x="791" y="4157"/>
                      <a:pt x="791" y="415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199150" y="2344863"/>
                <a:ext cx="13880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552" h="2297" extrusionOk="0">
                    <a:moveTo>
                      <a:pt x="3476" y="1"/>
                    </a:moveTo>
                    <a:cubicBezTo>
                      <a:pt x="3755" y="572"/>
                      <a:pt x="3898" y="792"/>
                      <a:pt x="3489" y="876"/>
                    </a:cubicBezTo>
                    <a:cubicBezTo>
                      <a:pt x="3081" y="954"/>
                      <a:pt x="20" y="1084"/>
                      <a:pt x="13" y="1337"/>
                    </a:cubicBezTo>
                    <a:cubicBezTo>
                      <a:pt x="1" y="1590"/>
                      <a:pt x="3626" y="1551"/>
                      <a:pt x="3703" y="1680"/>
                    </a:cubicBezTo>
                    <a:cubicBezTo>
                      <a:pt x="3781" y="1810"/>
                      <a:pt x="3522" y="2297"/>
                      <a:pt x="3522" y="2297"/>
                    </a:cubicBezTo>
                    <a:cubicBezTo>
                      <a:pt x="3522" y="2297"/>
                      <a:pt x="3833" y="1817"/>
                      <a:pt x="4073" y="1687"/>
                    </a:cubicBezTo>
                    <a:cubicBezTo>
                      <a:pt x="4313" y="1557"/>
                      <a:pt x="5552" y="1668"/>
                      <a:pt x="5552" y="1668"/>
                    </a:cubicBezTo>
                    <a:cubicBezTo>
                      <a:pt x="5552" y="1668"/>
                      <a:pt x="4994" y="1590"/>
                      <a:pt x="4028" y="1551"/>
                    </a:cubicBezTo>
                    <a:cubicBezTo>
                      <a:pt x="3061" y="1505"/>
                      <a:pt x="630" y="1531"/>
                      <a:pt x="571" y="1330"/>
                    </a:cubicBezTo>
                    <a:cubicBezTo>
                      <a:pt x="513" y="1129"/>
                      <a:pt x="3593" y="935"/>
                      <a:pt x="4280" y="928"/>
                    </a:cubicBezTo>
                    <a:cubicBezTo>
                      <a:pt x="4968" y="922"/>
                      <a:pt x="5545" y="766"/>
                      <a:pt x="5545" y="766"/>
                    </a:cubicBezTo>
                    <a:cubicBezTo>
                      <a:pt x="5545" y="766"/>
                      <a:pt x="4527" y="954"/>
                      <a:pt x="4177" y="799"/>
                    </a:cubicBezTo>
                    <a:cubicBezTo>
                      <a:pt x="3827" y="643"/>
                      <a:pt x="3788" y="358"/>
                      <a:pt x="3476" y="1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197200" y="2364013"/>
                <a:ext cx="1407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902" extrusionOk="0">
                    <a:moveTo>
                      <a:pt x="5623" y="0"/>
                    </a:moveTo>
                    <a:cubicBezTo>
                      <a:pt x="5623" y="0"/>
                      <a:pt x="27" y="324"/>
                      <a:pt x="14" y="571"/>
                    </a:cubicBezTo>
                    <a:cubicBezTo>
                      <a:pt x="1" y="817"/>
                      <a:pt x="4942" y="830"/>
                      <a:pt x="5630" y="902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123775" y="2381363"/>
                <a:ext cx="1880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7523" h="630" extrusionOk="0">
                    <a:moveTo>
                      <a:pt x="0" y="149"/>
                    </a:moveTo>
                    <a:cubicBezTo>
                      <a:pt x="0" y="149"/>
                      <a:pt x="2490" y="0"/>
                      <a:pt x="3690" y="19"/>
                    </a:cubicBezTo>
                    <a:cubicBezTo>
                      <a:pt x="4890" y="39"/>
                      <a:pt x="7522" y="162"/>
                      <a:pt x="7522" y="162"/>
                    </a:cubicBezTo>
                    <a:cubicBezTo>
                      <a:pt x="7522" y="162"/>
                      <a:pt x="7127" y="123"/>
                      <a:pt x="6926" y="350"/>
                    </a:cubicBezTo>
                    <a:cubicBezTo>
                      <a:pt x="6725" y="571"/>
                      <a:pt x="6686" y="629"/>
                      <a:pt x="6686" y="629"/>
                    </a:cubicBezTo>
                    <a:cubicBezTo>
                      <a:pt x="6686" y="629"/>
                      <a:pt x="6459" y="305"/>
                      <a:pt x="6141" y="233"/>
                    </a:cubicBezTo>
                    <a:cubicBezTo>
                      <a:pt x="5817" y="169"/>
                      <a:pt x="1965" y="52"/>
                      <a:pt x="0" y="14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789100" y="2311163"/>
                <a:ext cx="2510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0040" h="4157" extrusionOk="0">
                    <a:moveTo>
                      <a:pt x="3263" y="337"/>
                    </a:moveTo>
                    <a:cubicBezTo>
                      <a:pt x="2809" y="363"/>
                      <a:pt x="2400" y="603"/>
                      <a:pt x="2154" y="979"/>
                    </a:cubicBezTo>
                    <a:lnTo>
                      <a:pt x="2154" y="979"/>
                    </a:lnTo>
                    <a:cubicBezTo>
                      <a:pt x="1933" y="1317"/>
                      <a:pt x="1661" y="1680"/>
                      <a:pt x="1479" y="1770"/>
                    </a:cubicBezTo>
                    <a:lnTo>
                      <a:pt x="1479" y="1770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7" y="2691"/>
                    </a:lnTo>
                    <a:cubicBezTo>
                      <a:pt x="7" y="2691"/>
                      <a:pt x="1090" y="2516"/>
                      <a:pt x="1408" y="2672"/>
                    </a:cubicBezTo>
                    <a:lnTo>
                      <a:pt x="1408" y="2672"/>
                    </a:lnTo>
                    <a:cubicBezTo>
                      <a:pt x="1589" y="2763"/>
                      <a:pt x="1829" y="3087"/>
                      <a:pt x="2024" y="3392"/>
                    </a:cubicBezTo>
                    <a:lnTo>
                      <a:pt x="2024" y="3392"/>
                    </a:lnTo>
                    <a:cubicBezTo>
                      <a:pt x="2283" y="3787"/>
                      <a:pt x="2718" y="4034"/>
                      <a:pt x="3191" y="4040"/>
                    </a:cubicBezTo>
                    <a:lnTo>
                      <a:pt x="3191" y="4040"/>
                    </a:lnTo>
                    <a:lnTo>
                      <a:pt x="9248" y="4157"/>
                    </a:lnTo>
                    <a:cubicBezTo>
                      <a:pt x="10039" y="2244"/>
                      <a:pt x="9248" y="0"/>
                      <a:pt x="9248" y="0"/>
                    </a:cubicBezTo>
                    <a:lnTo>
                      <a:pt x="92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789100" y="2355888"/>
                <a:ext cx="15712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6285" h="903" extrusionOk="0">
                    <a:moveTo>
                      <a:pt x="7" y="902"/>
                    </a:moveTo>
                    <a:cubicBezTo>
                      <a:pt x="7" y="902"/>
                      <a:pt x="6284" y="520"/>
                      <a:pt x="6284" y="325"/>
                    </a:cubicBezTo>
                    <a:cubicBezTo>
                      <a:pt x="6278" y="150"/>
                      <a:pt x="688" y="72"/>
                      <a:pt x="1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812775" y="2366113"/>
                <a:ext cx="1879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850" extrusionOk="0">
                    <a:moveTo>
                      <a:pt x="7516" y="33"/>
                    </a:moveTo>
                    <a:cubicBezTo>
                      <a:pt x="7516" y="33"/>
                      <a:pt x="5195" y="0"/>
                      <a:pt x="3956" y="104"/>
                    </a:cubicBezTo>
                    <a:cubicBezTo>
                      <a:pt x="2763" y="195"/>
                      <a:pt x="1" y="403"/>
                      <a:pt x="1" y="403"/>
                    </a:cubicBezTo>
                    <a:cubicBezTo>
                      <a:pt x="1" y="403"/>
                      <a:pt x="390" y="357"/>
                      <a:pt x="597" y="578"/>
                    </a:cubicBezTo>
                    <a:cubicBezTo>
                      <a:pt x="798" y="798"/>
                      <a:pt x="844" y="850"/>
                      <a:pt x="844" y="850"/>
                    </a:cubicBezTo>
                    <a:cubicBezTo>
                      <a:pt x="844" y="850"/>
                      <a:pt x="1058" y="519"/>
                      <a:pt x="1382" y="448"/>
                    </a:cubicBezTo>
                    <a:cubicBezTo>
                      <a:pt x="1700" y="370"/>
                      <a:pt x="5415" y="156"/>
                      <a:pt x="7516" y="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1017700" y="2311163"/>
                <a:ext cx="2255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4157" extrusionOk="0">
                    <a:moveTo>
                      <a:pt x="104" y="0"/>
                    </a:moveTo>
                    <a:lnTo>
                      <a:pt x="0" y="162"/>
                    </a:lnTo>
                    <a:cubicBezTo>
                      <a:pt x="0" y="162"/>
                      <a:pt x="616" y="2062"/>
                      <a:pt x="46" y="4014"/>
                    </a:cubicBezTo>
                    <a:lnTo>
                      <a:pt x="104" y="4157"/>
                    </a:lnTo>
                    <a:cubicBezTo>
                      <a:pt x="104" y="4157"/>
                      <a:pt x="902" y="2497"/>
                      <a:pt x="104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337775" y="2364013"/>
                <a:ext cx="10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2" extrusionOk="0">
                    <a:moveTo>
                      <a:pt x="0" y="0"/>
                    </a:moveTo>
                    <a:lnTo>
                      <a:pt x="7" y="902"/>
                    </a:lnTo>
                    <a:lnTo>
                      <a:pt x="428" y="895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781650" y="2355888"/>
                <a:ext cx="7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3" extrusionOk="0">
                    <a:moveTo>
                      <a:pt x="0" y="7"/>
                    </a:moveTo>
                    <a:lnTo>
                      <a:pt x="13" y="902"/>
                    </a:lnTo>
                    <a:lnTo>
                      <a:pt x="305" y="902"/>
                    </a:lnTo>
                    <a:lnTo>
                      <a:pt x="29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769175" y="2359313"/>
                <a:ext cx="128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91" extrusionOk="0">
                    <a:moveTo>
                      <a:pt x="0" y="7"/>
                    </a:moveTo>
                    <a:cubicBezTo>
                      <a:pt x="0" y="7"/>
                      <a:pt x="415" y="78"/>
                      <a:pt x="376" y="590"/>
                    </a:cubicBezTo>
                    <a:lnTo>
                      <a:pt x="512" y="59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1" name="Google Shape;1321;p17"/>
          <p:cNvSpPr/>
          <p:nvPr/>
        </p:nvSpPr>
        <p:spPr>
          <a:xfrm rot="10800000" flipH="1">
            <a:off x="234230" y="50159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7"/>
          <p:cNvSpPr/>
          <p:nvPr/>
        </p:nvSpPr>
        <p:spPr>
          <a:xfrm rot="10800000" flipH="1">
            <a:off x="740094" y="5831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7"/>
          <p:cNvSpPr/>
          <p:nvPr/>
        </p:nvSpPr>
        <p:spPr>
          <a:xfrm rot="10800000" flipH="1">
            <a:off x="490084" y="55910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7"/>
          <p:cNvSpPr/>
          <p:nvPr/>
        </p:nvSpPr>
        <p:spPr>
          <a:xfrm rot="10800000" flipH="1">
            <a:off x="713647" y="60108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7"/>
          <p:cNvSpPr/>
          <p:nvPr/>
        </p:nvSpPr>
        <p:spPr>
          <a:xfrm rot="2404442">
            <a:off x="10789066" y="5181595"/>
            <a:ext cx="929597" cy="1138187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26" name="Google Shape;1326;p17"/>
          <p:cNvGrpSpPr/>
          <p:nvPr/>
        </p:nvGrpSpPr>
        <p:grpSpPr>
          <a:xfrm rot="2404442">
            <a:off x="10763462" y="5136133"/>
            <a:ext cx="929597" cy="1138369"/>
            <a:chOff x="3397225" y="2974600"/>
            <a:chExt cx="381375" cy="467025"/>
          </a:xfrm>
        </p:grpSpPr>
        <p:sp>
          <p:nvSpPr>
            <p:cNvPr id="1327" name="Google Shape;1327;p1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6" name="Google Shape;1336;p17"/>
          <p:cNvSpPr/>
          <p:nvPr/>
        </p:nvSpPr>
        <p:spPr>
          <a:xfrm rot="10800000" flipH="1">
            <a:off x="10918263" y="3568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7"/>
          <p:cNvSpPr/>
          <p:nvPr/>
        </p:nvSpPr>
        <p:spPr>
          <a:xfrm rot="10800000" flipH="1">
            <a:off x="11424127" y="43848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7"/>
          <p:cNvSpPr/>
          <p:nvPr/>
        </p:nvSpPr>
        <p:spPr>
          <a:xfrm rot="10800000" flipH="1">
            <a:off x="11174117" y="41440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7"/>
          <p:cNvSpPr/>
          <p:nvPr/>
        </p:nvSpPr>
        <p:spPr>
          <a:xfrm rot="10800000" flipH="1">
            <a:off x="11205387" y="3892005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7"/>
          <p:cNvSpPr/>
          <p:nvPr/>
        </p:nvSpPr>
        <p:spPr>
          <a:xfrm rot="10800000" flipH="1">
            <a:off x="11178794" y="40711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7"/>
          <p:cNvSpPr/>
          <p:nvPr/>
        </p:nvSpPr>
        <p:spPr>
          <a:xfrm rot="10800000" flipH="1">
            <a:off x="11397681" y="45638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7"/>
          <p:cNvSpPr/>
          <p:nvPr/>
        </p:nvSpPr>
        <p:spPr>
          <a:xfrm rot="10800000" flipH="1">
            <a:off x="6260234" y="64906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7"/>
          <p:cNvSpPr/>
          <p:nvPr/>
        </p:nvSpPr>
        <p:spPr>
          <a:xfrm rot="10800000" flipH="1">
            <a:off x="5796890" y="61447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7"/>
          <p:cNvSpPr/>
          <p:nvPr/>
        </p:nvSpPr>
        <p:spPr>
          <a:xfrm rot="10800000" flipH="1">
            <a:off x="6357841" y="65853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7"/>
          <p:cNvSpPr/>
          <p:nvPr/>
        </p:nvSpPr>
        <p:spPr>
          <a:xfrm rot="10800000" flipH="1">
            <a:off x="6559631" y="62559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7"/>
          <p:cNvSpPr/>
          <p:nvPr/>
        </p:nvSpPr>
        <p:spPr>
          <a:xfrm rot="10800000" flipH="1">
            <a:off x="6642043" y="63237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7"/>
          <p:cNvSpPr/>
          <p:nvPr/>
        </p:nvSpPr>
        <p:spPr>
          <a:xfrm rot="10800000" flipH="1">
            <a:off x="5491793" y="62508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7"/>
          <p:cNvSpPr/>
          <p:nvPr/>
        </p:nvSpPr>
        <p:spPr>
          <a:xfrm rot="10800000" flipH="1">
            <a:off x="6643066" y="64792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9" name="Google Shape;1349;p17"/>
          <p:cNvGrpSpPr/>
          <p:nvPr/>
        </p:nvGrpSpPr>
        <p:grpSpPr>
          <a:xfrm rot="-5634973" flipH="1">
            <a:off x="3782009" y="672861"/>
            <a:ext cx="501351" cy="1471767"/>
            <a:chOff x="307123" y="3588954"/>
            <a:chExt cx="376000" cy="1103786"/>
          </a:xfrm>
        </p:grpSpPr>
        <p:sp>
          <p:nvSpPr>
            <p:cNvPr id="1350" name="Google Shape;1350;p1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88756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" name="Google Shape;1361;p18"/>
          <p:cNvGrpSpPr/>
          <p:nvPr/>
        </p:nvGrpSpPr>
        <p:grpSpPr>
          <a:xfrm rot="10800000">
            <a:off x="-8373198" y="-4578540"/>
            <a:ext cx="22653612" cy="6405504"/>
            <a:chOff x="-1468125" y="3375299"/>
            <a:chExt cx="13126948" cy="4804128"/>
          </a:xfrm>
        </p:grpSpPr>
        <p:grpSp>
          <p:nvGrpSpPr>
            <p:cNvPr id="1362" name="Google Shape;1362;p1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5" name="Google Shape;1365;p18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366" name="Google Shape;1366;p18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8" name="Google Shape;1368;p1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9" name="Google Shape;1369;p18"/>
          <p:cNvGrpSpPr/>
          <p:nvPr/>
        </p:nvGrpSpPr>
        <p:grpSpPr>
          <a:xfrm>
            <a:off x="11241038" y="1538727"/>
            <a:ext cx="668892" cy="1073525"/>
            <a:chOff x="5543250" y="2336625"/>
            <a:chExt cx="285900" cy="458850"/>
          </a:xfrm>
        </p:grpSpPr>
        <p:sp>
          <p:nvSpPr>
            <p:cNvPr id="1370" name="Google Shape;1370;p18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2" name="Google Shape;1372;p18"/>
          <p:cNvGrpSpPr/>
          <p:nvPr/>
        </p:nvGrpSpPr>
        <p:grpSpPr>
          <a:xfrm>
            <a:off x="11241027" y="1582387"/>
            <a:ext cx="608264" cy="986204"/>
            <a:chOff x="3589750" y="2221875"/>
            <a:chExt cx="269175" cy="436425"/>
          </a:xfrm>
        </p:grpSpPr>
        <p:sp>
          <p:nvSpPr>
            <p:cNvPr id="1373" name="Google Shape;1373;p18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8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8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8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8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8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8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8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8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8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7" name="Google Shape;1437;p18"/>
          <p:cNvGrpSpPr/>
          <p:nvPr/>
        </p:nvGrpSpPr>
        <p:grpSpPr>
          <a:xfrm>
            <a:off x="-236826" y="5194021"/>
            <a:ext cx="1710156" cy="1707207"/>
            <a:chOff x="-255682" y="3895515"/>
            <a:chExt cx="1282617" cy="1280405"/>
          </a:xfrm>
        </p:grpSpPr>
        <p:sp>
          <p:nvSpPr>
            <p:cNvPr id="1438" name="Google Shape;1438;p18"/>
            <p:cNvSpPr/>
            <p:nvPr/>
          </p:nvSpPr>
          <p:spPr>
            <a:xfrm rot="2423061">
              <a:off x="102911" y="4069489"/>
              <a:ext cx="400692" cy="703898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8"/>
            <p:cNvSpPr/>
            <p:nvPr/>
          </p:nvSpPr>
          <p:spPr>
            <a:xfrm rot="2423061">
              <a:off x="348343" y="4410506"/>
              <a:ext cx="411642" cy="702534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0" name="Google Shape;1440;p18"/>
            <p:cNvGrpSpPr/>
            <p:nvPr/>
          </p:nvGrpSpPr>
          <p:grpSpPr>
            <a:xfrm rot="2423106">
              <a:off x="-73985" y="4086214"/>
              <a:ext cx="919222" cy="899008"/>
              <a:chOff x="958963" y="4276050"/>
              <a:chExt cx="495000" cy="484075"/>
            </a:xfrm>
          </p:grpSpPr>
          <p:sp>
            <p:nvSpPr>
              <p:cNvPr id="1441" name="Google Shape;1441;p1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1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1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1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1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51" name="Google Shape;1451;p18"/>
          <p:cNvSpPr/>
          <p:nvPr/>
        </p:nvSpPr>
        <p:spPr>
          <a:xfrm rot="1451398" flipH="1">
            <a:off x="489485" y="1752518"/>
            <a:ext cx="49388" cy="65463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8"/>
          <p:cNvSpPr/>
          <p:nvPr/>
        </p:nvSpPr>
        <p:spPr>
          <a:xfrm rot="1451398" flipH="1">
            <a:off x="726713" y="1832427"/>
            <a:ext cx="46611" cy="53335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8"/>
          <p:cNvSpPr/>
          <p:nvPr/>
        </p:nvSpPr>
        <p:spPr>
          <a:xfrm rot="1451398" flipH="1">
            <a:off x="1371974" y="135381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8"/>
          <p:cNvSpPr/>
          <p:nvPr/>
        </p:nvSpPr>
        <p:spPr>
          <a:xfrm>
            <a:off x="11618535" y="55595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8"/>
          <p:cNvSpPr/>
          <p:nvPr/>
        </p:nvSpPr>
        <p:spPr>
          <a:xfrm>
            <a:off x="11485395" y="38846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8"/>
          <p:cNvSpPr/>
          <p:nvPr/>
        </p:nvSpPr>
        <p:spPr>
          <a:xfrm>
            <a:off x="11179797" y="60248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8"/>
          <p:cNvSpPr/>
          <p:nvPr/>
        </p:nvSpPr>
        <p:spPr>
          <a:xfrm>
            <a:off x="11535159" y="64738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8"/>
          <p:cNvSpPr/>
          <p:nvPr/>
        </p:nvSpPr>
        <p:spPr>
          <a:xfrm>
            <a:off x="11517187" y="65970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8"/>
          <p:cNvSpPr/>
          <p:nvPr/>
        </p:nvSpPr>
        <p:spPr>
          <a:xfrm>
            <a:off x="11616694" y="61678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8"/>
          <p:cNvSpPr/>
          <p:nvPr/>
        </p:nvSpPr>
        <p:spPr>
          <a:xfrm>
            <a:off x="11024473" y="6304362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8"/>
          <p:cNvSpPr/>
          <p:nvPr/>
        </p:nvSpPr>
        <p:spPr>
          <a:xfrm>
            <a:off x="9490129" y="11132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8"/>
          <p:cNvSpPr/>
          <p:nvPr/>
        </p:nvSpPr>
        <p:spPr>
          <a:xfrm>
            <a:off x="11344621" y="63639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8"/>
          <p:cNvSpPr/>
          <p:nvPr/>
        </p:nvSpPr>
        <p:spPr>
          <a:xfrm>
            <a:off x="11562217" y="45117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8"/>
          <p:cNvSpPr/>
          <p:nvPr/>
        </p:nvSpPr>
        <p:spPr>
          <a:xfrm rot="10800000" flipH="1">
            <a:off x="598153" y="44232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8"/>
          <p:cNvSpPr/>
          <p:nvPr/>
        </p:nvSpPr>
        <p:spPr>
          <a:xfrm rot="10800000" flipH="1">
            <a:off x="375607" y="3587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8"/>
          <p:cNvSpPr/>
          <p:nvPr/>
        </p:nvSpPr>
        <p:spPr>
          <a:xfrm rot="10800000" flipH="1">
            <a:off x="577398" y="3258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8"/>
          <p:cNvSpPr/>
          <p:nvPr/>
        </p:nvSpPr>
        <p:spPr>
          <a:xfrm rot="10800000" flipH="1">
            <a:off x="550951" y="28269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8"/>
          <p:cNvSpPr/>
          <p:nvPr/>
        </p:nvSpPr>
        <p:spPr>
          <a:xfrm rot="10800000" flipH="1">
            <a:off x="659809" y="3326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8"/>
          <p:cNvSpPr/>
          <p:nvPr/>
        </p:nvSpPr>
        <p:spPr>
          <a:xfrm rot="10800000" flipH="1">
            <a:off x="660833" y="3481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8"/>
          <p:cNvSpPr/>
          <p:nvPr/>
        </p:nvSpPr>
        <p:spPr>
          <a:xfrm rot="10800000" flipH="1">
            <a:off x="5877070" y="65047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8"/>
          <p:cNvSpPr/>
          <p:nvPr/>
        </p:nvSpPr>
        <p:spPr>
          <a:xfrm rot="10800000" flipH="1">
            <a:off x="5917958" y="59814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8"/>
          <p:cNvSpPr/>
          <p:nvPr/>
        </p:nvSpPr>
        <p:spPr>
          <a:xfrm rot="10800000" flipH="1">
            <a:off x="6119748" y="56520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8"/>
          <p:cNvSpPr/>
          <p:nvPr/>
        </p:nvSpPr>
        <p:spPr>
          <a:xfrm rot="10800000" flipH="1">
            <a:off x="6093301" y="52205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8"/>
          <p:cNvSpPr/>
          <p:nvPr/>
        </p:nvSpPr>
        <p:spPr>
          <a:xfrm rot="10800000" flipH="1">
            <a:off x="6325059" y="6380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8"/>
          <p:cNvSpPr/>
          <p:nvPr/>
        </p:nvSpPr>
        <p:spPr>
          <a:xfrm rot="10800000" flipH="1">
            <a:off x="6203182" y="58753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06139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19"/>
          <p:cNvGrpSpPr/>
          <p:nvPr/>
        </p:nvGrpSpPr>
        <p:grpSpPr>
          <a:xfrm rot="10800000">
            <a:off x="-2668755" y="-4118840"/>
            <a:ext cx="22207296" cy="6405504"/>
            <a:chOff x="-1468125" y="3375299"/>
            <a:chExt cx="13126948" cy="4804128"/>
          </a:xfrm>
        </p:grpSpPr>
        <p:grpSp>
          <p:nvGrpSpPr>
            <p:cNvPr id="1478" name="Google Shape;1478;p1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84" name="Google Shape;1484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9"/>
          <p:cNvGrpSpPr/>
          <p:nvPr/>
        </p:nvGrpSpPr>
        <p:grpSpPr>
          <a:xfrm>
            <a:off x="11149817" y="5460349"/>
            <a:ext cx="1600416" cy="1599891"/>
            <a:chOff x="-318887" y="1153537"/>
            <a:chExt cx="1200312" cy="1199918"/>
          </a:xfrm>
        </p:grpSpPr>
        <p:grpSp>
          <p:nvGrpSpPr>
            <p:cNvPr id="1486" name="Google Shape;1486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487" name="Google Shape;1487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1" name="Google Shape;1491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" name="Google Shape;1492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493" name="Google Shape;1493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2" name="Google Shape;1502;p19"/>
          <p:cNvGrpSpPr/>
          <p:nvPr/>
        </p:nvGrpSpPr>
        <p:grpSpPr>
          <a:xfrm rot="835337">
            <a:off x="11241002" y="4544849"/>
            <a:ext cx="1600377" cy="1599852"/>
            <a:chOff x="-318887" y="1153537"/>
            <a:chExt cx="1200312" cy="1199918"/>
          </a:xfrm>
        </p:grpSpPr>
        <p:grpSp>
          <p:nvGrpSpPr>
            <p:cNvPr id="1503" name="Google Shape;1503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504" name="Google Shape;1504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08" name="Google Shape;1508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9" name="Google Shape;1509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510" name="Google Shape;1510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9" name="Google Shape;1519;p19"/>
          <p:cNvSpPr/>
          <p:nvPr/>
        </p:nvSpPr>
        <p:spPr>
          <a:xfrm>
            <a:off x="299801" y="1699784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20" name="Google Shape;1520;p19"/>
          <p:cNvGrpSpPr/>
          <p:nvPr/>
        </p:nvGrpSpPr>
        <p:grpSpPr>
          <a:xfrm>
            <a:off x="212507" y="1674903"/>
            <a:ext cx="558711" cy="559011"/>
            <a:chOff x="2978325" y="3776725"/>
            <a:chExt cx="278575" cy="278725"/>
          </a:xfrm>
        </p:grpSpPr>
        <p:sp>
          <p:nvSpPr>
            <p:cNvPr id="1521" name="Google Shape;1521;p19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3" name="Google Shape;1553;p19"/>
          <p:cNvSpPr/>
          <p:nvPr/>
        </p:nvSpPr>
        <p:spPr>
          <a:xfrm rot="10800000" flipH="1">
            <a:off x="11726220" y="35790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9"/>
          <p:cNvSpPr/>
          <p:nvPr/>
        </p:nvSpPr>
        <p:spPr>
          <a:xfrm rot="10800000" flipH="1">
            <a:off x="11503674" y="27436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9"/>
          <p:cNvSpPr/>
          <p:nvPr/>
        </p:nvSpPr>
        <p:spPr>
          <a:xfrm rot="10800000" flipH="1">
            <a:off x="11705464" y="24142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9"/>
          <p:cNvSpPr/>
          <p:nvPr/>
        </p:nvSpPr>
        <p:spPr>
          <a:xfrm rot="10800000" flipH="1">
            <a:off x="11679018" y="19827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9"/>
          <p:cNvSpPr/>
          <p:nvPr/>
        </p:nvSpPr>
        <p:spPr>
          <a:xfrm rot="10800000" flipH="1">
            <a:off x="11787876" y="24820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9"/>
          <p:cNvSpPr/>
          <p:nvPr/>
        </p:nvSpPr>
        <p:spPr>
          <a:xfrm rot="10800000" flipH="1">
            <a:off x="11788900" y="26375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9"/>
          <p:cNvSpPr/>
          <p:nvPr/>
        </p:nvSpPr>
        <p:spPr>
          <a:xfrm>
            <a:off x="832835" y="51482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9"/>
          <p:cNvSpPr/>
          <p:nvPr/>
        </p:nvSpPr>
        <p:spPr>
          <a:xfrm>
            <a:off x="699695" y="34733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9"/>
          <p:cNvSpPr/>
          <p:nvPr/>
        </p:nvSpPr>
        <p:spPr>
          <a:xfrm>
            <a:off x="394097" y="56135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9"/>
          <p:cNvSpPr/>
          <p:nvPr/>
        </p:nvSpPr>
        <p:spPr>
          <a:xfrm>
            <a:off x="749459" y="60625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9"/>
          <p:cNvSpPr/>
          <p:nvPr/>
        </p:nvSpPr>
        <p:spPr>
          <a:xfrm>
            <a:off x="731487" y="61857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9"/>
          <p:cNvSpPr/>
          <p:nvPr/>
        </p:nvSpPr>
        <p:spPr>
          <a:xfrm>
            <a:off x="830994" y="57565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9"/>
          <p:cNvSpPr/>
          <p:nvPr/>
        </p:nvSpPr>
        <p:spPr>
          <a:xfrm>
            <a:off x="558921" y="59526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9"/>
          <p:cNvSpPr/>
          <p:nvPr/>
        </p:nvSpPr>
        <p:spPr>
          <a:xfrm>
            <a:off x="776517" y="41004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4997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1"/>
          <p:cNvGrpSpPr/>
          <p:nvPr/>
        </p:nvGrpSpPr>
        <p:grpSpPr>
          <a:xfrm rot="3292736">
            <a:off x="-15711096" y="2683106"/>
            <a:ext cx="30615624" cy="8758377"/>
            <a:chOff x="-1468125" y="3375299"/>
            <a:chExt cx="13152147" cy="5342938"/>
          </a:xfrm>
        </p:grpSpPr>
        <p:grpSp>
          <p:nvGrpSpPr>
            <p:cNvPr id="1765" name="Google Shape;1765;p2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766" name="Google Shape;1766;p2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8" name="Google Shape;1768;p2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769" name="Google Shape;1769;p2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71" name="Google Shape;1771;p21"/>
          <p:cNvGrpSpPr/>
          <p:nvPr/>
        </p:nvGrpSpPr>
        <p:grpSpPr>
          <a:xfrm rot="-9221932" flipH="1">
            <a:off x="2726682" y="5166720"/>
            <a:ext cx="4790548" cy="2683136"/>
            <a:chOff x="1458150" y="-643125"/>
            <a:chExt cx="3592822" cy="2012302"/>
          </a:xfrm>
        </p:grpSpPr>
        <p:sp>
          <p:nvSpPr>
            <p:cNvPr id="1772" name="Google Shape;1772;p21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1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1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23" name="Google Shape;1823;p21"/>
          <p:cNvSpPr txBox="1">
            <a:spLocks noGrp="1"/>
          </p:cNvSpPr>
          <p:nvPr>
            <p:ph type="title"/>
          </p:nvPr>
        </p:nvSpPr>
        <p:spPr>
          <a:xfrm>
            <a:off x="1418067" y="1211100"/>
            <a:ext cx="4103200" cy="19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4" name="Google Shape;1824;p21"/>
          <p:cNvSpPr txBox="1">
            <a:spLocks noGrp="1"/>
          </p:cNvSpPr>
          <p:nvPr>
            <p:ph type="body" idx="1"/>
          </p:nvPr>
        </p:nvSpPr>
        <p:spPr>
          <a:xfrm>
            <a:off x="1418067" y="3386233"/>
            <a:ext cx="4103200" cy="17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25" name="Google Shape;1825;p21"/>
          <p:cNvSpPr/>
          <p:nvPr/>
        </p:nvSpPr>
        <p:spPr>
          <a:xfrm>
            <a:off x="526369" y="12111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21"/>
          <p:cNvSpPr/>
          <p:nvPr/>
        </p:nvSpPr>
        <p:spPr>
          <a:xfrm>
            <a:off x="3805725" y="284380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21"/>
          <p:cNvSpPr/>
          <p:nvPr/>
        </p:nvSpPr>
        <p:spPr>
          <a:xfrm>
            <a:off x="1328585" y="1383747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21"/>
          <p:cNvSpPr/>
          <p:nvPr/>
        </p:nvSpPr>
        <p:spPr>
          <a:xfrm>
            <a:off x="884092" y="30538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9" name="Google Shape;1829;p21"/>
          <p:cNvGrpSpPr/>
          <p:nvPr/>
        </p:nvGrpSpPr>
        <p:grpSpPr>
          <a:xfrm rot="-5634973" flipH="1">
            <a:off x="4806642" y="-261206"/>
            <a:ext cx="501351" cy="1471767"/>
            <a:chOff x="307123" y="3588954"/>
            <a:chExt cx="376000" cy="1103786"/>
          </a:xfrm>
        </p:grpSpPr>
        <p:sp>
          <p:nvSpPr>
            <p:cNvPr id="1830" name="Google Shape;1830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0" name="Google Shape;1840;p21"/>
          <p:cNvSpPr/>
          <p:nvPr/>
        </p:nvSpPr>
        <p:spPr>
          <a:xfrm>
            <a:off x="1356380" y="373496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21"/>
          <p:cNvSpPr/>
          <p:nvPr/>
        </p:nvSpPr>
        <p:spPr>
          <a:xfrm>
            <a:off x="1402701" y="378697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21"/>
          <p:cNvSpPr/>
          <p:nvPr/>
        </p:nvSpPr>
        <p:spPr>
          <a:xfrm>
            <a:off x="1106041" y="2223846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21"/>
          <p:cNvSpPr/>
          <p:nvPr/>
        </p:nvSpPr>
        <p:spPr>
          <a:xfrm>
            <a:off x="499331" y="248534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21"/>
          <p:cNvSpPr/>
          <p:nvPr/>
        </p:nvSpPr>
        <p:spPr>
          <a:xfrm>
            <a:off x="1281385" y="2972415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21"/>
          <p:cNvSpPr/>
          <p:nvPr/>
        </p:nvSpPr>
        <p:spPr>
          <a:xfrm>
            <a:off x="1390243" y="24852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21"/>
          <p:cNvSpPr/>
          <p:nvPr/>
        </p:nvSpPr>
        <p:spPr>
          <a:xfrm>
            <a:off x="1391266" y="231853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21"/>
          <p:cNvSpPr/>
          <p:nvPr/>
        </p:nvSpPr>
        <p:spPr>
          <a:xfrm>
            <a:off x="1593443" y="26884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8" name="Google Shape;1848;p21"/>
          <p:cNvGrpSpPr/>
          <p:nvPr/>
        </p:nvGrpSpPr>
        <p:grpSpPr>
          <a:xfrm rot="5634973">
            <a:off x="1224409" y="-261206"/>
            <a:ext cx="501351" cy="1471767"/>
            <a:chOff x="307123" y="3588954"/>
            <a:chExt cx="376000" cy="1103786"/>
          </a:xfrm>
        </p:grpSpPr>
        <p:sp>
          <p:nvSpPr>
            <p:cNvPr id="1849" name="Google Shape;1849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369284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" name="Google Shape;1860;p22"/>
          <p:cNvGrpSpPr/>
          <p:nvPr/>
        </p:nvGrpSpPr>
        <p:grpSpPr>
          <a:xfrm rot="10800000" flipH="1">
            <a:off x="-2797249" y="-5345261"/>
            <a:ext cx="25032920" cy="7123917"/>
            <a:chOff x="-1468125" y="3375299"/>
            <a:chExt cx="13152147" cy="5342938"/>
          </a:xfrm>
        </p:grpSpPr>
        <p:grpSp>
          <p:nvGrpSpPr>
            <p:cNvPr id="1861" name="Google Shape;1861;p2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62" name="Google Shape;1862;p2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2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4" name="Google Shape;1864;p22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65" name="Google Shape;1865;p22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22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67" name="Google Shape;186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68" name="Google Shape;1868;p22"/>
          <p:cNvSpPr txBox="1">
            <a:spLocks noGrp="1"/>
          </p:cNvSpPr>
          <p:nvPr>
            <p:ph type="body" idx="1"/>
          </p:nvPr>
        </p:nvSpPr>
        <p:spPr>
          <a:xfrm>
            <a:off x="950967" y="1600800"/>
            <a:ext cx="10141600" cy="4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5065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23"/>
          <p:cNvGrpSpPr/>
          <p:nvPr/>
        </p:nvGrpSpPr>
        <p:grpSpPr>
          <a:xfrm rot="10800000">
            <a:off x="-4802299" y="-5243637"/>
            <a:ext cx="17536196" cy="7123917"/>
            <a:chOff x="-1468125" y="3375299"/>
            <a:chExt cx="13152147" cy="5342938"/>
          </a:xfrm>
        </p:grpSpPr>
        <p:grpSp>
          <p:nvGrpSpPr>
            <p:cNvPr id="1871" name="Google Shape;1871;p2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72" name="Google Shape;1872;p2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4" name="Google Shape;1874;p23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75" name="Google Shape;1875;p2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3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77" name="Google Shape;1877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8" name="Google Shape;1878;p23"/>
          <p:cNvSpPr txBox="1">
            <a:spLocks noGrp="1"/>
          </p:cNvSpPr>
          <p:nvPr>
            <p:ph type="body" idx="1"/>
          </p:nvPr>
        </p:nvSpPr>
        <p:spPr>
          <a:xfrm>
            <a:off x="950967" y="1616100"/>
            <a:ext cx="10141600" cy="4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820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4"/>
          <p:cNvSpPr txBox="1">
            <a:spLocks noGrp="1"/>
          </p:cNvSpPr>
          <p:nvPr>
            <p:ph type="body" idx="1"/>
          </p:nvPr>
        </p:nvSpPr>
        <p:spPr>
          <a:xfrm>
            <a:off x="951000" y="1540767"/>
            <a:ext cx="10290000" cy="46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5" name="Google Shape;135;p4"/>
          <p:cNvGrpSpPr/>
          <p:nvPr/>
        </p:nvGrpSpPr>
        <p:grpSpPr>
          <a:xfrm rot="10800000" flipH="1">
            <a:off x="-230360" y="-5557961"/>
            <a:ext cx="18462107" cy="7123917"/>
            <a:chOff x="-1468125" y="3375299"/>
            <a:chExt cx="13152147" cy="5342938"/>
          </a:xfrm>
        </p:grpSpPr>
        <p:grpSp>
          <p:nvGrpSpPr>
            <p:cNvPr id="136" name="Google Shape;136;p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7" name="Google Shape;137;p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" name="Google Shape;139;p4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40" name="Google Shape;140;p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4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2" name="Google Shape;142;p4"/>
          <p:cNvSpPr/>
          <p:nvPr/>
        </p:nvSpPr>
        <p:spPr>
          <a:xfrm rot="10800000" flipH="1">
            <a:off x="10395196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 rot="10800000" flipH="1">
            <a:off x="8316359" y="6098536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4"/>
          <p:cNvSpPr/>
          <p:nvPr/>
        </p:nvSpPr>
        <p:spPr>
          <a:xfrm rot="10800000" flipH="1">
            <a:off x="8744635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4"/>
          <p:cNvSpPr/>
          <p:nvPr/>
        </p:nvSpPr>
        <p:spPr>
          <a:xfrm rot="10800000" flipH="1">
            <a:off x="11700725" y="286715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4"/>
          <p:cNvSpPr/>
          <p:nvPr/>
        </p:nvSpPr>
        <p:spPr>
          <a:xfrm rot="10800000" flipH="1">
            <a:off x="9237348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4"/>
          <p:cNvSpPr/>
          <p:nvPr/>
        </p:nvSpPr>
        <p:spPr>
          <a:xfrm rot="10800000" flipH="1">
            <a:off x="11422414" y="59506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rot="10800000" flipH="1">
            <a:off x="11716353" y="21103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 rot="10800000" flipH="1">
            <a:off x="9153037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 rot="10800000" flipH="1">
            <a:off x="9515851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4"/>
          <p:cNvSpPr/>
          <p:nvPr/>
        </p:nvSpPr>
        <p:spPr>
          <a:xfrm rot="10800000" flipH="1">
            <a:off x="10211378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4"/>
          <p:cNvSpPr/>
          <p:nvPr/>
        </p:nvSpPr>
        <p:spPr>
          <a:xfrm rot="10800000" flipH="1">
            <a:off x="9573713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4"/>
          <p:cNvSpPr/>
          <p:nvPr/>
        </p:nvSpPr>
        <p:spPr>
          <a:xfrm rot="10800000" flipH="1">
            <a:off x="11528009" y="35464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4"/>
          <p:cNvSpPr/>
          <p:nvPr/>
        </p:nvSpPr>
        <p:spPr>
          <a:xfrm rot="10800000" flipH="1">
            <a:off x="10010611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4"/>
          <p:cNvSpPr/>
          <p:nvPr/>
        </p:nvSpPr>
        <p:spPr>
          <a:xfrm rot="10800000" flipH="1">
            <a:off x="11444557" y="218824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4"/>
          <p:cNvSpPr/>
          <p:nvPr/>
        </p:nvSpPr>
        <p:spPr>
          <a:xfrm rot="10800000" flipH="1">
            <a:off x="11834812" y="251451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4"/>
          <p:cNvSpPr/>
          <p:nvPr/>
        </p:nvSpPr>
        <p:spPr>
          <a:xfrm rot="10800000" flipH="1">
            <a:off x="11752103" y="3800029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4"/>
          <p:cNvSpPr/>
          <p:nvPr/>
        </p:nvSpPr>
        <p:spPr>
          <a:xfrm rot="10800000" flipH="1">
            <a:off x="9755633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4"/>
          <p:cNvSpPr/>
          <p:nvPr/>
        </p:nvSpPr>
        <p:spPr>
          <a:xfrm rot="10800000" flipH="1">
            <a:off x="8489656" y="615625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4"/>
          <p:cNvSpPr/>
          <p:nvPr/>
        </p:nvSpPr>
        <p:spPr>
          <a:xfrm rot="10800000" flipH="1">
            <a:off x="8343830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4"/>
          <p:cNvSpPr/>
          <p:nvPr/>
        </p:nvSpPr>
        <p:spPr>
          <a:xfrm rot="10800000" flipH="1">
            <a:off x="3268929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4"/>
          <p:cNvSpPr/>
          <p:nvPr/>
        </p:nvSpPr>
        <p:spPr>
          <a:xfrm rot="10800000" flipH="1">
            <a:off x="598959" y="54784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4"/>
          <p:cNvSpPr/>
          <p:nvPr/>
        </p:nvSpPr>
        <p:spPr>
          <a:xfrm rot="10800000" flipH="1">
            <a:off x="1618369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4"/>
          <p:cNvSpPr/>
          <p:nvPr/>
        </p:nvSpPr>
        <p:spPr>
          <a:xfrm rot="10800000" flipH="1">
            <a:off x="568141" y="348208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4"/>
          <p:cNvSpPr/>
          <p:nvPr/>
        </p:nvSpPr>
        <p:spPr>
          <a:xfrm rot="10800000" flipH="1">
            <a:off x="2111081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4"/>
          <p:cNvSpPr/>
          <p:nvPr/>
        </p:nvSpPr>
        <p:spPr>
          <a:xfrm rot="10800000" flipH="1">
            <a:off x="478047" y="49170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4"/>
          <p:cNvSpPr/>
          <p:nvPr/>
        </p:nvSpPr>
        <p:spPr>
          <a:xfrm rot="10800000" flipH="1">
            <a:off x="99004" y="5770397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4"/>
          <p:cNvSpPr/>
          <p:nvPr/>
        </p:nvSpPr>
        <p:spPr>
          <a:xfrm rot="10800000" flipH="1">
            <a:off x="2026771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4"/>
          <p:cNvSpPr/>
          <p:nvPr/>
        </p:nvSpPr>
        <p:spPr>
          <a:xfrm rot="10800000" flipH="1">
            <a:off x="2389584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4"/>
          <p:cNvSpPr/>
          <p:nvPr/>
        </p:nvSpPr>
        <p:spPr>
          <a:xfrm rot="10800000" flipH="1">
            <a:off x="3085111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4"/>
          <p:cNvSpPr/>
          <p:nvPr/>
        </p:nvSpPr>
        <p:spPr>
          <a:xfrm rot="10800000" flipH="1">
            <a:off x="2447447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4"/>
          <p:cNvSpPr/>
          <p:nvPr/>
        </p:nvSpPr>
        <p:spPr>
          <a:xfrm rot="10800000" flipH="1">
            <a:off x="2884345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4"/>
          <p:cNvSpPr/>
          <p:nvPr/>
        </p:nvSpPr>
        <p:spPr>
          <a:xfrm rot="10800000" flipH="1">
            <a:off x="371657" y="380485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4"/>
          <p:cNvSpPr/>
          <p:nvPr/>
        </p:nvSpPr>
        <p:spPr>
          <a:xfrm rot="10800000" flipH="1">
            <a:off x="426679" y="2867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4"/>
          <p:cNvSpPr/>
          <p:nvPr/>
        </p:nvSpPr>
        <p:spPr>
          <a:xfrm rot="10800000" flipH="1">
            <a:off x="646970" y="40122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4"/>
          <p:cNvSpPr/>
          <p:nvPr/>
        </p:nvSpPr>
        <p:spPr>
          <a:xfrm rot="10800000" flipH="1">
            <a:off x="439892" y="60113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4"/>
          <p:cNvSpPr/>
          <p:nvPr/>
        </p:nvSpPr>
        <p:spPr>
          <a:xfrm rot="10800000" flipH="1">
            <a:off x="2629366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4"/>
          <p:cNvSpPr/>
          <p:nvPr/>
        </p:nvSpPr>
        <p:spPr>
          <a:xfrm rot="10800000" flipH="1">
            <a:off x="585156" y="611437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4"/>
          <p:cNvSpPr/>
          <p:nvPr/>
        </p:nvSpPr>
        <p:spPr>
          <a:xfrm rot="10800000" flipH="1">
            <a:off x="1115134" y="6366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4"/>
          <p:cNvSpPr/>
          <p:nvPr/>
        </p:nvSpPr>
        <p:spPr>
          <a:xfrm rot="10800000" flipH="1">
            <a:off x="1217563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4"/>
          <p:cNvSpPr/>
          <p:nvPr/>
        </p:nvSpPr>
        <p:spPr>
          <a:xfrm rot="10800000" flipH="1">
            <a:off x="4987235" y="6275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4"/>
          <p:cNvSpPr/>
          <p:nvPr/>
        </p:nvSpPr>
        <p:spPr>
          <a:xfrm rot="10800000" flipH="1">
            <a:off x="5682762" y="63893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4"/>
          <p:cNvSpPr/>
          <p:nvPr/>
        </p:nvSpPr>
        <p:spPr>
          <a:xfrm rot="10800000" flipH="1">
            <a:off x="4479131" y="636763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 rot="10800000" flipH="1">
            <a:off x="7240727" y="64898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4"/>
          <p:cNvSpPr/>
          <p:nvPr/>
        </p:nvSpPr>
        <p:spPr>
          <a:xfrm rot="10800000" flipH="1">
            <a:off x="4744696" y="6202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4"/>
          <p:cNvSpPr/>
          <p:nvPr/>
        </p:nvSpPr>
        <p:spPr>
          <a:xfrm rot="10800000" flipH="1">
            <a:off x="11520754" y="43603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4"/>
          <p:cNvSpPr/>
          <p:nvPr/>
        </p:nvSpPr>
        <p:spPr>
          <a:xfrm rot="10800000" flipH="1">
            <a:off x="5227017" y="62577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398170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24"/>
          <p:cNvSpPr txBox="1">
            <a:spLocks noGrp="1"/>
          </p:cNvSpPr>
          <p:nvPr>
            <p:ph type="subTitle" idx="1"/>
          </p:nvPr>
        </p:nvSpPr>
        <p:spPr>
          <a:xfrm>
            <a:off x="950967" y="2145467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1" name="Google Shape;1881;p24"/>
          <p:cNvSpPr txBox="1">
            <a:spLocks noGrp="1"/>
          </p:cNvSpPr>
          <p:nvPr>
            <p:ph type="subTitle" idx="2"/>
          </p:nvPr>
        </p:nvSpPr>
        <p:spPr>
          <a:xfrm>
            <a:off x="950967" y="3816233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24"/>
          <p:cNvSpPr txBox="1">
            <a:spLocks noGrp="1"/>
          </p:cNvSpPr>
          <p:nvPr>
            <p:ph type="subTitle" idx="3"/>
          </p:nvPr>
        </p:nvSpPr>
        <p:spPr>
          <a:xfrm>
            <a:off x="950967" y="2760967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4"/>
          <p:cNvSpPr txBox="1">
            <a:spLocks noGrp="1"/>
          </p:cNvSpPr>
          <p:nvPr>
            <p:ph type="subTitle" idx="4"/>
          </p:nvPr>
        </p:nvSpPr>
        <p:spPr>
          <a:xfrm>
            <a:off x="950967" y="4431600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4"/>
          <p:cNvGrpSpPr/>
          <p:nvPr/>
        </p:nvGrpSpPr>
        <p:grpSpPr>
          <a:xfrm rot="687367">
            <a:off x="-5432616" y="5337462"/>
            <a:ext cx="10089752" cy="4932375"/>
            <a:chOff x="-1468125" y="3375299"/>
            <a:chExt cx="13126639" cy="4588111"/>
          </a:xfrm>
        </p:grpSpPr>
        <p:grpSp>
          <p:nvGrpSpPr>
            <p:cNvPr id="1886" name="Google Shape;1886;p2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87" name="Google Shape;1887;p2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89" name="Google Shape;1889;p24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0" name="Google Shape;1890;p24"/>
          <p:cNvSpPr/>
          <p:nvPr/>
        </p:nvSpPr>
        <p:spPr>
          <a:xfrm rot="655722">
            <a:off x="-5333474" y="6105007"/>
            <a:ext cx="9282523" cy="48640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24"/>
          <p:cNvSpPr/>
          <p:nvPr/>
        </p:nvSpPr>
        <p:spPr>
          <a:xfrm rot="10800000" flipH="1">
            <a:off x="4154207" y="3955016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24"/>
          <p:cNvSpPr/>
          <p:nvPr/>
        </p:nvSpPr>
        <p:spPr>
          <a:xfrm rot="10800000" flipH="1">
            <a:off x="4235624" y="16141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24"/>
          <p:cNvSpPr/>
          <p:nvPr/>
        </p:nvSpPr>
        <p:spPr>
          <a:xfrm rot="10800000" flipH="1">
            <a:off x="4236500" y="17694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24"/>
          <p:cNvSpPr/>
          <p:nvPr/>
        </p:nvSpPr>
        <p:spPr>
          <a:xfrm rot="10800000" flipH="1">
            <a:off x="4087707" y="8838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24"/>
          <p:cNvSpPr/>
          <p:nvPr/>
        </p:nvSpPr>
        <p:spPr>
          <a:xfrm rot="10800000" flipH="1">
            <a:off x="4121754" y="1364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24"/>
          <p:cNvSpPr/>
          <p:nvPr/>
        </p:nvSpPr>
        <p:spPr>
          <a:xfrm rot="10800000" flipH="1">
            <a:off x="3636394" y="8118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24"/>
          <p:cNvSpPr/>
          <p:nvPr/>
        </p:nvSpPr>
        <p:spPr>
          <a:xfrm rot="10800000" flipH="1">
            <a:off x="3386384" y="5710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24"/>
          <p:cNvSpPr/>
          <p:nvPr/>
        </p:nvSpPr>
        <p:spPr>
          <a:xfrm rot="10800000" flipH="1">
            <a:off x="3417654" y="3189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24"/>
          <p:cNvSpPr/>
          <p:nvPr/>
        </p:nvSpPr>
        <p:spPr>
          <a:xfrm rot="10800000" flipH="1">
            <a:off x="3391060" y="4981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24"/>
          <p:cNvSpPr/>
          <p:nvPr/>
        </p:nvSpPr>
        <p:spPr>
          <a:xfrm rot="10800000" flipH="1">
            <a:off x="200564" y="983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24"/>
          <p:cNvSpPr/>
          <p:nvPr/>
        </p:nvSpPr>
        <p:spPr>
          <a:xfrm rot="10800000" flipH="1">
            <a:off x="489240" y="3152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24"/>
          <p:cNvSpPr/>
          <p:nvPr/>
        </p:nvSpPr>
        <p:spPr>
          <a:xfrm rot="10800000" flipH="1">
            <a:off x="276254" y="757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24"/>
          <p:cNvSpPr/>
          <p:nvPr/>
        </p:nvSpPr>
        <p:spPr>
          <a:xfrm rot="10800000" flipH="1">
            <a:off x="425484" y="10669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24"/>
          <p:cNvSpPr/>
          <p:nvPr/>
        </p:nvSpPr>
        <p:spPr>
          <a:xfrm rot="10800000" flipH="1">
            <a:off x="314404" y="3430198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24"/>
          <p:cNvSpPr/>
          <p:nvPr/>
        </p:nvSpPr>
        <p:spPr>
          <a:xfrm rot="10800000" flipH="1">
            <a:off x="321126" y="3645285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24"/>
          <p:cNvSpPr/>
          <p:nvPr/>
        </p:nvSpPr>
        <p:spPr>
          <a:xfrm rot="10800000" flipH="1">
            <a:off x="360871" y="3584646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24"/>
          <p:cNvSpPr/>
          <p:nvPr/>
        </p:nvSpPr>
        <p:spPr>
          <a:xfrm rot="10800000" flipH="1">
            <a:off x="494423" y="370300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91260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5"/>
          <p:cNvGrpSpPr/>
          <p:nvPr/>
        </p:nvGrpSpPr>
        <p:grpSpPr>
          <a:xfrm rot="4296621" flipH="1">
            <a:off x="-5867141" y="166303"/>
            <a:ext cx="17503421" cy="8555407"/>
            <a:chOff x="-1468125" y="3375299"/>
            <a:chExt cx="13126639" cy="4588111"/>
          </a:xfrm>
        </p:grpSpPr>
        <p:grpSp>
          <p:nvGrpSpPr>
            <p:cNvPr id="1910" name="Google Shape;1910;p2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11" name="Google Shape;1911;p2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2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3" name="Google Shape;1913;p25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25"/>
          <p:cNvSpPr/>
          <p:nvPr/>
        </p:nvSpPr>
        <p:spPr>
          <a:xfrm rot="4328375" flipH="1">
            <a:off x="-6263745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5" name="Google Shape;1915;p25"/>
          <p:cNvGrpSpPr/>
          <p:nvPr/>
        </p:nvGrpSpPr>
        <p:grpSpPr>
          <a:xfrm>
            <a:off x="2086015" y="3870951"/>
            <a:ext cx="1461843" cy="2618412"/>
            <a:chOff x="5030175" y="794100"/>
            <a:chExt cx="1687520" cy="3022639"/>
          </a:xfrm>
        </p:grpSpPr>
        <p:sp>
          <p:nvSpPr>
            <p:cNvPr id="1916" name="Google Shape;1916;p25"/>
            <p:cNvSpPr/>
            <p:nvPr/>
          </p:nvSpPr>
          <p:spPr>
            <a:xfrm>
              <a:off x="5265820" y="1318014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rgbClr val="FF99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80" name="Google Shape;1980;p25"/>
          <p:cNvGrpSpPr/>
          <p:nvPr/>
        </p:nvGrpSpPr>
        <p:grpSpPr>
          <a:xfrm>
            <a:off x="814627" y="1185426"/>
            <a:ext cx="2334119" cy="2923237"/>
            <a:chOff x="643150" y="1236000"/>
            <a:chExt cx="2350100" cy="2943252"/>
          </a:xfrm>
        </p:grpSpPr>
        <p:sp>
          <p:nvSpPr>
            <p:cNvPr id="1981" name="Google Shape;1981;p25"/>
            <p:cNvSpPr/>
            <p:nvPr/>
          </p:nvSpPr>
          <p:spPr>
            <a:xfrm>
              <a:off x="855814" y="1878302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11" name="Google Shape;2011;p25"/>
          <p:cNvSpPr txBox="1">
            <a:spLocks noGrp="1"/>
          </p:cNvSpPr>
          <p:nvPr>
            <p:ph type="title"/>
          </p:nvPr>
        </p:nvSpPr>
        <p:spPr>
          <a:xfrm>
            <a:off x="7853567" y="2227867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2" name="Google Shape;2012;p25"/>
          <p:cNvSpPr txBox="1">
            <a:spLocks noGrp="1"/>
          </p:cNvSpPr>
          <p:nvPr>
            <p:ph type="subTitle" idx="1"/>
          </p:nvPr>
        </p:nvSpPr>
        <p:spPr>
          <a:xfrm>
            <a:off x="7853567" y="3009900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" name="Google Shape;2013;p25"/>
          <p:cNvSpPr txBox="1">
            <a:spLocks noGrp="1"/>
          </p:cNvSpPr>
          <p:nvPr>
            <p:ph type="title" idx="2"/>
          </p:nvPr>
        </p:nvSpPr>
        <p:spPr>
          <a:xfrm>
            <a:off x="7853567" y="3933684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4" name="Google Shape;2014;p25"/>
          <p:cNvSpPr txBox="1">
            <a:spLocks noGrp="1"/>
          </p:cNvSpPr>
          <p:nvPr>
            <p:ph type="subTitle" idx="3"/>
          </p:nvPr>
        </p:nvSpPr>
        <p:spPr>
          <a:xfrm>
            <a:off x="7853567" y="4715717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" name="Google Shape;2015;p2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16" name="Google Shape;2016;p25"/>
          <p:cNvSpPr/>
          <p:nvPr/>
        </p:nvSpPr>
        <p:spPr>
          <a:xfrm>
            <a:off x="11073096" y="30099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25"/>
          <p:cNvSpPr/>
          <p:nvPr/>
        </p:nvSpPr>
        <p:spPr>
          <a:xfrm>
            <a:off x="6261759" y="1374601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25"/>
          <p:cNvSpPr/>
          <p:nvPr/>
        </p:nvSpPr>
        <p:spPr>
          <a:xfrm>
            <a:off x="10868602" y="357154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25"/>
          <p:cNvSpPr/>
          <p:nvPr/>
        </p:nvSpPr>
        <p:spPr>
          <a:xfrm>
            <a:off x="6506525" y="23015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25"/>
          <p:cNvSpPr/>
          <p:nvPr/>
        </p:nvSpPr>
        <p:spPr>
          <a:xfrm>
            <a:off x="11361315" y="3829296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25"/>
          <p:cNvSpPr/>
          <p:nvPr/>
        </p:nvSpPr>
        <p:spPr>
          <a:xfrm>
            <a:off x="11690460" y="2884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25"/>
          <p:cNvSpPr/>
          <p:nvPr/>
        </p:nvSpPr>
        <p:spPr>
          <a:xfrm>
            <a:off x="11664014" y="2693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25"/>
          <p:cNvSpPr/>
          <p:nvPr/>
        </p:nvSpPr>
        <p:spPr>
          <a:xfrm>
            <a:off x="6301504" y="142574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25"/>
          <p:cNvSpPr/>
          <p:nvPr/>
        </p:nvSpPr>
        <p:spPr>
          <a:xfrm>
            <a:off x="11277004" y="363115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25"/>
          <p:cNvSpPr/>
          <p:nvPr/>
        </p:nvSpPr>
        <p:spPr>
          <a:xfrm>
            <a:off x="11639817" y="365775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25"/>
          <p:cNvSpPr/>
          <p:nvPr/>
        </p:nvSpPr>
        <p:spPr>
          <a:xfrm>
            <a:off x="11347145" y="19664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25"/>
          <p:cNvSpPr/>
          <p:nvPr/>
        </p:nvSpPr>
        <p:spPr>
          <a:xfrm>
            <a:off x="11697680" y="3559268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25"/>
          <p:cNvSpPr/>
          <p:nvPr/>
        </p:nvSpPr>
        <p:spPr>
          <a:xfrm>
            <a:off x="11466676" y="2329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25"/>
          <p:cNvSpPr/>
          <p:nvPr/>
        </p:nvSpPr>
        <p:spPr>
          <a:xfrm>
            <a:off x="11797269" y="1824855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25"/>
          <p:cNvSpPr/>
          <p:nvPr/>
        </p:nvSpPr>
        <p:spPr>
          <a:xfrm>
            <a:off x="11896778" y="1395701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25"/>
          <p:cNvSpPr/>
          <p:nvPr/>
        </p:nvSpPr>
        <p:spPr>
          <a:xfrm>
            <a:off x="11542357" y="383879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25"/>
          <p:cNvSpPr/>
          <p:nvPr/>
        </p:nvSpPr>
        <p:spPr>
          <a:xfrm>
            <a:off x="11618045" y="37344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25"/>
          <p:cNvSpPr/>
          <p:nvPr/>
        </p:nvSpPr>
        <p:spPr>
          <a:xfrm>
            <a:off x="11862503" y="389841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25"/>
          <p:cNvSpPr/>
          <p:nvPr/>
        </p:nvSpPr>
        <p:spPr>
          <a:xfrm>
            <a:off x="7788550" y="356679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25"/>
          <p:cNvSpPr/>
          <p:nvPr/>
        </p:nvSpPr>
        <p:spPr>
          <a:xfrm>
            <a:off x="6470125" y="148170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25"/>
          <p:cNvSpPr/>
          <p:nvPr/>
        </p:nvSpPr>
        <p:spPr>
          <a:xfrm>
            <a:off x="11641799" y="123555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25"/>
          <p:cNvSpPr/>
          <p:nvPr/>
        </p:nvSpPr>
        <p:spPr>
          <a:xfrm>
            <a:off x="6435056" y="132448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25"/>
          <p:cNvSpPr/>
          <p:nvPr/>
        </p:nvSpPr>
        <p:spPr>
          <a:xfrm>
            <a:off x="6186800" y="112736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25"/>
          <p:cNvSpPr/>
          <p:nvPr/>
        </p:nvSpPr>
        <p:spPr>
          <a:xfrm>
            <a:off x="6311437" y="18676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25"/>
          <p:cNvSpPr/>
          <p:nvPr/>
        </p:nvSpPr>
        <p:spPr>
          <a:xfrm>
            <a:off x="6289230" y="1127368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25"/>
          <p:cNvSpPr/>
          <p:nvPr/>
        </p:nvSpPr>
        <p:spPr>
          <a:xfrm rot="10800000" flipH="1">
            <a:off x="6275050" y="58044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25"/>
          <p:cNvSpPr/>
          <p:nvPr/>
        </p:nvSpPr>
        <p:spPr>
          <a:xfrm rot="10800000" flipH="1">
            <a:off x="6658874" y="49315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25"/>
          <p:cNvSpPr/>
          <p:nvPr/>
        </p:nvSpPr>
        <p:spPr>
          <a:xfrm rot="10800000" flipH="1">
            <a:off x="11381263" y="54821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25"/>
          <p:cNvSpPr/>
          <p:nvPr/>
        </p:nvSpPr>
        <p:spPr>
          <a:xfrm rot="10800000" flipH="1">
            <a:off x="11887127" y="62981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5"/>
          <p:cNvSpPr/>
          <p:nvPr/>
        </p:nvSpPr>
        <p:spPr>
          <a:xfrm rot="10800000" flipH="1">
            <a:off x="6372658" y="58991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5"/>
          <p:cNvSpPr/>
          <p:nvPr/>
        </p:nvSpPr>
        <p:spPr>
          <a:xfrm rot="10800000" flipH="1">
            <a:off x="6558490" y="45326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25"/>
          <p:cNvSpPr/>
          <p:nvPr/>
        </p:nvSpPr>
        <p:spPr>
          <a:xfrm rot="10800000" flipH="1">
            <a:off x="10721682" y="58369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25"/>
          <p:cNvSpPr/>
          <p:nvPr/>
        </p:nvSpPr>
        <p:spPr>
          <a:xfrm rot="10800000" flipH="1">
            <a:off x="11088267" y="6424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25"/>
          <p:cNvSpPr/>
          <p:nvPr/>
        </p:nvSpPr>
        <p:spPr>
          <a:xfrm rot="10800000" flipH="1">
            <a:off x="6322403" y="5567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25"/>
          <p:cNvSpPr/>
          <p:nvPr/>
        </p:nvSpPr>
        <p:spPr>
          <a:xfrm rot="10800000" flipH="1">
            <a:off x="6559366" y="46879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25"/>
          <p:cNvSpPr/>
          <p:nvPr/>
        </p:nvSpPr>
        <p:spPr>
          <a:xfrm rot="10800000" flipH="1">
            <a:off x="10804092" y="59047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25"/>
          <p:cNvSpPr/>
          <p:nvPr/>
        </p:nvSpPr>
        <p:spPr>
          <a:xfrm rot="10800000" flipH="1">
            <a:off x="11182067" y="4280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25"/>
          <p:cNvSpPr/>
          <p:nvPr/>
        </p:nvSpPr>
        <p:spPr>
          <a:xfrm rot="10800000" flipH="1">
            <a:off x="11637117" y="60572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25"/>
          <p:cNvSpPr/>
          <p:nvPr/>
        </p:nvSpPr>
        <p:spPr>
          <a:xfrm rot="10800000" flipH="1">
            <a:off x="11668387" y="58052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25"/>
          <p:cNvSpPr/>
          <p:nvPr/>
        </p:nvSpPr>
        <p:spPr>
          <a:xfrm rot="10800000" flipH="1">
            <a:off x="11641794" y="59843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25"/>
          <p:cNvSpPr/>
          <p:nvPr/>
        </p:nvSpPr>
        <p:spPr>
          <a:xfrm rot="10800000" flipH="1">
            <a:off x="10805116" y="60602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25"/>
          <p:cNvSpPr/>
          <p:nvPr/>
        </p:nvSpPr>
        <p:spPr>
          <a:xfrm rot="10800000" flipH="1">
            <a:off x="9880829" y="6188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25"/>
          <p:cNvSpPr/>
          <p:nvPr/>
        </p:nvSpPr>
        <p:spPr>
          <a:xfrm rot="10800000" flipH="1">
            <a:off x="8230269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25"/>
          <p:cNvSpPr/>
          <p:nvPr/>
        </p:nvSpPr>
        <p:spPr>
          <a:xfrm rot="10800000" flipH="1">
            <a:off x="8722981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25"/>
          <p:cNvSpPr/>
          <p:nvPr/>
        </p:nvSpPr>
        <p:spPr>
          <a:xfrm rot="10800000" flipH="1">
            <a:off x="10908047" y="5793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25"/>
          <p:cNvSpPr/>
          <p:nvPr/>
        </p:nvSpPr>
        <p:spPr>
          <a:xfrm rot="10800000" flipH="1">
            <a:off x="7841737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25"/>
          <p:cNvSpPr/>
          <p:nvPr/>
        </p:nvSpPr>
        <p:spPr>
          <a:xfrm rot="10800000" flipH="1">
            <a:off x="8638671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25"/>
          <p:cNvSpPr/>
          <p:nvPr/>
        </p:nvSpPr>
        <p:spPr>
          <a:xfrm rot="10800000" flipH="1">
            <a:off x="9001484" y="6256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25"/>
          <p:cNvSpPr/>
          <p:nvPr/>
        </p:nvSpPr>
        <p:spPr>
          <a:xfrm rot="10800000" flipH="1">
            <a:off x="9697011" y="6370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25"/>
          <p:cNvSpPr/>
          <p:nvPr/>
        </p:nvSpPr>
        <p:spPr>
          <a:xfrm rot="10800000" flipH="1">
            <a:off x="9059347" y="6362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25"/>
          <p:cNvSpPr/>
          <p:nvPr/>
        </p:nvSpPr>
        <p:spPr>
          <a:xfrm rot="10800000" flipH="1">
            <a:off x="5842676" y="5242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25"/>
          <p:cNvSpPr/>
          <p:nvPr/>
        </p:nvSpPr>
        <p:spPr>
          <a:xfrm rot="10800000" flipH="1">
            <a:off x="9496245" y="6187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25"/>
          <p:cNvSpPr/>
          <p:nvPr/>
        </p:nvSpPr>
        <p:spPr>
          <a:xfrm rot="10800000" flipH="1">
            <a:off x="8904023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25"/>
          <p:cNvSpPr/>
          <p:nvPr/>
        </p:nvSpPr>
        <p:spPr>
          <a:xfrm rot="10800000" flipH="1">
            <a:off x="8979712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25"/>
          <p:cNvSpPr/>
          <p:nvPr/>
        </p:nvSpPr>
        <p:spPr>
          <a:xfrm rot="10800000" flipH="1">
            <a:off x="9224170" y="5983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25"/>
          <p:cNvSpPr/>
          <p:nvPr/>
        </p:nvSpPr>
        <p:spPr>
          <a:xfrm rot="10800000" flipH="1">
            <a:off x="8010359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25"/>
          <p:cNvSpPr/>
          <p:nvPr/>
        </p:nvSpPr>
        <p:spPr>
          <a:xfrm rot="10800000" flipH="1">
            <a:off x="9241266" y="6238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25"/>
          <p:cNvSpPr/>
          <p:nvPr/>
        </p:nvSpPr>
        <p:spPr>
          <a:xfrm rot="10800000" flipH="1">
            <a:off x="7975289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25"/>
          <p:cNvSpPr/>
          <p:nvPr/>
        </p:nvSpPr>
        <p:spPr>
          <a:xfrm rot="10800000" flipH="1">
            <a:off x="7829463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25"/>
          <p:cNvSpPr/>
          <p:nvPr/>
        </p:nvSpPr>
        <p:spPr>
          <a:xfrm rot="10800000" flipH="1">
            <a:off x="11962220" y="48736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25"/>
          <p:cNvSpPr/>
          <p:nvPr/>
        </p:nvSpPr>
        <p:spPr>
          <a:xfrm rot="10800000" flipH="1">
            <a:off x="6410574" y="3802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25"/>
          <p:cNvSpPr/>
          <p:nvPr/>
        </p:nvSpPr>
        <p:spPr>
          <a:xfrm rot="10800000" flipH="1">
            <a:off x="6444620" y="428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25"/>
          <p:cNvSpPr/>
          <p:nvPr/>
        </p:nvSpPr>
        <p:spPr>
          <a:xfrm rot="10800000" flipH="1">
            <a:off x="9881810" y="4275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25"/>
          <p:cNvSpPr/>
          <p:nvPr/>
        </p:nvSpPr>
        <p:spPr>
          <a:xfrm rot="10800000" flipH="1">
            <a:off x="5959260" y="37303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25"/>
          <p:cNvSpPr/>
          <p:nvPr/>
        </p:nvSpPr>
        <p:spPr>
          <a:xfrm rot="10800000" flipH="1">
            <a:off x="5980151" y="32903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25"/>
          <p:cNvSpPr/>
          <p:nvPr/>
        </p:nvSpPr>
        <p:spPr>
          <a:xfrm rot="10800000" flipH="1">
            <a:off x="6182987" y="28841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25"/>
          <p:cNvSpPr/>
          <p:nvPr/>
        </p:nvSpPr>
        <p:spPr>
          <a:xfrm rot="10800000" flipH="1">
            <a:off x="6422410" y="30602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25"/>
          <p:cNvSpPr/>
          <p:nvPr/>
        </p:nvSpPr>
        <p:spPr>
          <a:xfrm rot="-5400000" flipH="1">
            <a:off x="7981507" y="2883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947417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26"/>
          <p:cNvSpPr/>
          <p:nvPr/>
        </p:nvSpPr>
        <p:spPr>
          <a:xfrm rot="2230325">
            <a:off x="1048728" y="-699060"/>
            <a:ext cx="2072141" cy="379736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6" name="Google Shape;2086;p26"/>
          <p:cNvGrpSpPr/>
          <p:nvPr/>
        </p:nvGrpSpPr>
        <p:grpSpPr>
          <a:xfrm rot="2230325">
            <a:off x="793111" y="-805319"/>
            <a:ext cx="2072141" cy="3796612"/>
            <a:chOff x="5699275" y="1407700"/>
            <a:chExt cx="1164300" cy="2133250"/>
          </a:xfrm>
        </p:grpSpPr>
        <p:sp>
          <p:nvSpPr>
            <p:cNvPr id="2087" name="Google Shape;2087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6" name="Google Shape;2126;p26"/>
          <p:cNvSpPr/>
          <p:nvPr/>
        </p:nvSpPr>
        <p:spPr>
          <a:xfrm rot="3944809">
            <a:off x="9664670" y="-813373"/>
            <a:ext cx="2072161" cy="3797405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7" name="Google Shape;2127;p26"/>
          <p:cNvGrpSpPr/>
          <p:nvPr/>
        </p:nvGrpSpPr>
        <p:grpSpPr>
          <a:xfrm rot="3944809">
            <a:off x="9491904" y="-1028942"/>
            <a:ext cx="2072161" cy="3796649"/>
            <a:chOff x="5699275" y="1407700"/>
            <a:chExt cx="1164300" cy="2133250"/>
          </a:xfrm>
        </p:grpSpPr>
        <p:sp>
          <p:nvSpPr>
            <p:cNvPr id="2128" name="Google Shape;2128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7" name="Google Shape;2167;p26"/>
          <p:cNvSpPr txBox="1">
            <a:spLocks noGrp="1"/>
          </p:cNvSpPr>
          <p:nvPr>
            <p:ph type="title"/>
          </p:nvPr>
        </p:nvSpPr>
        <p:spPr>
          <a:xfrm>
            <a:off x="1264800" y="33654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subTitle" idx="1"/>
          </p:nvPr>
        </p:nvSpPr>
        <p:spPr>
          <a:xfrm>
            <a:off x="1264800" y="414751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6"/>
          <p:cNvSpPr txBox="1">
            <a:spLocks noGrp="1"/>
          </p:cNvSpPr>
          <p:nvPr>
            <p:ph type="title" idx="2"/>
          </p:nvPr>
        </p:nvSpPr>
        <p:spPr>
          <a:xfrm>
            <a:off x="4652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subTitle" idx="3"/>
          </p:nvPr>
        </p:nvSpPr>
        <p:spPr>
          <a:xfrm>
            <a:off x="4652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" name="Google Shape;2171;p26"/>
          <p:cNvSpPr txBox="1">
            <a:spLocks noGrp="1"/>
          </p:cNvSpPr>
          <p:nvPr>
            <p:ph type="title" idx="4"/>
          </p:nvPr>
        </p:nvSpPr>
        <p:spPr>
          <a:xfrm>
            <a:off x="8040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2" name="Google Shape;2172;p26"/>
          <p:cNvSpPr txBox="1">
            <a:spLocks noGrp="1"/>
          </p:cNvSpPr>
          <p:nvPr>
            <p:ph type="subTitle" idx="5"/>
          </p:nvPr>
        </p:nvSpPr>
        <p:spPr>
          <a:xfrm>
            <a:off x="8040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6"/>
          <p:cNvGrpSpPr/>
          <p:nvPr/>
        </p:nvGrpSpPr>
        <p:grpSpPr>
          <a:xfrm rot="6483571">
            <a:off x="1845446" y="4537863"/>
            <a:ext cx="2204103" cy="3416955"/>
            <a:chOff x="-2093107" y="1399985"/>
            <a:chExt cx="2209840" cy="3425849"/>
          </a:xfrm>
        </p:grpSpPr>
        <p:sp>
          <p:nvSpPr>
            <p:cNvPr id="2174" name="Google Shape;2174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78" name="Google Shape;2178;p26"/>
          <p:cNvGrpSpPr/>
          <p:nvPr/>
        </p:nvGrpSpPr>
        <p:grpSpPr>
          <a:xfrm rot="6843628">
            <a:off x="3120475" y="4853604"/>
            <a:ext cx="2204236" cy="3417161"/>
            <a:chOff x="-2093107" y="1399985"/>
            <a:chExt cx="2209840" cy="3425849"/>
          </a:xfrm>
        </p:grpSpPr>
        <p:sp>
          <p:nvSpPr>
            <p:cNvPr id="2179" name="Google Shape;2179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3" name="Google Shape;2183;p26"/>
          <p:cNvGrpSpPr/>
          <p:nvPr/>
        </p:nvGrpSpPr>
        <p:grpSpPr>
          <a:xfrm rot="-4260559">
            <a:off x="1850911" y="4420391"/>
            <a:ext cx="2192775" cy="3448747"/>
            <a:chOff x="6013848" y="1327326"/>
            <a:chExt cx="2212362" cy="3479553"/>
          </a:xfrm>
        </p:grpSpPr>
        <p:sp>
          <p:nvSpPr>
            <p:cNvPr id="2184" name="Google Shape;2184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8" name="Google Shape;2198;p26"/>
          <p:cNvGrpSpPr/>
          <p:nvPr/>
        </p:nvGrpSpPr>
        <p:grpSpPr>
          <a:xfrm rot="-3957931">
            <a:off x="3126606" y="4735742"/>
            <a:ext cx="2193063" cy="3449199"/>
            <a:chOff x="6013848" y="1327326"/>
            <a:chExt cx="2212362" cy="3479553"/>
          </a:xfrm>
        </p:grpSpPr>
        <p:sp>
          <p:nvSpPr>
            <p:cNvPr id="2199" name="Google Shape;2199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3" name="Google Shape;2213;p26"/>
          <p:cNvSpPr/>
          <p:nvPr/>
        </p:nvSpPr>
        <p:spPr>
          <a:xfrm rot="10800000" flipH="1">
            <a:off x="8398274" y="62072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26"/>
          <p:cNvSpPr/>
          <p:nvPr/>
        </p:nvSpPr>
        <p:spPr>
          <a:xfrm rot="10800000" flipH="1">
            <a:off x="7846820" y="59314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26"/>
          <p:cNvSpPr/>
          <p:nvPr/>
        </p:nvSpPr>
        <p:spPr>
          <a:xfrm rot="10800000" flipH="1">
            <a:off x="8297890" y="58083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26"/>
          <p:cNvSpPr/>
          <p:nvPr/>
        </p:nvSpPr>
        <p:spPr>
          <a:xfrm rot="10800000" flipH="1">
            <a:off x="9161015" y="63184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26"/>
          <p:cNvSpPr/>
          <p:nvPr/>
        </p:nvSpPr>
        <p:spPr>
          <a:xfrm rot="10800000" flipH="1">
            <a:off x="9134567" y="58869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26"/>
          <p:cNvSpPr/>
          <p:nvPr/>
        </p:nvSpPr>
        <p:spPr>
          <a:xfrm rot="10800000" flipH="1">
            <a:off x="8298766" y="59636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26"/>
          <p:cNvSpPr/>
          <p:nvPr/>
        </p:nvSpPr>
        <p:spPr>
          <a:xfrm rot="10800000" flipH="1">
            <a:off x="6969374" y="59503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26"/>
          <p:cNvSpPr/>
          <p:nvPr/>
        </p:nvSpPr>
        <p:spPr>
          <a:xfrm rot="10800000" flipH="1">
            <a:off x="7003420" y="64307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26"/>
          <p:cNvSpPr/>
          <p:nvPr/>
        </p:nvSpPr>
        <p:spPr>
          <a:xfrm rot="10800000" flipH="1">
            <a:off x="8093177" y="63133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26"/>
          <p:cNvSpPr/>
          <p:nvPr/>
        </p:nvSpPr>
        <p:spPr>
          <a:xfrm rot="10800000" flipH="1">
            <a:off x="11516031" y="48592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26"/>
          <p:cNvSpPr/>
          <p:nvPr/>
        </p:nvSpPr>
        <p:spPr>
          <a:xfrm rot="10800000" flipH="1">
            <a:off x="10511770" y="6066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26"/>
          <p:cNvSpPr/>
          <p:nvPr/>
        </p:nvSpPr>
        <p:spPr>
          <a:xfrm rot="10800000" flipH="1">
            <a:off x="11241047" y="30431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26"/>
          <p:cNvSpPr/>
          <p:nvPr/>
        </p:nvSpPr>
        <p:spPr>
          <a:xfrm rot="10800000" flipH="1">
            <a:off x="11746911" y="3859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26"/>
          <p:cNvSpPr/>
          <p:nvPr/>
        </p:nvSpPr>
        <p:spPr>
          <a:xfrm rot="10800000" flipH="1">
            <a:off x="11265691" y="63940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26"/>
          <p:cNvSpPr/>
          <p:nvPr/>
        </p:nvSpPr>
        <p:spPr>
          <a:xfrm rot="10800000" flipH="1">
            <a:off x="11467482" y="60646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26"/>
          <p:cNvSpPr/>
          <p:nvPr/>
        </p:nvSpPr>
        <p:spPr>
          <a:xfrm rot="10800000" flipH="1">
            <a:off x="11441034" y="56331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26"/>
          <p:cNvSpPr/>
          <p:nvPr/>
        </p:nvSpPr>
        <p:spPr>
          <a:xfrm rot="10800000" flipH="1">
            <a:off x="11496900" y="3618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26"/>
          <p:cNvSpPr/>
          <p:nvPr/>
        </p:nvSpPr>
        <p:spPr>
          <a:xfrm rot="10800000" flipH="1">
            <a:off x="11528171" y="3366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26"/>
          <p:cNvSpPr/>
          <p:nvPr/>
        </p:nvSpPr>
        <p:spPr>
          <a:xfrm rot="10800000" flipH="1">
            <a:off x="11501577" y="3545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26"/>
          <p:cNvSpPr/>
          <p:nvPr/>
        </p:nvSpPr>
        <p:spPr>
          <a:xfrm rot="10800000" flipH="1">
            <a:off x="611383" y="39118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26"/>
          <p:cNvSpPr/>
          <p:nvPr/>
        </p:nvSpPr>
        <p:spPr>
          <a:xfrm rot="10800000" flipH="1">
            <a:off x="708991" y="40065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26"/>
          <p:cNvSpPr/>
          <p:nvPr/>
        </p:nvSpPr>
        <p:spPr>
          <a:xfrm rot="10800000" flipH="1">
            <a:off x="538469" y="43164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26"/>
          <p:cNvSpPr/>
          <p:nvPr/>
        </p:nvSpPr>
        <p:spPr>
          <a:xfrm rot="10800000" flipH="1">
            <a:off x="993192" y="37449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26"/>
          <p:cNvSpPr/>
          <p:nvPr/>
        </p:nvSpPr>
        <p:spPr>
          <a:xfrm rot="10800000" flipH="1">
            <a:off x="994216" y="39004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26"/>
          <p:cNvSpPr/>
          <p:nvPr/>
        </p:nvSpPr>
        <p:spPr>
          <a:xfrm rot="10800000" flipH="1">
            <a:off x="1022563" y="47124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26"/>
          <p:cNvSpPr/>
          <p:nvPr/>
        </p:nvSpPr>
        <p:spPr>
          <a:xfrm rot="10800000" flipH="1">
            <a:off x="838745" y="48943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26"/>
          <p:cNvSpPr/>
          <p:nvPr/>
        </p:nvSpPr>
        <p:spPr>
          <a:xfrm rot="10800000" flipH="1">
            <a:off x="556443" y="43627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26"/>
          <p:cNvSpPr/>
          <p:nvPr/>
        </p:nvSpPr>
        <p:spPr>
          <a:xfrm rot="10800000" flipH="1">
            <a:off x="637978" y="47115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26"/>
          <p:cNvSpPr/>
          <p:nvPr/>
        </p:nvSpPr>
        <p:spPr>
          <a:xfrm rot="10800000" flipH="1">
            <a:off x="365903" y="45068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26"/>
          <p:cNvSpPr/>
          <p:nvPr/>
        </p:nvSpPr>
        <p:spPr>
          <a:xfrm rot="10800000" flipH="1">
            <a:off x="382999" y="47626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26"/>
          <p:cNvSpPr/>
          <p:nvPr/>
        </p:nvSpPr>
        <p:spPr>
          <a:xfrm rot="10800000" flipH="1">
            <a:off x="3720886" y="30285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26"/>
          <p:cNvSpPr/>
          <p:nvPr/>
        </p:nvSpPr>
        <p:spPr>
          <a:xfrm rot="10800000" flipH="1">
            <a:off x="4171957" y="29054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26"/>
          <p:cNvSpPr/>
          <p:nvPr/>
        </p:nvSpPr>
        <p:spPr>
          <a:xfrm rot="10800000" flipH="1">
            <a:off x="5008634" y="2984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26"/>
          <p:cNvSpPr/>
          <p:nvPr/>
        </p:nvSpPr>
        <p:spPr>
          <a:xfrm rot="10800000" flipH="1">
            <a:off x="4172833" y="30607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26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p26"/>
          <p:cNvGrpSpPr/>
          <p:nvPr/>
        </p:nvGrpSpPr>
        <p:grpSpPr>
          <a:xfrm rot="10800000" flipH="1">
            <a:off x="-1957499" y="-3618037"/>
            <a:ext cx="17536196" cy="7123917"/>
            <a:chOff x="-1468125" y="3375299"/>
            <a:chExt cx="13152147" cy="5342938"/>
          </a:xfrm>
        </p:grpSpPr>
        <p:grpSp>
          <p:nvGrpSpPr>
            <p:cNvPr id="2249" name="Google Shape;2249;p2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250" name="Google Shape;2250;p2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2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2" name="Google Shape;2252;p26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2253" name="Google Shape;2253;p2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26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95920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6" name="Google Shape;2256;p27"/>
          <p:cNvGrpSpPr/>
          <p:nvPr/>
        </p:nvGrpSpPr>
        <p:grpSpPr>
          <a:xfrm rot="2895307">
            <a:off x="-1095603" y="-9315715"/>
            <a:ext cx="16712672" cy="18164969"/>
            <a:chOff x="-5125595" y="-7463674"/>
            <a:chExt cx="12534787" cy="13624034"/>
          </a:xfrm>
        </p:grpSpPr>
        <p:grpSp>
          <p:nvGrpSpPr>
            <p:cNvPr id="2257" name="Google Shape;2257;p27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2258" name="Google Shape;2258;p27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259" name="Google Shape;2259;p27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27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261" name="Google Shape;2261;p27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62" name="Google Shape;2262;p27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3" name="Google Shape;2263;p27"/>
          <p:cNvSpPr txBox="1">
            <a:spLocks noGrp="1"/>
          </p:cNvSpPr>
          <p:nvPr>
            <p:ph type="title"/>
          </p:nvPr>
        </p:nvSpPr>
        <p:spPr>
          <a:xfrm>
            <a:off x="1264800" y="30606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4" name="Google Shape;2264;p27"/>
          <p:cNvSpPr txBox="1">
            <a:spLocks noGrp="1"/>
          </p:cNvSpPr>
          <p:nvPr>
            <p:ph type="subTitle" idx="1"/>
          </p:nvPr>
        </p:nvSpPr>
        <p:spPr>
          <a:xfrm>
            <a:off x="1264800" y="3739584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27"/>
          <p:cNvSpPr txBox="1">
            <a:spLocks noGrp="1"/>
          </p:cNvSpPr>
          <p:nvPr>
            <p:ph type="title" idx="2"/>
          </p:nvPr>
        </p:nvSpPr>
        <p:spPr>
          <a:xfrm>
            <a:off x="4652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6" name="Google Shape;2266;p27"/>
          <p:cNvSpPr txBox="1">
            <a:spLocks noGrp="1"/>
          </p:cNvSpPr>
          <p:nvPr>
            <p:ph type="subTitle" idx="3"/>
          </p:nvPr>
        </p:nvSpPr>
        <p:spPr>
          <a:xfrm>
            <a:off x="4652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27"/>
          <p:cNvSpPr txBox="1">
            <a:spLocks noGrp="1"/>
          </p:cNvSpPr>
          <p:nvPr>
            <p:ph type="title" idx="4"/>
          </p:nvPr>
        </p:nvSpPr>
        <p:spPr>
          <a:xfrm>
            <a:off x="8040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8" name="Google Shape;2268;p27"/>
          <p:cNvSpPr txBox="1">
            <a:spLocks noGrp="1"/>
          </p:cNvSpPr>
          <p:nvPr>
            <p:ph type="subTitle" idx="5"/>
          </p:nvPr>
        </p:nvSpPr>
        <p:spPr>
          <a:xfrm>
            <a:off x="8040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27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0" name="Google Shape;2270;p27"/>
          <p:cNvSpPr/>
          <p:nvPr/>
        </p:nvSpPr>
        <p:spPr>
          <a:xfrm rot="-1404508">
            <a:off x="10586035" y="5368889"/>
            <a:ext cx="929623" cy="1138216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7"/>
          <p:cNvSpPr/>
          <p:nvPr/>
        </p:nvSpPr>
        <p:spPr>
          <a:xfrm rot="2069471">
            <a:off x="9794635" y="5867332"/>
            <a:ext cx="899763" cy="1101621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7"/>
          <p:cNvSpPr/>
          <p:nvPr/>
        </p:nvSpPr>
        <p:spPr>
          <a:xfrm rot="1590203">
            <a:off x="8606464" y="5689546"/>
            <a:ext cx="929600" cy="1138188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73" name="Google Shape;2273;p27"/>
          <p:cNvGrpSpPr/>
          <p:nvPr/>
        </p:nvGrpSpPr>
        <p:grpSpPr>
          <a:xfrm rot="-8100119" flipH="1">
            <a:off x="8044885" y="-1719639"/>
            <a:ext cx="4008611" cy="3326652"/>
            <a:chOff x="4229575" y="3280953"/>
            <a:chExt cx="1469625" cy="1219397"/>
          </a:xfrm>
        </p:grpSpPr>
        <p:sp>
          <p:nvSpPr>
            <p:cNvPr id="2274" name="Google Shape;2274;p27"/>
            <p:cNvSpPr/>
            <p:nvPr/>
          </p:nvSpPr>
          <p:spPr>
            <a:xfrm>
              <a:off x="4229575" y="3280953"/>
              <a:ext cx="1467900" cy="1167125"/>
            </a:xfrm>
            <a:custGeom>
              <a:avLst/>
              <a:gdLst/>
              <a:ahLst/>
              <a:cxnLst/>
              <a:rect l="l" t="t" r="r" b="b"/>
              <a:pathLst>
                <a:path w="58716" h="46685" extrusionOk="0">
                  <a:moveTo>
                    <a:pt x="25853" y="30504"/>
                  </a:moveTo>
                  <a:lnTo>
                    <a:pt x="26126" y="30690"/>
                  </a:lnTo>
                  <a:lnTo>
                    <a:pt x="26137" y="30668"/>
                  </a:lnTo>
                  <a:cubicBezTo>
                    <a:pt x="39151" y="37863"/>
                    <a:pt x="58716" y="41171"/>
                    <a:pt x="58716" y="41171"/>
                  </a:cubicBezTo>
                  <a:cubicBezTo>
                    <a:pt x="58716" y="41171"/>
                    <a:pt x="58650" y="41084"/>
                    <a:pt x="58519" y="40920"/>
                  </a:cubicBezTo>
                  <a:lnTo>
                    <a:pt x="58519" y="40920"/>
                  </a:lnTo>
                  <a:cubicBezTo>
                    <a:pt x="56827" y="38845"/>
                    <a:pt x="44665" y="24183"/>
                    <a:pt x="32622" y="17086"/>
                  </a:cubicBezTo>
                  <a:cubicBezTo>
                    <a:pt x="32240" y="16868"/>
                    <a:pt x="31858" y="16639"/>
                    <a:pt x="31476" y="16420"/>
                  </a:cubicBezTo>
                  <a:lnTo>
                    <a:pt x="31487" y="16409"/>
                  </a:lnTo>
                  <a:lnTo>
                    <a:pt x="30766" y="16006"/>
                  </a:lnTo>
                  <a:cubicBezTo>
                    <a:pt x="31083" y="15219"/>
                    <a:pt x="31378" y="14510"/>
                    <a:pt x="31629" y="13898"/>
                  </a:cubicBezTo>
                  <a:cubicBezTo>
                    <a:pt x="31749" y="13931"/>
                    <a:pt x="31880" y="13964"/>
                    <a:pt x="32011" y="13986"/>
                  </a:cubicBezTo>
                  <a:cubicBezTo>
                    <a:pt x="32142" y="13855"/>
                    <a:pt x="32208" y="13669"/>
                    <a:pt x="32229" y="13429"/>
                  </a:cubicBezTo>
                  <a:cubicBezTo>
                    <a:pt x="32098" y="13352"/>
                    <a:pt x="31967" y="13287"/>
                    <a:pt x="31836" y="13221"/>
                  </a:cubicBezTo>
                  <a:cubicBezTo>
                    <a:pt x="31945" y="12970"/>
                    <a:pt x="32044" y="12719"/>
                    <a:pt x="32142" y="12468"/>
                  </a:cubicBezTo>
                  <a:cubicBezTo>
                    <a:pt x="32164" y="12457"/>
                    <a:pt x="32175" y="12446"/>
                    <a:pt x="32186" y="12435"/>
                  </a:cubicBezTo>
                  <a:cubicBezTo>
                    <a:pt x="32491" y="12097"/>
                    <a:pt x="32797" y="11846"/>
                    <a:pt x="33103" y="11507"/>
                  </a:cubicBezTo>
                  <a:cubicBezTo>
                    <a:pt x="33441" y="11136"/>
                    <a:pt x="33758" y="10754"/>
                    <a:pt x="34074" y="10361"/>
                  </a:cubicBezTo>
                  <a:cubicBezTo>
                    <a:pt x="35690" y="8374"/>
                    <a:pt x="37022" y="6158"/>
                    <a:pt x="37896" y="3789"/>
                  </a:cubicBezTo>
                  <a:cubicBezTo>
                    <a:pt x="38027" y="3417"/>
                    <a:pt x="38158" y="3046"/>
                    <a:pt x="38267" y="2664"/>
                  </a:cubicBezTo>
                  <a:cubicBezTo>
                    <a:pt x="38387" y="2271"/>
                    <a:pt x="38169" y="1812"/>
                    <a:pt x="37732" y="1572"/>
                  </a:cubicBezTo>
                  <a:cubicBezTo>
                    <a:pt x="37393" y="1387"/>
                    <a:pt x="37033" y="1201"/>
                    <a:pt x="36651" y="1037"/>
                  </a:cubicBezTo>
                  <a:cubicBezTo>
                    <a:pt x="35909" y="699"/>
                    <a:pt x="35112" y="404"/>
                    <a:pt x="34347" y="164"/>
                  </a:cubicBezTo>
                  <a:cubicBezTo>
                    <a:pt x="33812" y="0"/>
                    <a:pt x="33277" y="208"/>
                    <a:pt x="33103" y="633"/>
                  </a:cubicBezTo>
                  <a:cubicBezTo>
                    <a:pt x="32644" y="1769"/>
                    <a:pt x="32273" y="2926"/>
                    <a:pt x="31978" y="4127"/>
                  </a:cubicBezTo>
                  <a:cubicBezTo>
                    <a:pt x="31978" y="4127"/>
                    <a:pt x="31978" y="4127"/>
                    <a:pt x="31978" y="4127"/>
                  </a:cubicBezTo>
                  <a:cubicBezTo>
                    <a:pt x="31476" y="6212"/>
                    <a:pt x="31236" y="8363"/>
                    <a:pt x="31279" y="10558"/>
                  </a:cubicBezTo>
                  <a:lnTo>
                    <a:pt x="31279" y="10579"/>
                  </a:lnTo>
                  <a:cubicBezTo>
                    <a:pt x="31290" y="11136"/>
                    <a:pt x="31290" y="11573"/>
                    <a:pt x="31454" y="12108"/>
                  </a:cubicBezTo>
                  <a:cubicBezTo>
                    <a:pt x="31356" y="12381"/>
                    <a:pt x="31258" y="12643"/>
                    <a:pt x="31159" y="12916"/>
                  </a:cubicBezTo>
                  <a:cubicBezTo>
                    <a:pt x="31028" y="12861"/>
                    <a:pt x="30908" y="12807"/>
                    <a:pt x="30777" y="12763"/>
                  </a:cubicBezTo>
                  <a:cubicBezTo>
                    <a:pt x="30646" y="13003"/>
                    <a:pt x="30548" y="13243"/>
                    <a:pt x="30493" y="13484"/>
                  </a:cubicBezTo>
                  <a:cubicBezTo>
                    <a:pt x="30614" y="13549"/>
                    <a:pt x="30755" y="13604"/>
                    <a:pt x="30886" y="13658"/>
                  </a:cubicBezTo>
                  <a:cubicBezTo>
                    <a:pt x="30657" y="14259"/>
                    <a:pt x="30406" y="14936"/>
                    <a:pt x="30133" y="15667"/>
                  </a:cubicBezTo>
                  <a:cubicBezTo>
                    <a:pt x="19947" y="10066"/>
                    <a:pt x="11628" y="7894"/>
                    <a:pt x="6332" y="7064"/>
                  </a:cubicBezTo>
                  <a:cubicBezTo>
                    <a:pt x="3417" y="6616"/>
                    <a:pt x="1409" y="6562"/>
                    <a:pt x="524" y="6573"/>
                  </a:cubicBezTo>
                  <a:cubicBezTo>
                    <a:pt x="175" y="6573"/>
                    <a:pt x="0" y="6583"/>
                    <a:pt x="0" y="6583"/>
                  </a:cubicBezTo>
                  <a:cubicBezTo>
                    <a:pt x="0" y="6583"/>
                    <a:pt x="4291" y="15722"/>
                    <a:pt x="18178" y="25602"/>
                  </a:cubicBezTo>
                  <a:cubicBezTo>
                    <a:pt x="19466" y="26519"/>
                    <a:pt x="20831" y="27436"/>
                    <a:pt x="22283" y="28353"/>
                  </a:cubicBezTo>
                  <a:cubicBezTo>
                    <a:pt x="23037" y="28834"/>
                    <a:pt x="23823" y="29325"/>
                    <a:pt x="24631" y="29806"/>
                  </a:cubicBezTo>
                  <a:cubicBezTo>
                    <a:pt x="24139" y="31028"/>
                    <a:pt x="23692" y="32131"/>
                    <a:pt x="23320" y="33037"/>
                  </a:cubicBezTo>
                  <a:cubicBezTo>
                    <a:pt x="23189" y="32983"/>
                    <a:pt x="23058" y="32939"/>
                    <a:pt x="22917" y="32895"/>
                  </a:cubicBezTo>
                  <a:cubicBezTo>
                    <a:pt x="22796" y="33114"/>
                    <a:pt x="22698" y="33354"/>
                    <a:pt x="22633" y="33616"/>
                  </a:cubicBezTo>
                  <a:cubicBezTo>
                    <a:pt x="22764" y="33670"/>
                    <a:pt x="22895" y="33725"/>
                    <a:pt x="23026" y="33769"/>
                  </a:cubicBezTo>
                  <a:cubicBezTo>
                    <a:pt x="22917" y="34042"/>
                    <a:pt x="22807" y="34304"/>
                    <a:pt x="22698" y="34566"/>
                  </a:cubicBezTo>
                  <a:cubicBezTo>
                    <a:pt x="22207" y="34850"/>
                    <a:pt x="21912" y="35166"/>
                    <a:pt x="21530" y="35570"/>
                  </a:cubicBezTo>
                  <a:cubicBezTo>
                    <a:pt x="21519" y="35570"/>
                    <a:pt x="21519" y="35581"/>
                    <a:pt x="21508" y="35581"/>
                  </a:cubicBezTo>
                  <a:cubicBezTo>
                    <a:pt x="20001" y="37164"/>
                    <a:pt x="18713" y="38911"/>
                    <a:pt x="17676" y="40789"/>
                  </a:cubicBezTo>
                  <a:cubicBezTo>
                    <a:pt x="17676" y="40789"/>
                    <a:pt x="17676" y="40789"/>
                    <a:pt x="17676" y="40789"/>
                  </a:cubicBezTo>
                  <a:cubicBezTo>
                    <a:pt x="17076" y="41870"/>
                    <a:pt x="16562" y="42983"/>
                    <a:pt x="16137" y="44130"/>
                  </a:cubicBezTo>
                  <a:cubicBezTo>
                    <a:pt x="15973" y="44555"/>
                    <a:pt x="16235" y="45069"/>
                    <a:pt x="16726" y="45309"/>
                  </a:cubicBezTo>
                  <a:cubicBezTo>
                    <a:pt x="17458" y="45647"/>
                    <a:pt x="18233" y="45975"/>
                    <a:pt x="19019" y="46226"/>
                  </a:cubicBezTo>
                  <a:cubicBezTo>
                    <a:pt x="19412" y="46357"/>
                    <a:pt x="19794" y="46477"/>
                    <a:pt x="20176" y="46564"/>
                  </a:cubicBezTo>
                  <a:cubicBezTo>
                    <a:pt x="20657" y="46684"/>
                    <a:pt x="21126" y="46499"/>
                    <a:pt x="21312" y="46117"/>
                  </a:cubicBezTo>
                  <a:cubicBezTo>
                    <a:pt x="21486" y="45767"/>
                    <a:pt x="21650" y="45407"/>
                    <a:pt x="21803" y="45047"/>
                  </a:cubicBezTo>
                  <a:cubicBezTo>
                    <a:pt x="22764" y="42710"/>
                    <a:pt x="23277" y="40177"/>
                    <a:pt x="23441" y="37623"/>
                  </a:cubicBezTo>
                  <a:cubicBezTo>
                    <a:pt x="23473" y="37120"/>
                    <a:pt x="23495" y="36618"/>
                    <a:pt x="23495" y="36127"/>
                  </a:cubicBezTo>
                  <a:cubicBezTo>
                    <a:pt x="23506" y="35668"/>
                    <a:pt x="23451" y="35275"/>
                    <a:pt x="23451" y="34817"/>
                  </a:cubicBezTo>
                  <a:cubicBezTo>
                    <a:pt x="23451" y="34806"/>
                    <a:pt x="23451" y="34784"/>
                    <a:pt x="23451" y="34762"/>
                  </a:cubicBezTo>
                  <a:cubicBezTo>
                    <a:pt x="23539" y="34511"/>
                    <a:pt x="23637" y="34260"/>
                    <a:pt x="23735" y="34009"/>
                  </a:cubicBezTo>
                  <a:cubicBezTo>
                    <a:pt x="23866" y="34042"/>
                    <a:pt x="24008" y="34085"/>
                    <a:pt x="24161" y="34118"/>
                  </a:cubicBezTo>
                  <a:cubicBezTo>
                    <a:pt x="24303" y="33922"/>
                    <a:pt x="24379" y="33736"/>
                    <a:pt x="24369" y="33561"/>
                  </a:cubicBezTo>
                  <a:cubicBezTo>
                    <a:pt x="24259" y="33485"/>
                    <a:pt x="24150" y="33419"/>
                    <a:pt x="24030" y="33365"/>
                  </a:cubicBezTo>
                  <a:cubicBezTo>
                    <a:pt x="24379" y="32448"/>
                    <a:pt x="24783" y="31356"/>
                    <a:pt x="25242" y="30155"/>
                  </a:cubicBezTo>
                  <a:cubicBezTo>
                    <a:pt x="25439" y="30275"/>
                    <a:pt x="25646" y="30395"/>
                    <a:pt x="25853" y="30504"/>
                  </a:cubicBezTo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7"/>
            <p:cNvSpPr/>
            <p:nvPr/>
          </p:nvSpPr>
          <p:spPr>
            <a:xfrm>
              <a:off x="4231275" y="3497800"/>
              <a:ext cx="1467925" cy="864700"/>
            </a:xfrm>
            <a:custGeom>
              <a:avLst/>
              <a:gdLst/>
              <a:ahLst/>
              <a:cxnLst/>
              <a:rect l="l" t="t" r="r" b="b"/>
              <a:pathLst>
                <a:path w="58717" h="34588" extrusionOk="0">
                  <a:moveTo>
                    <a:pt x="525" y="1"/>
                  </a:moveTo>
                  <a:cubicBezTo>
                    <a:pt x="175" y="1"/>
                    <a:pt x="1" y="11"/>
                    <a:pt x="1" y="11"/>
                  </a:cubicBezTo>
                  <a:lnTo>
                    <a:pt x="1" y="11"/>
                  </a:lnTo>
                  <a:cubicBezTo>
                    <a:pt x="1" y="11"/>
                    <a:pt x="4291" y="9139"/>
                    <a:pt x="18179" y="19030"/>
                  </a:cubicBezTo>
                  <a:lnTo>
                    <a:pt x="18179" y="19030"/>
                  </a:lnTo>
                  <a:cubicBezTo>
                    <a:pt x="19467" y="19936"/>
                    <a:pt x="20832" y="20864"/>
                    <a:pt x="22284" y="21781"/>
                  </a:cubicBezTo>
                  <a:lnTo>
                    <a:pt x="22284" y="21781"/>
                  </a:lnTo>
                  <a:cubicBezTo>
                    <a:pt x="23157" y="22338"/>
                    <a:pt x="24063" y="22895"/>
                    <a:pt x="25013" y="23452"/>
                  </a:cubicBezTo>
                  <a:lnTo>
                    <a:pt x="25013" y="23452"/>
                  </a:lnTo>
                  <a:cubicBezTo>
                    <a:pt x="37994" y="31094"/>
                    <a:pt x="58716" y="34588"/>
                    <a:pt x="58716" y="34588"/>
                  </a:cubicBezTo>
                  <a:lnTo>
                    <a:pt x="58716" y="34588"/>
                  </a:lnTo>
                  <a:cubicBezTo>
                    <a:pt x="58716" y="34588"/>
                    <a:pt x="58651" y="34501"/>
                    <a:pt x="58520" y="34348"/>
                  </a:cubicBezTo>
                  <a:lnTo>
                    <a:pt x="58520" y="34348"/>
                  </a:lnTo>
                  <a:lnTo>
                    <a:pt x="58520" y="34348"/>
                  </a:lnTo>
                  <a:cubicBezTo>
                    <a:pt x="56827" y="32262"/>
                    <a:pt x="44665" y="17600"/>
                    <a:pt x="32623" y="10514"/>
                  </a:cubicBezTo>
                  <a:lnTo>
                    <a:pt x="32623" y="10514"/>
                  </a:lnTo>
                  <a:cubicBezTo>
                    <a:pt x="21301" y="3844"/>
                    <a:pt x="12054" y="1387"/>
                    <a:pt x="6333" y="492"/>
                  </a:cubicBezTo>
                  <a:lnTo>
                    <a:pt x="6333" y="492"/>
                  </a:lnTo>
                  <a:cubicBezTo>
                    <a:pt x="3625" y="66"/>
                    <a:pt x="1704" y="1"/>
                    <a:pt x="732" y="1"/>
                  </a:cubicBezTo>
                  <a:lnTo>
                    <a:pt x="732" y="1"/>
                  </a:lnTo>
                  <a:cubicBezTo>
                    <a:pt x="656" y="1"/>
                    <a:pt x="590" y="1"/>
                    <a:pt x="525" y="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7"/>
            <p:cNvSpPr/>
            <p:nvPr/>
          </p:nvSpPr>
          <p:spPr>
            <a:xfrm>
              <a:off x="4244375" y="3497525"/>
              <a:ext cx="1449900" cy="858975"/>
            </a:xfrm>
            <a:custGeom>
              <a:avLst/>
              <a:gdLst/>
              <a:ahLst/>
              <a:cxnLst/>
              <a:rect l="l" t="t" r="r" b="b"/>
              <a:pathLst>
                <a:path w="57996" h="34359" extrusionOk="0">
                  <a:moveTo>
                    <a:pt x="4444" y="2643"/>
                  </a:moveTo>
                  <a:cubicBezTo>
                    <a:pt x="3134" y="1878"/>
                    <a:pt x="1835" y="1114"/>
                    <a:pt x="525" y="350"/>
                  </a:cubicBezTo>
                  <a:cubicBezTo>
                    <a:pt x="448" y="295"/>
                    <a:pt x="252" y="175"/>
                    <a:pt x="1" y="12"/>
                  </a:cubicBezTo>
                  <a:cubicBezTo>
                    <a:pt x="885" y="1"/>
                    <a:pt x="2894" y="44"/>
                    <a:pt x="5809" y="503"/>
                  </a:cubicBezTo>
                  <a:cubicBezTo>
                    <a:pt x="11530" y="1398"/>
                    <a:pt x="20777" y="3855"/>
                    <a:pt x="32099" y="10525"/>
                  </a:cubicBezTo>
                  <a:cubicBezTo>
                    <a:pt x="44141" y="17611"/>
                    <a:pt x="56303" y="32273"/>
                    <a:pt x="57996" y="34359"/>
                  </a:cubicBezTo>
                  <a:cubicBezTo>
                    <a:pt x="56827" y="33365"/>
                    <a:pt x="55539" y="32601"/>
                    <a:pt x="54185" y="31804"/>
                  </a:cubicBezTo>
                  <a:cubicBezTo>
                    <a:pt x="49502" y="29064"/>
                    <a:pt x="44829" y="26323"/>
                    <a:pt x="40145" y="23583"/>
                  </a:cubicBezTo>
                  <a:cubicBezTo>
                    <a:pt x="30854" y="18124"/>
                    <a:pt x="21563" y="12676"/>
                    <a:pt x="12272" y="7228"/>
                  </a:cubicBezTo>
                  <a:cubicBezTo>
                    <a:pt x="9663" y="5700"/>
                    <a:pt x="7053" y="4171"/>
                    <a:pt x="4444" y="2643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7"/>
            <p:cNvSpPr/>
            <p:nvPr/>
          </p:nvSpPr>
          <p:spPr>
            <a:xfrm>
              <a:off x="5360450" y="4125850"/>
              <a:ext cx="214000" cy="167875"/>
            </a:xfrm>
            <a:custGeom>
              <a:avLst/>
              <a:gdLst/>
              <a:ahLst/>
              <a:cxnLst/>
              <a:rect l="l" t="t" r="r" b="b"/>
              <a:pathLst>
                <a:path w="8560" h="6715" extrusionOk="0">
                  <a:moveTo>
                    <a:pt x="2511" y="22"/>
                  </a:moveTo>
                  <a:cubicBezTo>
                    <a:pt x="1987" y="120"/>
                    <a:pt x="1420" y="928"/>
                    <a:pt x="1136" y="1321"/>
                  </a:cubicBezTo>
                  <a:lnTo>
                    <a:pt x="1136" y="1321"/>
                  </a:lnTo>
                  <a:cubicBezTo>
                    <a:pt x="710" y="1900"/>
                    <a:pt x="382" y="2555"/>
                    <a:pt x="197" y="3243"/>
                  </a:cubicBezTo>
                  <a:lnTo>
                    <a:pt x="197" y="3243"/>
                  </a:lnTo>
                  <a:cubicBezTo>
                    <a:pt x="0" y="4018"/>
                    <a:pt x="44" y="4487"/>
                    <a:pt x="721" y="4979"/>
                  </a:cubicBezTo>
                  <a:lnTo>
                    <a:pt x="721" y="4979"/>
                  </a:lnTo>
                  <a:cubicBezTo>
                    <a:pt x="1070" y="5241"/>
                    <a:pt x="1496" y="5426"/>
                    <a:pt x="1845" y="5557"/>
                  </a:cubicBezTo>
                  <a:lnTo>
                    <a:pt x="1845" y="5557"/>
                  </a:lnTo>
                  <a:cubicBezTo>
                    <a:pt x="3669" y="6234"/>
                    <a:pt x="5590" y="6715"/>
                    <a:pt x="7533" y="6605"/>
                  </a:cubicBezTo>
                  <a:lnTo>
                    <a:pt x="7533" y="6605"/>
                  </a:lnTo>
                  <a:cubicBezTo>
                    <a:pt x="8243" y="6562"/>
                    <a:pt x="8560" y="5994"/>
                    <a:pt x="8265" y="5361"/>
                  </a:cubicBezTo>
                  <a:lnTo>
                    <a:pt x="8265" y="5361"/>
                  </a:lnTo>
                  <a:cubicBezTo>
                    <a:pt x="7424" y="3614"/>
                    <a:pt x="6070" y="2162"/>
                    <a:pt x="4586" y="895"/>
                  </a:cubicBezTo>
                  <a:lnTo>
                    <a:pt x="4586" y="895"/>
                  </a:lnTo>
                  <a:cubicBezTo>
                    <a:pt x="4302" y="655"/>
                    <a:pt x="3931" y="371"/>
                    <a:pt x="3527" y="186"/>
                  </a:cubicBezTo>
                  <a:lnTo>
                    <a:pt x="3527" y="186"/>
                  </a:lnTo>
                  <a:cubicBezTo>
                    <a:pt x="3276" y="77"/>
                    <a:pt x="3003" y="0"/>
                    <a:pt x="2751" y="0"/>
                  </a:cubicBezTo>
                  <a:lnTo>
                    <a:pt x="2751" y="0"/>
                  </a:lnTo>
                  <a:cubicBezTo>
                    <a:pt x="2664" y="0"/>
                    <a:pt x="2588" y="0"/>
                    <a:pt x="2511" y="2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7"/>
            <p:cNvSpPr/>
            <p:nvPr/>
          </p:nvSpPr>
          <p:spPr>
            <a:xfrm>
              <a:off x="5368350" y="4132675"/>
              <a:ext cx="195200" cy="153950"/>
            </a:xfrm>
            <a:custGeom>
              <a:avLst/>
              <a:gdLst/>
              <a:ahLst/>
              <a:cxnLst/>
              <a:rect l="l" t="t" r="r" b="b"/>
              <a:pathLst>
                <a:path w="7808" h="6158" extrusionOk="0">
                  <a:moveTo>
                    <a:pt x="2250" y="11"/>
                  </a:moveTo>
                  <a:cubicBezTo>
                    <a:pt x="1857" y="88"/>
                    <a:pt x="1344" y="797"/>
                    <a:pt x="1093" y="1136"/>
                  </a:cubicBezTo>
                  <a:lnTo>
                    <a:pt x="1093" y="1136"/>
                  </a:lnTo>
                  <a:lnTo>
                    <a:pt x="1038" y="1212"/>
                  </a:lnTo>
                  <a:cubicBezTo>
                    <a:pt x="918" y="1376"/>
                    <a:pt x="809" y="1540"/>
                    <a:pt x="700" y="1714"/>
                  </a:cubicBezTo>
                  <a:lnTo>
                    <a:pt x="700" y="1714"/>
                  </a:lnTo>
                  <a:cubicBezTo>
                    <a:pt x="569" y="1954"/>
                    <a:pt x="438" y="2206"/>
                    <a:pt x="339" y="2457"/>
                  </a:cubicBezTo>
                  <a:lnTo>
                    <a:pt x="339" y="2457"/>
                  </a:lnTo>
                  <a:cubicBezTo>
                    <a:pt x="263" y="2642"/>
                    <a:pt x="197" y="2839"/>
                    <a:pt x="154" y="3035"/>
                  </a:cubicBezTo>
                  <a:lnTo>
                    <a:pt x="154" y="3035"/>
                  </a:lnTo>
                  <a:cubicBezTo>
                    <a:pt x="23" y="3527"/>
                    <a:pt x="1" y="3843"/>
                    <a:pt x="208" y="4138"/>
                  </a:cubicBezTo>
                  <a:lnTo>
                    <a:pt x="208" y="4138"/>
                  </a:lnTo>
                  <a:cubicBezTo>
                    <a:pt x="285" y="4247"/>
                    <a:pt x="405" y="4367"/>
                    <a:pt x="569" y="4487"/>
                  </a:cubicBezTo>
                  <a:lnTo>
                    <a:pt x="569" y="4487"/>
                  </a:lnTo>
                  <a:cubicBezTo>
                    <a:pt x="831" y="4684"/>
                    <a:pt x="1180" y="4859"/>
                    <a:pt x="1628" y="5022"/>
                  </a:cubicBezTo>
                  <a:lnTo>
                    <a:pt x="1628" y="5022"/>
                  </a:lnTo>
                  <a:cubicBezTo>
                    <a:pt x="3778" y="5830"/>
                    <a:pt x="5547" y="6158"/>
                    <a:pt x="7196" y="6060"/>
                  </a:cubicBezTo>
                  <a:lnTo>
                    <a:pt x="7196" y="6060"/>
                  </a:lnTo>
                  <a:cubicBezTo>
                    <a:pt x="7447" y="6038"/>
                    <a:pt x="7632" y="5950"/>
                    <a:pt x="7720" y="5798"/>
                  </a:cubicBezTo>
                  <a:lnTo>
                    <a:pt x="7720" y="5798"/>
                  </a:lnTo>
                  <a:cubicBezTo>
                    <a:pt x="7807" y="5656"/>
                    <a:pt x="7807" y="5470"/>
                    <a:pt x="7731" y="5273"/>
                  </a:cubicBezTo>
                  <a:lnTo>
                    <a:pt x="7731" y="5273"/>
                  </a:lnTo>
                  <a:cubicBezTo>
                    <a:pt x="7720" y="5252"/>
                    <a:pt x="7709" y="5230"/>
                    <a:pt x="7698" y="5208"/>
                  </a:cubicBezTo>
                  <a:lnTo>
                    <a:pt x="7698" y="5208"/>
                  </a:lnTo>
                  <a:cubicBezTo>
                    <a:pt x="7076" y="3909"/>
                    <a:pt x="6126" y="2675"/>
                    <a:pt x="4728" y="1398"/>
                  </a:cubicBezTo>
                  <a:lnTo>
                    <a:pt x="4728" y="1398"/>
                  </a:lnTo>
                  <a:cubicBezTo>
                    <a:pt x="4532" y="1212"/>
                    <a:pt x="4313" y="1026"/>
                    <a:pt x="4095" y="830"/>
                  </a:cubicBezTo>
                  <a:lnTo>
                    <a:pt x="4095" y="830"/>
                  </a:lnTo>
                  <a:cubicBezTo>
                    <a:pt x="3746" y="524"/>
                    <a:pt x="3407" y="306"/>
                    <a:pt x="3101" y="164"/>
                  </a:cubicBezTo>
                  <a:lnTo>
                    <a:pt x="3101" y="164"/>
                  </a:lnTo>
                  <a:cubicBezTo>
                    <a:pt x="2850" y="55"/>
                    <a:pt x="2632" y="0"/>
                    <a:pt x="2425" y="0"/>
                  </a:cubicBezTo>
                  <a:lnTo>
                    <a:pt x="2425" y="0"/>
                  </a:lnTo>
                  <a:cubicBezTo>
                    <a:pt x="2370" y="0"/>
                    <a:pt x="2304" y="0"/>
                    <a:pt x="2250" y="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7"/>
            <p:cNvSpPr/>
            <p:nvPr/>
          </p:nvSpPr>
          <p:spPr>
            <a:xfrm>
              <a:off x="5368350" y="4167600"/>
              <a:ext cx="193275" cy="96925"/>
            </a:xfrm>
            <a:custGeom>
              <a:avLst/>
              <a:gdLst/>
              <a:ahLst/>
              <a:cxnLst/>
              <a:rect l="l" t="t" r="r" b="b"/>
              <a:pathLst>
                <a:path w="7731" h="3877" extrusionOk="0">
                  <a:moveTo>
                    <a:pt x="208" y="2741"/>
                  </a:moveTo>
                  <a:cubicBezTo>
                    <a:pt x="1" y="2446"/>
                    <a:pt x="23" y="2130"/>
                    <a:pt x="154" y="1638"/>
                  </a:cubicBezTo>
                  <a:cubicBezTo>
                    <a:pt x="197" y="1442"/>
                    <a:pt x="263" y="1245"/>
                    <a:pt x="339" y="1060"/>
                  </a:cubicBezTo>
                  <a:cubicBezTo>
                    <a:pt x="1071" y="1136"/>
                    <a:pt x="1791" y="1158"/>
                    <a:pt x="2512" y="1049"/>
                  </a:cubicBezTo>
                  <a:cubicBezTo>
                    <a:pt x="3331" y="918"/>
                    <a:pt x="4150" y="568"/>
                    <a:pt x="4728" y="1"/>
                  </a:cubicBezTo>
                  <a:cubicBezTo>
                    <a:pt x="6126" y="1278"/>
                    <a:pt x="7076" y="2512"/>
                    <a:pt x="7698" y="3811"/>
                  </a:cubicBezTo>
                  <a:cubicBezTo>
                    <a:pt x="7709" y="3833"/>
                    <a:pt x="7720" y="3855"/>
                    <a:pt x="7731" y="3876"/>
                  </a:cubicBezTo>
                  <a:cubicBezTo>
                    <a:pt x="7403" y="3713"/>
                    <a:pt x="7076" y="3571"/>
                    <a:pt x="6748" y="3440"/>
                  </a:cubicBezTo>
                  <a:cubicBezTo>
                    <a:pt x="6071" y="3167"/>
                    <a:pt x="5307" y="3036"/>
                    <a:pt x="4597" y="2894"/>
                  </a:cubicBezTo>
                  <a:cubicBezTo>
                    <a:pt x="3833" y="2730"/>
                    <a:pt x="3047" y="2643"/>
                    <a:pt x="2261" y="2621"/>
                  </a:cubicBezTo>
                  <a:cubicBezTo>
                    <a:pt x="2108" y="2621"/>
                    <a:pt x="798" y="2686"/>
                    <a:pt x="208" y="27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7"/>
            <p:cNvSpPr/>
            <p:nvPr/>
          </p:nvSpPr>
          <p:spPr>
            <a:xfrm>
              <a:off x="4305525" y="3533000"/>
              <a:ext cx="224100" cy="181825"/>
            </a:xfrm>
            <a:custGeom>
              <a:avLst/>
              <a:gdLst/>
              <a:ahLst/>
              <a:cxnLst/>
              <a:rect l="l" t="t" r="r" b="b"/>
              <a:pathLst>
                <a:path w="8964" h="7273" extrusionOk="0">
                  <a:moveTo>
                    <a:pt x="1114" y="56"/>
                  </a:moveTo>
                  <a:cubicBezTo>
                    <a:pt x="382" y="143"/>
                    <a:pt x="0" y="765"/>
                    <a:pt x="295" y="1464"/>
                  </a:cubicBezTo>
                  <a:lnTo>
                    <a:pt x="295" y="1464"/>
                  </a:lnTo>
                  <a:cubicBezTo>
                    <a:pt x="1081" y="3342"/>
                    <a:pt x="2435" y="4881"/>
                    <a:pt x="3931" y="6202"/>
                  </a:cubicBezTo>
                  <a:lnTo>
                    <a:pt x="3931" y="6202"/>
                  </a:lnTo>
                  <a:cubicBezTo>
                    <a:pt x="4214" y="6453"/>
                    <a:pt x="4586" y="6748"/>
                    <a:pt x="4990" y="6923"/>
                  </a:cubicBezTo>
                  <a:lnTo>
                    <a:pt x="4990" y="6923"/>
                  </a:lnTo>
                  <a:cubicBezTo>
                    <a:pt x="5776" y="7272"/>
                    <a:pt x="6234" y="7043"/>
                    <a:pt x="6867" y="6410"/>
                  </a:cubicBezTo>
                  <a:lnTo>
                    <a:pt x="6867" y="6410"/>
                  </a:lnTo>
                  <a:cubicBezTo>
                    <a:pt x="7435" y="5842"/>
                    <a:pt x="7894" y="5165"/>
                    <a:pt x="8232" y="4434"/>
                  </a:cubicBezTo>
                  <a:lnTo>
                    <a:pt x="8232" y="4434"/>
                  </a:lnTo>
                  <a:cubicBezTo>
                    <a:pt x="8472" y="3931"/>
                    <a:pt x="8964" y="2938"/>
                    <a:pt x="8811" y="2381"/>
                  </a:cubicBezTo>
                  <a:lnTo>
                    <a:pt x="8811" y="2381"/>
                  </a:lnTo>
                  <a:cubicBezTo>
                    <a:pt x="8723" y="2032"/>
                    <a:pt x="8472" y="1759"/>
                    <a:pt x="8178" y="1529"/>
                  </a:cubicBezTo>
                  <a:lnTo>
                    <a:pt x="8178" y="1529"/>
                  </a:lnTo>
                  <a:cubicBezTo>
                    <a:pt x="7817" y="1267"/>
                    <a:pt x="7381" y="1071"/>
                    <a:pt x="7020" y="940"/>
                  </a:cubicBezTo>
                  <a:lnTo>
                    <a:pt x="7020" y="940"/>
                  </a:lnTo>
                  <a:cubicBezTo>
                    <a:pt x="5470" y="394"/>
                    <a:pt x="3843" y="1"/>
                    <a:pt x="2184" y="1"/>
                  </a:cubicBezTo>
                  <a:lnTo>
                    <a:pt x="2184" y="1"/>
                  </a:lnTo>
                  <a:cubicBezTo>
                    <a:pt x="1823" y="1"/>
                    <a:pt x="1474" y="23"/>
                    <a:pt x="1114" y="5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7"/>
            <p:cNvSpPr/>
            <p:nvPr/>
          </p:nvSpPr>
          <p:spPr>
            <a:xfrm>
              <a:off x="4315350" y="3539025"/>
              <a:ext cx="207725" cy="168425"/>
            </a:xfrm>
            <a:custGeom>
              <a:avLst/>
              <a:gdLst/>
              <a:ahLst/>
              <a:cxnLst/>
              <a:rect l="l" t="t" r="r" b="b"/>
              <a:pathLst>
                <a:path w="8309" h="6737" extrusionOk="0">
                  <a:moveTo>
                    <a:pt x="743" y="55"/>
                  </a:moveTo>
                  <a:cubicBezTo>
                    <a:pt x="470" y="87"/>
                    <a:pt x="240" y="218"/>
                    <a:pt x="131" y="415"/>
                  </a:cubicBezTo>
                  <a:lnTo>
                    <a:pt x="131" y="415"/>
                  </a:lnTo>
                  <a:cubicBezTo>
                    <a:pt x="11" y="611"/>
                    <a:pt x="0" y="863"/>
                    <a:pt x="109" y="1125"/>
                  </a:cubicBezTo>
                  <a:lnTo>
                    <a:pt x="109" y="1125"/>
                  </a:lnTo>
                  <a:cubicBezTo>
                    <a:pt x="350" y="1692"/>
                    <a:pt x="644" y="2238"/>
                    <a:pt x="1005" y="2784"/>
                  </a:cubicBezTo>
                  <a:lnTo>
                    <a:pt x="1005" y="2784"/>
                  </a:lnTo>
                  <a:cubicBezTo>
                    <a:pt x="1212" y="3101"/>
                    <a:pt x="1441" y="3406"/>
                    <a:pt x="1692" y="3723"/>
                  </a:cubicBezTo>
                  <a:lnTo>
                    <a:pt x="1692" y="3723"/>
                  </a:lnTo>
                  <a:cubicBezTo>
                    <a:pt x="2249" y="4400"/>
                    <a:pt x="2904" y="5088"/>
                    <a:pt x="3690" y="5776"/>
                  </a:cubicBezTo>
                  <a:lnTo>
                    <a:pt x="3690" y="5776"/>
                  </a:lnTo>
                  <a:cubicBezTo>
                    <a:pt x="4062" y="6103"/>
                    <a:pt x="4389" y="6332"/>
                    <a:pt x="4695" y="6463"/>
                  </a:cubicBezTo>
                  <a:lnTo>
                    <a:pt x="4695" y="6463"/>
                  </a:lnTo>
                  <a:cubicBezTo>
                    <a:pt x="5306" y="6736"/>
                    <a:pt x="5667" y="6638"/>
                    <a:pt x="6300" y="6005"/>
                  </a:cubicBezTo>
                  <a:lnTo>
                    <a:pt x="6300" y="6005"/>
                  </a:lnTo>
                  <a:cubicBezTo>
                    <a:pt x="6682" y="5623"/>
                    <a:pt x="7020" y="5186"/>
                    <a:pt x="7304" y="4695"/>
                  </a:cubicBezTo>
                  <a:lnTo>
                    <a:pt x="7304" y="4695"/>
                  </a:lnTo>
                  <a:cubicBezTo>
                    <a:pt x="7424" y="4509"/>
                    <a:pt x="7533" y="4302"/>
                    <a:pt x="7621" y="4094"/>
                  </a:cubicBezTo>
                  <a:lnTo>
                    <a:pt x="7621" y="4094"/>
                  </a:lnTo>
                  <a:lnTo>
                    <a:pt x="7632" y="4083"/>
                  </a:lnTo>
                  <a:lnTo>
                    <a:pt x="7675" y="3996"/>
                  </a:lnTo>
                  <a:cubicBezTo>
                    <a:pt x="7883" y="3559"/>
                    <a:pt x="8309" y="2642"/>
                    <a:pt x="8189" y="2205"/>
                  </a:cubicBezTo>
                  <a:lnTo>
                    <a:pt x="8189" y="2205"/>
                  </a:lnTo>
                  <a:cubicBezTo>
                    <a:pt x="8123" y="1943"/>
                    <a:pt x="7937" y="1703"/>
                    <a:pt x="7643" y="1474"/>
                  </a:cubicBezTo>
                  <a:lnTo>
                    <a:pt x="7643" y="1474"/>
                  </a:lnTo>
                  <a:cubicBezTo>
                    <a:pt x="7370" y="1267"/>
                    <a:pt x="6998" y="1081"/>
                    <a:pt x="6551" y="928"/>
                  </a:cubicBezTo>
                  <a:lnTo>
                    <a:pt x="6551" y="928"/>
                  </a:lnTo>
                  <a:cubicBezTo>
                    <a:pt x="5535" y="568"/>
                    <a:pt x="4607" y="317"/>
                    <a:pt x="3734" y="175"/>
                  </a:cubicBezTo>
                  <a:lnTo>
                    <a:pt x="3734" y="175"/>
                  </a:lnTo>
                  <a:cubicBezTo>
                    <a:pt x="3057" y="55"/>
                    <a:pt x="2413" y="0"/>
                    <a:pt x="1791" y="0"/>
                  </a:cubicBezTo>
                  <a:lnTo>
                    <a:pt x="1791" y="0"/>
                  </a:lnTo>
                  <a:cubicBezTo>
                    <a:pt x="1441" y="0"/>
                    <a:pt x="1092" y="22"/>
                    <a:pt x="743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7"/>
            <p:cNvSpPr/>
            <p:nvPr/>
          </p:nvSpPr>
          <p:spPr>
            <a:xfrm>
              <a:off x="4340450" y="3543375"/>
              <a:ext cx="182625" cy="97750"/>
            </a:xfrm>
            <a:custGeom>
              <a:avLst/>
              <a:gdLst/>
              <a:ahLst/>
              <a:cxnLst/>
              <a:rect l="l" t="t" r="r" b="b"/>
              <a:pathLst>
                <a:path w="7305" h="3910" extrusionOk="0">
                  <a:moveTo>
                    <a:pt x="688" y="3549"/>
                  </a:moveTo>
                  <a:cubicBezTo>
                    <a:pt x="437" y="3232"/>
                    <a:pt x="208" y="2927"/>
                    <a:pt x="1" y="2610"/>
                  </a:cubicBezTo>
                  <a:cubicBezTo>
                    <a:pt x="568" y="2676"/>
                    <a:pt x="1147" y="2708"/>
                    <a:pt x="1693" y="2556"/>
                  </a:cubicBezTo>
                  <a:cubicBezTo>
                    <a:pt x="2403" y="2359"/>
                    <a:pt x="3058" y="1769"/>
                    <a:pt x="3090" y="1038"/>
                  </a:cubicBezTo>
                  <a:cubicBezTo>
                    <a:pt x="3101" y="656"/>
                    <a:pt x="2959" y="296"/>
                    <a:pt x="2730" y="1"/>
                  </a:cubicBezTo>
                  <a:cubicBezTo>
                    <a:pt x="3603" y="143"/>
                    <a:pt x="4531" y="394"/>
                    <a:pt x="5547" y="754"/>
                  </a:cubicBezTo>
                  <a:cubicBezTo>
                    <a:pt x="5994" y="907"/>
                    <a:pt x="6366" y="1093"/>
                    <a:pt x="6639" y="1300"/>
                  </a:cubicBezTo>
                  <a:cubicBezTo>
                    <a:pt x="6933" y="1529"/>
                    <a:pt x="7119" y="1769"/>
                    <a:pt x="7185" y="2031"/>
                  </a:cubicBezTo>
                  <a:cubicBezTo>
                    <a:pt x="7305" y="2468"/>
                    <a:pt x="6879" y="3385"/>
                    <a:pt x="6671" y="3822"/>
                  </a:cubicBezTo>
                  <a:lnTo>
                    <a:pt x="6628" y="3909"/>
                  </a:lnTo>
                  <a:cubicBezTo>
                    <a:pt x="6606" y="3877"/>
                    <a:pt x="6595" y="3844"/>
                    <a:pt x="6584" y="3822"/>
                  </a:cubicBezTo>
                  <a:cubicBezTo>
                    <a:pt x="6366" y="3374"/>
                    <a:pt x="6136" y="3014"/>
                    <a:pt x="5634" y="2828"/>
                  </a:cubicBezTo>
                  <a:cubicBezTo>
                    <a:pt x="5121" y="2654"/>
                    <a:pt x="4553" y="2708"/>
                    <a:pt x="4018" y="2785"/>
                  </a:cubicBezTo>
                  <a:cubicBezTo>
                    <a:pt x="2894" y="2949"/>
                    <a:pt x="1780" y="3200"/>
                    <a:pt x="688" y="3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7"/>
            <p:cNvSpPr/>
            <p:nvPr/>
          </p:nvSpPr>
          <p:spPr>
            <a:xfrm>
              <a:off x="4592100" y="3683125"/>
              <a:ext cx="539650" cy="413275"/>
            </a:xfrm>
            <a:custGeom>
              <a:avLst/>
              <a:gdLst/>
              <a:ahLst/>
              <a:cxnLst/>
              <a:rect l="l" t="t" r="r" b="b"/>
              <a:pathLst>
                <a:path w="21586" h="16531" extrusionOk="0">
                  <a:moveTo>
                    <a:pt x="3156" y="2948"/>
                  </a:moveTo>
                  <a:cubicBezTo>
                    <a:pt x="2610" y="3866"/>
                    <a:pt x="1" y="8353"/>
                    <a:pt x="6966" y="12239"/>
                  </a:cubicBezTo>
                  <a:lnTo>
                    <a:pt x="6966" y="12239"/>
                  </a:lnTo>
                  <a:cubicBezTo>
                    <a:pt x="14620" y="16530"/>
                    <a:pt x="20341" y="15318"/>
                    <a:pt x="21323" y="13648"/>
                  </a:cubicBezTo>
                  <a:lnTo>
                    <a:pt x="21323" y="13648"/>
                  </a:lnTo>
                  <a:cubicBezTo>
                    <a:pt x="21498" y="13364"/>
                    <a:pt x="21585" y="12960"/>
                    <a:pt x="21574" y="12469"/>
                  </a:cubicBezTo>
                  <a:lnTo>
                    <a:pt x="21574" y="12469"/>
                  </a:lnTo>
                  <a:cubicBezTo>
                    <a:pt x="21563" y="11148"/>
                    <a:pt x="20854" y="9172"/>
                    <a:pt x="19172" y="7021"/>
                  </a:cubicBezTo>
                  <a:lnTo>
                    <a:pt x="19172" y="7021"/>
                  </a:lnTo>
                  <a:cubicBezTo>
                    <a:pt x="17829" y="5296"/>
                    <a:pt x="15864" y="3473"/>
                    <a:pt x="13124" y="1780"/>
                  </a:cubicBezTo>
                  <a:lnTo>
                    <a:pt x="13124" y="1780"/>
                  </a:lnTo>
                  <a:cubicBezTo>
                    <a:pt x="11028" y="470"/>
                    <a:pt x="9314" y="1"/>
                    <a:pt x="7949" y="12"/>
                  </a:cubicBezTo>
                  <a:lnTo>
                    <a:pt x="7949" y="12"/>
                  </a:lnTo>
                  <a:cubicBezTo>
                    <a:pt x="4903" y="12"/>
                    <a:pt x="3527" y="2326"/>
                    <a:pt x="3156" y="29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7"/>
            <p:cNvSpPr/>
            <p:nvPr/>
          </p:nvSpPr>
          <p:spPr>
            <a:xfrm>
              <a:off x="5002875" y="3858625"/>
              <a:ext cx="128600" cy="136225"/>
            </a:xfrm>
            <a:custGeom>
              <a:avLst/>
              <a:gdLst/>
              <a:ahLst/>
              <a:cxnLst/>
              <a:rect l="l" t="t" r="r" b="b"/>
              <a:pathLst>
                <a:path w="5144" h="5449" extrusionOk="0">
                  <a:moveTo>
                    <a:pt x="809" y="3003"/>
                  </a:moveTo>
                  <a:cubicBezTo>
                    <a:pt x="110" y="2184"/>
                    <a:pt x="591" y="907"/>
                    <a:pt x="1" y="12"/>
                  </a:cubicBezTo>
                  <a:cubicBezTo>
                    <a:pt x="918" y="12"/>
                    <a:pt x="1835" y="1"/>
                    <a:pt x="2741" y="1"/>
                  </a:cubicBezTo>
                  <a:cubicBezTo>
                    <a:pt x="4423" y="2152"/>
                    <a:pt x="5132" y="4128"/>
                    <a:pt x="5143" y="5449"/>
                  </a:cubicBezTo>
                  <a:cubicBezTo>
                    <a:pt x="4030" y="4859"/>
                    <a:pt x="2905" y="4270"/>
                    <a:pt x="1791" y="3680"/>
                  </a:cubicBezTo>
                  <a:cubicBezTo>
                    <a:pt x="1431" y="3494"/>
                    <a:pt x="1071" y="3309"/>
                    <a:pt x="809" y="30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7"/>
            <p:cNvSpPr/>
            <p:nvPr/>
          </p:nvSpPr>
          <p:spPr>
            <a:xfrm>
              <a:off x="4680000" y="3709600"/>
              <a:ext cx="423350" cy="359775"/>
            </a:xfrm>
            <a:custGeom>
              <a:avLst/>
              <a:gdLst/>
              <a:ahLst/>
              <a:cxnLst/>
              <a:rect l="l" t="t" r="r" b="b"/>
              <a:pathLst>
                <a:path w="16934" h="14391" extrusionOk="0">
                  <a:moveTo>
                    <a:pt x="3974" y="197"/>
                  </a:moveTo>
                  <a:cubicBezTo>
                    <a:pt x="2817" y="547"/>
                    <a:pt x="1834" y="1398"/>
                    <a:pt x="1048" y="2730"/>
                  </a:cubicBezTo>
                  <a:lnTo>
                    <a:pt x="1048" y="2730"/>
                  </a:lnTo>
                  <a:cubicBezTo>
                    <a:pt x="273" y="4051"/>
                    <a:pt x="0" y="5329"/>
                    <a:pt x="251" y="6508"/>
                  </a:cubicBezTo>
                  <a:lnTo>
                    <a:pt x="251" y="6508"/>
                  </a:lnTo>
                  <a:cubicBezTo>
                    <a:pt x="590" y="8080"/>
                    <a:pt x="1824" y="9477"/>
                    <a:pt x="3942" y="10656"/>
                  </a:cubicBezTo>
                  <a:lnTo>
                    <a:pt x="3942" y="10656"/>
                  </a:lnTo>
                  <a:cubicBezTo>
                    <a:pt x="10656" y="14390"/>
                    <a:pt x="15514" y="12873"/>
                    <a:pt x="16224" y="11661"/>
                  </a:cubicBezTo>
                  <a:lnTo>
                    <a:pt x="16224" y="11661"/>
                  </a:lnTo>
                  <a:cubicBezTo>
                    <a:pt x="16934" y="10449"/>
                    <a:pt x="15907" y="5470"/>
                    <a:pt x="9390" y="1409"/>
                  </a:cubicBezTo>
                  <a:lnTo>
                    <a:pt x="9390" y="1409"/>
                  </a:lnTo>
                  <a:cubicBezTo>
                    <a:pt x="7883" y="470"/>
                    <a:pt x="6507" y="1"/>
                    <a:pt x="5274" y="1"/>
                  </a:cubicBezTo>
                  <a:lnTo>
                    <a:pt x="5274" y="1"/>
                  </a:lnTo>
                  <a:cubicBezTo>
                    <a:pt x="4815" y="1"/>
                    <a:pt x="4389" y="66"/>
                    <a:pt x="3974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7"/>
            <p:cNvSpPr/>
            <p:nvPr/>
          </p:nvSpPr>
          <p:spPr>
            <a:xfrm>
              <a:off x="4692275" y="3721625"/>
              <a:ext cx="397425" cy="334375"/>
            </a:xfrm>
            <a:custGeom>
              <a:avLst/>
              <a:gdLst/>
              <a:ahLst/>
              <a:cxnLst/>
              <a:rect l="l" t="t" r="r" b="b"/>
              <a:pathLst>
                <a:path w="15897" h="13375" extrusionOk="0">
                  <a:moveTo>
                    <a:pt x="3625" y="164"/>
                  </a:moveTo>
                  <a:cubicBezTo>
                    <a:pt x="2577" y="480"/>
                    <a:pt x="1693" y="1267"/>
                    <a:pt x="972" y="2489"/>
                  </a:cubicBezTo>
                  <a:lnTo>
                    <a:pt x="972" y="2489"/>
                  </a:lnTo>
                  <a:cubicBezTo>
                    <a:pt x="252" y="3712"/>
                    <a:pt x="1" y="4869"/>
                    <a:pt x="230" y="5928"/>
                  </a:cubicBezTo>
                  <a:lnTo>
                    <a:pt x="230" y="5928"/>
                  </a:lnTo>
                  <a:cubicBezTo>
                    <a:pt x="525" y="7359"/>
                    <a:pt x="1693" y="8647"/>
                    <a:pt x="3680" y="9761"/>
                  </a:cubicBezTo>
                  <a:lnTo>
                    <a:pt x="3680" y="9761"/>
                  </a:lnTo>
                  <a:cubicBezTo>
                    <a:pt x="10176" y="13374"/>
                    <a:pt x="14761" y="11900"/>
                    <a:pt x="15329" y="10940"/>
                  </a:cubicBezTo>
                  <a:lnTo>
                    <a:pt x="15329" y="10940"/>
                  </a:lnTo>
                  <a:cubicBezTo>
                    <a:pt x="15897" y="9979"/>
                    <a:pt x="14958" y="5262"/>
                    <a:pt x="8647" y="1332"/>
                  </a:cubicBezTo>
                  <a:lnTo>
                    <a:pt x="8647" y="1332"/>
                  </a:lnTo>
                  <a:cubicBezTo>
                    <a:pt x="7217" y="448"/>
                    <a:pt x="5929" y="0"/>
                    <a:pt x="4783" y="0"/>
                  </a:cubicBezTo>
                  <a:lnTo>
                    <a:pt x="4783" y="0"/>
                  </a:lnTo>
                  <a:cubicBezTo>
                    <a:pt x="4379" y="0"/>
                    <a:pt x="3986" y="55"/>
                    <a:pt x="3625" y="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7"/>
            <p:cNvSpPr/>
            <p:nvPr/>
          </p:nvSpPr>
          <p:spPr>
            <a:xfrm>
              <a:off x="4690100" y="3733900"/>
              <a:ext cx="254675" cy="256050"/>
            </a:xfrm>
            <a:custGeom>
              <a:avLst/>
              <a:gdLst/>
              <a:ahLst/>
              <a:cxnLst/>
              <a:rect l="l" t="t" r="r" b="b"/>
              <a:pathLst>
                <a:path w="10187" h="10242" extrusionOk="0">
                  <a:moveTo>
                    <a:pt x="3418" y="284"/>
                  </a:moveTo>
                  <a:cubicBezTo>
                    <a:pt x="2217" y="797"/>
                    <a:pt x="1540" y="1955"/>
                    <a:pt x="1027" y="3112"/>
                  </a:cubicBezTo>
                  <a:lnTo>
                    <a:pt x="1027" y="3112"/>
                  </a:lnTo>
                  <a:cubicBezTo>
                    <a:pt x="0" y="5470"/>
                    <a:pt x="1660" y="7435"/>
                    <a:pt x="3570" y="8745"/>
                  </a:cubicBezTo>
                  <a:lnTo>
                    <a:pt x="3570" y="8745"/>
                  </a:lnTo>
                  <a:cubicBezTo>
                    <a:pt x="4051" y="9073"/>
                    <a:pt x="4542" y="9357"/>
                    <a:pt x="5022" y="9597"/>
                  </a:cubicBezTo>
                  <a:lnTo>
                    <a:pt x="5022" y="9597"/>
                  </a:lnTo>
                  <a:cubicBezTo>
                    <a:pt x="6289" y="10241"/>
                    <a:pt x="7020" y="9739"/>
                    <a:pt x="7730" y="8604"/>
                  </a:cubicBezTo>
                  <a:lnTo>
                    <a:pt x="7730" y="8604"/>
                  </a:lnTo>
                  <a:cubicBezTo>
                    <a:pt x="8320" y="7665"/>
                    <a:pt x="8833" y="6671"/>
                    <a:pt x="9280" y="5645"/>
                  </a:cubicBezTo>
                  <a:lnTo>
                    <a:pt x="9280" y="5645"/>
                  </a:lnTo>
                  <a:cubicBezTo>
                    <a:pt x="9652" y="4815"/>
                    <a:pt x="10187" y="3811"/>
                    <a:pt x="10154" y="2861"/>
                  </a:cubicBezTo>
                  <a:lnTo>
                    <a:pt x="10154" y="2861"/>
                  </a:lnTo>
                  <a:cubicBezTo>
                    <a:pt x="10110" y="1605"/>
                    <a:pt x="8571" y="950"/>
                    <a:pt x="7577" y="568"/>
                  </a:cubicBezTo>
                  <a:lnTo>
                    <a:pt x="7577" y="568"/>
                  </a:lnTo>
                  <a:cubicBezTo>
                    <a:pt x="7282" y="459"/>
                    <a:pt x="6977" y="350"/>
                    <a:pt x="6649" y="262"/>
                  </a:cubicBezTo>
                  <a:lnTo>
                    <a:pt x="6649" y="262"/>
                  </a:lnTo>
                  <a:cubicBezTo>
                    <a:pt x="6081" y="99"/>
                    <a:pt x="5492" y="0"/>
                    <a:pt x="4913" y="0"/>
                  </a:cubicBezTo>
                  <a:lnTo>
                    <a:pt x="4913" y="0"/>
                  </a:lnTo>
                  <a:cubicBezTo>
                    <a:pt x="4400" y="0"/>
                    <a:pt x="3898" y="77"/>
                    <a:pt x="3418" y="28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7"/>
            <p:cNvSpPr/>
            <p:nvPr/>
          </p:nvSpPr>
          <p:spPr>
            <a:xfrm>
              <a:off x="4779350" y="3709200"/>
              <a:ext cx="312825" cy="327200"/>
            </a:xfrm>
            <a:custGeom>
              <a:avLst/>
              <a:gdLst/>
              <a:ahLst/>
              <a:cxnLst/>
              <a:rect l="l" t="t" r="r" b="b"/>
              <a:pathLst>
                <a:path w="12513" h="13088" extrusionOk="0">
                  <a:moveTo>
                    <a:pt x="1385" y="1"/>
                  </a:moveTo>
                  <a:cubicBezTo>
                    <a:pt x="915" y="1"/>
                    <a:pt x="447" y="66"/>
                    <a:pt x="0" y="213"/>
                  </a:cubicBezTo>
                  <a:cubicBezTo>
                    <a:pt x="397" y="95"/>
                    <a:pt x="805" y="43"/>
                    <a:pt x="1215" y="43"/>
                  </a:cubicBezTo>
                  <a:cubicBezTo>
                    <a:pt x="1943" y="43"/>
                    <a:pt x="2674" y="210"/>
                    <a:pt x="3352" y="475"/>
                  </a:cubicBezTo>
                  <a:cubicBezTo>
                    <a:pt x="4422" y="846"/>
                    <a:pt x="5394" y="1458"/>
                    <a:pt x="6333" y="2113"/>
                  </a:cubicBezTo>
                  <a:cubicBezTo>
                    <a:pt x="8211" y="3412"/>
                    <a:pt x="9903" y="5006"/>
                    <a:pt x="11104" y="6960"/>
                  </a:cubicBezTo>
                  <a:cubicBezTo>
                    <a:pt x="11398" y="7441"/>
                    <a:pt x="11661" y="7954"/>
                    <a:pt x="11868" y="8478"/>
                  </a:cubicBezTo>
                  <a:cubicBezTo>
                    <a:pt x="12086" y="9002"/>
                    <a:pt x="12250" y="9548"/>
                    <a:pt x="12337" y="10116"/>
                  </a:cubicBezTo>
                  <a:cubicBezTo>
                    <a:pt x="12381" y="10389"/>
                    <a:pt x="12392" y="10672"/>
                    <a:pt x="12381" y="10956"/>
                  </a:cubicBezTo>
                  <a:cubicBezTo>
                    <a:pt x="12359" y="11229"/>
                    <a:pt x="12305" y="11524"/>
                    <a:pt x="12141" y="11731"/>
                  </a:cubicBezTo>
                  <a:cubicBezTo>
                    <a:pt x="11966" y="11950"/>
                    <a:pt x="11737" y="12114"/>
                    <a:pt x="11486" y="12245"/>
                  </a:cubicBezTo>
                  <a:cubicBezTo>
                    <a:pt x="11366" y="12321"/>
                    <a:pt x="11235" y="12376"/>
                    <a:pt x="11115" y="12430"/>
                  </a:cubicBezTo>
                  <a:cubicBezTo>
                    <a:pt x="10984" y="12496"/>
                    <a:pt x="10842" y="12539"/>
                    <a:pt x="10711" y="12583"/>
                  </a:cubicBezTo>
                  <a:cubicBezTo>
                    <a:pt x="10176" y="12758"/>
                    <a:pt x="9608" y="12867"/>
                    <a:pt x="9051" y="12921"/>
                  </a:cubicBezTo>
                  <a:cubicBezTo>
                    <a:pt x="8700" y="12948"/>
                    <a:pt x="8345" y="12967"/>
                    <a:pt x="7991" y="12967"/>
                  </a:cubicBezTo>
                  <a:cubicBezTo>
                    <a:pt x="7772" y="12967"/>
                    <a:pt x="7554" y="12960"/>
                    <a:pt x="7337" y="12943"/>
                  </a:cubicBezTo>
                  <a:cubicBezTo>
                    <a:pt x="6202" y="12900"/>
                    <a:pt x="5066" y="12703"/>
                    <a:pt x="3963" y="12386"/>
                  </a:cubicBezTo>
                  <a:lnTo>
                    <a:pt x="3963" y="12386"/>
                  </a:lnTo>
                  <a:cubicBezTo>
                    <a:pt x="5055" y="12736"/>
                    <a:pt x="6180" y="12987"/>
                    <a:pt x="7337" y="13063"/>
                  </a:cubicBezTo>
                  <a:lnTo>
                    <a:pt x="7763" y="13085"/>
                  </a:lnTo>
                  <a:lnTo>
                    <a:pt x="8200" y="13085"/>
                  </a:lnTo>
                  <a:cubicBezTo>
                    <a:pt x="8238" y="13087"/>
                    <a:pt x="8277" y="13087"/>
                    <a:pt x="8316" y="13087"/>
                  </a:cubicBezTo>
                  <a:cubicBezTo>
                    <a:pt x="8561" y="13087"/>
                    <a:pt x="8808" y="13060"/>
                    <a:pt x="9062" y="13042"/>
                  </a:cubicBezTo>
                  <a:cubicBezTo>
                    <a:pt x="9630" y="12976"/>
                    <a:pt x="10198" y="12878"/>
                    <a:pt x="10754" y="12692"/>
                  </a:cubicBezTo>
                  <a:cubicBezTo>
                    <a:pt x="10885" y="12649"/>
                    <a:pt x="11027" y="12605"/>
                    <a:pt x="11158" y="12539"/>
                  </a:cubicBezTo>
                  <a:cubicBezTo>
                    <a:pt x="11289" y="12485"/>
                    <a:pt x="11420" y="12430"/>
                    <a:pt x="11551" y="12354"/>
                  </a:cubicBezTo>
                  <a:cubicBezTo>
                    <a:pt x="11802" y="12212"/>
                    <a:pt x="12043" y="12037"/>
                    <a:pt x="12228" y="11808"/>
                  </a:cubicBezTo>
                  <a:cubicBezTo>
                    <a:pt x="12425" y="11557"/>
                    <a:pt x="12468" y="11251"/>
                    <a:pt x="12490" y="10967"/>
                  </a:cubicBezTo>
                  <a:cubicBezTo>
                    <a:pt x="12512" y="10672"/>
                    <a:pt x="12490" y="10378"/>
                    <a:pt x="12458" y="10094"/>
                  </a:cubicBezTo>
                  <a:cubicBezTo>
                    <a:pt x="12370" y="9526"/>
                    <a:pt x="12195" y="8969"/>
                    <a:pt x="11977" y="8434"/>
                  </a:cubicBezTo>
                  <a:cubicBezTo>
                    <a:pt x="11770" y="7899"/>
                    <a:pt x="11497" y="7386"/>
                    <a:pt x="11202" y="6895"/>
                  </a:cubicBezTo>
                  <a:cubicBezTo>
                    <a:pt x="9990" y="4930"/>
                    <a:pt x="8287" y="3314"/>
                    <a:pt x="6409" y="2015"/>
                  </a:cubicBezTo>
                  <a:cubicBezTo>
                    <a:pt x="5459" y="1360"/>
                    <a:pt x="4477" y="748"/>
                    <a:pt x="3385" y="355"/>
                  </a:cubicBezTo>
                  <a:cubicBezTo>
                    <a:pt x="2747" y="136"/>
                    <a:pt x="2063" y="1"/>
                    <a:pt x="1385" y="1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7"/>
            <p:cNvSpPr/>
            <p:nvPr/>
          </p:nvSpPr>
          <p:spPr>
            <a:xfrm>
              <a:off x="5299575" y="4087900"/>
              <a:ext cx="74275" cy="123675"/>
            </a:xfrm>
            <a:custGeom>
              <a:avLst/>
              <a:gdLst/>
              <a:ahLst/>
              <a:cxnLst/>
              <a:rect l="l" t="t" r="r" b="b"/>
              <a:pathLst>
                <a:path w="2971" h="4947" extrusionOk="0">
                  <a:moveTo>
                    <a:pt x="2850" y="1"/>
                  </a:moveTo>
                  <a:cubicBezTo>
                    <a:pt x="2501" y="874"/>
                    <a:pt x="2064" y="1715"/>
                    <a:pt x="1573" y="2523"/>
                  </a:cubicBezTo>
                  <a:cubicBezTo>
                    <a:pt x="1343" y="2927"/>
                    <a:pt x="1103" y="3331"/>
                    <a:pt x="830" y="3724"/>
                  </a:cubicBezTo>
                  <a:cubicBezTo>
                    <a:pt x="568" y="4117"/>
                    <a:pt x="295" y="4499"/>
                    <a:pt x="1" y="4870"/>
                  </a:cubicBezTo>
                  <a:lnTo>
                    <a:pt x="99" y="4946"/>
                  </a:lnTo>
                  <a:cubicBezTo>
                    <a:pt x="405" y="4586"/>
                    <a:pt x="699" y="4215"/>
                    <a:pt x="983" y="3822"/>
                  </a:cubicBezTo>
                  <a:cubicBezTo>
                    <a:pt x="1256" y="3440"/>
                    <a:pt x="1529" y="3047"/>
                    <a:pt x="1780" y="2632"/>
                  </a:cubicBezTo>
                  <a:cubicBezTo>
                    <a:pt x="2250" y="1802"/>
                    <a:pt x="2643" y="940"/>
                    <a:pt x="2970" y="44"/>
                  </a:cubicBezTo>
                  <a:lnTo>
                    <a:pt x="28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7"/>
            <p:cNvSpPr/>
            <p:nvPr/>
          </p:nvSpPr>
          <p:spPr>
            <a:xfrm>
              <a:off x="5205675" y="3929325"/>
              <a:ext cx="92550" cy="282800"/>
            </a:xfrm>
            <a:custGeom>
              <a:avLst/>
              <a:gdLst/>
              <a:ahLst/>
              <a:cxnLst/>
              <a:rect l="l" t="t" r="r" b="b"/>
              <a:pathLst>
                <a:path w="3702" h="11312" extrusionOk="0">
                  <a:moveTo>
                    <a:pt x="121" y="0"/>
                  </a:moveTo>
                  <a:lnTo>
                    <a:pt x="1" y="55"/>
                  </a:lnTo>
                  <a:cubicBezTo>
                    <a:pt x="831" y="1856"/>
                    <a:pt x="1518" y="3702"/>
                    <a:pt x="2097" y="5590"/>
                  </a:cubicBezTo>
                  <a:cubicBezTo>
                    <a:pt x="2403" y="6529"/>
                    <a:pt x="2687" y="7468"/>
                    <a:pt x="2938" y="8429"/>
                  </a:cubicBezTo>
                  <a:cubicBezTo>
                    <a:pt x="3178" y="9379"/>
                    <a:pt x="3396" y="10340"/>
                    <a:pt x="3582" y="11311"/>
                  </a:cubicBezTo>
                  <a:lnTo>
                    <a:pt x="3702" y="11289"/>
                  </a:lnTo>
                  <a:cubicBezTo>
                    <a:pt x="3538" y="10318"/>
                    <a:pt x="3342" y="9346"/>
                    <a:pt x="3112" y="8385"/>
                  </a:cubicBezTo>
                  <a:cubicBezTo>
                    <a:pt x="2872" y="7425"/>
                    <a:pt x="2621" y="6464"/>
                    <a:pt x="2326" y="5514"/>
                  </a:cubicBezTo>
                  <a:cubicBezTo>
                    <a:pt x="1715" y="3636"/>
                    <a:pt x="973" y="1791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7"/>
            <p:cNvSpPr/>
            <p:nvPr/>
          </p:nvSpPr>
          <p:spPr>
            <a:xfrm>
              <a:off x="5079300" y="4081075"/>
              <a:ext cx="298625" cy="69900"/>
            </a:xfrm>
            <a:custGeom>
              <a:avLst/>
              <a:gdLst/>
              <a:ahLst/>
              <a:cxnLst/>
              <a:rect l="l" t="t" r="r" b="b"/>
              <a:pathLst>
                <a:path w="11945" h="2796" extrusionOk="0">
                  <a:moveTo>
                    <a:pt x="11890" y="1"/>
                  </a:moveTo>
                  <a:cubicBezTo>
                    <a:pt x="10013" y="820"/>
                    <a:pt x="8091" y="1562"/>
                    <a:pt x="6093" y="2031"/>
                  </a:cubicBezTo>
                  <a:cubicBezTo>
                    <a:pt x="5100" y="2283"/>
                    <a:pt x="4095" y="2479"/>
                    <a:pt x="3080" y="2566"/>
                  </a:cubicBezTo>
                  <a:cubicBezTo>
                    <a:pt x="2592" y="2613"/>
                    <a:pt x="2105" y="2638"/>
                    <a:pt x="1619" y="2638"/>
                  </a:cubicBezTo>
                  <a:cubicBezTo>
                    <a:pt x="1081" y="2638"/>
                    <a:pt x="545" y="2608"/>
                    <a:pt x="12" y="2545"/>
                  </a:cubicBezTo>
                  <a:lnTo>
                    <a:pt x="1" y="2676"/>
                  </a:lnTo>
                  <a:cubicBezTo>
                    <a:pt x="636" y="2757"/>
                    <a:pt x="1276" y="2796"/>
                    <a:pt x="1915" y="2796"/>
                  </a:cubicBezTo>
                  <a:cubicBezTo>
                    <a:pt x="2307" y="2796"/>
                    <a:pt x="2700" y="2781"/>
                    <a:pt x="3091" y="2752"/>
                  </a:cubicBezTo>
                  <a:cubicBezTo>
                    <a:pt x="4128" y="2665"/>
                    <a:pt x="5143" y="2501"/>
                    <a:pt x="6148" y="2261"/>
                  </a:cubicBezTo>
                  <a:cubicBezTo>
                    <a:pt x="8157" y="1748"/>
                    <a:pt x="10067" y="961"/>
                    <a:pt x="11945" y="121"/>
                  </a:cubicBezTo>
                  <a:lnTo>
                    <a:pt x="118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7"/>
            <p:cNvSpPr/>
            <p:nvPr/>
          </p:nvSpPr>
          <p:spPr>
            <a:xfrm>
              <a:off x="5086675" y="3927950"/>
              <a:ext cx="123675" cy="218125"/>
            </a:xfrm>
            <a:custGeom>
              <a:avLst/>
              <a:gdLst/>
              <a:ahLst/>
              <a:cxnLst/>
              <a:rect l="l" t="t" r="r" b="b"/>
              <a:pathLst>
                <a:path w="4947" h="8725" extrusionOk="0">
                  <a:moveTo>
                    <a:pt x="4826" y="1"/>
                  </a:moveTo>
                  <a:cubicBezTo>
                    <a:pt x="4291" y="1573"/>
                    <a:pt x="3593" y="3080"/>
                    <a:pt x="2774" y="4521"/>
                  </a:cubicBezTo>
                  <a:cubicBezTo>
                    <a:pt x="2370" y="5241"/>
                    <a:pt x="1944" y="5962"/>
                    <a:pt x="1486" y="6650"/>
                  </a:cubicBezTo>
                  <a:cubicBezTo>
                    <a:pt x="1016" y="7338"/>
                    <a:pt x="525" y="8004"/>
                    <a:pt x="1" y="8637"/>
                  </a:cubicBezTo>
                  <a:lnTo>
                    <a:pt x="99" y="8724"/>
                  </a:lnTo>
                  <a:cubicBezTo>
                    <a:pt x="645" y="8091"/>
                    <a:pt x="1147" y="7425"/>
                    <a:pt x="1627" y="6748"/>
                  </a:cubicBezTo>
                  <a:cubicBezTo>
                    <a:pt x="2108" y="6060"/>
                    <a:pt x="2566" y="5361"/>
                    <a:pt x="2981" y="4630"/>
                  </a:cubicBezTo>
                  <a:cubicBezTo>
                    <a:pt x="3778" y="3167"/>
                    <a:pt x="4433" y="1628"/>
                    <a:pt x="4946" y="45"/>
                  </a:cubicBezTo>
                  <a:lnTo>
                    <a:pt x="48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7"/>
            <p:cNvSpPr/>
            <p:nvPr/>
          </p:nvSpPr>
          <p:spPr>
            <a:xfrm>
              <a:off x="5357725" y="4071800"/>
              <a:ext cx="30850" cy="27600"/>
            </a:xfrm>
            <a:custGeom>
              <a:avLst/>
              <a:gdLst/>
              <a:ahLst/>
              <a:cxnLst/>
              <a:rect l="l" t="t" r="r" b="b"/>
              <a:pathLst>
                <a:path w="1234" h="1104" extrusionOk="0">
                  <a:moveTo>
                    <a:pt x="470" y="55"/>
                  </a:moveTo>
                  <a:cubicBezTo>
                    <a:pt x="66" y="273"/>
                    <a:pt x="0" y="929"/>
                    <a:pt x="513" y="1049"/>
                  </a:cubicBezTo>
                  <a:lnTo>
                    <a:pt x="513" y="1049"/>
                  </a:lnTo>
                  <a:cubicBezTo>
                    <a:pt x="753" y="1103"/>
                    <a:pt x="1015" y="961"/>
                    <a:pt x="1103" y="732"/>
                  </a:cubicBezTo>
                  <a:lnTo>
                    <a:pt x="1103" y="732"/>
                  </a:lnTo>
                  <a:cubicBezTo>
                    <a:pt x="1234" y="426"/>
                    <a:pt x="972" y="1"/>
                    <a:pt x="655" y="1"/>
                  </a:cubicBezTo>
                  <a:lnTo>
                    <a:pt x="655" y="1"/>
                  </a:lnTo>
                  <a:cubicBezTo>
                    <a:pt x="590" y="1"/>
                    <a:pt x="524" y="11"/>
                    <a:pt x="470" y="55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7"/>
            <p:cNvSpPr/>
            <p:nvPr/>
          </p:nvSpPr>
          <p:spPr>
            <a:xfrm>
              <a:off x="5367550" y="4076725"/>
              <a:ext cx="18025" cy="16125"/>
            </a:xfrm>
            <a:custGeom>
              <a:avLst/>
              <a:gdLst/>
              <a:ahLst/>
              <a:cxnLst/>
              <a:rect l="l" t="t" r="r" b="b"/>
              <a:pathLst>
                <a:path w="721" h="645" extrusionOk="0">
                  <a:moveTo>
                    <a:pt x="273" y="22"/>
                  </a:moveTo>
                  <a:cubicBezTo>
                    <a:pt x="44" y="153"/>
                    <a:pt x="0" y="535"/>
                    <a:pt x="306" y="611"/>
                  </a:cubicBezTo>
                  <a:lnTo>
                    <a:pt x="306" y="611"/>
                  </a:lnTo>
                  <a:cubicBezTo>
                    <a:pt x="437" y="644"/>
                    <a:pt x="601" y="557"/>
                    <a:pt x="644" y="426"/>
                  </a:cubicBezTo>
                  <a:lnTo>
                    <a:pt x="644" y="426"/>
                  </a:lnTo>
                  <a:cubicBezTo>
                    <a:pt x="721" y="240"/>
                    <a:pt x="568" y="0"/>
                    <a:pt x="382" y="0"/>
                  </a:cubicBezTo>
                  <a:lnTo>
                    <a:pt x="382" y="0"/>
                  </a:lnTo>
                  <a:cubicBezTo>
                    <a:pt x="349" y="0"/>
                    <a:pt x="306" y="11"/>
                    <a:pt x="273" y="2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7"/>
            <p:cNvSpPr/>
            <p:nvPr/>
          </p:nvSpPr>
          <p:spPr>
            <a:xfrm>
              <a:off x="5284850" y="4201450"/>
              <a:ext cx="26500" cy="28675"/>
            </a:xfrm>
            <a:custGeom>
              <a:avLst/>
              <a:gdLst/>
              <a:ahLst/>
              <a:cxnLst/>
              <a:rect l="l" t="t" r="r" b="b"/>
              <a:pathLst>
                <a:path w="1060" h="1147" extrusionOk="0">
                  <a:moveTo>
                    <a:pt x="0" y="601"/>
                  </a:moveTo>
                  <a:cubicBezTo>
                    <a:pt x="0" y="1059"/>
                    <a:pt x="655" y="1147"/>
                    <a:pt x="906" y="830"/>
                  </a:cubicBezTo>
                  <a:lnTo>
                    <a:pt x="906" y="830"/>
                  </a:lnTo>
                  <a:cubicBezTo>
                    <a:pt x="1059" y="645"/>
                    <a:pt x="1059" y="350"/>
                    <a:pt x="895" y="164"/>
                  </a:cubicBezTo>
                  <a:lnTo>
                    <a:pt x="895" y="164"/>
                  </a:lnTo>
                  <a:cubicBezTo>
                    <a:pt x="786" y="55"/>
                    <a:pt x="666" y="0"/>
                    <a:pt x="546" y="0"/>
                  </a:cubicBezTo>
                  <a:lnTo>
                    <a:pt x="546" y="0"/>
                  </a:lnTo>
                  <a:cubicBezTo>
                    <a:pt x="262" y="0"/>
                    <a:pt x="0" y="284"/>
                    <a:pt x="0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7"/>
            <p:cNvSpPr/>
            <p:nvPr/>
          </p:nvSpPr>
          <p:spPr>
            <a:xfrm>
              <a:off x="5291125" y="4210175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7"/>
                    <a:pt x="524" y="481"/>
                  </a:cubicBezTo>
                  <a:lnTo>
                    <a:pt x="524" y="481"/>
                  </a:lnTo>
                  <a:cubicBezTo>
                    <a:pt x="622" y="372"/>
                    <a:pt x="612" y="197"/>
                    <a:pt x="524" y="88"/>
                  </a:cubicBezTo>
                  <a:lnTo>
                    <a:pt x="524" y="88"/>
                  </a:lnTo>
                  <a:cubicBezTo>
                    <a:pt x="459" y="23"/>
                    <a:pt x="393" y="1"/>
                    <a:pt x="317" y="1"/>
                  </a:cubicBezTo>
                  <a:lnTo>
                    <a:pt x="317" y="1"/>
                  </a:lnTo>
                  <a:cubicBezTo>
                    <a:pt x="153" y="1"/>
                    <a:pt x="0" y="165"/>
                    <a:pt x="0" y="35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7"/>
            <p:cNvSpPr/>
            <p:nvPr/>
          </p:nvSpPr>
          <p:spPr>
            <a:xfrm>
              <a:off x="5192850" y="3915125"/>
              <a:ext cx="30600" cy="27600"/>
            </a:xfrm>
            <a:custGeom>
              <a:avLst/>
              <a:gdLst/>
              <a:ahLst/>
              <a:cxnLst/>
              <a:rect l="l" t="t" r="r" b="b"/>
              <a:pathLst>
                <a:path w="1224" h="1104" extrusionOk="0">
                  <a:moveTo>
                    <a:pt x="459" y="55"/>
                  </a:moveTo>
                  <a:cubicBezTo>
                    <a:pt x="55" y="274"/>
                    <a:pt x="1" y="929"/>
                    <a:pt x="514" y="1049"/>
                  </a:cubicBezTo>
                  <a:lnTo>
                    <a:pt x="514" y="1049"/>
                  </a:lnTo>
                  <a:cubicBezTo>
                    <a:pt x="743" y="1103"/>
                    <a:pt x="1005" y="962"/>
                    <a:pt x="1103" y="743"/>
                  </a:cubicBezTo>
                  <a:lnTo>
                    <a:pt x="1103" y="743"/>
                  </a:lnTo>
                  <a:cubicBezTo>
                    <a:pt x="1224" y="427"/>
                    <a:pt x="972" y="1"/>
                    <a:pt x="645" y="1"/>
                  </a:cubicBezTo>
                  <a:lnTo>
                    <a:pt x="645" y="1"/>
                  </a:lnTo>
                  <a:cubicBezTo>
                    <a:pt x="590" y="1"/>
                    <a:pt x="525" y="23"/>
                    <a:pt x="459" y="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7"/>
            <p:cNvSpPr/>
            <p:nvPr/>
          </p:nvSpPr>
          <p:spPr>
            <a:xfrm>
              <a:off x="5202675" y="3920050"/>
              <a:ext cx="17775" cy="16125"/>
            </a:xfrm>
            <a:custGeom>
              <a:avLst/>
              <a:gdLst/>
              <a:ahLst/>
              <a:cxnLst/>
              <a:rect l="l" t="t" r="r" b="b"/>
              <a:pathLst>
                <a:path w="711" h="645" extrusionOk="0">
                  <a:moveTo>
                    <a:pt x="274" y="33"/>
                  </a:moveTo>
                  <a:cubicBezTo>
                    <a:pt x="34" y="164"/>
                    <a:pt x="1" y="546"/>
                    <a:pt x="296" y="612"/>
                  </a:cubicBezTo>
                  <a:lnTo>
                    <a:pt x="296" y="612"/>
                  </a:lnTo>
                  <a:cubicBezTo>
                    <a:pt x="437" y="644"/>
                    <a:pt x="590" y="557"/>
                    <a:pt x="645" y="426"/>
                  </a:cubicBezTo>
                  <a:lnTo>
                    <a:pt x="645" y="426"/>
                  </a:lnTo>
                  <a:cubicBezTo>
                    <a:pt x="710" y="251"/>
                    <a:pt x="568" y="0"/>
                    <a:pt x="383" y="0"/>
                  </a:cubicBezTo>
                  <a:lnTo>
                    <a:pt x="383" y="0"/>
                  </a:lnTo>
                  <a:cubicBezTo>
                    <a:pt x="339" y="0"/>
                    <a:pt x="306" y="11"/>
                    <a:pt x="274" y="3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7"/>
            <p:cNvSpPr/>
            <p:nvPr/>
          </p:nvSpPr>
          <p:spPr>
            <a:xfrm>
              <a:off x="5069475" y="4130200"/>
              <a:ext cx="26500" cy="28700"/>
            </a:xfrm>
            <a:custGeom>
              <a:avLst/>
              <a:gdLst/>
              <a:ahLst/>
              <a:cxnLst/>
              <a:rect l="l" t="t" r="r" b="b"/>
              <a:pathLst>
                <a:path w="1060" h="1148" extrusionOk="0">
                  <a:moveTo>
                    <a:pt x="1" y="601"/>
                  </a:moveTo>
                  <a:cubicBezTo>
                    <a:pt x="12" y="1060"/>
                    <a:pt x="656" y="1147"/>
                    <a:pt x="907" y="831"/>
                  </a:cubicBezTo>
                  <a:lnTo>
                    <a:pt x="907" y="831"/>
                  </a:lnTo>
                  <a:cubicBezTo>
                    <a:pt x="1060" y="645"/>
                    <a:pt x="1060" y="350"/>
                    <a:pt x="896" y="165"/>
                  </a:cubicBezTo>
                  <a:lnTo>
                    <a:pt x="896" y="165"/>
                  </a:lnTo>
                  <a:cubicBezTo>
                    <a:pt x="798" y="56"/>
                    <a:pt x="678" y="1"/>
                    <a:pt x="558" y="1"/>
                  </a:cubicBezTo>
                  <a:lnTo>
                    <a:pt x="558" y="1"/>
                  </a:lnTo>
                  <a:cubicBezTo>
                    <a:pt x="274" y="1"/>
                    <a:pt x="1" y="285"/>
                    <a:pt x="1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7"/>
            <p:cNvSpPr/>
            <p:nvPr/>
          </p:nvSpPr>
          <p:spPr>
            <a:xfrm>
              <a:off x="5075775" y="4138950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6"/>
                    <a:pt x="535" y="481"/>
                  </a:cubicBezTo>
                  <a:lnTo>
                    <a:pt x="535" y="481"/>
                  </a:lnTo>
                  <a:cubicBezTo>
                    <a:pt x="622" y="371"/>
                    <a:pt x="622" y="197"/>
                    <a:pt x="524" y="88"/>
                  </a:cubicBezTo>
                  <a:lnTo>
                    <a:pt x="524" y="88"/>
                  </a:lnTo>
                  <a:cubicBezTo>
                    <a:pt x="459" y="22"/>
                    <a:pt x="393" y="0"/>
                    <a:pt x="328" y="0"/>
                  </a:cubicBezTo>
                  <a:lnTo>
                    <a:pt x="328" y="0"/>
                  </a:lnTo>
                  <a:cubicBezTo>
                    <a:pt x="153" y="0"/>
                    <a:pt x="0" y="164"/>
                    <a:pt x="0" y="35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7"/>
            <p:cNvSpPr/>
            <p:nvPr/>
          </p:nvSpPr>
          <p:spPr>
            <a:xfrm>
              <a:off x="4469000" y="3590050"/>
              <a:ext cx="94750" cy="156975"/>
            </a:xfrm>
            <a:custGeom>
              <a:avLst/>
              <a:gdLst/>
              <a:ahLst/>
              <a:cxnLst/>
              <a:rect l="l" t="t" r="r" b="b"/>
              <a:pathLst>
                <a:path w="3790" h="6279" extrusionOk="0">
                  <a:moveTo>
                    <a:pt x="3691" y="1"/>
                  </a:moveTo>
                  <a:cubicBezTo>
                    <a:pt x="2938" y="940"/>
                    <a:pt x="2228" y="1922"/>
                    <a:pt x="1595" y="2970"/>
                  </a:cubicBezTo>
                  <a:cubicBezTo>
                    <a:pt x="1289" y="3494"/>
                    <a:pt x="1016" y="4029"/>
                    <a:pt x="743" y="4575"/>
                  </a:cubicBezTo>
                  <a:cubicBezTo>
                    <a:pt x="481" y="5121"/>
                    <a:pt x="230" y="5678"/>
                    <a:pt x="1" y="6235"/>
                  </a:cubicBezTo>
                  <a:lnTo>
                    <a:pt x="132" y="6278"/>
                  </a:lnTo>
                  <a:cubicBezTo>
                    <a:pt x="372" y="5733"/>
                    <a:pt x="634" y="5187"/>
                    <a:pt x="918" y="4663"/>
                  </a:cubicBezTo>
                  <a:cubicBezTo>
                    <a:pt x="1191" y="4128"/>
                    <a:pt x="1497" y="3604"/>
                    <a:pt x="1813" y="3090"/>
                  </a:cubicBezTo>
                  <a:cubicBezTo>
                    <a:pt x="2403" y="2053"/>
                    <a:pt x="3069" y="1049"/>
                    <a:pt x="3789" y="88"/>
                  </a:cubicBezTo>
                  <a:lnTo>
                    <a:pt x="3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7"/>
            <p:cNvSpPr/>
            <p:nvPr/>
          </p:nvSpPr>
          <p:spPr>
            <a:xfrm>
              <a:off x="4464650" y="3643000"/>
              <a:ext cx="267775" cy="106200"/>
            </a:xfrm>
            <a:custGeom>
              <a:avLst/>
              <a:gdLst/>
              <a:ahLst/>
              <a:cxnLst/>
              <a:rect l="l" t="t" r="r" b="b"/>
              <a:pathLst>
                <a:path w="10711" h="4248" extrusionOk="0">
                  <a:moveTo>
                    <a:pt x="10678" y="1"/>
                  </a:moveTo>
                  <a:cubicBezTo>
                    <a:pt x="8822" y="448"/>
                    <a:pt x="6977" y="1005"/>
                    <a:pt x="5186" y="1682"/>
                  </a:cubicBezTo>
                  <a:cubicBezTo>
                    <a:pt x="4302" y="2031"/>
                    <a:pt x="3417" y="2425"/>
                    <a:pt x="2555" y="2828"/>
                  </a:cubicBezTo>
                  <a:cubicBezTo>
                    <a:pt x="1692" y="3243"/>
                    <a:pt x="830" y="3680"/>
                    <a:pt x="0" y="4139"/>
                  </a:cubicBezTo>
                  <a:lnTo>
                    <a:pt x="55" y="4248"/>
                  </a:lnTo>
                  <a:cubicBezTo>
                    <a:pt x="895" y="3800"/>
                    <a:pt x="1758" y="3385"/>
                    <a:pt x="2631" y="2992"/>
                  </a:cubicBezTo>
                  <a:cubicBezTo>
                    <a:pt x="3494" y="2588"/>
                    <a:pt x="4378" y="2228"/>
                    <a:pt x="5273" y="1890"/>
                  </a:cubicBezTo>
                  <a:cubicBezTo>
                    <a:pt x="7042" y="1191"/>
                    <a:pt x="8865" y="590"/>
                    <a:pt x="10711" y="121"/>
                  </a:cubicBezTo>
                  <a:lnTo>
                    <a:pt x="10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7"/>
            <p:cNvSpPr/>
            <p:nvPr/>
          </p:nvSpPr>
          <p:spPr>
            <a:xfrm>
              <a:off x="4558000" y="3587600"/>
              <a:ext cx="48875" cy="279525"/>
            </a:xfrm>
            <a:custGeom>
              <a:avLst/>
              <a:gdLst/>
              <a:ahLst/>
              <a:cxnLst/>
              <a:rect l="l" t="t" r="r" b="b"/>
              <a:pathLst>
                <a:path w="1955" h="11181" extrusionOk="0">
                  <a:moveTo>
                    <a:pt x="186" y="0"/>
                  </a:moveTo>
                  <a:lnTo>
                    <a:pt x="186" y="0"/>
                  </a:lnTo>
                  <a:cubicBezTo>
                    <a:pt x="55" y="1922"/>
                    <a:pt x="0" y="3844"/>
                    <a:pt x="208" y="5754"/>
                  </a:cubicBezTo>
                  <a:cubicBezTo>
                    <a:pt x="328" y="6704"/>
                    <a:pt x="513" y="7643"/>
                    <a:pt x="786" y="8549"/>
                  </a:cubicBezTo>
                  <a:cubicBezTo>
                    <a:pt x="1048" y="9466"/>
                    <a:pt x="1398" y="10350"/>
                    <a:pt x="1845" y="11180"/>
                  </a:cubicBezTo>
                  <a:lnTo>
                    <a:pt x="1954" y="11115"/>
                  </a:lnTo>
                  <a:cubicBezTo>
                    <a:pt x="1518" y="10285"/>
                    <a:pt x="1190" y="9412"/>
                    <a:pt x="939" y="8494"/>
                  </a:cubicBezTo>
                  <a:cubicBezTo>
                    <a:pt x="688" y="7588"/>
                    <a:pt x="524" y="6660"/>
                    <a:pt x="426" y="5721"/>
                  </a:cubicBezTo>
                  <a:cubicBezTo>
                    <a:pt x="186" y="3833"/>
                    <a:pt x="208" y="1922"/>
                    <a:pt x="306" y="1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7"/>
            <p:cNvSpPr/>
            <p:nvPr/>
          </p:nvSpPr>
          <p:spPr>
            <a:xfrm>
              <a:off x="4603850" y="3644925"/>
              <a:ext cx="127750" cy="215650"/>
            </a:xfrm>
            <a:custGeom>
              <a:avLst/>
              <a:gdLst/>
              <a:ahLst/>
              <a:cxnLst/>
              <a:rect l="l" t="t" r="r" b="b"/>
              <a:pathLst>
                <a:path w="5110" h="8626" extrusionOk="0">
                  <a:moveTo>
                    <a:pt x="5011" y="0"/>
                  </a:moveTo>
                  <a:cubicBezTo>
                    <a:pt x="3909" y="1245"/>
                    <a:pt x="2915" y="2588"/>
                    <a:pt x="2053" y="4029"/>
                  </a:cubicBezTo>
                  <a:cubicBezTo>
                    <a:pt x="1649" y="4749"/>
                    <a:pt x="1267" y="5503"/>
                    <a:pt x="917" y="6256"/>
                  </a:cubicBezTo>
                  <a:cubicBezTo>
                    <a:pt x="579" y="7020"/>
                    <a:pt x="262" y="7795"/>
                    <a:pt x="0" y="8582"/>
                  </a:cubicBezTo>
                  <a:lnTo>
                    <a:pt x="120" y="8625"/>
                  </a:lnTo>
                  <a:cubicBezTo>
                    <a:pt x="404" y="7850"/>
                    <a:pt x="732" y="7086"/>
                    <a:pt x="1081" y="6332"/>
                  </a:cubicBezTo>
                  <a:cubicBezTo>
                    <a:pt x="1441" y="5590"/>
                    <a:pt x="1834" y="4859"/>
                    <a:pt x="2260" y="4149"/>
                  </a:cubicBezTo>
                  <a:cubicBezTo>
                    <a:pt x="3090" y="2708"/>
                    <a:pt x="4040" y="1343"/>
                    <a:pt x="5110" y="77"/>
                  </a:cubicBezTo>
                  <a:lnTo>
                    <a:pt x="50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7"/>
            <p:cNvSpPr/>
            <p:nvPr/>
          </p:nvSpPr>
          <p:spPr>
            <a:xfrm>
              <a:off x="4553075" y="3575050"/>
              <a:ext cx="26775" cy="31125"/>
            </a:xfrm>
            <a:custGeom>
              <a:avLst/>
              <a:gdLst/>
              <a:ahLst/>
              <a:cxnLst/>
              <a:rect l="l" t="t" r="r" b="b"/>
              <a:pathLst>
                <a:path w="1071" h="1245" extrusionOk="0">
                  <a:moveTo>
                    <a:pt x="153" y="186"/>
                  </a:moveTo>
                  <a:cubicBezTo>
                    <a:pt x="1" y="371"/>
                    <a:pt x="11" y="666"/>
                    <a:pt x="175" y="852"/>
                  </a:cubicBezTo>
                  <a:lnTo>
                    <a:pt x="175" y="852"/>
                  </a:lnTo>
                  <a:cubicBezTo>
                    <a:pt x="525" y="1245"/>
                    <a:pt x="1070" y="874"/>
                    <a:pt x="1060" y="415"/>
                  </a:cubicBezTo>
                  <a:lnTo>
                    <a:pt x="1060" y="415"/>
                  </a:lnTo>
                  <a:cubicBezTo>
                    <a:pt x="1060" y="142"/>
                    <a:pt x="819" y="0"/>
                    <a:pt x="579" y="0"/>
                  </a:cubicBezTo>
                  <a:lnTo>
                    <a:pt x="579" y="0"/>
                  </a:lnTo>
                  <a:cubicBezTo>
                    <a:pt x="415" y="0"/>
                    <a:pt x="263" y="66"/>
                    <a:pt x="153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7"/>
            <p:cNvSpPr/>
            <p:nvPr/>
          </p:nvSpPr>
          <p:spPr>
            <a:xfrm>
              <a:off x="4558000" y="3576950"/>
              <a:ext cx="15575" cy="18325"/>
            </a:xfrm>
            <a:custGeom>
              <a:avLst/>
              <a:gdLst/>
              <a:ahLst/>
              <a:cxnLst/>
              <a:rect l="l" t="t" r="r" b="b"/>
              <a:pathLst>
                <a:path w="623" h="733" extrusionOk="0">
                  <a:moveTo>
                    <a:pt x="87" y="110"/>
                  </a:moveTo>
                  <a:cubicBezTo>
                    <a:pt x="0" y="219"/>
                    <a:pt x="0" y="394"/>
                    <a:pt x="98" y="503"/>
                  </a:cubicBezTo>
                  <a:lnTo>
                    <a:pt x="98" y="503"/>
                  </a:lnTo>
                  <a:cubicBezTo>
                    <a:pt x="306" y="732"/>
                    <a:pt x="622" y="514"/>
                    <a:pt x="622" y="241"/>
                  </a:cubicBezTo>
                  <a:lnTo>
                    <a:pt x="622" y="241"/>
                  </a:lnTo>
                  <a:cubicBezTo>
                    <a:pt x="622" y="88"/>
                    <a:pt x="480" y="1"/>
                    <a:pt x="339" y="1"/>
                  </a:cubicBezTo>
                  <a:lnTo>
                    <a:pt x="339" y="1"/>
                  </a:lnTo>
                  <a:cubicBezTo>
                    <a:pt x="240" y="1"/>
                    <a:pt x="142" y="33"/>
                    <a:pt x="87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7"/>
            <p:cNvSpPr/>
            <p:nvPr/>
          </p:nvSpPr>
          <p:spPr>
            <a:xfrm>
              <a:off x="4458375" y="3733900"/>
              <a:ext cx="31400" cy="30600"/>
            </a:xfrm>
            <a:custGeom>
              <a:avLst/>
              <a:gdLst/>
              <a:ahLst/>
              <a:cxnLst/>
              <a:rect l="l" t="t" r="r" b="b"/>
              <a:pathLst>
                <a:path w="1256" h="1224" extrusionOk="0">
                  <a:moveTo>
                    <a:pt x="153" y="328"/>
                  </a:moveTo>
                  <a:cubicBezTo>
                    <a:pt x="0" y="699"/>
                    <a:pt x="393" y="1223"/>
                    <a:pt x="786" y="1005"/>
                  </a:cubicBezTo>
                  <a:lnTo>
                    <a:pt x="786" y="1005"/>
                  </a:lnTo>
                  <a:cubicBezTo>
                    <a:pt x="1190" y="786"/>
                    <a:pt x="1256" y="131"/>
                    <a:pt x="743" y="11"/>
                  </a:cubicBezTo>
                  <a:lnTo>
                    <a:pt x="743" y="11"/>
                  </a:lnTo>
                  <a:cubicBezTo>
                    <a:pt x="710" y="0"/>
                    <a:pt x="677" y="0"/>
                    <a:pt x="633" y="0"/>
                  </a:cubicBezTo>
                  <a:lnTo>
                    <a:pt x="633" y="0"/>
                  </a:lnTo>
                  <a:cubicBezTo>
                    <a:pt x="437" y="0"/>
                    <a:pt x="229" y="131"/>
                    <a:pt x="153" y="32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7"/>
            <p:cNvSpPr/>
            <p:nvPr/>
          </p:nvSpPr>
          <p:spPr>
            <a:xfrm>
              <a:off x="4461650" y="3739900"/>
              <a:ext cx="18300" cy="18050"/>
            </a:xfrm>
            <a:custGeom>
              <a:avLst/>
              <a:gdLst/>
              <a:ahLst/>
              <a:cxnLst/>
              <a:rect l="l" t="t" r="r" b="b"/>
              <a:pathLst>
                <a:path w="732" h="722" extrusionOk="0">
                  <a:moveTo>
                    <a:pt x="87" y="197"/>
                  </a:moveTo>
                  <a:cubicBezTo>
                    <a:pt x="0" y="415"/>
                    <a:pt x="229" y="721"/>
                    <a:pt x="459" y="590"/>
                  </a:cubicBezTo>
                  <a:lnTo>
                    <a:pt x="459" y="590"/>
                  </a:lnTo>
                  <a:cubicBezTo>
                    <a:pt x="699" y="470"/>
                    <a:pt x="732" y="77"/>
                    <a:pt x="426" y="11"/>
                  </a:cubicBezTo>
                  <a:lnTo>
                    <a:pt x="426" y="11"/>
                  </a:lnTo>
                  <a:cubicBezTo>
                    <a:pt x="415" y="11"/>
                    <a:pt x="393" y="1"/>
                    <a:pt x="371" y="1"/>
                  </a:cubicBezTo>
                  <a:lnTo>
                    <a:pt x="371" y="1"/>
                  </a:lnTo>
                  <a:cubicBezTo>
                    <a:pt x="251" y="1"/>
                    <a:pt x="131" y="77"/>
                    <a:pt x="87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7"/>
            <p:cNvSpPr/>
            <p:nvPr/>
          </p:nvSpPr>
          <p:spPr>
            <a:xfrm>
              <a:off x="4715200" y="3632350"/>
              <a:ext cx="26500" cy="30875"/>
            </a:xfrm>
            <a:custGeom>
              <a:avLst/>
              <a:gdLst/>
              <a:ahLst/>
              <a:cxnLst/>
              <a:rect l="l" t="t" r="r" b="b"/>
              <a:pathLst>
                <a:path w="1060" h="1235" extrusionOk="0">
                  <a:moveTo>
                    <a:pt x="154" y="187"/>
                  </a:moveTo>
                  <a:cubicBezTo>
                    <a:pt x="1" y="372"/>
                    <a:pt x="1" y="667"/>
                    <a:pt x="164" y="853"/>
                  </a:cubicBezTo>
                  <a:lnTo>
                    <a:pt x="164" y="853"/>
                  </a:lnTo>
                  <a:cubicBezTo>
                    <a:pt x="525" y="1235"/>
                    <a:pt x="1060" y="863"/>
                    <a:pt x="1060" y="416"/>
                  </a:cubicBezTo>
                  <a:lnTo>
                    <a:pt x="1060" y="416"/>
                  </a:lnTo>
                  <a:cubicBezTo>
                    <a:pt x="1060" y="143"/>
                    <a:pt x="820" y="1"/>
                    <a:pt x="579" y="1"/>
                  </a:cubicBezTo>
                  <a:lnTo>
                    <a:pt x="579" y="1"/>
                  </a:lnTo>
                  <a:cubicBezTo>
                    <a:pt x="416" y="1"/>
                    <a:pt x="252" y="56"/>
                    <a:pt x="154" y="187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7"/>
            <p:cNvSpPr/>
            <p:nvPr/>
          </p:nvSpPr>
          <p:spPr>
            <a:xfrm>
              <a:off x="4719850" y="3634275"/>
              <a:ext cx="15850" cy="18300"/>
            </a:xfrm>
            <a:custGeom>
              <a:avLst/>
              <a:gdLst/>
              <a:ahLst/>
              <a:cxnLst/>
              <a:rect l="l" t="t" r="r" b="b"/>
              <a:pathLst>
                <a:path w="634" h="732" extrusionOk="0">
                  <a:moveTo>
                    <a:pt x="99" y="110"/>
                  </a:moveTo>
                  <a:cubicBezTo>
                    <a:pt x="0" y="219"/>
                    <a:pt x="11" y="393"/>
                    <a:pt x="99" y="503"/>
                  </a:cubicBezTo>
                  <a:lnTo>
                    <a:pt x="99" y="503"/>
                  </a:lnTo>
                  <a:cubicBezTo>
                    <a:pt x="306" y="732"/>
                    <a:pt x="634" y="514"/>
                    <a:pt x="623" y="241"/>
                  </a:cubicBezTo>
                  <a:lnTo>
                    <a:pt x="623" y="241"/>
                  </a:lnTo>
                  <a:cubicBezTo>
                    <a:pt x="623" y="88"/>
                    <a:pt x="481" y="0"/>
                    <a:pt x="339" y="0"/>
                  </a:cubicBezTo>
                  <a:lnTo>
                    <a:pt x="339" y="0"/>
                  </a:lnTo>
                  <a:cubicBezTo>
                    <a:pt x="251" y="0"/>
                    <a:pt x="153" y="33"/>
                    <a:pt x="99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7"/>
            <p:cNvSpPr/>
            <p:nvPr/>
          </p:nvSpPr>
          <p:spPr>
            <a:xfrm>
              <a:off x="4588825" y="3851250"/>
              <a:ext cx="31425" cy="30325"/>
            </a:xfrm>
            <a:custGeom>
              <a:avLst/>
              <a:gdLst/>
              <a:ahLst/>
              <a:cxnLst/>
              <a:rect l="l" t="t" r="r" b="b"/>
              <a:pathLst>
                <a:path w="1257" h="1213" extrusionOk="0">
                  <a:moveTo>
                    <a:pt x="154" y="318"/>
                  </a:moveTo>
                  <a:cubicBezTo>
                    <a:pt x="1" y="689"/>
                    <a:pt x="394" y="1213"/>
                    <a:pt x="798" y="1005"/>
                  </a:cubicBezTo>
                  <a:lnTo>
                    <a:pt x="798" y="1005"/>
                  </a:lnTo>
                  <a:cubicBezTo>
                    <a:pt x="1191" y="787"/>
                    <a:pt x="1256" y="132"/>
                    <a:pt x="743" y="12"/>
                  </a:cubicBezTo>
                  <a:lnTo>
                    <a:pt x="743" y="12"/>
                  </a:lnTo>
                  <a:cubicBezTo>
                    <a:pt x="710" y="1"/>
                    <a:pt x="678" y="1"/>
                    <a:pt x="634" y="1"/>
                  </a:cubicBezTo>
                  <a:lnTo>
                    <a:pt x="634" y="1"/>
                  </a:lnTo>
                  <a:cubicBezTo>
                    <a:pt x="437" y="1"/>
                    <a:pt x="230" y="132"/>
                    <a:pt x="154" y="318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7"/>
            <p:cNvSpPr/>
            <p:nvPr/>
          </p:nvSpPr>
          <p:spPr>
            <a:xfrm>
              <a:off x="4592100" y="3857275"/>
              <a:ext cx="18325" cy="17750"/>
            </a:xfrm>
            <a:custGeom>
              <a:avLst/>
              <a:gdLst/>
              <a:ahLst/>
              <a:cxnLst/>
              <a:rect l="l" t="t" r="r" b="b"/>
              <a:pathLst>
                <a:path w="733" h="710" extrusionOk="0">
                  <a:moveTo>
                    <a:pt x="88" y="186"/>
                  </a:moveTo>
                  <a:cubicBezTo>
                    <a:pt x="1" y="404"/>
                    <a:pt x="230" y="710"/>
                    <a:pt x="459" y="590"/>
                  </a:cubicBezTo>
                  <a:lnTo>
                    <a:pt x="459" y="590"/>
                  </a:lnTo>
                  <a:cubicBezTo>
                    <a:pt x="700" y="459"/>
                    <a:pt x="732" y="77"/>
                    <a:pt x="438" y="11"/>
                  </a:cubicBezTo>
                  <a:lnTo>
                    <a:pt x="438" y="11"/>
                  </a:lnTo>
                  <a:cubicBezTo>
                    <a:pt x="416" y="0"/>
                    <a:pt x="394" y="0"/>
                    <a:pt x="372" y="0"/>
                  </a:cubicBezTo>
                  <a:lnTo>
                    <a:pt x="372" y="0"/>
                  </a:lnTo>
                  <a:cubicBezTo>
                    <a:pt x="252" y="0"/>
                    <a:pt x="132" y="77"/>
                    <a:pt x="88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7"/>
            <p:cNvSpPr/>
            <p:nvPr/>
          </p:nvSpPr>
          <p:spPr>
            <a:xfrm>
              <a:off x="4857125" y="4004650"/>
              <a:ext cx="44800" cy="95825"/>
            </a:xfrm>
            <a:custGeom>
              <a:avLst/>
              <a:gdLst/>
              <a:ahLst/>
              <a:cxnLst/>
              <a:rect l="l" t="t" r="r" b="b"/>
              <a:pathLst>
                <a:path w="1792" h="3833" extrusionOk="0">
                  <a:moveTo>
                    <a:pt x="601" y="1"/>
                  </a:moveTo>
                  <a:lnTo>
                    <a:pt x="165" y="1103"/>
                  </a:lnTo>
                  <a:lnTo>
                    <a:pt x="1" y="3123"/>
                  </a:lnTo>
                  <a:lnTo>
                    <a:pt x="1093" y="3833"/>
                  </a:lnTo>
                  <a:lnTo>
                    <a:pt x="1344" y="1518"/>
                  </a:lnTo>
                  <a:lnTo>
                    <a:pt x="1791" y="328"/>
                  </a:lnTo>
                  <a:cubicBezTo>
                    <a:pt x="1409" y="252"/>
                    <a:pt x="1049" y="165"/>
                    <a:pt x="678" y="44"/>
                  </a:cubicBezTo>
                  <a:cubicBezTo>
                    <a:pt x="645" y="34"/>
                    <a:pt x="623" y="23"/>
                    <a:pt x="601" y="1"/>
                  </a:cubicBez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7"/>
            <p:cNvSpPr/>
            <p:nvPr/>
          </p:nvSpPr>
          <p:spPr>
            <a:xfrm>
              <a:off x="4918550" y="3820700"/>
              <a:ext cx="96375" cy="200350"/>
            </a:xfrm>
            <a:custGeom>
              <a:avLst/>
              <a:gdLst/>
              <a:ahLst/>
              <a:cxnLst/>
              <a:rect l="l" t="t" r="r" b="b"/>
              <a:pathLst>
                <a:path w="3855" h="8014" extrusionOk="0">
                  <a:moveTo>
                    <a:pt x="33" y="7839"/>
                  </a:moveTo>
                  <a:cubicBezTo>
                    <a:pt x="426" y="7970"/>
                    <a:pt x="830" y="7981"/>
                    <a:pt x="1234" y="8014"/>
                  </a:cubicBezTo>
                  <a:lnTo>
                    <a:pt x="3854" y="906"/>
                  </a:lnTo>
                  <a:cubicBezTo>
                    <a:pt x="3822" y="841"/>
                    <a:pt x="3778" y="764"/>
                    <a:pt x="3723" y="699"/>
                  </a:cubicBezTo>
                  <a:cubicBezTo>
                    <a:pt x="3712" y="666"/>
                    <a:pt x="3691" y="644"/>
                    <a:pt x="3669" y="612"/>
                  </a:cubicBezTo>
                  <a:cubicBezTo>
                    <a:pt x="3669" y="612"/>
                    <a:pt x="3658" y="601"/>
                    <a:pt x="3658" y="601"/>
                  </a:cubicBezTo>
                  <a:cubicBezTo>
                    <a:pt x="3647" y="590"/>
                    <a:pt x="3636" y="579"/>
                    <a:pt x="3625" y="568"/>
                  </a:cubicBezTo>
                  <a:cubicBezTo>
                    <a:pt x="3581" y="513"/>
                    <a:pt x="3538" y="459"/>
                    <a:pt x="3494" y="415"/>
                  </a:cubicBezTo>
                  <a:cubicBezTo>
                    <a:pt x="3352" y="262"/>
                    <a:pt x="3199" y="131"/>
                    <a:pt x="3036" y="0"/>
                  </a:cubicBezTo>
                  <a:lnTo>
                    <a:pt x="0" y="7828"/>
                  </a:lnTo>
                  <a:cubicBezTo>
                    <a:pt x="11" y="7839"/>
                    <a:pt x="22" y="7839"/>
                    <a:pt x="33" y="78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7"/>
            <p:cNvSpPr/>
            <p:nvPr/>
          </p:nvSpPr>
          <p:spPr>
            <a:xfrm>
              <a:off x="4956225" y="3729800"/>
              <a:ext cx="62250" cy="77550"/>
            </a:xfrm>
            <a:custGeom>
              <a:avLst/>
              <a:gdLst/>
              <a:ahLst/>
              <a:cxnLst/>
              <a:rect l="l" t="t" r="r" b="b"/>
              <a:pathLst>
                <a:path w="2490" h="3102" extrusionOk="0">
                  <a:moveTo>
                    <a:pt x="1518" y="1"/>
                  </a:moveTo>
                  <a:lnTo>
                    <a:pt x="448" y="1169"/>
                  </a:lnTo>
                  <a:lnTo>
                    <a:pt x="0" y="2315"/>
                  </a:lnTo>
                  <a:cubicBezTo>
                    <a:pt x="207" y="2490"/>
                    <a:pt x="426" y="2654"/>
                    <a:pt x="622" y="2850"/>
                  </a:cubicBezTo>
                  <a:cubicBezTo>
                    <a:pt x="699" y="2937"/>
                    <a:pt x="830" y="3003"/>
                    <a:pt x="895" y="3101"/>
                  </a:cubicBezTo>
                  <a:lnTo>
                    <a:pt x="1321" y="1846"/>
                  </a:lnTo>
                  <a:lnTo>
                    <a:pt x="2489" y="557"/>
                  </a:ln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7"/>
            <p:cNvSpPr/>
            <p:nvPr/>
          </p:nvSpPr>
          <p:spPr>
            <a:xfrm>
              <a:off x="4810725" y="3663750"/>
              <a:ext cx="215375" cy="511250"/>
            </a:xfrm>
            <a:custGeom>
              <a:avLst/>
              <a:gdLst/>
              <a:ahLst/>
              <a:cxnLst/>
              <a:rect l="l" t="t" r="r" b="b"/>
              <a:pathLst>
                <a:path w="8615" h="20450" extrusionOk="0">
                  <a:moveTo>
                    <a:pt x="1" y="20166"/>
                  </a:moveTo>
                  <a:lnTo>
                    <a:pt x="743" y="20449"/>
                  </a:lnTo>
                  <a:cubicBezTo>
                    <a:pt x="2577" y="15493"/>
                    <a:pt x="6737" y="4804"/>
                    <a:pt x="8615" y="284"/>
                  </a:cubicBezTo>
                  <a:lnTo>
                    <a:pt x="8615" y="284"/>
                  </a:lnTo>
                  <a:lnTo>
                    <a:pt x="7873" y="1"/>
                  </a:lnTo>
                  <a:cubicBezTo>
                    <a:pt x="6082" y="4881"/>
                    <a:pt x="1922" y="15547"/>
                    <a:pt x="1" y="20166"/>
                  </a:cubicBezTo>
                  <a:close/>
                </a:path>
              </a:pathLst>
            </a:custGeom>
            <a:solidFill>
              <a:srgbClr val="8B9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7"/>
            <p:cNvSpPr/>
            <p:nvPr/>
          </p:nvSpPr>
          <p:spPr>
            <a:xfrm>
              <a:off x="5012175" y="3335950"/>
              <a:ext cx="178800" cy="312550"/>
            </a:xfrm>
            <a:custGeom>
              <a:avLst/>
              <a:gdLst/>
              <a:ahLst/>
              <a:cxnLst/>
              <a:rect l="l" t="t" r="r" b="b"/>
              <a:pathLst>
                <a:path w="7152" h="12502" extrusionOk="0">
                  <a:moveTo>
                    <a:pt x="1867" y="524"/>
                  </a:moveTo>
                  <a:cubicBezTo>
                    <a:pt x="1409" y="1660"/>
                    <a:pt x="1037" y="2828"/>
                    <a:pt x="743" y="4018"/>
                  </a:cubicBezTo>
                  <a:lnTo>
                    <a:pt x="743" y="4018"/>
                  </a:lnTo>
                  <a:cubicBezTo>
                    <a:pt x="743" y="4018"/>
                    <a:pt x="743" y="4018"/>
                    <a:pt x="743" y="4029"/>
                  </a:cubicBezTo>
                  <a:lnTo>
                    <a:pt x="743" y="4029"/>
                  </a:lnTo>
                  <a:cubicBezTo>
                    <a:pt x="240" y="6103"/>
                    <a:pt x="0" y="8265"/>
                    <a:pt x="44" y="10449"/>
                  </a:cubicBezTo>
                  <a:lnTo>
                    <a:pt x="44" y="10449"/>
                  </a:lnTo>
                  <a:cubicBezTo>
                    <a:pt x="44" y="10459"/>
                    <a:pt x="44" y="10470"/>
                    <a:pt x="44" y="10470"/>
                  </a:cubicBezTo>
                  <a:lnTo>
                    <a:pt x="44" y="10470"/>
                  </a:lnTo>
                  <a:cubicBezTo>
                    <a:pt x="55" y="11071"/>
                    <a:pt x="55" y="11508"/>
                    <a:pt x="251" y="12097"/>
                  </a:cubicBezTo>
                  <a:lnTo>
                    <a:pt x="251" y="12097"/>
                  </a:lnTo>
                  <a:cubicBezTo>
                    <a:pt x="306" y="12272"/>
                    <a:pt x="437" y="12490"/>
                    <a:pt x="644" y="12501"/>
                  </a:cubicBezTo>
                  <a:lnTo>
                    <a:pt x="644" y="12501"/>
                  </a:lnTo>
                  <a:cubicBezTo>
                    <a:pt x="677" y="12501"/>
                    <a:pt x="710" y="12490"/>
                    <a:pt x="743" y="12479"/>
                  </a:cubicBezTo>
                  <a:lnTo>
                    <a:pt x="743" y="12479"/>
                  </a:lnTo>
                  <a:cubicBezTo>
                    <a:pt x="819" y="12457"/>
                    <a:pt x="895" y="12392"/>
                    <a:pt x="950" y="12326"/>
                  </a:cubicBezTo>
                  <a:lnTo>
                    <a:pt x="950" y="12326"/>
                  </a:lnTo>
                  <a:cubicBezTo>
                    <a:pt x="1256" y="11988"/>
                    <a:pt x="1561" y="11737"/>
                    <a:pt x="1867" y="11398"/>
                  </a:cubicBezTo>
                  <a:lnTo>
                    <a:pt x="1867" y="11398"/>
                  </a:lnTo>
                  <a:cubicBezTo>
                    <a:pt x="2206" y="11027"/>
                    <a:pt x="2522" y="10645"/>
                    <a:pt x="2839" y="10263"/>
                  </a:cubicBezTo>
                  <a:lnTo>
                    <a:pt x="2839" y="10263"/>
                  </a:lnTo>
                  <a:cubicBezTo>
                    <a:pt x="4455" y="8265"/>
                    <a:pt x="5787" y="6049"/>
                    <a:pt x="6660" y="3680"/>
                  </a:cubicBezTo>
                  <a:lnTo>
                    <a:pt x="6660" y="3680"/>
                  </a:lnTo>
                  <a:cubicBezTo>
                    <a:pt x="6791" y="3319"/>
                    <a:pt x="6922" y="2937"/>
                    <a:pt x="7031" y="2566"/>
                  </a:cubicBezTo>
                  <a:lnTo>
                    <a:pt x="7031" y="2566"/>
                  </a:lnTo>
                  <a:cubicBezTo>
                    <a:pt x="7151" y="2162"/>
                    <a:pt x="6933" y="1714"/>
                    <a:pt x="6496" y="1474"/>
                  </a:cubicBezTo>
                  <a:lnTo>
                    <a:pt x="6496" y="1474"/>
                  </a:lnTo>
                  <a:cubicBezTo>
                    <a:pt x="6158" y="1278"/>
                    <a:pt x="5798" y="1103"/>
                    <a:pt x="5415" y="928"/>
                  </a:cubicBezTo>
                  <a:lnTo>
                    <a:pt x="5415" y="928"/>
                  </a:lnTo>
                  <a:cubicBezTo>
                    <a:pt x="4662" y="590"/>
                    <a:pt x="3876" y="306"/>
                    <a:pt x="3112" y="66"/>
                  </a:cubicBezTo>
                  <a:lnTo>
                    <a:pt x="3112" y="66"/>
                  </a:lnTo>
                  <a:cubicBezTo>
                    <a:pt x="2981" y="22"/>
                    <a:pt x="2861" y="0"/>
                    <a:pt x="2741" y="0"/>
                  </a:cubicBezTo>
                  <a:lnTo>
                    <a:pt x="2741" y="0"/>
                  </a:lnTo>
                  <a:cubicBezTo>
                    <a:pt x="2348" y="0"/>
                    <a:pt x="2009" y="197"/>
                    <a:pt x="1867" y="52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7"/>
            <p:cNvSpPr/>
            <p:nvPr/>
          </p:nvSpPr>
          <p:spPr>
            <a:xfrm>
              <a:off x="5029900" y="3433375"/>
              <a:ext cx="90375" cy="214575"/>
            </a:xfrm>
            <a:custGeom>
              <a:avLst/>
              <a:gdLst/>
              <a:ahLst/>
              <a:cxnLst/>
              <a:rect l="l" t="t" r="r" b="b"/>
              <a:pathLst>
                <a:path w="3615" h="8583" extrusionOk="0">
                  <a:moveTo>
                    <a:pt x="2960" y="132"/>
                  </a:moveTo>
                  <a:cubicBezTo>
                    <a:pt x="2512" y="569"/>
                    <a:pt x="2228" y="1322"/>
                    <a:pt x="1955" y="1879"/>
                  </a:cubicBezTo>
                  <a:lnTo>
                    <a:pt x="1955" y="1879"/>
                  </a:lnTo>
                  <a:cubicBezTo>
                    <a:pt x="1245" y="3331"/>
                    <a:pt x="689" y="4859"/>
                    <a:pt x="307" y="6431"/>
                  </a:cubicBezTo>
                  <a:lnTo>
                    <a:pt x="307" y="6431"/>
                  </a:lnTo>
                  <a:cubicBezTo>
                    <a:pt x="143" y="7130"/>
                    <a:pt x="1" y="7862"/>
                    <a:pt x="34" y="8582"/>
                  </a:cubicBezTo>
                  <a:lnTo>
                    <a:pt x="34" y="8582"/>
                  </a:lnTo>
                  <a:cubicBezTo>
                    <a:pt x="110" y="8560"/>
                    <a:pt x="186" y="8495"/>
                    <a:pt x="241" y="8429"/>
                  </a:cubicBezTo>
                  <a:lnTo>
                    <a:pt x="241" y="8429"/>
                  </a:lnTo>
                  <a:cubicBezTo>
                    <a:pt x="547" y="8091"/>
                    <a:pt x="852" y="7840"/>
                    <a:pt x="1158" y="7501"/>
                  </a:cubicBezTo>
                  <a:lnTo>
                    <a:pt x="1158" y="7501"/>
                  </a:lnTo>
                  <a:cubicBezTo>
                    <a:pt x="1497" y="7130"/>
                    <a:pt x="1813" y="6748"/>
                    <a:pt x="2130" y="6366"/>
                  </a:cubicBezTo>
                  <a:lnTo>
                    <a:pt x="2130" y="6366"/>
                  </a:lnTo>
                  <a:cubicBezTo>
                    <a:pt x="1944" y="6388"/>
                    <a:pt x="1748" y="6399"/>
                    <a:pt x="1562" y="6421"/>
                  </a:cubicBezTo>
                  <a:lnTo>
                    <a:pt x="1562" y="6421"/>
                  </a:lnTo>
                  <a:cubicBezTo>
                    <a:pt x="1890" y="5263"/>
                    <a:pt x="2261" y="4117"/>
                    <a:pt x="2643" y="2981"/>
                  </a:cubicBezTo>
                  <a:lnTo>
                    <a:pt x="2643" y="2981"/>
                  </a:lnTo>
                  <a:cubicBezTo>
                    <a:pt x="2894" y="2261"/>
                    <a:pt x="3265" y="1573"/>
                    <a:pt x="3516" y="853"/>
                  </a:cubicBezTo>
                  <a:lnTo>
                    <a:pt x="3516" y="853"/>
                  </a:lnTo>
                  <a:cubicBezTo>
                    <a:pt x="3571" y="700"/>
                    <a:pt x="3615" y="547"/>
                    <a:pt x="3604" y="383"/>
                  </a:cubicBezTo>
                  <a:lnTo>
                    <a:pt x="3604" y="383"/>
                  </a:lnTo>
                  <a:cubicBezTo>
                    <a:pt x="3593" y="230"/>
                    <a:pt x="3505" y="66"/>
                    <a:pt x="3353" y="12"/>
                  </a:cubicBezTo>
                  <a:lnTo>
                    <a:pt x="3353" y="12"/>
                  </a:lnTo>
                  <a:cubicBezTo>
                    <a:pt x="3320" y="1"/>
                    <a:pt x="3287" y="1"/>
                    <a:pt x="3254" y="1"/>
                  </a:cubicBezTo>
                  <a:lnTo>
                    <a:pt x="3254" y="1"/>
                  </a:lnTo>
                  <a:cubicBezTo>
                    <a:pt x="3145" y="1"/>
                    <a:pt x="3036" y="56"/>
                    <a:pt x="2960" y="13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7"/>
            <p:cNvSpPr/>
            <p:nvPr/>
          </p:nvSpPr>
          <p:spPr>
            <a:xfrm>
              <a:off x="5007800" y="3430925"/>
              <a:ext cx="114400" cy="238300"/>
            </a:xfrm>
            <a:custGeom>
              <a:avLst/>
              <a:gdLst/>
              <a:ahLst/>
              <a:cxnLst/>
              <a:rect l="l" t="t" r="r" b="b"/>
              <a:pathLst>
                <a:path w="4576" h="9532" extrusionOk="0">
                  <a:moveTo>
                    <a:pt x="3243" y="197"/>
                  </a:moveTo>
                  <a:cubicBezTo>
                    <a:pt x="2239" y="3189"/>
                    <a:pt x="1158" y="6202"/>
                    <a:pt x="1" y="9259"/>
                  </a:cubicBezTo>
                  <a:lnTo>
                    <a:pt x="1" y="9259"/>
                  </a:lnTo>
                  <a:lnTo>
                    <a:pt x="688" y="9532"/>
                  </a:lnTo>
                  <a:cubicBezTo>
                    <a:pt x="1900" y="6529"/>
                    <a:pt x="3156" y="3571"/>
                    <a:pt x="4444" y="667"/>
                  </a:cubicBezTo>
                  <a:lnTo>
                    <a:pt x="4444" y="667"/>
                  </a:lnTo>
                  <a:cubicBezTo>
                    <a:pt x="4575" y="339"/>
                    <a:pt x="4018" y="1"/>
                    <a:pt x="3603" y="1"/>
                  </a:cubicBezTo>
                  <a:lnTo>
                    <a:pt x="3603" y="1"/>
                  </a:lnTo>
                  <a:cubicBezTo>
                    <a:pt x="3440" y="1"/>
                    <a:pt x="3298" y="55"/>
                    <a:pt x="3243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7"/>
            <p:cNvSpPr/>
            <p:nvPr/>
          </p:nvSpPr>
          <p:spPr>
            <a:xfrm>
              <a:off x="4993600" y="3652550"/>
              <a:ext cx="43425" cy="30325"/>
            </a:xfrm>
            <a:custGeom>
              <a:avLst/>
              <a:gdLst/>
              <a:ahLst/>
              <a:cxnLst/>
              <a:rect l="l" t="t" r="r" b="b"/>
              <a:pathLst>
                <a:path w="1737" h="1213" extrusionOk="0">
                  <a:moveTo>
                    <a:pt x="1" y="721"/>
                  </a:moveTo>
                  <a:cubicBezTo>
                    <a:pt x="459" y="940"/>
                    <a:pt x="962" y="1104"/>
                    <a:pt x="1518" y="1213"/>
                  </a:cubicBezTo>
                  <a:lnTo>
                    <a:pt x="1518" y="1213"/>
                  </a:lnTo>
                  <a:cubicBezTo>
                    <a:pt x="1649" y="1093"/>
                    <a:pt x="1715" y="896"/>
                    <a:pt x="1737" y="656"/>
                  </a:cubicBezTo>
                  <a:lnTo>
                    <a:pt x="1737" y="656"/>
                  </a:lnTo>
                  <a:cubicBezTo>
                    <a:pt x="1267" y="394"/>
                    <a:pt x="776" y="176"/>
                    <a:pt x="285" y="1"/>
                  </a:cubicBezTo>
                  <a:lnTo>
                    <a:pt x="285" y="1"/>
                  </a:lnTo>
                  <a:cubicBezTo>
                    <a:pt x="154" y="230"/>
                    <a:pt x="55" y="470"/>
                    <a:pt x="1" y="72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7"/>
            <p:cNvSpPr/>
            <p:nvPr/>
          </p:nvSpPr>
          <p:spPr>
            <a:xfrm>
              <a:off x="5018725" y="3432575"/>
              <a:ext cx="91175" cy="213725"/>
            </a:xfrm>
            <a:custGeom>
              <a:avLst/>
              <a:gdLst/>
              <a:ahLst/>
              <a:cxnLst/>
              <a:rect l="l" t="t" r="r" b="b"/>
              <a:pathLst>
                <a:path w="3647" h="8549" extrusionOk="0">
                  <a:moveTo>
                    <a:pt x="33" y="8254"/>
                  </a:moveTo>
                  <a:cubicBezTo>
                    <a:pt x="906" y="5656"/>
                    <a:pt x="1954" y="2970"/>
                    <a:pt x="2817" y="371"/>
                  </a:cubicBezTo>
                  <a:cubicBezTo>
                    <a:pt x="3035" y="0"/>
                    <a:pt x="3407" y="153"/>
                    <a:pt x="3647" y="273"/>
                  </a:cubicBezTo>
                  <a:cubicBezTo>
                    <a:pt x="2817" y="841"/>
                    <a:pt x="1179" y="5677"/>
                    <a:pt x="219" y="8549"/>
                  </a:cubicBezTo>
                  <a:cubicBezTo>
                    <a:pt x="219" y="8451"/>
                    <a:pt x="0" y="8352"/>
                    <a:pt x="33" y="8254"/>
                  </a:cubicBezTo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7"/>
            <p:cNvSpPr/>
            <p:nvPr/>
          </p:nvSpPr>
          <p:spPr>
            <a:xfrm>
              <a:off x="4630600" y="4193525"/>
              <a:ext cx="188350" cy="306825"/>
            </a:xfrm>
            <a:custGeom>
              <a:avLst/>
              <a:gdLst/>
              <a:ahLst/>
              <a:cxnLst/>
              <a:rect l="l" t="t" r="r" b="b"/>
              <a:pathLst>
                <a:path w="7534" h="12273" extrusionOk="0">
                  <a:moveTo>
                    <a:pt x="6813" y="110"/>
                  </a:moveTo>
                  <a:cubicBezTo>
                    <a:pt x="6267" y="405"/>
                    <a:pt x="5961" y="732"/>
                    <a:pt x="5557" y="1158"/>
                  </a:cubicBezTo>
                  <a:lnTo>
                    <a:pt x="5557" y="1158"/>
                  </a:lnTo>
                  <a:cubicBezTo>
                    <a:pt x="5546" y="1169"/>
                    <a:pt x="5546" y="1169"/>
                    <a:pt x="5535" y="1180"/>
                  </a:cubicBezTo>
                  <a:lnTo>
                    <a:pt x="5535" y="1180"/>
                  </a:lnTo>
                  <a:cubicBezTo>
                    <a:pt x="4029" y="2763"/>
                    <a:pt x="2741" y="4510"/>
                    <a:pt x="1703" y="6377"/>
                  </a:cubicBezTo>
                  <a:lnTo>
                    <a:pt x="1703" y="6377"/>
                  </a:lnTo>
                  <a:cubicBezTo>
                    <a:pt x="1703" y="6388"/>
                    <a:pt x="1703" y="6388"/>
                    <a:pt x="1703" y="6388"/>
                  </a:cubicBezTo>
                  <a:lnTo>
                    <a:pt x="1703" y="6388"/>
                  </a:lnTo>
                  <a:cubicBezTo>
                    <a:pt x="1103" y="7458"/>
                    <a:pt x="590" y="8571"/>
                    <a:pt x="164" y="9718"/>
                  </a:cubicBezTo>
                  <a:lnTo>
                    <a:pt x="164" y="9718"/>
                  </a:lnTo>
                  <a:cubicBezTo>
                    <a:pt x="0" y="10154"/>
                    <a:pt x="262" y="10657"/>
                    <a:pt x="754" y="10897"/>
                  </a:cubicBezTo>
                  <a:lnTo>
                    <a:pt x="754" y="10897"/>
                  </a:lnTo>
                  <a:cubicBezTo>
                    <a:pt x="1485" y="11235"/>
                    <a:pt x="2260" y="11563"/>
                    <a:pt x="3046" y="11825"/>
                  </a:cubicBezTo>
                  <a:lnTo>
                    <a:pt x="3046" y="11825"/>
                  </a:lnTo>
                  <a:cubicBezTo>
                    <a:pt x="3439" y="11956"/>
                    <a:pt x="3821" y="12065"/>
                    <a:pt x="4204" y="12163"/>
                  </a:cubicBezTo>
                  <a:lnTo>
                    <a:pt x="4204" y="12163"/>
                  </a:lnTo>
                  <a:cubicBezTo>
                    <a:pt x="4684" y="12272"/>
                    <a:pt x="5153" y="12087"/>
                    <a:pt x="5339" y="11716"/>
                  </a:cubicBezTo>
                  <a:lnTo>
                    <a:pt x="5339" y="11716"/>
                  </a:lnTo>
                  <a:cubicBezTo>
                    <a:pt x="5514" y="11366"/>
                    <a:pt x="5677" y="11006"/>
                    <a:pt x="5830" y="10635"/>
                  </a:cubicBezTo>
                  <a:lnTo>
                    <a:pt x="5830" y="10635"/>
                  </a:lnTo>
                  <a:cubicBezTo>
                    <a:pt x="6791" y="8298"/>
                    <a:pt x="7304" y="5776"/>
                    <a:pt x="7468" y="3211"/>
                  </a:cubicBezTo>
                  <a:lnTo>
                    <a:pt x="7468" y="3211"/>
                  </a:lnTo>
                  <a:cubicBezTo>
                    <a:pt x="7501" y="2719"/>
                    <a:pt x="7523" y="2217"/>
                    <a:pt x="7523" y="1715"/>
                  </a:cubicBezTo>
                  <a:lnTo>
                    <a:pt x="7523" y="1715"/>
                  </a:lnTo>
                  <a:cubicBezTo>
                    <a:pt x="7533" y="1256"/>
                    <a:pt x="7479" y="874"/>
                    <a:pt x="7479" y="416"/>
                  </a:cubicBezTo>
                  <a:lnTo>
                    <a:pt x="7479" y="416"/>
                  </a:lnTo>
                  <a:cubicBezTo>
                    <a:pt x="7479" y="328"/>
                    <a:pt x="7468" y="230"/>
                    <a:pt x="7424" y="154"/>
                  </a:cubicBezTo>
                  <a:lnTo>
                    <a:pt x="7424" y="154"/>
                  </a:lnTo>
                  <a:cubicBezTo>
                    <a:pt x="7413" y="132"/>
                    <a:pt x="7392" y="99"/>
                    <a:pt x="7370" y="77"/>
                  </a:cubicBezTo>
                  <a:lnTo>
                    <a:pt x="7370" y="77"/>
                  </a:lnTo>
                  <a:cubicBezTo>
                    <a:pt x="7304" y="23"/>
                    <a:pt x="7228" y="1"/>
                    <a:pt x="7151" y="1"/>
                  </a:cubicBezTo>
                  <a:lnTo>
                    <a:pt x="7151" y="1"/>
                  </a:lnTo>
                  <a:cubicBezTo>
                    <a:pt x="7031" y="1"/>
                    <a:pt x="6911" y="55"/>
                    <a:pt x="681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7"/>
            <p:cNvSpPr/>
            <p:nvPr/>
          </p:nvSpPr>
          <p:spPr>
            <a:xfrm>
              <a:off x="4726125" y="4197350"/>
              <a:ext cx="92825" cy="215650"/>
            </a:xfrm>
            <a:custGeom>
              <a:avLst/>
              <a:gdLst/>
              <a:ahLst/>
              <a:cxnLst/>
              <a:rect l="l" t="t" r="r" b="b"/>
              <a:pathLst>
                <a:path w="3713" h="8626" extrusionOk="0">
                  <a:moveTo>
                    <a:pt x="2348" y="1780"/>
                  </a:moveTo>
                  <a:cubicBezTo>
                    <a:pt x="1573" y="3200"/>
                    <a:pt x="939" y="4695"/>
                    <a:pt x="481" y="6246"/>
                  </a:cubicBezTo>
                  <a:lnTo>
                    <a:pt x="481" y="6246"/>
                  </a:lnTo>
                  <a:cubicBezTo>
                    <a:pt x="306" y="6835"/>
                    <a:pt x="0" y="7578"/>
                    <a:pt x="33" y="8211"/>
                  </a:cubicBezTo>
                  <a:lnTo>
                    <a:pt x="33" y="8211"/>
                  </a:lnTo>
                  <a:cubicBezTo>
                    <a:pt x="44" y="8353"/>
                    <a:pt x="120" y="8506"/>
                    <a:pt x="252" y="8560"/>
                  </a:cubicBezTo>
                  <a:lnTo>
                    <a:pt x="252" y="8560"/>
                  </a:lnTo>
                  <a:cubicBezTo>
                    <a:pt x="393" y="8626"/>
                    <a:pt x="568" y="8560"/>
                    <a:pt x="688" y="8462"/>
                  </a:cubicBezTo>
                  <a:lnTo>
                    <a:pt x="688" y="8462"/>
                  </a:lnTo>
                  <a:cubicBezTo>
                    <a:pt x="797" y="8353"/>
                    <a:pt x="874" y="8200"/>
                    <a:pt x="928" y="8058"/>
                  </a:cubicBezTo>
                  <a:lnTo>
                    <a:pt x="928" y="8058"/>
                  </a:lnTo>
                  <a:cubicBezTo>
                    <a:pt x="1245" y="7348"/>
                    <a:pt x="1431" y="6595"/>
                    <a:pt x="1736" y="5896"/>
                  </a:cubicBezTo>
                  <a:lnTo>
                    <a:pt x="1736" y="5896"/>
                  </a:lnTo>
                  <a:cubicBezTo>
                    <a:pt x="2217" y="4794"/>
                    <a:pt x="2730" y="3702"/>
                    <a:pt x="3265" y="2632"/>
                  </a:cubicBezTo>
                  <a:lnTo>
                    <a:pt x="3265" y="2632"/>
                  </a:lnTo>
                  <a:cubicBezTo>
                    <a:pt x="3396" y="2774"/>
                    <a:pt x="3516" y="2916"/>
                    <a:pt x="3647" y="3058"/>
                  </a:cubicBezTo>
                  <a:lnTo>
                    <a:pt x="3647" y="3058"/>
                  </a:lnTo>
                  <a:cubicBezTo>
                    <a:pt x="3680" y="2566"/>
                    <a:pt x="3702" y="2064"/>
                    <a:pt x="3702" y="1562"/>
                  </a:cubicBezTo>
                  <a:lnTo>
                    <a:pt x="3702" y="1562"/>
                  </a:lnTo>
                  <a:cubicBezTo>
                    <a:pt x="3712" y="1103"/>
                    <a:pt x="3658" y="721"/>
                    <a:pt x="3658" y="263"/>
                  </a:cubicBezTo>
                  <a:lnTo>
                    <a:pt x="3658" y="263"/>
                  </a:lnTo>
                  <a:cubicBezTo>
                    <a:pt x="3658" y="175"/>
                    <a:pt x="3647" y="77"/>
                    <a:pt x="3603" y="1"/>
                  </a:cubicBezTo>
                  <a:lnTo>
                    <a:pt x="3603" y="1"/>
                  </a:lnTo>
                  <a:cubicBezTo>
                    <a:pt x="3101" y="514"/>
                    <a:pt x="2708" y="1147"/>
                    <a:pt x="2348" y="178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7"/>
            <p:cNvSpPr/>
            <p:nvPr/>
          </p:nvSpPr>
          <p:spPr>
            <a:xfrm>
              <a:off x="4710850" y="4171425"/>
              <a:ext cx="115750" cy="245125"/>
            </a:xfrm>
            <a:custGeom>
              <a:avLst/>
              <a:gdLst/>
              <a:ahLst/>
              <a:cxnLst/>
              <a:rect l="l" t="t" r="r" b="b"/>
              <a:pathLst>
                <a:path w="4630" h="9805" extrusionOk="0">
                  <a:moveTo>
                    <a:pt x="186" y="8855"/>
                  </a:moveTo>
                  <a:cubicBezTo>
                    <a:pt x="0" y="9335"/>
                    <a:pt x="1201" y="9805"/>
                    <a:pt x="1387" y="9324"/>
                  </a:cubicBezTo>
                  <a:lnTo>
                    <a:pt x="1387" y="9324"/>
                  </a:lnTo>
                  <a:cubicBezTo>
                    <a:pt x="2402" y="6322"/>
                    <a:pt x="3483" y="3298"/>
                    <a:pt x="4629" y="263"/>
                  </a:cubicBezTo>
                  <a:lnTo>
                    <a:pt x="4629" y="263"/>
                  </a:lnTo>
                  <a:lnTo>
                    <a:pt x="3941" y="1"/>
                  </a:lnTo>
                  <a:cubicBezTo>
                    <a:pt x="2719" y="3025"/>
                    <a:pt x="1474" y="5983"/>
                    <a:pt x="186" y="88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7"/>
            <p:cNvSpPr/>
            <p:nvPr/>
          </p:nvSpPr>
          <p:spPr>
            <a:xfrm>
              <a:off x="4797100" y="4155600"/>
              <a:ext cx="43675" cy="30600"/>
            </a:xfrm>
            <a:custGeom>
              <a:avLst/>
              <a:gdLst/>
              <a:ahLst/>
              <a:cxnLst/>
              <a:rect l="l" t="t" r="r" b="b"/>
              <a:pathLst>
                <a:path w="1747" h="1224" extrusionOk="0">
                  <a:moveTo>
                    <a:pt x="0" y="732"/>
                  </a:moveTo>
                  <a:cubicBezTo>
                    <a:pt x="491" y="939"/>
                    <a:pt x="1004" y="1103"/>
                    <a:pt x="1528" y="1223"/>
                  </a:cubicBezTo>
                  <a:lnTo>
                    <a:pt x="1528" y="1223"/>
                  </a:lnTo>
                  <a:cubicBezTo>
                    <a:pt x="1670" y="1037"/>
                    <a:pt x="1747" y="852"/>
                    <a:pt x="1736" y="666"/>
                  </a:cubicBezTo>
                  <a:lnTo>
                    <a:pt x="1736" y="666"/>
                  </a:lnTo>
                  <a:cubicBezTo>
                    <a:pt x="1266" y="371"/>
                    <a:pt x="775" y="153"/>
                    <a:pt x="284" y="0"/>
                  </a:cubicBezTo>
                  <a:lnTo>
                    <a:pt x="284" y="0"/>
                  </a:lnTo>
                  <a:cubicBezTo>
                    <a:pt x="164" y="219"/>
                    <a:pt x="66" y="470"/>
                    <a:pt x="0" y="73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7"/>
            <p:cNvSpPr/>
            <p:nvPr/>
          </p:nvSpPr>
          <p:spPr>
            <a:xfrm>
              <a:off x="4717400" y="4194350"/>
              <a:ext cx="93075" cy="210200"/>
            </a:xfrm>
            <a:custGeom>
              <a:avLst/>
              <a:gdLst/>
              <a:ahLst/>
              <a:cxnLst/>
              <a:rect l="l" t="t" r="r" b="b"/>
              <a:pathLst>
                <a:path w="3723" h="8408" extrusionOk="0">
                  <a:moveTo>
                    <a:pt x="3385" y="88"/>
                  </a:moveTo>
                  <a:cubicBezTo>
                    <a:pt x="2271" y="2588"/>
                    <a:pt x="1212" y="5274"/>
                    <a:pt x="98" y="7774"/>
                  </a:cubicBezTo>
                  <a:cubicBezTo>
                    <a:pt x="0" y="8200"/>
                    <a:pt x="382" y="8331"/>
                    <a:pt x="633" y="8407"/>
                  </a:cubicBezTo>
                  <a:cubicBezTo>
                    <a:pt x="415" y="7425"/>
                    <a:pt x="2489" y="2763"/>
                    <a:pt x="3723" y="1"/>
                  </a:cubicBezTo>
                  <a:cubicBezTo>
                    <a:pt x="3657" y="77"/>
                    <a:pt x="3428" y="1"/>
                    <a:pt x="3385" y="88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7"/>
            <p:cNvSpPr/>
            <p:nvPr/>
          </p:nvSpPr>
          <p:spPr>
            <a:xfrm>
              <a:off x="4817825" y="3679850"/>
              <a:ext cx="190275" cy="481775"/>
            </a:xfrm>
            <a:custGeom>
              <a:avLst/>
              <a:gdLst/>
              <a:ahLst/>
              <a:cxnLst/>
              <a:rect l="l" t="t" r="r" b="b"/>
              <a:pathLst>
                <a:path w="7611" h="19271" extrusionOk="0">
                  <a:moveTo>
                    <a:pt x="7392" y="1"/>
                  </a:moveTo>
                  <a:cubicBezTo>
                    <a:pt x="7425" y="186"/>
                    <a:pt x="55" y="19238"/>
                    <a:pt x="1" y="19150"/>
                  </a:cubicBezTo>
                  <a:lnTo>
                    <a:pt x="241" y="19270"/>
                  </a:lnTo>
                  <a:cubicBezTo>
                    <a:pt x="2141" y="14434"/>
                    <a:pt x="6191" y="3964"/>
                    <a:pt x="7610" y="22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8" name="Google Shape;2328;p27"/>
          <p:cNvGrpSpPr/>
          <p:nvPr/>
        </p:nvGrpSpPr>
        <p:grpSpPr>
          <a:xfrm rot="3665539">
            <a:off x="1259916" y="4409860"/>
            <a:ext cx="3306779" cy="5027005"/>
            <a:chOff x="2373796" y="882113"/>
            <a:chExt cx="2480084" cy="3770253"/>
          </a:xfrm>
        </p:grpSpPr>
        <p:sp>
          <p:nvSpPr>
            <p:cNvPr id="2329" name="Google Shape;2329;p27"/>
            <p:cNvSpPr/>
            <p:nvPr/>
          </p:nvSpPr>
          <p:spPr>
            <a:xfrm>
              <a:off x="2495027" y="886225"/>
              <a:ext cx="2358853" cy="3766141"/>
            </a:xfrm>
            <a:custGeom>
              <a:avLst/>
              <a:gdLst/>
              <a:ahLst/>
              <a:cxnLst/>
              <a:rect l="l" t="t" r="r" b="b"/>
              <a:pathLst>
                <a:path w="30337" h="48436" extrusionOk="0">
                  <a:moveTo>
                    <a:pt x="30336" y="11913"/>
                  </a:moveTo>
                  <a:cubicBezTo>
                    <a:pt x="30244" y="16573"/>
                    <a:pt x="29596" y="21695"/>
                    <a:pt x="28330" y="27235"/>
                  </a:cubicBezTo>
                  <a:cubicBezTo>
                    <a:pt x="27065" y="32759"/>
                    <a:pt x="25429" y="37665"/>
                    <a:pt x="23485" y="41893"/>
                  </a:cubicBezTo>
                  <a:cubicBezTo>
                    <a:pt x="21711" y="44084"/>
                    <a:pt x="19443" y="45797"/>
                    <a:pt x="16819" y="47140"/>
                  </a:cubicBezTo>
                  <a:cubicBezTo>
                    <a:pt x="15971" y="47572"/>
                    <a:pt x="15091" y="47973"/>
                    <a:pt x="14181" y="48328"/>
                  </a:cubicBezTo>
                  <a:cubicBezTo>
                    <a:pt x="12638" y="48436"/>
                    <a:pt x="11280" y="48358"/>
                    <a:pt x="9737" y="48004"/>
                  </a:cubicBezTo>
                  <a:cubicBezTo>
                    <a:pt x="8179" y="47649"/>
                    <a:pt x="6913" y="47124"/>
                    <a:pt x="5586" y="46368"/>
                  </a:cubicBezTo>
                  <a:cubicBezTo>
                    <a:pt x="2824" y="43390"/>
                    <a:pt x="849" y="40150"/>
                    <a:pt x="1" y="36524"/>
                  </a:cubicBezTo>
                  <a:cubicBezTo>
                    <a:pt x="78" y="31864"/>
                    <a:pt x="741" y="26741"/>
                    <a:pt x="2007" y="21217"/>
                  </a:cubicBezTo>
                  <a:cubicBezTo>
                    <a:pt x="3272" y="15678"/>
                    <a:pt x="4907" y="10771"/>
                    <a:pt x="6852" y="6543"/>
                  </a:cubicBezTo>
                  <a:cubicBezTo>
                    <a:pt x="9197" y="3642"/>
                    <a:pt x="12391" y="1590"/>
                    <a:pt x="16156" y="109"/>
                  </a:cubicBezTo>
                  <a:cubicBezTo>
                    <a:pt x="17683" y="1"/>
                    <a:pt x="19057" y="78"/>
                    <a:pt x="20615" y="433"/>
                  </a:cubicBezTo>
                  <a:cubicBezTo>
                    <a:pt x="22158" y="788"/>
                    <a:pt x="23423" y="1312"/>
                    <a:pt x="24750" y="2068"/>
                  </a:cubicBezTo>
                  <a:cubicBezTo>
                    <a:pt x="25954" y="3364"/>
                    <a:pt x="27003" y="4707"/>
                    <a:pt x="27883" y="6111"/>
                  </a:cubicBezTo>
                  <a:cubicBezTo>
                    <a:pt x="29009" y="7932"/>
                    <a:pt x="29858" y="9860"/>
                    <a:pt x="30336" y="11913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30" name="Google Shape;2330;p27"/>
            <p:cNvGrpSpPr/>
            <p:nvPr/>
          </p:nvGrpSpPr>
          <p:grpSpPr>
            <a:xfrm>
              <a:off x="2373796" y="882113"/>
              <a:ext cx="2360020" cy="3760154"/>
              <a:chOff x="3393950" y="3123450"/>
              <a:chExt cx="758800" cy="1208975"/>
            </a:xfrm>
          </p:grpSpPr>
          <p:sp>
            <p:nvSpPr>
              <p:cNvPr id="2331" name="Google Shape;2331;p27"/>
              <p:cNvSpPr/>
              <p:nvPr/>
            </p:nvSpPr>
            <p:spPr>
              <a:xfrm>
                <a:off x="3494250" y="3244575"/>
                <a:ext cx="557825" cy="9648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92" extrusionOk="0">
                    <a:moveTo>
                      <a:pt x="6836" y="38221"/>
                    </a:moveTo>
                    <a:cubicBezTo>
                      <a:pt x="5648" y="37959"/>
                      <a:pt x="4799" y="37665"/>
                      <a:pt x="3904" y="37218"/>
                    </a:cubicBezTo>
                    <a:lnTo>
                      <a:pt x="3549" y="37048"/>
                    </a:lnTo>
                    <a:lnTo>
                      <a:pt x="3318" y="36724"/>
                    </a:lnTo>
                    <a:cubicBezTo>
                      <a:pt x="1821" y="34626"/>
                      <a:pt x="726" y="32219"/>
                      <a:pt x="47" y="29596"/>
                    </a:cubicBezTo>
                    <a:lnTo>
                      <a:pt x="0" y="29395"/>
                    </a:lnTo>
                    <a:lnTo>
                      <a:pt x="0" y="29194"/>
                    </a:lnTo>
                    <a:cubicBezTo>
                      <a:pt x="31" y="25800"/>
                      <a:pt x="525" y="22205"/>
                      <a:pt x="1682" y="17143"/>
                    </a:cubicBezTo>
                    <a:cubicBezTo>
                      <a:pt x="2840" y="12082"/>
                      <a:pt x="3951" y="8611"/>
                      <a:pt x="5401" y="5555"/>
                    </a:cubicBezTo>
                    <a:lnTo>
                      <a:pt x="5494" y="5370"/>
                    </a:lnTo>
                    <a:lnTo>
                      <a:pt x="5632" y="5201"/>
                    </a:lnTo>
                    <a:cubicBezTo>
                      <a:pt x="7376" y="3133"/>
                      <a:pt x="9413" y="1451"/>
                      <a:pt x="11666" y="217"/>
                    </a:cubicBezTo>
                    <a:lnTo>
                      <a:pt x="12021" y="16"/>
                    </a:lnTo>
                    <a:lnTo>
                      <a:pt x="12422" y="16"/>
                    </a:lnTo>
                    <a:cubicBezTo>
                      <a:pt x="13409" y="1"/>
                      <a:pt x="14304" y="109"/>
                      <a:pt x="15492" y="386"/>
                    </a:cubicBezTo>
                    <a:cubicBezTo>
                      <a:pt x="16665" y="649"/>
                      <a:pt x="17514" y="942"/>
                      <a:pt x="18409" y="1389"/>
                    </a:cubicBezTo>
                    <a:lnTo>
                      <a:pt x="18763" y="1559"/>
                    </a:lnTo>
                    <a:lnTo>
                      <a:pt x="18995" y="1899"/>
                    </a:lnTo>
                    <a:cubicBezTo>
                      <a:pt x="20492" y="3997"/>
                      <a:pt x="21587" y="6389"/>
                      <a:pt x="22266" y="9012"/>
                    </a:cubicBezTo>
                    <a:lnTo>
                      <a:pt x="22312" y="9212"/>
                    </a:lnTo>
                    <a:lnTo>
                      <a:pt x="22312" y="9413"/>
                    </a:lnTo>
                    <a:cubicBezTo>
                      <a:pt x="22282" y="12808"/>
                      <a:pt x="21788" y="16403"/>
                      <a:pt x="20631" y="21464"/>
                    </a:cubicBezTo>
                    <a:cubicBezTo>
                      <a:pt x="19473" y="26525"/>
                      <a:pt x="18362" y="29997"/>
                      <a:pt x="16912" y="33052"/>
                    </a:cubicBezTo>
                    <a:lnTo>
                      <a:pt x="16819" y="33237"/>
                    </a:lnTo>
                    <a:lnTo>
                      <a:pt x="16680" y="33407"/>
                    </a:lnTo>
                    <a:cubicBezTo>
                      <a:pt x="14937" y="35474"/>
                      <a:pt x="12915" y="37156"/>
                      <a:pt x="10647" y="38391"/>
                    </a:cubicBezTo>
                    <a:lnTo>
                      <a:pt x="10308" y="38591"/>
                    </a:lnTo>
                    <a:lnTo>
                      <a:pt x="9891" y="38591"/>
                    </a:lnTo>
                    <a:cubicBezTo>
                      <a:pt x="8904" y="38591"/>
                      <a:pt x="8009" y="38499"/>
                      <a:pt x="6836" y="382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27"/>
              <p:cNvSpPr/>
              <p:nvPr/>
            </p:nvSpPr>
            <p:spPr>
              <a:xfrm>
                <a:off x="3511225" y="3227225"/>
                <a:ext cx="204475" cy="938550"/>
              </a:xfrm>
              <a:custGeom>
                <a:avLst/>
                <a:gdLst/>
                <a:ahLst/>
                <a:cxnLst/>
                <a:rect l="l" t="t" r="r" b="b"/>
                <a:pathLst>
                  <a:path w="8179" h="37542" extrusionOk="0">
                    <a:moveTo>
                      <a:pt x="8178" y="16"/>
                    </a:moveTo>
                    <a:cubicBezTo>
                      <a:pt x="6527" y="6203"/>
                      <a:pt x="5061" y="12437"/>
                      <a:pt x="3734" y="18686"/>
                    </a:cubicBezTo>
                    <a:cubicBezTo>
                      <a:pt x="2377" y="24951"/>
                      <a:pt x="1173" y="31231"/>
                      <a:pt x="78" y="37542"/>
                    </a:cubicBezTo>
                    <a:lnTo>
                      <a:pt x="0" y="37526"/>
                    </a:lnTo>
                    <a:cubicBezTo>
                      <a:pt x="1065" y="31215"/>
                      <a:pt x="2253" y="24920"/>
                      <a:pt x="3580" y="18655"/>
                    </a:cubicBezTo>
                    <a:cubicBezTo>
                      <a:pt x="4923" y="12406"/>
                      <a:pt x="6419" y="6172"/>
                      <a:pt x="8101" y="0"/>
                    </a:cubicBezTo>
                    <a:close/>
                  </a:path>
                </a:pathLst>
              </a:custGeom>
              <a:solidFill>
                <a:srgbClr val="821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27"/>
              <p:cNvSpPr/>
              <p:nvPr/>
            </p:nvSpPr>
            <p:spPr>
              <a:xfrm>
                <a:off x="3541700" y="3234550"/>
                <a:ext cx="207175" cy="93817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37527" extrusionOk="0">
                    <a:moveTo>
                      <a:pt x="8286" y="31"/>
                    </a:moveTo>
                    <a:cubicBezTo>
                      <a:pt x="6682" y="6219"/>
                      <a:pt x="5216" y="12453"/>
                      <a:pt x="3873" y="18702"/>
                    </a:cubicBezTo>
                    <a:cubicBezTo>
                      <a:pt x="2500" y="24951"/>
                      <a:pt x="1250" y="31231"/>
                      <a:pt x="93" y="37526"/>
                    </a:cubicBezTo>
                    <a:lnTo>
                      <a:pt x="0" y="37511"/>
                    </a:lnTo>
                    <a:cubicBezTo>
                      <a:pt x="1142" y="31215"/>
                      <a:pt x="2377" y="24935"/>
                      <a:pt x="3719" y="18671"/>
                    </a:cubicBezTo>
                    <a:cubicBezTo>
                      <a:pt x="5092" y="12422"/>
                      <a:pt x="6574" y="6188"/>
                      <a:pt x="8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4" name="Google Shape;2334;p27"/>
              <p:cNvSpPr/>
              <p:nvPr/>
            </p:nvSpPr>
            <p:spPr>
              <a:xfrm>
                <a:off x="3572550" y="3242275"/>
                <a:ext cx="209100" cy="937400"/>
              </a:xfrm>
              <a:custGeom>
                <a:avLst/>
                <a:gdLst/>
                <a:ahLst/>
                <a:cxnLst/>
                <a:rect l="l" t="t" r="r" b="b"/>
                <a:pathLst>
                  <a:path w="8364" h="37496" extrusionOk="0">
                    <a:moveTo>
                      <a:pt x="8364" y="15"/>
                    </a:moveTo>
                    <a:cubicBezTo>
                      <a:pt x="6805" y="6218"/>
                      <a:pt x="5370" y="12452"/>
                      <a:pt x="3997" y="18701"/>
                    </a:cubicBezTo>
                    <a:cubicBezTo>
                      <a:pt x="2608" y="24950"/>
                      <a:pt x="1312" y="31215"/>
                      <a:pt x="78" y="37495"/>
                    </a:cubicBezTo>
                    <a:lnTo>
                      <a:pt x="1" y="37480"/>
                    </a:lnTo>
                    <a:cubicBezTo>
                      <a:pt x="1204" y="31200"/>
                      <a:pt x="2485" y="24920"/>
                      <a:pt x="3843" y="18670"/>
                    </a:cubicBezTo>
                    <a:cubicBezTo>
                      <a:pt x="5232" y="12421"/>
                      <a:pt x="6697" y="6203"/>
                      <a:pt x="8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27"/>
              <p:cNvSpPr/>
              <p:nvPr/>
            </p:nvSpPr>
            <p:spPr>
              <a:xfrm>
                <a:off x="3603025" y="3249600"/>
                <a:ext cx="211800" cy="93700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37480" extrusionOk="0">
                    <a:moveTo>
                      <a:pt x="8472" y="31"/>
                    </a:moveTo>
                    <a:cubicBezTo>
                      <a:pt x="6960" y="6249"/>
                      <a:pt x="5525" y="12483"/>
                      <a:pt x="4136" y="18717"/>
                    </a:cubicBezTo>
                    <a:cubicBezTo>
                      <a:pt x="2732" y="24966"/>
                      <a:pt x="1389" y="31215"/>
                      <a:pt x="93" y="37480"/>
                    </a:cubicBezTo>
                    <a:lnTo>
                      <a:pt x="1" y="37464"/>
                    </a:lnTo>
                    <a:cubicBezTo>
                      <a:pt x="1281" y="31200"/>
                      <a:pt x="2608" y="24935"/>
                      <a:pt x="3982" y="18686"/>
                    </a:cubicBezTo>
                    <a:cubicBezTo>
                      <a:pt x="5386" y="12452"/>
                      <a:pt x="6852" y="6219"/>
                      <a:pt x="8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27"/>
              <p:cNvSpPr/>
              <p:nvPr/>
            </p:nvSpPr>
            <p:spPr>
              <a:xfrm>
                <a:off x="3633900" y="3257300"/>
                <a:ext cx="213725" cy="936650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37466" extrusionOk="0">
                    <a:moveTo>
                      <a:pt x="8548" y="16"/>
                    </a:moveTo>
                    <a:lnTo>
                      <a:pt x="4351" y="18748"/>
                    </a:lnTo>
                    <a:lnTo>
                      <a:pt x="77" y="37465"/>
                    </a:lnTo>
                    <a:lnTo>
                      <a:pt x="0" y="37434"/>
                    </a:lnTo>
                    <a:lnTo>
                      <a:pt x="4197" y="18717"/>
                    </a:lnTo>
                    <a:lnTo>
                      <a:pt x="84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27"/>
              <p:cNvSpPr/>
              <p:nvPr/>
            </p:nvSpPr>
            <p:spPr>
              <a:xfrm>
                <a:off x="3664750" y="3264625"/>
                <a:ext cx="216050" cy="936250"/>
              </a:xfrm>
              <a:custGeom>
                <a:avLst/>
                <a:gdLst/>
                <a:ahLst/>
                <a:cxnLst/>
                <a:rect l="l" t="t" r="r" b="b"/>
                <a:pathLst>
                  <a:path w="8642" h="37450" extrusionOk="0">
                    <a:moveTo>
                      <a:pt x="8641" y="32"/>
                    </a:moveTo>
                    <a:lnTo>
                      <a:pt x="4398" y="18749"/>
                    </a:lnTo>
                    <a:lnTo>
                      <a:pt x="78" y="37450"/>
                    </a:lnTo>
                    <a:lnTo>
                      <a:pt x="1" y="37434"/>
                    </a:lnTo>
                    <a:lnTo>
                      <a:pt x="4244" y="18702"/>
                    </a:lnTo>
                    <a:lnTo>
                      <a:pt x="8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8" name="Google Shape;2338;p27"/>
              <p:cNvSpPr/>
              <p:nvPr/>
            </p:nvSpPr>
            <p:spPr>
              <a:xfrm>
                <a:off x="3695225" y="3272350"/>
                <a:ext cx="218350" cy="935475"/>
              </a:xfrm>
              <a:custGeom>
                <a:avLst/>
                <a:gdLst/>
                <a:ahLst/>
                <a:cxnLst/>
                <a:rect l="l" t="t" r="r" b="b"/>
                <a:pathLst>
                  <a:path w="8734" h="37419" extrusionOk="0">
                    <a:moveTo>
                      <a:pt x="8734" y="16"/>
                    </a:moveTo>
                    <a:lnTo>
                      <a:pt x="4444" y="18733"/>
                    </a:lnTo>
                    <a:lnTo>
                      <a:pt x="93" y="37419"/>
                    </a:lnTo>
                    <a:lnTo>
                      <a:pt x="1" y="37403"/>
                    </a:lnTo>
                    <a:lnTo>
                      <a:pt x="4290" y="18686"/>
                    </a:lnTo>
                    <a:lnTo>
                      <a:pt x="8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27"/>
              <p:cNvSpPr/>
              <p:nvPr/>
            </p:nvSpPr>
            <p:spPr>
              <a:xfrm>
                <a:off x="3726075" y="3280075"/>
                <a:ext cx="220300" cy="934700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37388" extrusionOk="0">
                    <a:moveTo>
                      <a:pt x="8812" y="16"/>
                    </a:moveTo>
                    <a:cubicBezTo>
                      <a:pt x="7500" y="6265"/>
                      <a:pt x="6111" y="12514"/>
                      <a:pt x="4661" y="18748"/>
                    </a:cubicBezTo>
                    <a:cubicBezTo>
                      <a:pt x="3180" y="24981"/>
                      <a:pt x="1652" y="31184"/>
                      <a:pt x="78" y="37387"/>
                    </a:cubicBezTo>
                    <a:lnTo>
                      <a:pt x="1" y="37372"/>
                    </a:lnTo>
                    <a:cubicBezTo>
                      <a:pt x="1544" y="31169"/>
                      <a:pt x="3056" y="24951"/>
                      <a:pt x="4507" y="18717"/>
                    </a:cubicBezTo>
                    <a:cubicBezTo>
                      <a:pt x="5972" y="12483"/>
                      <a:pt x="7392" y="6249"/>
                      <a:pt x="8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27"/>
              <p:cNvSpPr/>
              <p:nvPr/>
            </p:nvSpPr>
            <p:spPr>
              <a:xfrm>
                <a:off x="3756550" y="3287400"/>
                <a:ext cx="223000" cy="93432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37373" extrusionOk="0">
                    <a:moveTo>
                      <a:pt x="8920" y="16"/>
                    </a:moveTo>
                    <a:cubicBezTo>
                      <a:pt x="7639" y="6296"/>
                      <a:pt x="6266" y="12545"/>
                      <a:pt x="4800" y="18763"/>
                    </a:cubicBezTo>
                    <a:cubicBezTo>
                      <a:pt x="3303" y="24997"/>
                      <a:pt x="1729" y="31200"/>
                      <a:pt x="94" y="37372"/>
                    </a:cubicBezTo>
                    <a:lnTo>
                      <a:pt x="1" y="37357"/>
                    </a:lnTo>
                    <a:cubicBezTo>
                      <a:pt x="1621" y="31169"/>
                      <a:pt x="3180" y="24966"/>
                      <a:pt x="4645" y="18732"/>
                    </a:cubicBezTo>
                    <a:cubicBezTo>
                      <a:pt x="6127" y="12514"/>
                      <a:pt x="7546" y="6265"/>
                      <a:pt x="8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27"/>
              <p:cNvSpPr/>
              <p:nvPr/>
            </p:nvSpPr>
            <p:spPr>
              <a:xfrm>
                <a:off x="3787425" y="3295100"/>
                <a:ext cx="224925" cy="933950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37358" extrusionOk="0">
                    <a:moveTo>
                      <a:pt x="8996" y="16"/>
                    </a:moveTo>
                    <a:cubicBezTo>
                      <a:pt x="7777" y="6296"/>
                      <a:pt x="6404" y="12546"/>
                      <a:pt x="4923" y="18779"/>
                    </a:cubicBezTo>
                    <a:cubicBezTo>
                      <a:pt x="3410" y="24998"/>
                      <a:pt x="1790" y="31185"/>
                      <a:pt x="77" y="37357"/>
                    </a:cubicBezTo>
                    <a:lnTo>
                      <a:pt x="0" y="37326"/>
                    </a:lnTo>
                    <a:cubicBezTo>
                      <a:pt x="1682" y="31154"/>
                      <a:pt x="3287" y="24967"/>
                      <a:pt x="4768" y="18733"/>
                    </a:cubicBezTo>
                    <a:cubicBezTo>
                      <a:pt x="6280" y="12515"/>
                      <a:pt x="7669" y="6266"/>
                      <a:pt x="89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2" name="Google Shape;2342;p27"/>
              <p:cNvSpPr/>
              <p:nvPr/>
            </p:nvSpPr>
            <p:spPr>
              <a:xfrm>
                <a:off x="3818275" y="3302450"/>
                <a:ext cx="227250" cy="933525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37341" extrusionOk="0">
                    <a:moveTo>
                      <a:pt x="9089" y="16"/>
                    </a:moveTo>
                    <a:cubicBezTo>
                      <a:pt x="7901" y="6311"/>
                      <a:pt x="6543" y="12576"/>
                      <a:pt x="5046" y="18794"/>
                    </a:cubicBezTo>
                    <a:cubicBezTo>
                      <a:pt x="3519" y="25012"/>
                      <a:pt x="1852" y="31184"/>
                      <a:pt x="78" y="37341"/>
                    </a:cubicBezTo>
                    <a:lnTo>
                      <a:pt x="1" y="37310"/>
                    </a:lnTo>
                    <a:cubicBezTo>
                      <a:pt x="1744" y="31153"/>
                      <a:pt x="3395" y="24981"/>
                      <a:pt x="4892" y="18748"/>
                    </a:cubicBezTo>
                    <a:cubicBezTo>
                      <a:pt x="6420" y="12545"/>
                      <a:pt x="7808" y="6296"/>
                      <a:pt x="8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27"/>
              <p:cNvSpPr/>
              <p:nvPr/>
            </p:nvSpPr>
            <p:spPr>
              <a:xfrm>
                <a:off x="3494250" y="3244975"/>
                <a:ext cx="557825" cy="9644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76" extrusionOk="0">
                    <a:moveTo>
                      <a:pt x="17282" y="23469"/>
                    </a:moveTo>
                    <a:cubicBezTo>
                      <a:pt x="13486" y="22636"/>
                      <a:pt x="9691" y="21803"/>
                      <a:pt x="5895" y="20970"/>
                    </a:cubicBezTo>
                    <a:cubicBezTo>
                      <a:pt x="5571" y="20892"/>
                      <a:pt x="5231" y="20800"/>
                      <a:pt x="5015" y="20553"/>
                    </a:cubicBezTo>
                    <a:cubicBezTo>
                      <a:pt x="4830" y="20306"/>
                      <a:pt x="4799" y="19967"/>
                      <a:pt x="4799" y="19643"/>
                    </a:cubicBezTo>
                    <a:cubicBezTo>
                      <a:pt x="4815" y="18100"/>
                      <a:pt x="5108" y="16557"/>
                      <a:pt x="5648" y="15106"/>
                    </a:cubicBezTo>
                    <a:cubicBezTo>
                      <a:pt x="9968" y="15924"/>
                      <a:pt x="14536" y="16726"/>
                      <a:pt x="18625" y="18316"/>
                    </a:cubicBezTo>
                    <a:cubicBezTo>
                      <a:pt x="18532" y="20090"/>
                      <a:pt x="18069" y="21864"/>
                      <a:pt x="17282" y="23469"/>
                    </a:cubicBezTo>
                    <a:close/>
                    <a:moveTo>
                      <a:pt x="12545" y="34594"/>
                    </a:moveTo>
                    <a:cubicBezTo>
                      <a:pt x="11033" y="35566"/>
                      <a:pt x="9166" y="35968"/>
                      <a:pt x="7391" y="35674"/>
                    </a:cubicBezTo>
                    <a:cubicBezTo>
                      <a:pt x="6481" y="35520"/>
                      <a:pt x="5555" y="35165"/>
                      <a:pt x="4954" y="34440"/>
                    </a:cubicBezTo>
                    <a:cubicBezTo>
                      <a:pt x="4599" y="34023"/>
                      <a:pt x="4398" y="33499"/>
                      <a:pt x="4213" y="32974"/>
                    </a:cubicBezTo>
                    <a:cubicBezTo>
                      <a:pt x="3642" y="31184"/>
                      <a:pt x="3441" y="29271"/>
                      <a:pt x="3642" y="27404"/>
                    </a:cubicBezTo>
                    <a:cubicBezTo>
                      <a:pt x="7499" y="28546"/>
                      <a:pt x="11635" y="29657"/>
                      <a:pt x="15600" y="30305"/>
                    </a:cubicBezTo>
                    <a:cubicBezTo>
                      <a:pt x="15168" y="32048"/>
                      <a:pt x="14042" y="33607"/>
                      <a:pt x="12545" y="34594"/>
                    </a:cubicBezTo>
                    <a:close/>
                    <a:moveTo>
                      <a:pt x="7623" y="7638"/>
                    </a:moveTo>
                    <a:cubicBezTo>
                      <a:pt x="9243" y="5370"/>
                      <a:pt x="12098" y="2253"/>
                      <a:pt x="15215" y="3410"/>
                    </a:cubicBezTo>
                    <a:cubicBezTo>
                      <a:pt x="17992" y="4413"/>
                      <a:pt x="19705" y="8224"/>
                      <a:pt x="19859" y="10986"/>
                    </a:cubicBezTo>
                    <a:cubicBezTo>
                      <a:pt x="19905" y="11773"/>
                      <a:pt x="15477" y="10770"/>
                      <a:pt x="14983" y="10662"/>
                    </a:cubicBezTo>
                    <a:lnTo>
                      <a:pt x="8194" y="9227"/>
                    </a:lnTo>
                    <a:cubicBezTo>
                      <a:pt x="7870" y="9166"/>
                      <a:pt x="7499" y="9057"/>
                      <a:pt x="7345" y="8764"/>
                    </a:cubicBezTo>
                    <a:cubicBezTo>
                      <a:pt x="7145" y="8409"/>
                      <a:pt x="7376" y="7977"/>
                      <a:pt x="7623" y="7638"/>
                    </a:cubicBezTo>
                    <a:close/>
                    <a:moveTo>
                      <a:pt x="22312" y="9397"/>
                    </a:moveTo>
                    <a:lnTo>
                      <a:pt x="22312" y="9196"/>
                    </a:lnTo>
                    <a:lnTo>
                      <a:pt x="22266" y="8996"/>
                    </a:lnTo>
                    <a:cubicBezTo>
                      <a:pt x="21603" y="6373"/>
                      <a:pt x="20492" y="3981"/>
                      <a:pt x="18995" y="1883"/>
                    </a:cubicBezTo>
                    <a:lnTo>
                      <a:pt x="18763" y="1543"/>
                    </a:lnTo>
                    <a:lnTo>
                      <a:pt x="18409" y="1373"/>
                    </a:lnTo>
                    <a:cubicBezTo>
                      <a:pt x="17514" y="926"/>
                      <a:pt x="16665" y="633"/>
                      <a:pt x="15492" y="370"/>
                    </a:cubicBezTo>
                    <a:cubicBezTo>
                      <a:pt x="14289" y="93"/>
                      <a:pt x="13409" y="0"/>
                      <a:pt x="12422" y="0"/>
                    </a:cubicBezTo>
                    <a:lnTo>
                      <a:pt x="12021" y="15"/>
                    </a:lnTo>
                    <a:lnTo>
                      <a:pt x="11666" y="201"/>
                    </a:lnTo>
                    <a:cubicBezTo>
                      <a:pt x="9397" y="1435"/>
                      <a:pt x="7376" y="3117"/>
                      <a:pt x="5632" y="5185"/>
                    </a:cubicBezTo>
                    <a:lnTo>
                      <a:pt x="5494" y="5354"/>
                    </a:lnTo>
                    <a:lnTo>
                      <a:pt x="5401" y="5539"/>
                    </a:lnTo>
                    <a:cubicBezTo>
                      <a:pt x="3951" y="8595"/>
                      <a:pt x="2840" y="12066"/>
                      <a:pt x="1682" y="17127"/>
                    </a:cubicBezTo>
                    <a:cubicBezTo>
                      <a:pt x="525" y="22189"/>
                      <a:pt x="31" y="25784"/>
                      <a:pt x="0" y="29178"/>
                    </a:cubicBezTo>
                    <a:lnTo>
                      <a:pt x="0" y="29379"/>
                    </a:lnTo>
                    <a:lnTo>
                      <a:pt x="47" y="29580"/>
                    </a:lnTo>
                    <a:cubicBezTo>
                      <a:pt x="726" y="32203"/>
                      <a:pt x="1821" y="34610"/>
                      <a:pt x="3318" y="36708"/>
                    </a:cubicBezTo>
                    <a:lnTo>
                      <a:pt x="3549" y="37032"/>
                    </a:lnTo>
                    <a:lnTo>
                      <a:pt x="3904" y="37202"/>
                    </a:lnTo>
                    <a:cubicBezTo>
                      <a:pt x="4799" y="37649"/>
                      <a:pt x="5648" y="37943"/>
                      <a:pt x="6836" y="38205"/>
                    </a:cubicBezTo>
                    <a:cubicBezTo>
                      <a:pt x="8009" y="38483"/>
                      <a:pt x="8904" y="38575"/>
                      <a:pt x="9907" y="38575"/>
                    </a:cubicBezTo>
                    <a:lnTo>
                      <a:pt x="10292" y="38575"/>
                    </a:lnTo>
                    <a:lnTo>
                      <a:pt x="10647" y="38375"/>
                    </a:lnTo>
                    <a:cubicBezTo>
                      <a:pt x="12915" y="37140"/>
                      <a:pt x="14937" y="35458"/>
                      <a:pt x="16680" y="33375"/>
                    </a:cubicBezTo>
                    <a:lnTo>
                      <a:pt x="16819" y="33221"/>
                    </a:lnTo>
                    <a:lnTo>
                      <a:pt x="16912" y="33036"/>
                    </a:lnTo>
                    <a:cubicBezTo>
                      <a:pt x="18362" y="29981"/>
                      <a:pt x="19473" y="26509"/>
                      <a:pt x="20631" y="21463"/>
                    </a:cubicBezTo>
                    <a:cubicBezTo>
                      <a:pt x="21788" y="16402"/>
                      <a:pt x="22282" y="12792"/>
                      <a:pt x="22312" y="9397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27"/>
              <p:cNvSpPr/>
              <p:nvPr/>
            </p:nvSpPr>
            <p:spPr>
              <a:xfrm>
                <a:off x="3393950" y="3123450"/>
                <a:ext cx="758800" cy="1208975"/>
              </a:xfrm>
              <a:custGeom>
                <a:avLst/>
                <a:gdLst/>
                <a:ahLst/>
                <a:cxnLst/>
                <a:rect l="l" t="t" r="r" b="b"/>
                <a:pathLst>
                  <a:path w="30352" h="48359" extrusionOk="0">
                    <a:moveTo>
                      <a:pt x="16156" y="31"/>
                    </a:moveTo>
                    <a:cubicBezTo>
                      <a:pt x="12391" y="1513"/>
                      <a:pt x="9212" y="3580"/>
                      <a:pt x="6852" y="6466"/>
                    </a:cubicBezTo>
                    <a:lnTo>
                      <a:pt x="6852" y="6466"/>
                    </a:lnTo>
                    <a:cubicBezTo>
                      <a:pt x="4907" y="10709"/>
                      <a:pt x="3272" y="15600"/>
                      <a:pt x="2007" y="21140"/>
                    </a:cubicBezTo>
                    <a:lnTo>
                      <a:pt x="2007" y="21140"/>
                    </a:lnTo>
                    <a:cubicBezTo>
                      <a:pt x="741" y="26679"/>
                      <a:pt x="78" y="31802"/>
                      <a:pt x="1" y="36462"/>
                    </a:cubicBezTo>
                    <a:lnTo>
                      <a:pt x="1" y="36462"/>
                    </a:lnTo>
                    <a:cubicBezTo>
                      <a:pt x="865" y="40088"/>
                      <a:pt x="2824" y="43328"/>
                      <a:pt x="5586" y="46291"/>
                    </a:cubicBezTo>
                    <a:lnTo>
                      <a:pt x="5586" y="46291"/>
                    </a:lnTo>
                    <a:cubicBezTo>
                      <a:pt x="6913" y="47062"/>
                      <a:pt x="8179" y="47587"/>
                      <a:pt x="9737" y="47942"/>
                    </a:cubicBezTo>
                    <a:lnTo>
                      <a:pt x="9737" y="47942"/>
                    </a:lnTo>
                    <a:cubicBezTo>
                      <a:pt x="11280" y="48281"/>
                      <a:pt x="12653" y="48358"/>
                      <a:pt x="14181" y="48266"/>
                    </a:cubicBezTo>
                    <a:lnTo>
                      <a:pt x="14181" y="48266"/>
                    </a:lnTo>
                    <a:cubicBezTo>
                      <a:pt x="15091" y="47896"/>
                      <a:pt x="15971" y="47510"/>
                      <a:pt x="16819" y="47078"/>
                    </a:cubicBezTo>
                    <a:lnTo>
                      <a:pt x="16819" y="47078"/>
                    </a:lnTo>
                    <a:cubicBezTo>
                      <a:pt x="19443" y="45735"/>
                      <a:pt x="21711" y="44023"/>
                      <a:pt x="23485" y="41832"/>
                    </a:cubicBezTo>
                    <a:lnTo>
                      <a:pt x="23485" y="41832"/>
                    </a:lnTo>
                    <a:cubicBezTo>
                      <a:pt x="25429" y="37588"/>
                      <a:pt x="27065" y="32697"/>
                      <a:pt x="28330" y="27158"/>
                    </a:cubicBezTo>
                    <a:lnTo>
                      <a:pt x="28330" y="27158"/>
                    </a:lnTo>
                    <a:cubicBezTo>
                      <a:pt x="29596" y="21618"/>
                      <a:pt x="30259" y="16495"/>
                      <a:pt x="30352" y="11835"/>
                    </a:cubicBezTo>
                    <a:lnTo>
                      <a:pt x="30352" y="11835"/>
                    </a:lnTo>
                    <a:cubicBezTo>
                      <a:pt x="29858" y="9799"/>
                      <a:pt x="29009" y="7870"/>
                      <a:pt x="27883" y="6049"/>
                    </a:cubicBezTo>
                    <a:lnTo>
                      <a:pt x="27883" y="6049"/>
                    </a:lnTo>
                    <a:cubicBezTo>
                      <a:pt x="27003" y="4645"/>
                      <a:pt x="25954" y="3303"/>
                      <a:pt x="24751" y="2006"/>
                    </a:cubicBezTo>
                    <a:lnTo>
                      <a:pt x="24751" y="2006"/>
                    </a:lnTo>
                    <a:cubicBezTo>
                      <a:pt x="23424" y="1235"/>
                      <a:pt x="22158" y="710"/>
                      <a:pt x="20615" y="355"/>
                    </a:cubicBezTo>
                    <a:lnTo>
                      <a:pt x="20615" y="355"/>
                    </a:lnTo>
                    <a:cubicBezTo>
                      <a:pt x="19473" y="109"/>
                      <a:pt x="18440" y="1"/>
                      <a:pt x="17375" y="1"/>
                    </a:cubicBezTo>
                    <a:lnTo>
                      <a:pt x="17375" y="1"/>
                    </a:lnTo>
                    <a:cubicBezTo>
                      <a:pt x="16974" y="1"/>
                      <a:pt x="16573" y="16"/>
                      <a:pt x="16156" y="31"/>
                    </a:cubicBezTo>
                    <a:close/>
                    <a:moveTo>
                      <a:pt x="11203" y="41508"/>
                    </a:moveTo>
                    <a:cubicBezTo>
                      <a:pt x="10200" y="41276"/>
                      <a:pt x="9444" y="41045"/>
                      <a:pt x="8626" y="40643"/>
                    </a:cubicBezTo>
                    <a:lnTo>
                      <a:pt x="8626" y="40643"/>
                    </a:lnTo>
                    <a:cubicBezTo>
                      <a:pt x="7222" y="38668"/>
                      <a:pt x="6234" y="36477"/>
                      <a:pt x="5602" y="34039"/>
                    </a:cubicBezTo>
                    <a:lnTo>
                      <a:pt x="5602" y="34039"/>
                    </a:lnTo>
                    <a:cubicBezTo>
                      <a:pt x="5633" y="30413"/>
                      <a:pt x="6265" y="26633"/>
                      <a:pt x="7253" y="22343"/>
                    </a:cubicBezTo>
                    <a:lnTo>
                      <a:pt x="7253" y="22343"/>
                    </a:lnTo>
                    <a:cubicBezTo>
                      <a:pt x="8240" y="18038"/>
                      <a:pt x="9305" y="14366"/>
                      <a:pt x="10863" y="11079"/>
                    </a:cubicBezTo>
                    <a:lnTo>
                      <a:pt x="10863" y="11079"/>
                    </a:lnTo>
                    <a:cubicBezTo>
                      <a:pt x="12468" y="9166"/>
                      <a:pt x="14335" y="7623"/>
                      <a:pt x="16449" y="6466"/>
                    </a:cubicBezTo>
                    <a:lnTo>
                      <a:pt x="16449" y="6466"/>
                    </a:lnTo>
                    <a:cubicBezTo>
                      <a:pt x="17360" y="6450"/>
                      <a:pt x="18131" y="6558"/>
                      <a:pt x="19134" y="6790"/>
                    </a:cubicBezTo>
                    <a:lnTo>
                      <a:pt x="19134" y="6790"/>
                    </a:lnTo>
                    <a:cubicBezTo>
                      <a:pt x="20152" y="7021"/>
                      <a:pt x="20893" y="7253"/>
                      <a:pt x="21711" y="7669"/>
                    </a:cubicBezTo>
                    <a:lnTo>
                      <a:pt x="21711" y="7669"/>
                    </a:lnTo>
                    <a:cubicBezTo>
                      <a:pt x="23115" y="9629"/>
                      <a:pt x="24102" y="11820"/>
                      <a:pt x="24720" y="14258"/>
                    </a:cubicBezTo>
                    <a:lnTo>
                      <a:pt x="24720" y="14258"/>
                    </a:lnTo>
                    <a:cubicBezTo>
                      <a:pt x="24704" y="17884"/>
                      <a:pt x="24072" y="21664"/>
                      <a:pt x="23084" y="25954"/>
                    </a:cubicBezTo>
                    <a:lnTo>
                      <a:pt x="23084" y="25954"/>
                    </a:lnTo>
                    <a:cubicBezTo>
                      <a:pt x="22097" y="30259"/>
                      <a:pt x="21032" y="33931"/>
                      <a:pt x="19473" y="37218"/>
                    </a:cubicBezTo>
                    <a:lnTo>
                      <a:pt x="19473" y="37218"/>
                    </a:lnTo>
                    <a:cubicBezTo>
                      <a:pt x="17869" y="39131"/>
                      <a:pt x="16002" y="40674"/>
                      <a:pt x="13903" y="41847"/>
                    </a:cubicBezTo>
                    <a:lnTo>
                      <a:pt x="13903" y="41847"/>
                    </a:lnTo>
                    <a:cubicBezTo>
                      <a:pt x="13872" y="41847"/>
                      <a:pt x="13841" y="41847"/>
                      <a:pt x="13811" y="41847"/>
                    </a:cubicBezTo>
                    <a:lnTo>
                      <a:pt x="13811" y="41847"/>
                    </a:lnTo>
                    <a:cubicBezTo>
                      <a:pt x="12931" y="41847"/>
                      <a:pt x="12175" y="41739"/>
                      <a:pt x="11203" y="415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27"/>
              <p:cNvSpPr/>
              <p:nvPr/>
            </p:nvSpPr>
            <p:spPr>
              <a:xfrm>
                <a:off x="3461450" y="3200600"/>
                <a:ext cx="642700" cy="1045800"/>
              </a:xfrm>
              <a:custGeom>
                <a:avLst/>
                <a:gdLst/>
                <a:ahLst/>
                <a:cxnLst/>
                <a:rect l="l" t="t" r="r" b="b"/>
                <a:pathLst>
                  <a:path w="25708" h="41832" extrusionOk="0">
                    <a:moveTo>
                      <a:pt x="13749" y="3364"/>
                    </a:moveTo>
                    <a:cubicBezTo>
                      <a:pt x="14660" y="3364"/>
                      <a:pt x="15431" y="3472"/>
                      <a:pt x="16434" y="3704"/>
                    </a:cubicBezTo>
                    <a:cubicBezTo>
                      <a:pt x="17452" y="3935"/>
                      <a:pt x="18193" y="4167"/>
                      <a:pt x="19011" y="4583"/>
                    </a:cubicBezTo>
                    <a:cubicBezTo>
                      <a:pt x="20415" y="6543"/>
                      <a:pt x="21402" y="8734"/>
                      <a:pt x="22020" y="11172"/>
                    </a:cubicBezTo>
                    <a:cubicBezTo>
                      <a:pt x="22004" y="14798"/>
                      <a:pt x="21372" y="18578"/>
                      <a:pt x="20384" y="22868"/>
                    </a:cubicBezTo>
                    <a:cubicBezTo>
                      <a:pt x="19397" y="27173"/>
                      <a:pt x="18332" y="30845"/>
                      <a:pt x="16773" y="34132"/>
                    </a:cubicBezTo>
                    <a:cubicBezTo>
                      <a:pt x="15169" y="36045"/>
                      <a:pt x="13302" y="37588"/>
                      <a:pt x="11203" y="38761"/>
                    </a:cubicBezTo>
                    <a:cubicBezTo>
                      <a:pt x="10277" y="38761"/>
                      <a:pt x="9506" y="38653"/>
                      <a:pt x="8503" y="38422"/>
                    </a:cubicBezTo>
                    <a:cubicBezTo>
                      <a:pt x="7500" y="38190"/>
                      <a:pt x="6744" y="37959"/>
                      <a:pt x="5926" y="37557"/>
                    </a:cubicBezTo>
                    <a:cubicBezTo>
                      <a:pt x="4522" y="35582"/>
                      <a:pt x="3534" y="33391"/>
                      <a:pt x="2902" y="30953"/>
                    </a:cubicBezTo>
                    <a:cubicBezTo>
                      <a:pt x="2933" y="27327"/>
                      <a:pt x="3565" y="23547"/>
                      <a:pt x="4553" y="19257"/>
                    </a:cubicBezTo>
                    <a:cubicBezTo>
                      <a:pt x="5540" y="14952"/>
                      <a:pt x="6605" y="11280"/>
                      <a:pt x="8163" y="7993"/>
                    </a:cubicBezTo>
                    <a:cubicBezTo>
                      <a:pt x="9768" y="6080"/>
                      <a:pt x="11635" y="4537"/>
                      <a:pt x="13749" y="3364"/>
                    </a:cubicBezTo>
                    <a:close/>
                    <a:moveTo>
                      <a:pt x="13271" y="1"/>
                    </a:moveTo>
                    <a:cubicBezTo>
                      <a:pt x="13101" y="849"/>
                      <a:pt x="12947" y="1898"/>
                      <a:pt x="13008" y="2763"/>
                    </a:cubicBezTo>
                    <a:cubicBezTo>
                      <a:pt x="10864" y="3904"/>
                      <a:pt x="8950" y="5494"/>
                      <a:pt x="7407" y="7376"/>
                    </a:cubicBezTo>
                    <a:cubicBezTo>
                      <a:pt x="6744" y="6913"/>
                      <a:pt x="6158" y="6265"/>
                      <a:pt x="5648" y="5617"/>
                    </a:cubicBezTo>
                    <a:lnTo>
                      <a:pt x="5648" y="5617"/>
                    </a:lnTo>
                    <a:cubicBezTo>
                      <a:pt x="6003" y="6311"/>
                      <a:pt x="6451" y="7191"/>
                      <a:pt x="7022" y="7716"/>
                    </a:cubicBezTo>
                    <a:cubicBezTo>
                      <a:pt x="3642" y="14675"/>
                      <a:pt x="2763" y="22529"/>
                      <a:pt x="2022" y="30228"/>
                    </a:cubicBezTo>
                    <a:cubicBezTo>
                      <a:pt x="1343" y="30722"/>
                      <a:pt x="680" y="31231"/>
                      <a:pt x="1" y="31725"/>
                    </a:cubicBezTo>
                    <a:cubicBezTo>
                      <a:pt x="726" y="31555"/>
                      <a:pt x="1390" y="31401"/>
                      <a:pt x="2115" y="31231"/>
                    </a:cubicBezTo>
                    <a:cubicBezTo>
                      <a:pt x="2562" y="33546"/>
                      <a:pt x="3534" y="35829"/>
                      <a:pt x="4908" y="37773"/>
                    </a:cubicBezTo>
                    <a:cubicBezTo>
                      <a:pt x="4707" y="38267"/>
                      <a:pt x="4537" y="38807"/>
                      <a:pt x="4352" y="39301"/>
                    </a:cubicBezTo>
                    <a:cubicBezTo>
                      <a:pt x="4661" y="38931"/>
                      <a:pt x="4908" y="38699"/>
                      <a:pt x="5216" y="38344"/>
                    </a:cubicBezTo>
                    <a:cubicBezTo>
                      <a:pt x="7377" y="38699"/>
                      <a:pt x="9382" y="39394"/>
                      <a:pt x="11296" y="40458"/>
                    </a:cubicBezTo>
                    <a:cubicBezTo>
                      <a:pt x="11759" y="40721"/>
                      <a:pt x="11805" y="41292"/>
                      <a:pt x="11882" y="41832"/>
                    </a:cubicBezTo>
                    <a:cubicBezTo>
                      <a:pt x="12021" y="41045"/>
                      <a:pt x="12006" y="40489"/>
                      <a:pt x="11867" y="39702"/>
                    </a:cubicBezTo>
                    <a:cubicBezTo>
                      <a:pt x="13626" y="38005"/>
                      <a:pt x="15817" y="36400"/>
                      <a:pt x="17838" y="35011"/>
                    </a:cubicBezTo>
                    <a:cubicBezTo>
                      <a:pt x="18332" y="35490"/>
                      <a:pt x="18903" y="35953"/>
                      <a:pt x="19397" y="36416"/>
                    </a:cubicBezTo>
                    <a:cubicBezTo>
                      <a:pt x="18918" y="35706"/>
                      <a:pt x="18471" y="34965"/>
                      <a:pt x="17992" y="34255"/>
                    </a:cubicBezTo>
                    <a:cubicBezTo>
                      <a:pt x="20415" y="26942"/>
                      <a:pt x="22205" y="19226"/>
                      <a:pt x="23084" y="11573"/>
                    </a:cubicBezTo>
                    <a:cubicBezTo>
                      <a:pt x="23995" y="11187"/>
                      <a:pt x="24921" y="10709"/>
                      <a:pt x="25707" y="10107"/>
                    </a:cubicBezTo>
                    <a:lnTo>
                      <a:pt x="25707" y="10107"/>
                    </a:lnTo>
                    <a:cubicBezTo>
                      <a:pt x="24951" y="10570"/>
                      <a:pt x="24056" y="10755"/>
                      <a:pt x="23177" y="10863"/>
                    </a:cubicBezTo>
                    <a:cubicBezTo>
                      <a:pt x="21603" y="8904"/>
                      <a:pt x="20508" y="6605"/>
                      <a:pt x="20029" y="4120"/>
                    </a:cubicBezTo>
                    <a:cubicBezTo>
                      <a:pt x="20353" y="3426"/>
                      <a:pt x="20646" y="2763"/>
                      <a:pt x="20970" y="2068"/>
                    </a:cubicBezTo>
                    <a:lnTo>
                      <a:pt x="20970" y="2068"/>
                    </a:lnTo>
                    <a:cubicBezTo>
                      <a:pt x="20585" y="2747"/>
                      <a:pt x="20029" y="3318"/>
                      <a:pt x="19427" y="3812"/>
                    </a:cubicBezTo>
                    <a:cubicBezTo>
                      <a:pt x="17452" y="3472"/>
                      <a:pt x="15493" y="2994"/>
                      <a:pt x="13595" y="2346"/>
                    </a:cubicBezTo>
                    <a:cubicBezTo>
                      <a:pt x="13333" y="1605"/>
                      <a:pt x="13271" y="788"/>
                      <a:pt x="132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6" name="Google Shape;2346;p27"/>
              <p:cNvSpPr/>
              <p:nvPr/>
            </p:nvSpPr>
            <p:spPr>
              <a:xfrm>
                <a:off x="3786275" y="3143900"/>
                <a:ext cx="12750" cy="11690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4676" extrusionOk="0">
                    <a:moveTo>
                      <a:pt x="15" y="2330"/>
                    </a:moveTo>
                    <a:cubicBezTo>
                      <a:pt x="0" y="3133"/>
                      <a:pt x="123" y="3950"/>
                      <a:pt x="432" y="4676"/>
                    </a:cubicBezTo>
                    <a:lnTo>
                      <a:pt x="432" y="4676"/>
                    </a:lnTo>
                    <a:cubicBezTo>
                      <a:pt x="309" y="3904"/>
                      <a:pt x="232" y="3117"/>
                      <a:pt x="247" y="2346"/>
                    </a:cubicBezTo>
                    <a:lnTo>
                      <a:pt x="247" y="2346"/>
                    </a:lnTo>
                    <a:cubicBezTo>
                      <a:pt x="262" y="1559"/>
                      <a:pt x="355" y="787"/>
                      <a:pt x="509" y="0"/>
                    </a:cubicBezTo>
                    <a:lnTo>
                      <a:pt x="509" y="0"/>
                    </a:lnTo>
                    <a:cubicBezTo>
                      <a:pt x="185" y="726"/>
                      <a:pt x="31" y="1543"/>
                      <a:pt x="15" y="233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27"/>
              <p:cNvSpPr/>
              <p:nvPr/>
            </p:nvSpPr>
            <p:spPr>
              <a:xfrm>
                <a:off x="3580650" y="3298200"/>
                <a:ext cx="714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3704" extrusionOk="0">
                    <a:moveTo>
                      <a:pt x="1065" y="2130"/>
                    </a:moveTo>
                    <a:cubicBezTo>
                      <a:pt x="1559" y="2762"/>
                      <a:pt x="2161" y="3318"/>
                      <a:pt x="2855" y="3704"/>
                    </a:cubicBezTo>
                    <a:lnTo>
                      <a:pt x="2855" y="3704"/>
                    </a:lnTo>
                    <a:cubicBezTo>
                      <a:pt x="2269" y="3164"/>
                      <a:pt x="1729" y="2608"/>
                      <a:pt x="1251" y="1991"/>
                    </a:cubicBezTo>
                    <a:lnTo>
                      <a:pt x="1251" y="1991"/>
                    </a:lnTo>
                    <a:cubicBezTo>
                      <a:pt x="772" y="1374"/>
                      <a:pt x="371" y="710"/>
                      <a:pt x="1" y="0"/>
                    </a:cubicBezTo>
                    <a:lnTo>
                      <a:pt x="1" y="0"/>
                    </a:lnTo>
                    <a:cubicBezTo>
                      <a:pt x="186" y="772"/>
                      <a:pt x="572" y="1497"/>
                      <a:pt x="1065" y="213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27"/>
              <p:cNvSpPr/>
              <p:nvPr/>
            </p:nvSpPr>
            <p:spPr>
              <a:xfrm>
                <a:off x="3542075" y="4155725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572" y="1929"/>
                    </a:moveTo>
                    <a:cubicBezTo>
                      <a:pt x="232" y="2670"/>
                      <a:pt x="16" y="3457"/>
                      <a:pt x="1" y="4244"/>
                    </a:cubicBezTo>
                    <a:lnTo>
                      <a:pt x="1" y="4244"/>
                    </a:lnTo>
                    <a:cubicBezTo>
                      <a:pt x="201" y="3488"/>
                      <a:pt x="448" y="2747"/>
                      <a:pt x="788" y="2037"/>
                    </a:cubicBezTo>
                    <a:lnTo>
                      <a:pt x="788" y="2037"/>
                    </a:lnTo>
                    <a:cubicBezTo>
                      <a:pt x="1112" y="1327"/>
                      <a:pt x="1513" y="664"/>
                      <a:pt x="1960" y="0"/>
                    </a:cubicBezTo>
                    <a:lnTo>
                      <a:pt x="1960" y="0"/>
                    </a:lnTo>
                    <a:cubicBezTo>
                      <a:pt x="1359" y="541"/>
                      <a:pt x="896" y="1204"/>
                      <a:pt x="572" y="19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27"/>
              <p:cNvSpPr/>
              <p:nvPr/>
            </p:nvSpPr>
            <p:spPr>
              <a:xfrm>
                <a:off x="3412475" y="3975975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1883" y="633"/>
                    </a:moveTo>
                    <a:cubicBezTo>
                      <a:pt x="1173" y="988"/>
                      <a:pt x="509" y="1481"/>
                      <a:pt x="0" y="2083"/>
                    </a:cubicBezTo>
                    <a:lnTo>
                      <a:pt x="0" y="2083"/>
                    </a:lnTo>
                    <a:cubicBezTo>
                      <a:pt x="633" y="1620"/>
                      <a:pt x="1296" y="1188"/>
                      <a:pt x="1991" y="849"/>
                    </a:cubicBezTo>
                    <a:lnTo>
                      <a:pt x="1991" y="849"/>
                    </a:lnTo>
                    <a:cubicBezTo>
                      <a:pt x="2685" y="494"/>
                      <a:pt x="3426" y="232"/>
                      <a:pt x="4182" y="0"/>
                    </a:cubicBezTo>
                    <a:lnTo>
                      <a:pt x="4182" y="0"/>
                    </a:lnTo>
                    <a:cubicBezTo>
                      <a:pt x="3379" y="46"/>
                      <a:pt x="2608" y="278"/>
                      <a:pt x="1883" y="6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27"/>
              <p:cNvSpPr/>
              <p:nvPr/>
            </p:nvSpPr>
            <p:spPr>
              <a:xfrm>
                <a:off x="3956375" y="3191350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1173" y="2207"/>
                    </a:moveTo>
                    <a:cubicBezTo>
                      <a:pt x="849" y="2917"/>
                      <a:pt x="448" y="3580"/>
                      <a:pt x="1" y="4244"/>
                    </a:cubicBezTo>
                    <a:lnTo>
                      <a:pt x="1" y="4244"/>
                    </a:lnTo>
                    <a:cubicBezTo>
                      <a:pt x="603" y="3703"/>
                      <a:pt x="1065" y="3040"/>
                      <a:pt x="1389" y="2315"/>
                    </a:cubicBezTo>
                    <a:lnTo>
                      <a:pt x="1389" y="2315"/>
                    </a:lnTo>
                    <a:cubicBezTo>
                      <a:pt x="1729" y="1590"/>
                      <a:pt x="1945" y="787"/>
                      <a:pt x="1960" y="0"/>
                    </a:cubicBezTo>
                    <a:lnTo>
                      <a:pt x="1960" y="0"/>
                    </a:lnTo>
                    <a:cubicBezTo>
                      <a:pt x="1760" y="756"/>
                      <a:pt x="1513" y="1497"/>
                      <a:pt x="1173" y="2207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27"/>
              <p:cNvSpPr/>
              <p:nvPr/>
            </p:nvSpPr>
            <p:spPr>
              <a:xfrm>
                <a:off x="4030450" y="3425100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2191" y="1235"/>
                    </a:moveTo>
                    <a:cubicBezTo>
                      <a:pt x="1497" y="1590"/>
                      <a:pt x="756" y="1852"/>
                      <a:pt x="0" y="2084"/>
                    </a:cubicBezTo>
                    <a:lnTo>
                      <a:pt x="0" y="2084"/>
                    </a:lnTo>
                    <a:cubicBezTo>
                      <a:pt x="803" y="2038"/>
                      <a:pt x="1574" y="1806"/>
                      <a:pt x="2299" y="1451"/>
                    </a:cubicBezTo>
                    <a:lnTo>
                      <a:pt x="2299" y="1451"/>
                    </a:lnTo>
                    <a:cubicBezTo>
                      <a:pt x="3009" y="1096"/>
                      <a:pt x="3673" y="603"/>
                      <a:pt x="4182" y="1"/>
                    </a:cubicBezTo>
                    <a:lnTo>
                      <a:pt x="4182" y="1"/>
                    </a:lnTo>
                    <a:cubicBezTo>
                      <a:pt x="3549" y="464"/>
                      <a:pt x="2886" y="896"/>
                      <a:pt x="2191" y="1235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27"/>
              <p:cNvSpPr/>
              <p:nvPr/>
            </p:nvSpPr>
            <p:spPr>
              <a:xfrm>
                <a:off x="3751150" y="4192750"/>
                <a:ext cx="123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677" extrusionOk="0">
                    <a:moveTo>
                      <a:pt x="248" y="2346"/>
                    </a:moveTo>
                    <a:cubicBezTo>
                      <a:pt x="248" y="3133"/>
                      <a:pt x="140" y="3905"/>
                      <a:pt x="1" y="4676"/>
                    </a:cubicBezTo>
                    <a:lnTo>
                      <a:pt x="1" y="4676"/>
                    </a:lnTo>
                    <a:cubicBezTo>
                      <a:pt x="325" y="3951"/>
                      <a:pt x="479" y="3149"/>
                      <a:pt x="495" y="2346"/>
                    </a:cubicBezTo>
                    <a:lnTo>
                      <a:pt x="495" y="2346"/>
                    </a:lnTo>
                    <a:cubicBezTo>
                      <a:pt x="495" y="1544"/>
                      <a:pt x="371" y="741"/>
                      <a:pt x="78" y="1"/>
                    </a:cubicBezTo>
                    <a:lnTo>
                      <a:pt x="78" y="1"/>
                    </a:lnTo>
                    <a:cubicBezTo>
                      <a:pt x="186" y="788"/>
                      <a:pt x="263" y="1559"/>
                      <a:pt x="248" y="23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27"/>
              <p:cNvSpPr/>
              <p:nvPr/>
            </p:nvSpPr>
            <p:spPr>
              <a:xfrm>
                <a:off x="3897750" y="4063150"/>
                <a:ext cx="717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3689" extrusionOk="0">
                    <a:moveTo>
                      <a:pt x="1605" y="1713"/>
                    </a:moveTo>
                    <a:cubicBezTo>
                      <a:pt x="2083" y="2330"/>
                      <a:pt x="2500" y="2994"/>
                      <a:pt x="2870" y="3688"/>
                    </a:cubicBezTo>
                    <a:lnTo>
                      <a:pt x="2870" y="3688"/>
                    </a:lnTo>
                    <a:cubicBezTo>
                      <a:pt x="2670" y="2917"/>
                      <a:pt x="2284" y="2207"/>
                      <a:pt x="1790" y="1559"/>
                    </a:cubicBezTo>
                    <a:lnTo>
                      <a:pt x="1790" y="1559"/>
                    </a:lnTo>
                    <a:cubicBezTo>
                      <a:pt x="1312" y="941"/>
                      <a:pt x="710" y="386"/>
                      <a:pt x="0" y="0"/>
                    </a:cubicBezTo>
                    <a:lnTo>
                      <a:pt x="0" y="0"/>
                    </a:lnTo>
                    <a:cubicBezTo>
                      <a:pt x="587" y="540"/>
                      <a:pt x="1127" y="1096"/>
                      <a:pt x="1605" y="171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27"/>
              <p:cNvSpPr/>
              <p:nvPr/>
            </p:nvSpPr>
            <p:spPr>
              <a:xfrm>
                <a:off x="3814425" y="3274675"/>
                <a:ext cx="338325" cy="1025725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41029" extrusionOk="0">
                    <a:moveTo>
                      <a:pt x="11064" y="0"/>
                    </a:moveTo>
                    <a:lnTo>
                      <a:pt x="11064" y="0"/>
                    </a:lnTo>
                    <a:cubicBezTo>
                      <a:pt x="11419" y="772"/>
                      <a:pt x="11727" y="1589"/>
                      <a:pt x="11866" y="2423"/>
                    </a:cubicBezTo>
                    <a:cubicBezTo>
                      <a:pt x="12005" y="3240"/>
                      <a:pt x="12422" y="3966"/>
                      <a:pt x="12530" y="4799"/>
                    </a:cubicBezTo>
                    <a:cubicBezTo>
                      <a:pt x="12622" y="5524"/>
                      <a:pt x="12422" y="6342"/>
                      <a:pt x="11835" y="6805"/>
                    </a:cubicBezTo>
                    <a:cubicBezTo>
                      <a:pt x="12190" y="6712"/>
                      <a:pt x="12499" y="6558"/>
                      <a:pt x="12869" y="6481"/>
                    </a:cubicBezTo>
                    <a:lnTo>
                      <a:pt x="12869" y="6481"/>
                    </a:lnTo>
                    <a:cubicBezTo>
                      <a:pt x="12699" y="11141"/>
                      <a:pt x="12283" y="15739"/>
                      <a:pt x="11203" y="20275"/>
                    </a:cubicBezTo>
                    <a:cubicBezTo>
                      <a:pt x="10076" y="24981"/>
                      <a:pt x="8610" y="29626"/>
                      <a:pt x="6790" y="34116"/>
                    </a:cubicBezTo>
                    <a:cubicBezTo>
                      <a:pt x="6697" y="34348"/>
                      <a:pt x="6605" y="34564"/>
                      <a:pt x="6512" y="34795"/>
                    </a:cubicBezTo>
                    <a:cubicBezTo>
                      <a:pt x="6219" y="34625"/>
                      <a:pt x="5910" y="34471"/>
                      <a:pt x="5617" y="34317"/>
                    </a:cubicBezTo>
                    <a:lnTo>
                      <a:pt x="5617" y="34317"/>
                    </a:lnTo>
                    <a:cubicBezTo>
                      <a:pt x="5972" y="34656"/>
                      <a:pt x="6172" y="35150"/>
                      <a:pt x="6157" y="35628"/>
                    </a:cubicBezTo>
                    <a:cubicBezTo>
                      <a:pt x="4074" y="37403"/>
                      <a:pt x="2053" y="39223"/>
                      <a:pt x="0" y="41029"/>
                    </a:cubicBezTo>
                    <a:cubicBezTo>
                      <a:pt x="2624" y="39686"/>
                      <a:pt x="4892" y="37974"/>
                      <a:pt x="6666" y="35783"/>
                    </a:cubicBezTo>
                    <a:cubicBezTo>
                      <a:pt x="8610" y="31539"/>
                      <a:pt x="10246" y="26648"/>
                      <a:pt x="11511" y="21109"/>
                    </a:cubicBezTo>
                    <a:cubicBezTo>
                      <a:pt x="12777" y="15569"/>
                      <a:pt x="13440" y="10446"/>
                      <a:pt x="13533" y="5786"/>
                    </a:cubicBezTo>
                    <a:cubicBezTo>
                      <a:pt x="13039" y="3750"/>
                      <a:pt x="12190" y="1821"/>
                      <a:pt x="110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" name="Google Shape;2355;p27"/>
              <p:cNvSpPr/>
              <p:nvPr/>
            </p:nvSpPr>
            <p:spPr>
              <a:xfrm>
                <a:off x="3404375" y="3315550"/>
                <a:ext cx="178625" cy="689375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27575" extrusionOk="0">
                    <a:moveTo>
                      <a:pt x="62" y="27235"/>
                    </a:moveTo>
                    <a:cubicBezTo>
                      <a:pt x="664" y="19936"/>
                      <a:pt x="2114" y="12700"/>
                      <a:pt x="4367" y="5725"/>
                    </a:cubicBezTo>
                    <a:cubicBezTo>
                      <a:pt x="4984" y="3766"/>
                      <a:pt x="5632" y="1821"/>
                      <a:pt x="6573" y="1"/>
                    </a:cubicBezTo>
                    <a:cubicBezTo>
                      <a:pt x="6959" y="217"/>
                      <a:pt x="7144" y="695"/>
                      <a:pt x="7144" y="1143"/>
                    </a:cubicBezTo>
                    <a:cubicBezTo>
                      <a:pt x="7144" y="1590"/>
                      <a:pt x="6975" y="2007"/>
                      <a:pt x="6820" y="2439"/>
                    </a:cubicBezTo>
                    <a:cubicBezTo>
                      <a:pt x="4058" y="9660"/>
                      <a:pt x="2222" y="17236"/>
                      <a:pt x="1358" y="24920"/>
                    </a:cubicBezTo>
                    <a:cubicBezTo>
                      <a:pt x="1250" y="25939"/>
                      <a:pt x="1034" y="27127"/>
                      <a:pt x="108" y="27574"/>
                    </a:cubicBezTo>
                    <a:cubicBezTo>
                      <a:pt x="0" y="27358"/>
                      <a:pt x="31" y="27482"/>
                      <a:pt x="62" y="27235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27"/>
              <p:cNvSpPr/>
              <p:nvPr/>
            </p:nvSpPr>
            <p:spPr>
              <a:xfrm>
                <a:off x="3587975" y="3158175"/>
                <a:ext cx="19175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157" extrusionOk="0">
                    <a:moveTo>
                      <a:pt x="7577" y="1420"/>
                    </a:moveTo>
                    <a:cubicBezTo>
                      <a:pt x="7608" y="941"/>
                      <a:pt x="7639" y="463"/>
                      <a:pt x="7670" y="0"/>
                    </a:cubicBezTo>
                    <a:cubicBezTo>
                      <a:pt x="4769" y="988"/>
                      <a:pt x="2146" y="2809"/>
                      <a:pt x="217" y="5200"/>
                    </a:cubicBezTo>
                    <a:cubicBezTo>
                      <a:pt x="1" y="5463"/>
                      <a:pt x="279" y="5910"/>
                      <a:pt x="526" y="6157"/>
                    </a:cubicBezTo>
                    <a:cubicBezTo>
                      <a:pt x="2825" y="4583"/>
                      <a:pt x="5185" y="2870"/>
                      <a:pt x="7577" y="14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27"/>
              <p:cNvSpPr/>
              <p:nvPr/>
            </p:nvSpPr>
            <p:spPr>
              <a:xfrm>
                <a:off x="3803625" y="3141975"/>
                <a:ext cx="19020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608" h="3195" extrusionOk="0">
                    <a:moveTo>
                      <a:pt x="7453" y="1620"/>
                    </a:moveTo>
                    <a:cubicBezTo>
                      <a:pt x="5231" y="479"/>
                      <a:pt x="2685" y="0"/>
                      <a:pt x="201" y="293"/>
                    </a:cubicBezTo>
                    <a:cubicBezTo>
                      <a:pt x="62" y="695"/>
                      <a:pt x="0" y="1173"/>
                      <a:pt x="62" y="1605"/>
                    </a:cubicBezTo>
                    <a:cubicBezTo>
                      <a:pt x="2469" y="2068"/>
                      <a:pt x="4845" y="2577"/>
                      <a:pt x="7206" y="3194"/>
                    </a:cubicBezTo>
                    <a:cubicBezTo>
                      <a:pt x="7530" y="2778"/>
                      <a:pt x="7607" y="2130"/>
                      <a:pt x="7453" y="16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27"/>
              <p:cNvSpPr/>
              <p:nvPr/>
            </p:nvSpPr>
            <p:spPr>
              <a:xfrm>
                <a:off x="4006925" y="3217950"/>
                <a:ext cx="55175" cy="82200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88" extrusionOk="0">
                    <a:moveTo>
                      <a:pt x="46" y="942"/>
                    </a:moveTo>
                    <a:cubicBezTo>
                      <a:pt x="124" y="1266"/>
                      <a:pt x="340" y="1544"/>
                      <a:pt x="556" y="1806"/>
                    </a:cubicBezTo>
                    <a:cubicBezTo>
                      <a:pt x="988" y="2346"/>
                      <a:pt x="1420" y="2886"/>
                      <a:pt x="1991" y="3288"/>
                    </a:cubicBezTo>
                    <a:cubicBezTo>
                      <a:pt x="2207" y="3010"/>
                      <a:pt x="2083" y="2609"/>
                      <a:pt x="1929" y="2285"/>
                    </a:cubicBezTo>
                    <a:cubicBezTo>
                      <a:pt x="1636" y="1683"/>
                      <a:pt x="1281" y="1112"/>
                      <a:pt x="880" y="587"/>
                    </a:cubicBezTo>
                    <a:cubicBezTo>
                      <a:pt x="725" y="387"/>
                      <a:pt x="540" y="1"/>
                      <a:pt x="247" y="124"/>
                    </a:cubicBezTo>
                    <a:cubicBezTo>
                      <a:pt x="0" y="232"/>
                      <a:pt x="0" y="726"/>
                      <a:pt x="46" y="9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" name="Google Shape;2359;p27"/>
              <p:cNvSpPr/>
              <p:nvPr/>
            </p:nvSpPr>
            <p:spPr>
              <a:xfrm>
                <a:off x="3922050" y="3492225"/>
                <a:ext cx="135800" cy="582525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23301" extrusionOk="0">
                    <a:moveTo>
                      <a:pt x="448" y="23300"/>
                    </a:moveTo>
                    <a:cubicBezTo>
                      <a:pt x="263" y="23192"/>
                      <a:pt x="186" y="22992"/>
                      <a:pt x="0" y="22884"/>
                    </a:cubicBezTo>
                    <a:cubicBezTo>
                      <a:pt x="294" y="22050"/>
                      <a:pt x="757" y="21341"/>
                      <a:pt x="1019" y="20492"/>
                    </a:cubicBezTo>
                    <a:cubicBezTo>
                      <a:pt x="3009" y="13842"/>
                      <a:pt x="4429" y="7068"/>
                      <a:pt x="5170" y="170"/>
                    </a:cubicBezTo>
                    <a:cubicBezTo>
                      <a:pt x="5293" y="124"/>
                      <a:pt x="5308" y="32"/>
                      <a:pt x="5432" y="1"/>
                    </a:cubicBezTo>
                    <a:cubicBezTo>
                      <a:pt x="4846" y="7191"/>
                      <a:pt x="3657" y="15539"/>
                      <a:pt x="448" y="2330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27"/>
              <p:cNvSpPr/>
              <p:nvPr/>
            </p:nvSpPr>
            <p:spPr>
              <a:xfrm>
                <a:off x="4014250" y="3402725"/>
                <a:ext cx="362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2532" extrusionOk="0">
                    <a:moveTo>
                      <a:pt x="1080" y="2423"/>
                    </a:moveTo>
                    <a:cubicBezTo>
                      <a:pt x="587" y="1683"/>
                      <a:pt x="232" y="865"/>
                      <a:pt x="0" y="1"/>
                    </a:cubicBezTo>
                    <a:cubicBezTo>
                      <a:pt x="417" y="664"/>
                      <a:pt x="880" y="1189"/>
                      <a:pt x="1296" y="1853"/>
                    </a:cubicBezTo>
                    <a:cubicBezTo>
                      <a:pt x="1374" y="1976"/>
                      <a:pt x="1451" y="2099"/>
                      <a:pt x="1435" y="2238"/>
                    </a:cubicBezTo>
                    <a:cubicBezTo>
                      <a:pt x="1420" y="2377"/>
                      <a:pt x="1158" y="2531"/>
                      <a:pt x="1080" y="2423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27"/>
              <p:cNvSpPr/>
              <p:nvPr/>
            </p:nvSpPr>
            <p:spPr>
              <a:xfrm>
                <a:off x="3766600" y="4090925"/>
                <a:ext cx="144675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4923" extrusionOk="0">
                    <a:moveTo>
                      <a:pt x="941" y="3611"/>
                    </a:moveTo>
                    <a:cubicBezTo>
                      <a:pt x="694" y="3765"/>
                      <a:pt x="448" y="3919"/>
                      <a:pt x="278" y="4135"/>
                    </a:cubicBezTo>
                    <a:cubicBezTo>
                      <a:pt x="93" y="4352"/>
                      <a:pt x="0" y="4660"/>
                      <a:pt x="108" y="4922"/>
                    </a:cubicBezTo>
                    <a:cubicBezTo>
                      <a:pt x="2222" y="3565"/>
                      <a:pt x="4135" y="1898"/>
                      <a:pt x="5786" y="0"/>
                    </a:cubicBezTo>
                    <a:cubicBezTo>
                      <a:pt x="5123" y="47"/>
                      <a:pt x="5030" y="170"/>
                      <a:pt x="4583" y="648"/>
                    </a:cubicBezTo>
                    <a:cubicBezTo>
                      <a:pt x="4213" y="1034"/>
                      <a:pt x="3842" y="1404"/>
                      <a:pt x="3441" y="1759"/>
                    </a:cubicBezTo>
                    <a:cubicBezTo>
                      <a:pt x="3055" y="2099"/>
                      <a:pt x="2639" y="2438"/>
                      <a:pt x="2222" y="2747"/>
                    </a:cubicBezTo>
                    <a:cubicBezTo>
                      <a:pt x="2021" y="2886"/>
                      <a:pt x="1173" y="3673"/>
                      <a:pt x="941" y="361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27"/>
              <p:cNvSpPr/>
              <p:nvPr/>
            </p:nvSpPr>
            <p:spPr>
              <a:xfrm>
                <a:off x="3577575" y="4173075"/>
                <a:ext cx="165500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239" extrusionOk="0">
                    <a:moveTo>
                      <a:pt x="5972" y="2068"/>
                    </a:moveTo>
                    <a:cubicBezTo>
                      <a:pt x="4197" y="1019"/>
                      <a:pt x="2006" y="803"/>
                      <a:pt x="0" y="1312"/>
                    </a:cubicBezTo>
                    <a:cubicBezTo>
                      <a:pt x="78" y="803"/>
                      <a:pt x="324" y="325"/>
                      <a:pt x="710" y="1"/>
                    </a:cubicBezTo>
                    <a:cubicBezTo>
                      <a:pt x="2809" y="232"/>
                      <a:pt x="4861" y="942"/>
                      <a:pt x="6620" y="2115"/>
                    </a:cubicBezTo>
                    <a:cubicBezTo>
                      <a:pt x="6481" y="2238"/>
                      <a:pt x="6142" y="2176"/>
                      <a:pt x="5972" y="206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27"/>
              <p:cNvSpPr/>
              <p:nvPr/>
            </p:nvSpPr>
            <p:spPr>
              <a:xfrm>
                <a:off x="3422125" y="4024575"/>
                <a:ext cx="105700" cy="2048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8194" extrusionOk="0">
                    <a:moveTo>
                      <a:pt x="3703" y="8070"/>
                    </a:moveTo>
                    <a:cubicBezTo>
                      <a:pt x="2021" y="5817"/>
                      <a:pt x="772" y="3256"/>
                      <a:pt x="0" y="556"/>
                    </a:cubicBezTo>
                    <a:cubicBezTo>
                      <a:pt x="139" y="340"/>
                      <a:pt x="309" y="77"/>
                      <a:pt x="556" y="0"/>
                    </a:cubicBezTo>
                    <a:cubicBezTo>
                      <a:pt x="1420" y="2886"/>
                      <a:pt x="2654" y="5632"/>
                      <a:pt x="4228" y="8194"/>
                    </a:cubicBezTo>
                    <a:cubicBezTo>
                      <a:pt x="4120" y="8194"/>
                      <a:pt x="3827" y="8070"/>
                      <a:pt x="3703" y="807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27"/>
              <p:cNvSpPr/>
              <p:nvPr/>
            </p:nvSpPr>
            <p:spPr>
              <a:xfrm>
                <a:off x="3573725" y="3477950"/>
                <a:ext cx="468325" cy="209875"/>
              </a:xfrm>
              <a:custGeom>
                <a:avLst/>
                <a:gdLst/>
                <a:ahLst/>
                <a:cxnLst/>
                <a:rect l="l" t="t" r="r" b="b"/>
                <a:pathLst>
                  <a:path w="18733" h="8395" extrusionOk="0">
                    <a:moveTo>
                      <a:pt x="293" y="1945"/>
                    </a:moveTo>
                    <a:cubicBezTo>
                      <a:pt x="0" y="3164"/>
                      <a:pt x="201" y="4537"/>
                      <a:pt x="1142" y="4722"/>
                    </a:cubicBezTo>
                    <a:lnTo>
                      <a:pt x="1142" y="4722"/>
                    </a:lnTo>
                    <a:cubicBezTo>
                      <a:pt x="6234" y="6188"/>
                      <a:pt x="11357" y="7330"/>
                      <a:pt x="16526" y="8117"/>
                    </a:cubicBezTo>
                    <a:lnTo>
                      <a:pt x="16526" y="8117"/>
                    </a:lnTo>
                    <a:cubicBezTo>
                      <a:pt x="17590" y="8395"/>
                      <a:pt x="18424" y="6960"/>
                      <a:pt x="18609" y="5602"/>
                    </a:cubicBezTo>
                    <a:lnTo>
                      <a:pt x="18609" y="5602"/>
                    </a:lnTo>
                    <a:cubicBezTo>
                      <a:pt x="18609" y="5587"/>
                      <a:pt x="18609" y="5587"/>
                      <a:pt x="18609" y="5571"/>
                    </a:cubicBezTo>
                    <a:lnTo>
                      <a:pt x="18609" y="5571"/>
                    </a:lnTo>
                    <a:cubicBezTo>
                      <a:pt x="18732" y="4568"/>
                      <a:pt x="18501" y="3596"/>
                      <a:pt x="17714" y="3411"/>
                    </a:cubicBezTo>
                    <a:lnTo>
                      <a:pt x="17714" y="3411"/>
                    </a:lnTo>
                    <a:cubicBezTo>
                      <a:pt x="12684" y="1606"/>
                      <a:pt x="7468" y="479"/>
                      <a:pt x="2068" y="16"/>
                    </a:cubicBezTo>
                    <a:lnTo>
                      <a:pt x="2068" y="16"/>
                    </a:lnTo>
                    <a:cubicBezTo>
                      <a:pt x="2006" y="16"/>
                      <a:pt x="1929" y="1"/>
                      <a:pt x="1867" y="1"/>
                    </a:cubicBezTo>
                    <a:lnTo>
                      <a:pt x="1867" y="1"/>
                    </a:lnTo>
                    <a:cubicBezTo>
                      <a:pt x="1111" y="1"/>
                      <a:pt x="525" y="911"/>
                      <a:pt x="293" y="19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27"/>
              <p:cNvSpPr/>
              <p:nvPr/>
            </p:nvSpPr>
            <p:spPr>
              <a:xfrm>
                <a:off x="3505825" y="3774225"/>
                <a:ext cx="4664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8626" extrusionOk="0">
                    <a:moveTo>
                      <a:pt x="216" y="2253"/>
                    </a:moveTo>
                    <a:cubicBezTo>
                      <a:pt x="0" y="3333"/>
                      <a:pt x="186" y="4444"/>
                      <a:pt x="1003" y="4675"/>
                    </a:cubicBezTo>
                    <a:lnTo>
                      <a:pt x="1003" y="4675"/>
                    </a:lnTo>
                    <a:cubicBezTo>
                      <a:pt x="6080" y="6604"/>
                      <a:pt x="11264" y="7854"/>
                      <a:pt x="16572" y="8425"/>
                    </a:cubicBezTo>
                    <a:lnTo>
                      <a:pt x="16572" y="8425"/>
                    </a:lnTo>
                    <a:cubicBezTo>
                      <a:pt x="17591" y="8626"/>
                      <a:pt x="18347" y="7314"/>
                      <a:pt x="18516" y="6002"/>
                    </a:cubicBezTo>
                    <a:lnTo>
                      <a:pt x="18516" y="6002"/>
                    </a:lnTo>
                    <a:cubicBezTo>
                      <a:pt x="18655" y="4907"/>
                      <a:pt x="18393" y="3842"/>
                      <a:pt x="17544" y="3657"/>
                    </a:cubicBezTo>
                    <a:lnTo>
                      <a:pt x="17544" y="3657"/>
                    </a:lnTo>
                    <a:cubicBezTo>
                      <a:pt x="12560" y="2129"/>
                      <a:pt x="7438" y="941"/>
                      <a:pt x="2222" y="31"/>
                    </a:cubicBezTo>
                    <a:lnTo>
                      <a:pt x="2222" y="31"/>
                    </a:lnTo>
                    <a:cubicBezTo>
                      <a:pt x="2130" y="16"/>
                      <a:pt x="2053" y="0"/>
                      <a:pt x="1975" y="0"/>
                    </a:cubicBezTo>
                    <a:lnTo>
                      <a:pt x="1975" y="0"/>
                    </a:lnTo>
                    <a:cubicBezTo>
                      <a:pt x="1127" y="0"/>
                      <a:pt x="448" y="1111"/>
                      <a:pt x="216" y="22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27"/>
              <p:cNvSpPr/>
              <p:nvPr/>
            </p:nvSpPr>
            <p:spPr>
              <a:xfrm>
                <a:off x="3573725" y="3526575"/>
                <a:ext cx="465225" cy="155175"/>
              </a:xfrm>
              <a:custGeom>
                <a:avLst/>
                <a:gdLst/>
                <a:ahLst/>
                <a:cxnLst/>
                <a:rect l="l" t="t" r="r" b="b"/>
                <a:pathLst>
                  <a:path w="18609" h="6207" extrusionOk="0">
                    <a:moveTo>
                      <a:pt x="293" y="0"/>
                    </a:moveTo>
                    <a:lnTo>
                      <a:pt x="293" y="0"/>
                    </a:lnTo>
                    <a:cubicBezTo>
                      <a:pt x="0" y="1219"/>
                      <a:pt x="201" y="2592"/>
                      <a:pt x="1142" y="2777"/>
                    </a:cubicBezTo>
                    <a:cubicBezTo>
                      <a:pt x="6234" y="4243"/>
                      <a:pt x="11357" y="5385"/>
                      <a:pt x="16526" y="6172"/>
                    </a:cubicBezTo>
                    <a:cubicBezTo>
                      <a:pt x="16616" y="6196"/>
                      <a:pt x="16705" y="6207"/>
                      <a:pt x="16791" y="6207"/>
                    </a:cubicBezTo>
                    <a:cubicBezTo>
                      <a:pt x="17727" y="6207"/>
                      <a:pt x="18439" y="4900"/>
                      <a:pt x="18609" y="3657"/>
                    </a:cubicBezTo>
                    <a:lnTo>
                      <a:pt x="18609" y="3657"/>
                    </a:lnTo>
                    <a:cubicBezTo>
                      <a:pt x="18476" y="4322"/>
                      <a:pt x="18003" y="5298"/>
                      <a:pt x="17286" y="5298"/>
                    </a:cubicBezTo>
                    <a:cubicBezTo>
                      <a:pt x="17254" y="5298"/>
                      <a:pt x="17222" y="5296"/>
                      <a:pt x="17189" y="5293"/>
                    </a:cubicBezTo>
                    <a:cubicBezTo>
                      <a:pt x="11634" y="4660"/>
                      <a:pt x="6095" y="3472"/>
                      <a:pt x="725" y="1898"/>
                    </a:cubicBezTo>
                    <a:cubicBezTo>
                      <a:pt x="417" y="1312"/>
                      <a:pt x="262" y="648"/>
                      <a:pt x="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7" name="Google Shape;2367;p27"/>
              <p:cNvSpPr/>
              <p:nvPr/>
            </p:nvSpPr>
            <p:spPr>
              <a:xfrm>
                <a:off x="3505825" y="3830525"/>
                <a:ext cx="462925" cy="159350"/>
              </a:xfrm>
              <a:custGeom>
                <a:avLst/>
                <a:gdLst/>
                <a:ahLst/>
                <a:cxnLst/>
                <a:rect l="l" t="t" r="r" b="b"/>
                <a:pathLst>
                  <a:path w="18517" h="6374" extrusionOk="0">
                    <a:moveTo>
                      <a:pt x="16572" y="6173"/>
                    </a:moveTo>
                    <a:cubicBezTo>
                      <a:pt x="11264" y="5602"/>
                      <a:pt x="6080" y="4352"/>
                      <a:pt x="1003" y="2423"/>
                    </a:cubicBezTo>
                    <a:cubicBezTo>
                      <a:pt x="186" y="2192"/>
                      <a:pt x="0" y="1081"/>
                      <a:pt x="216" y="1"/>
                    </a:cubicBezTo>
                    <a:cubicBezTo>
                      <a:pt x="232" y="510"/>
                      <a:pt x="402" y="1035"/>
                      <a:pt x="648" y="1451"/>
                    </a:cubicBezTo>
                    <a:cubicBezTo>
                      <a:pt x="957" y="1961"/>
                      <a:pt x="1574" y="2069"/>
                      <a:pt x="2099" y="2254"/>
                    </a:cubicBezTo>
                    <a:cubicBezTo>
                      <a:pt x="3626" y="2794"/>
                      <a:pt x="5169" y="3272"/>
                      <a:pt x="6712" y="3689"/>
                    </a:cubicBezTo>
                    <a:cubicBezTo>
                      <a:pt x="9922" y="4537"/>
                      <a:pt x="13162" y="5062"/>
                      <a:pt x="16449" y="5355"/>
                    </a:cubicBezTo>
                    <a:cubicBezTo>
                      <a:pt x="16773" y="5386"/>
                      <a:pt x="17112" y="5417"/>
                      <a:pt x="17421" y="5309"/>
                    </a:cubicBezTo>
                    <a:cubicBezTo>
                      <a:pt x="17776" y="5185"/>
                      <a:pt x="18069" y="4877"/>
                      <a:pt x="18239" y="4537"/>
                    </a:cubicBezTo>
                    <a:cubicBezTo>
                      <a:pt x="18378" y="4275"/>
                      <a:pt x="18455" y="4013"/>
                      <a:pt x="18516" y="3750"/>
                    </a:cubicBezTo>
                    <a:cubicBezTo>
                      <a:pt x="18347" y="5047"/>
                      <a:pt x="17591" y="6374"/>
                      <a:pt x="16572" y="617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8" name="Google Shape;2368;p27"/>
              <p:cNvSpPr/>
              <p:nvPr/>
            </p:nvSpPr>
            <p:spPr>
              <a:xfrm>
                <a:off x="3609200" y="3481050"/>
                <a:ext cx="4070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16280" h="3982" extrusionOk="0">
                    <a:moveTo>
                      <a:pt x="5509" y="1466"/>
                    </a:moveTo>
                    <a:cubicBezTo>
                      <a:pt x="7423" y="1744"/>
                      <a:pt x="9305" y="2160"/>
                      <a:pt x="11157" y="2623"/>
                    </a:cubicBezTo>
                    <a:cubicBezTo>
                      <a:pt x="12113" y="2855"/>
                      <a:pt x="13039" y="3102"/>
                      <a:pt x="13980" y="3349"/>
                    </a:cubicBezTo>
                    <a:cubicBezTo>
                      <a:pt x="14443" y="3472"/>
                      <a:pt x="14906" y="3580"/>
                      <a:pt x="15369" y="3703"/>
                    </a:cubicBezTo>
                    <a:cubicBezTo>
                      <a:pt x="15492" y="3734"/>
                      <a:pt x="16279" y="3981"/>
                      <a:pt x="16171" y="3611"/>
                    </a:cubicBezTo>
                    <a:cubicBezTo>
                      <a:pt x="16125" y="3457"/>
                      <a:pt x="15832" y="3379"/>
                      <a:pt x="15708" y="3333"/>
                    </a:cubicBezTo>
                    <a:cubicBezTo>
                      <a:pt x="12052" y="2022"/>
                      <a:pt x="8163" y="1188"/>
                      <a:pt x="4352" y="571"/>
                    </a:cubicBezTo>
                    <a:cubicBezTo>
                      <a:pt x="3627" y="448"/>
                      <a:pt x="2901" y="340"/>
                      <a:pt x="2176" y="247"/>
                    </a:cubicBezTo>
                    <a:cubicBezTo>
                      <a:pt x="1683" y="185"/>
                      <a:pt x="926" y="0"/>
                      <a:pt x="479" y="278"/>
                    </a:cubicBezTo>
                    <a:cubicBezTo>
                      <a:pt x="294" y="401"/>
                      <a:pt x="1" y="710"/>
                      <a:pt x="155" y="926"/>
                    </a:cubicBezTo>
                    <a:cubicBezTo>
                      <a:pt x="386" y="1235"/>
                      <a:pt x="1158" y="1111"/>
                      <a:pt x="1482" y="1111"/>
                    </a:cubicBezTo>
                    <a:cubicBezTo>
                      <a:pt x="2840" y="1142"/>
                      <a:pt x="4182" y="1266"/>
                      <a:pt x="5509" y="1466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27"/>
              <p:cNvSpPr/>
              <p:nvPr/>
            </p:nvSpPr>
            <p:spPr>
              <a:xfrm>
                <a:off x="3548250" y="3783475"/>
                <a:ext cx="405075" cy="101475"/>
              </a:xfrm>
              <a:custGeom>
                <a:avLst/>
                <a:gdLst/>
                <a:ahLst/>
                <a:cxnLst/>
                <a:rect l="l" t="t" r="r" b="b"/>
                <a:pathLst>
                  <a:path w="16203" h="4059" extrusionOk="0">
                    <a:moveTo>
                      <a:pt x="5478" y="1420"/>
                    </a:moveTo>
                    <a:cubicBezTo>
                      <a:pt x="7361" y="1759"/>
                      <a:pt x="9228" y="2207"/>
                      <a:pt x="11095" y="2685"/>
                    </a:cubicBezTo>
                    <a:cubicBezTo>
                      <a:pt x="12036" y="2932"/>
                      <a:pt x="12977" y="3179"/>
                      <a:pt x="13919" y="3426"/>
                    </a:cubicBezTo>
                    <a:cubicBezTo>
                      <a:pt x="14366" y="3549"/>
                      <a:pt x="14829" y="3673"/>
                      <a:pt x="15292" y="3781"/>
                    </a:cubicBezTo>
                    <a:cubicBezTo>
                      <a:pt x="15415" y="3812"/>
                      <a:pt x="16202" y="4059"/>
                      <a:pt x="16079" y="3796"/>
                    </a:cubicBezTo>
                    <a:cubicBezTo>
                      <a:pt x="16033" y="3673"/>
                      <a:pt x="15739" y="3596"/>
                      <a:pt x="15601" y="3549"/>
                    </a:cubicBezTo>
                    <a:cubicBezTo>
                      <a:pt x="11944" y="2330"/>
                      <a:pt x="8071" y="1420"/>
                      <a:pt x="4275" y="679"/>
                    </a:cubicBezTo>
                    <a:cubicBezTo>
                      <a:pt x="3550" y="540"/>
                      <a:pt x="2840" y="417"/>
                      <a:pt x="2115" y="294"/>
                    </a:cubicBezTo>
                    <a:cubicBezTo>
                      <a:pt x="1621" y="201"/>
                      <a:pt x="880" y="0"/>
                      <a:pt x="448" y="170"/>
                    </a:cubicBezTo>
                    <a:cubicBezTo>
                      <a:pt x="278" y="247"/>
                      <a:pt x="1" y="432"/>
                      <a:pt x="170" y="602"/>
                    </a:cubicBezTo>
                    <a:cubicBezTo>
                      <a:pt x="402" y="849"/>
                      <a:pt x="1173" y="818"/>
                      <a:pt x="1482" y="849"/>
                    </a:cubicBezTo>
                    <a:cubicBezTo>
                      <a:pt x="2824" y="973"/>
                      <a:pt x="4151" y="1173"/>
                      <a:pt x="5478" y="14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27"/>
              <p:cNvSpPr/>
              <p:nvPr/>
            </p:nvSpPr>
            <p:spPr>
              <a:xfrm>
                <a:off x="3666600" y="3221825"/>
                <a:ext cx="47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01" extrusionOk="0">
                    <a:moveTo>
                      <a:pt x="189" y="0"/>
                    </a:moveTo>
                    <a:lnTo>
                      <a:pt x="189" y="0"/>
                    </a:lnTo>
                    <a:cubicBezTo>
                      <a:pt x="131" y="29"/>
                      <a:pt x="0" y="101"/>
                      <a:pt x="2" y="101"/>
                    </a:cubicBezTo>
                    <a:cubicBezTo>
                      <a:pt x="3" y="101"/>
                      <a:pt x="51" y="75"/>
                      <a:pt x="189" y="0"/>
                    </a:cubicBezTo>
                    <a:close/>
                  </a:path>
                </a:pathLst>
              </a:custGeom>
              <a:solidFill>
                <a:srgbClr val="FFFF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27"/>
              <p:cNvSpPr/>
              <p:nvPr/>
            </p:nvSpPr>
            <p:spPr>
              <a:xfrm>
                <a:off x="3532050" y="3249050"/>
                <a:ext cx="153550" cy="26337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10535" extrusionOk="0">
                    <a:moveTo>
                      <a:pt x="6048" y="0"/>
                    </a:moveTo>
                    <a:cubicBezTo>
                      <a:pt x="6038" y="0"/>
                      <a:pt x="6027" y="2"/>
                      <a:pt x="6018" y="7"/>
                    </a:cubicBezTo>
                    <a:cubicBezTo>
                      <a:pt x="4352" y="1226"/>
                      <a:pt x="2948" y="2815"/>
                      <a:pt x="1899" y="4590"/>
                    </a:cubicBezTo>
                    <a:cubicBezTo>
                      <a:pt x="880" y="6395"/>
                      <a:pt x="232" y="8401"/>
                      <a:pt x="16" y="10468"/>
                    </a:cubicBezTo>
                    <a:cubicBezTo>
                      <a:pt x="1" y="10499"/>
                      <a:pt x="31" y="10530"/>
                      <a:pt x="62" y="10530"/>
                    </a:cubicBezTo>
                    <a:cubicBezTo>
                      <a:pt x="71" y="10533"/>
                      <a:pt x="79" y="10534"/>
                      <a:pt x="86" y="10534"/>
                    </a:cubicBezTo>
                    <a:cubicBezTo>
                      <a:pt x="119" y="10534"/>
                      <a:pt x="139" y="10509"/>
                      <a:pt x="139" y="10484"/>
                    </a:cubicBezTo>
                    <a:cubicBezTo>
                      <a:pt x="386" y="8447"/>
                      <a:pt x="1081" y="6472"/>
                      <a:pt x="2115" y="4713"/>
                    </a:cubicBezTo>
                    <a:cubicBezTo>
                      <a:pt x="3102" y="2938"/>
                      <a:pt x="4475" y="1349"/>
                      <a:pt x="6096" y="115"/>
                    </a:cubicBezTo>
                    <a:cubicBezTo>
                      <a:pt x="6126" y="99"/>
                      <a:pt x="6142" y="53"/>
                      <a:pt x="6111" y="22"/>
                    </a:cubicBezTo>
                    <a:cubicBezTo>
                      <a:pt x="6100" y="11"/>
                      <a:pt x="6074" y="0"/>
                      <a:pt x="6048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2" name="Google Shape;2372;p27"/>
              <p:cNvSpPr/>
              <p:nvPr/>
            </p:nvSpPr>
            <p:spPr>
              <a:xfrm>
                <a:off x="3464150" y="3513675"/>
                <a:ext cx="65225" cy="272525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10901" extrusionOk="0">
                    <a:moveTo>
                      <a:pt x="2538" y="1"/>
                    </a:moveTo>
                    <a:cubicBezTo>
                      <a:pt x="2515" y="1"/>
                      <a:pt x="2492" y="15"/>
                      <a:pt x="2470" y="38"/>
                    </a:cubicBezTo>
                    <a:cubicBezTo>
                      <a:pt x="1544" y="1658"/>
                      <a:pt x="850" y="3417"/>
                      <a:pt x="448" y="5253"/>
                    </a:cubicBezTo>
                    <a:cubicBezTo>
                      <a:pt x="94" y="7089"/>
                      <a:pt x="1" y="8972"/>
                      <a:pt x="217" y="10839"/>
                    </a:cubicBezTo>
                    <a:cubicBezTo>
                      <a:pt x="217" y="10870"/>
                      <a:pt x="248" y="10900"/>
                      <a:pt x="279" y="10900"/>
                    </a:cubicBezTo>
                    <a:cubicBezTo>
                      <a:pt x="325" y="10885"/>
                      <a:pt x="340" y="10854"/>
                      <a:pt x="340" y="10823"/>
                    </a:cubicBezTo>
                    <a:cubicBezTo>
                      <a:pt x="171" y="8972"/>
                      <a:pt x="294" y="7105"/>
                      <a:pt x="695" y="5299"/>
                    </a:cubicBezTo>
                    <a:cubicBezTo>
                      <a:pt x="1050" y="3479"/>
                      <a:pt x="1683" y="1720"/>
                      <a:pt x="2593" y="99"/>
                    </a:cubicBezTo>
                    <a:cubicBezTo>
                      <a:pt x="2609" y="69"/>
                      <a:pt x="2593" y="22"/>
                      <a:pt x="2562" y="7"/>
                    </a:cubicBezTo>
                    <a:cubicBezTo>
                      <a:pt x="2554" y="3"/>
                      <a:pt x="2546" y="1"/>
                      <a:pt x="253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3" name="Google Shape;2373;p27"/>
              <p:cNvSpPr/>
              <p:nvPr/>
            </p:nvSpPr>
            <p:spPr>
              <a:xfrm>
                <a:off x="3431750" y="3790275"/>
                <a:ext cx="50175" cy="318675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2747" extrusionOk="0">
                    <a:moveTo>
                      <a:pt x="1287" y="0"/>
                    </a:moveTo>
                    <a:cubicBezTo>
                      <a:pt x="1261" y="0"/>
                      <a:pt x="1235" y="18"/>
                      <a:pt x="1235" y="52"/>
                    </a:cubicBezTo>
                    <a:cubicBezTo>
                      <a:pt x="387" y="2058"/>
                      <a:pt x="1" y="4265"/>
                      <a:pt x="93" y="6456"/>
                    </a:cubicBezTo>
                    <a:cubicBezTo>
                      <a:pt x="232" y="8632"/>
                      <a:pt x="834" y="10792"/>
                      <a:pt x="1883" y="12721"/>
                    </a:cubicBezTo>
                    <a:cubicBezTo>
                      <a:pt x="1892" y="12739"/>
                      <a:pt x="1907" y="12746"/>
                      <a:pt x="1923" y="12746"/>
                    </a:cubicBezTo>
                    <a:cubicBezTo>
                      <a:pt x="1935" y="12746"/>
                      <a:pt x="1948" y="12742"/>
                      <a:pt x="1960" y="12736"/>
                    </a:cubicBezTo>
                    <a:cubicBezTo>
                      <a:pt x="2007" y="12721"/>
                      <a:pt x="2007" y="12690"/>
                      <a:pt x="1991" y="12659"/>
                    </a:cubicBezTo>
                    <a:cubicBezTo>
                      <a:pt x="988" y="10730"/>
                      <a:pt x="433" y="8601"/>
                      <a:pt x="340" y="6441"/>
                    </a:cubicBezTo>
                    <a:cubicBezTo>
                      <a:pt x="217" y="4296"/>
                      <a:pt x="541" y="2105"/>
                      <a:pt x="1343" y="99"/>
                    </a:cubicBezTo>
                    <a:cubicBezTo>
                      <a:pt x="1359" y="68"/>
                      <a:pt x="1343" y="22"/>
                      <a:pt x="1312" y="6"/>
                    </a:cubicBezTo>
                    <a:cubicBezTo>
                      <a:pt x="1305" y="2"/>
                      <a:pt x="1296" y="0"/>
                      <a:pt x="1287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27"/>
              <p:cNvSpPr/>
              <p:nvPr/>
            </p:nvSpPr>
            <p:spPr>
              <a:xfrm>
                <a:off x="3482675" y="4116000"/>
                <a:ext cx="378075" cy="183475"/>
              </a:xfrm>
              <a:custGeom>
                <a:avLst/>
                <a:gdLst/>
                <a:ahLst/>
                <a:cxnLst/>
                <a:rect l="l" t="t" r="r" b="b"/>
                <a:pathLst>
                  <a:path w="15123" h="7339" extrusionOk="0">
                    <a:moveTo>
                      <a:pt x="62" y="0"/>
                    </a:moveTo>
                    <a:cubicBezTo>
                      <a:pt x="16" y="0"/>
                      <a:pt x="1" y="31"/>
                      <a:pt x="1" y="77"/>
                    </a:cubicBezTo>
                    <a:cubicBezTo>
                      <a:pt x="217" y="1728"/>
                      <a:pt x="942" y="3333"/>
                      <a:pt x="2037" y="4598"/>
                    </a:cubicBezTo>
                    <a:cubicBezTo>
                      <a:pt x="3148" y="5864"/>
                      <a:pt x="4660" y="6774"/>
                      <a:pt x="6311" y="7160"/>
                    </a:cubicBezTo>
                    <a:cubicBezTo>
                      <a:pt x="6849" y="7280"/>
                      <a:pt x="7398" y="7339"/>
                      <a:pt x="7947" y="7339"/>
                    </a:cubicBezTo>
                    <a:cubicBezTo>
                      <a:pt x="9083" y="7339"/>
                      <a:pt x="10219" y="7088"/>
                      <a:pt x="11249" y="6620"/>
                    </a:cubicBezTo>
                    <a:cubicBezTo>
                      <a:pt x="12777" y="5941"/>
                      <a:pt x="14104" y="4830"/>
                      <a:pt x="15091" y="3472"/>
                    </a:cubicBezTo>
                    <a:cubicBezTo>
                      <a:pt x="15122" y="3441"/>
                      <a:pt x="15107" y="3410"/>
                      <a:pt x="15076" y="3379"/>
                    </a:cubicBezTo>
                    <a:cubicBezTo>
                      <a:pt x="15063" y="3373"/>
                      <a:pt x="15050" y="3369"/>
                      <a:pt x="15037" y="3369"/>
                    </a:cubicBezTo>
                    <a:cubicBezTo>
                      <a:pt x="15019" y="3369"/>
                      <a:pt x="15001" y="3377"/>
                      <a:pt x="14983" y="3395"/>
                    </a:cubicBezTo>
                    <a:cubicBezTo>
                      <a:pt x="14011" y="4722"/>
                      <a:pt x="12684" y="5802"/>
                      <a:pt x="11172" y="6450"/>
                    </a:cubicBezTo>
                    <a:cubicBezTo>
                      <a:pt x="10416" y="6789"/>
                      <a:pt x="9614" y="6990"/>
                      <a:pt x="8796" y="7083"/>
                    </a:cubicBezTo>
                    <a:cubicBezTo>
                      <a:pt x="8545" y="7106"/>
                      <a:pt x="8294" y="7118"/>
                      <a:pt x="8044" y="7118"/>
                    </a:cubicBezTo>
                    <a:cubicBezTo>
                      <a:pt x="7478" y="7118"/>
                      <a:pt x="6914" y="7057"/>
                      <a:pt x="6358" y="6928"/>
                    </a:cubicBezTo>
                    <a:cubicBezTo>
                      <a:pt x="4753" y="6573"/>
                      <a:pt x="3272" y="5709"/>
                      <a:pt x="2176" y="4475"/>
                    </a:cubicBezTo>
                    <a:cubicBezTo>
                      <a:pt x="1081" y="3241"/>
                      <a:pt x="355" y="1697"/>
                      <a:pt x="124" y="62"/>
                    </a:cubicBezTo>
                    <a:cubicBezTo>
                      <a:pt x="124" y="16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27"/>
              <p:cNvSpPr/>
              <p:nvPr/>
            </p:nvSpPr>
            <p:spPr>
              <a:xfrm>
                <a:off x="3862650" y="3911825"/>
                <a:ext cx="154700" cy="28912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11565" extrusionOk="0">
                    <a:moveTo>
                      <a:pt x="6118" y="1"/>
                    </a:moveTo>
                    <a:cubicBezTo>
                      <a:pt x="6085" y="1"/>
                      <a:pt x="6064" y="26"/>
                      <a:pt x="6064" y="51"/>
                    </a:cubicBezTo>
                    <a:cubicBezTo>
                      <a:pt x="5925" y="1146"/>
                      <a:pt x="5678" y="2227"/>
                      <a:pt x="5339" y="3276"/>
                    </a:cubicBezTo>
                    <a:cubicBezTo>
                      <a:pt x="5000" y="4310"/>
                      <a:pt x="4583" y="5343"/>
                      <a:pt x="4074" y="6316"/>
                    </a:cubicBezTo>
                    <a:cubicBezTo>
                      <a:pt x="3580" y="7288"/>
                      <a:pt x="3009" y="8244"/>
                      <a:pt x="2346" y="9108"/>
                    </a:cubicBezTo>
                    <a:cubicBezTo>
                      <a:pt x="1667" y="9973"/>
                      <a:pt x="911" y="10790"/>
                      <a:pt x="31" y="11454"/>
                    </a:cubicBezTo>
                    <a:cubicBezTo>
                      <a:pt x="0" y="11469"/>
                      <a:pt x="0" y="11516"/>
                      <a:pt x="16" y="11546"/>
                    </a:cubicBezTo>
                    <a:cubicBezTo>
                      <a:pt x="33" y="11555"/>
                      <a:pt x="51" y="11564"/>
                      <a:pt x="69" y="11564"/>
                    </a:cubicBezTo>
                    <a:cubicBezTo>
                      <a:pt x="82" y="11564"/>
                      <a:pt x="95" y="11559"/>
                      <a:pt x="108" y="11546"/>
                    </a:cubicBezTo>
                    <a:cubicBezTo>
                      <a:pt x="1003" y="10898"/>
                      <a:pt x="1790" y="10096"/>
                      <a:pt x="2484" y="9216"/>
                    </a:cubicBezTo>
                    <a:cubicBezTo>
                      <a:pt x="3179" y="8352"/>
                      <a:pt x="3765" y="7411"/>
                      <a:pt x="4290" y="6424"/>
                    </a:cubicBezTo>
                    <a:cubicBezTo>
                      <a:pt x="5277" y="4433"/>
                      <a:pt x="5941" y="2273"/>
                      <a:pt x="6188" y="66"/>
                    </a:cubicBezTo>
                    <a:cubicBezTo>
                      <a:pt x="6188" y="36"/>
                      <a:pt x="6172" y="5"/>
                      <a:pt x="6141" y="5"/>
                    </a:cubicBezTo>
                    <a:cubicBezTo>
                      <a:pt x="6133" y="2"/>
                      <a:pt x="6125" y="1"/>
                      <a:pt x="611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27"/>
              <p:cNvSpPr/>
              <p:nvPr/>
            </p:nvSpPr>
            <p:spPr>
              <a:xfrm>
                <a:off x="4017725" y="3637275"/>
                <a:ext cx="69075" cy="2774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1097" extrusionOk="0">
                    <a:moveTo>
                      <a:pt x="2484" y="0"/>
                    </a:moveTo>
                    <a:cubicBezTo>
                      <a:pt x="2438" y="0"/>
                      <a:pt x="2423" y="31"/>
                      <a:pt x="2423" y="62"/>
                    </a:cubicBezTo>
                    <a:cubicBezTo>
                      <a:pt x="2592" y="1960"/>
                      <a:pt x="2438" y="3858"/>
                      <a:pt x="2006" y="5694"/>
                    </a:cubicBezTo>
                    <a:cubicBezTo>
                      <a:pt x="1605" y="7546"/>
                      <a:pt x="941" y="9336"/>
                      <a:pt x="31" y="11002"/>
                    </a:cubicBezTo>
                    <a:cubicBezTo>
                      <a:pt x="0" y="11033"/>
                      <a:pt x="16" y="11064"/>
                      <a:pt x="46" y="11079"/>
                    </a:cubicBezTo>
                    <a:cubicBezTo>
                      <a:pt x="58" y="11091"/>
                      <a:pt x="72" y="11096"/>
                      <a:pt x="86" y="11096"/>
                    </a:cubicBezTo>
                    <a:cubicBezTo>
                      <a:pt x="108" y="11096"/>
                      <a:pt x="129" y="11083"/>
                      <a:pt x="139" y="11064"/>
                    </a:cubicBezTo>
                    <a:cubicBezTo>
                      <a:pt x="1096" y="9413"/>
                      <a:pt x="1790" y="7607"/>
                      <a:pt x="2237" y="5756"/>
                    </a:cubicBezTo>
                    <a:cubicBezTo>
                      <a:pt x="2623" y="3889"/>
                      <a:pt x="2762" y="1960"/>
                      <a:pt x="2546" y="62"/>
                    </a:cubicBezTo>
                    <a:cubicBezTo>
                      <a:pt x="2546" y="16"/>
                      <a:pt x="2515" y="0"/>
                      <a:pt x="2484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" name="Google Shape;2377;p27"/>
              <p:cNvSpPr/>
              <p:nvPr/>
            </p:nvSpPr>
            <p:spPr>
              <a:xfrm>
                <a:off x="4055900" y="3326975"/>
                <a:ext cx="57500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12490" extrusionOk="0">
                    <a:moveTo>
                      <a:pt x="94" y="62"/>
                    </a:moveTo>
                    <a:cubicBezTo>
                      <a:pt x="109" y="62"/>
                      <a:pt x="124" y="73"/>
                      <a:pt x="124" y="84"/>
                    </a:cubicBezTo>
                    <a:cubicBezTo>
                      <a:pt x="1173" y="1997"/>
                      <a:pt x="1837" y="4096"/>
                      <a:pt x="2053" y="6132"/>
                    </a:cubicBezTo>
                    <a:cubicBezTo>
                      <a:pt x="2238" y="8293"/>
                      <a:pt x="1899" y="10468"/>
                      <a:pt x="1081" y="12412"/>
                    </a:cubicBezTo>
                    <a:cubicBezTo>
                      <a:pt x="1081" y="12428"/>
                      <a:pt x="1065" y="12428"/>
                      <a:pt x="1035" y="12428"/>
                    </a:cubicBezTo>
                    <a:cubicBezTo>
                      <a:pt x="1019" y="12412"/>
                      <a:pt x="1019" y="12397"/>
                      <a:pt x="1019" y="12382"/>
                    </a:cubicBezTo>
                    <a:cubicBezTo>
                      <a:pt x="1806" y="10453"/>
                      <a:pt x="2099" y="8293"/>
                      <a:pt x="1883" y="6148"/>
                    </a:cubicBezTo>
                    <a:cubicBezTo>
                      <a:pt x="1713" y="4111"/>
                      <a:pt x="1096" y="2074"/>
                      <a:pt x="62" y="115"/>
                    </a:cubicBezTo>
                    <a:cubicBezTo>
                      <a:pt x="62" y="99"/>
                      <a:pt x="62" y="99"/>
                      <a:pt x="62" y="84"/>
                    </a:cubicBezTo>
                    <a:cubicBezTo>
                      <a:pt x="62" y="84"/>
                      <a:pt x="78" y="68"/>
                      <a:pt x="78" y="68"/>
                    </a:cubicBezTo>
                    <a:cubicBezTo>
                      <a:pt x="82" y="64"/>
                      <a:pt x="88" y="62"/>
                      <a:pt x="94" y="62"/>
                    </a:cubicBezTo>
                    <a:close/>
                    <a:moveTo>
                      <a:pt x="84" y="1"/>
                    </a:moveTo>
                    <a:cubicBezTo>
                      <a:pt x="71" y="1"/>
                      <a:pt x="59" y="3"/>
                      <a:pt x="47" y="7"/>
                    </a:cubicBezTo>
                    <a:cubicBezTo>
                      <a:pt x="32" y="22"/>
                      <a:pt x="16" y="38"/>
                      <a:pt x="1" y="68"/>
                    </a:cubicBezTo>
                    <a:cubicBezTo>
                      <a:pt x="1" y="99"/>
                      <a:pt x="1" y="115"/>
                      <a:pt x="16" y="146"/>
                    </a:cubicBezTo>
                    <a:cubicBezTo>
                      <a:pt x="1035" y="2105"/>
                      <a:pt x="1652" y="4126"/>
                      <a:pt x="1821" y="6163"/>
                    </a:cubicBezTo>
                    <a:cubicBezTo>
                      <a:pt x="2037" y="8293"/>
                      <a:pt x="1744" y="10437"/>
                      <a:pt x="957" y="12351"/>
                    </a:cubicBezTo>
                    <a:cubicBezTo>
                      <a:pt x="942" y="12412"/>
                      <a:pt x="973" y="12459"/>
                      <a:pt x="1019" y="12490"/>
                    </a:cubicBezTo>
                    <a:lnTo>
                      <a:pt x="1050" y="12490"/>
                    </a:lnTo>
                    <a:cubicBezTo>
                      <a:pt x="1096" y="12490"/>
                      <a:pt x="1127" y="12474"/>
                      <a:pt x="1143" y="12428"/>
                    </a:cubicBezTo>
                    <a:cubicBezTo>
                      <a:pt x="1976" y="10484"/>
                      <a:pt x="2300" y="8293"/>
                      <a:pt x="2115" y="6132"/>
                    </a:cubicBezTo>
                    <a:cubicBezTo>
                      <a:pt x="1899" y="4080"/>
                      <a:pt x="1235" y="1966"/>
                      <a:pt x="186" y="53"/>
                    </a:cubicBezTo>
                    <a:cubicBezTo>
                      <a:pt x="163" y="18"/>
                      <a:pt x="122" y="1"/>
                      <a:pt x="84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" name="Google Shape;2378;p27"/>
              <p:cNvSpPr/>
              <p:nvPr/>
            </p:nvSpPr>
            <p:spPr>
              <a:xfrm>
                <a:off x="3688275" y="3156225"/>
                <a:ext cx="367650" cy="173250"/>
              </a:xfrm>
              <a:custGeom>
                <a:avLst/>
                <a:gdLst/>
                <a:ahLst/>
                <a:cxnLst/>
                <a:rect l="l" t="t" r="r" b="b"/>
                <a:pathLst>
                  <a:path w="14706" h="6930" extrusionOk="0">
                    <a:moveTo>
                      <a:pt x="6742" y="1"/>
                    </a:moveTo>
                    <a:cubicBezTo>
                      <a:pt x="5728" y="1"/>
                      <a:pt x="4718" y="191"/>
                      <a:pt x="3781" y="587"/>
                    </a:cubicBezTo>
                    <a:cubicBezTo>
                      <a:pt x="2284" y="1220"/>
                      <a:pt x="1019" y="2285"/>
                      <a:pt x="32" y="3550"/>
                    </a:cubicBezTo>
                    <a:cubicBezTo>
                      <a:pt x="1" y="3565"/>
                      <a:pt x="1" y="3612"/>
                      <a:pt x="32" y="3627"/>
                    </a:cubicBezTo>
                    <a:cubicBezTo>
                      <a:pt x="47" y="3643"/>
                      <a:pt x="66" y="3650"/>
                      <a:pt x="84" y="3650"/>
                    </a:cubicBezTo>
                    <a:cubicBezTo>
                      <a:pt x="101" y="3650"/>
                      <a:pt x="117" y="3643"/>
                      <a:pt x="124" y="3627"/>
                    </a:cubicBezTo>
                    <a:cubicBezTo>
                      <a:pt x="1112" y="2393"/>
                      <a:pt x="2377" y="1359"/>
                      <a:pt x="3858" y="757"/>
                    </a:cubicBezTo>
                    <a:cubicBezTo>
                      <a:pt x="4584" y="464"/>
                      <a:pt x="5355" y="279"/>
                      <a:pt x="6142" y="233"/>
                    </a:cubicBezTo>
                    <a:cubicBezTo>
                      <a:pt x="6293" y="224"/>
                      <a:pt x="6444" y="219"/>
                      <a:pt x="6595" y="219"/>
                    </a:cubicBezTo>
                    <a:cubicBezTo>
                      <a:pt x="7231" y="219"/>
                      <a:pt x="7864" y="296"/>
                      <a:pt x="8487" y="433"/>
                    </a:cubicBezTo>
                    <a:cubicBezTo>
                      <a:pt x="10030" y="773"/>
                      <a:pt x="11465" y="1544"/>
                      <a:pt x="12592" y="2655"/>
                    </a:cubicBezTo>
                    <a:cubicBezTo>
                      <a:pt x="13718" y="3766"/>
                      <a:pt x="14305" y="5324"/>
                      <a:pt x="14567" y="6883"/>
                    </a:cubicBezTo>
                    <a:cubicBezTo>
                      <a:pt x="14582" y="6914"/>
                      <a:pt x="14613" y="6929"/>
                      <a:pt x="14644" y="6929"/>
                    </a:cubicBezTo>
                    <a:cubicBezTo>
                      <a:pt x="14675" y="6929"/>
                      <a:pt x="14706" y="6898"/>
                      <a:pt x="14706" y="6852"/>
                    </a:cubicBezTo>
                    <a:cubicBezTo>
                      <a:pt x="14567" y="6065"/>
                      <a:pt x="14366" y="5278"/>
                      <a:pt x="14042" y="4538"/>
                    </a:cubicBezTo>
                    <a:cubicBezTo>
                      <a:pt x="13734" y="3797"/>
                      <a:pt x="13302" y="3103"/>
                      <a:pt x="12731" y="2516"/>
                    </a:cubicBezTo>
                    <a:cubicBezTo>
                      <a:pt x="11589" y="1374"/>
                      <a:pt x="10123" y="557"/>
                      <a:pt x="8549" y="202"/>
                    </a:cubicBezTo>
                    <a:cubicBezTo>
                      <a:pt x="7955" y="69"/>
                      <a:pt x="7347" y="1"/>
                      <a:pt x="6742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27"/>
              <p:cNvSpPr/>
              <p:nvPr/>
            </p:nvSpPr>
            <p:spPr>
              <a:xfrm>
                <a:off x="3677875" y="3233400"/>
                <a:ext cx="20450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1142" extrusionOk="0">
                    <a:moveTo>
                      <a:pt x="0" y="309"/>
                    </a:moveTo>
                    <a:cubicBezTo>
                      <a:pt x="16" y="571"/>
                      <a:pt x="139" y="833"/>
                      <a:pt x="340" y="1019"/>
                    </a:cubicBezTo>
                    <a:lnTo>
                      <a:pt x="340" y="1019"/>
                    </a:lnTo>
                    <a:cubicBezTo>
                      <a:pt x="463" y="1142"/>
                      <a:pt x="756" y="941"/>
                      <a:pt x="818" y="772"/>
                    </a:cubicBezTo>
                    <a:lnTo>
                      <a:pt x="818" y="772"/>
                    </a:lnTo>
                    <a:cubicBezTo>
                      <a:pt x="695" y="525"/>
                      <a:pt x="587" y="232"/>
                      <a:pt x="386" y="0"/>
                    </a:cubicBezTo>
                    <a:lnTo>
                      <a:pt x="386" y="0"/>
                    </a:lnTo>
                    <a:cubicBezTo>
                      <a:pt x="170" y="31"/>
                      <a:pt x="62" y="154"/>
                      <a:pt x="0" y="3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27"/>
              <p:cNvSpPr/>
              <p:nvPr/>
            </p:nvSpPr>
            <p:spPr>
              <a:xfrm>
                <a:off x="3679400" y="3235700"/>
                <a:ext cx="123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541" extrusionOk="0">
                    <a:moveTo>
                      <a:pt x="232" y="16"/>
                    </a:moveTo>
                    <a:cubicBezTo>
                      <a:pt x="140" y="62"/>
                      <a:pt x="63" y="124"/>
                      <a:pt x="1" y="217"/>
                    </a:cubicBezTo>
                    <a:lnTo>
                      <a:pt x="1" y="217"/>
                    </a:lnTo>
                    <a:cubicBezTo>
                      <a:pt x="16" y="325"/>
                      <a:pt x="78" y="448"/>
                      <a:pt x="155" y="541"/>
                    </a:cubicBezTo>
                    <a:lnTo>
                      <a:pt x="155" y="541"/>
                    </a:lnTo>
                    <a:cubicBezTo>
                      <a:pt x="279" y="479"/>
                      <a:pt x="371" y="464"/>
                      <a:pt x="495" y="417"/>
                    </a:cubicBezTo>
                    <a:lnTo>
                      <a:pt x="495" y="417"/>
                    </a:lnTo>
                    <a:cubicBezTo>
                      <a:pt x="464" y="309"/>
                      <a:pt x="418" y="186"/>
                      <a:pt x="371" y="78"/>
                    </a:cubicBezTo>
                    <a:lnTo>
                      <a:pt x="371" y="78"/>
                    </a:lnTo>
                    <a:cubicBezTo>
                      <a:pt x="356" y="47"/>
                      <a:pt x="340" y="16"/>
                      <a:pt x="310" y="1"/>
                    </a:cubicBezTo>
                    <a:lnTo>
                      <a:pt x="310" y="1"/>
                    </a:lnTo>
                    <a:cubicBezTo>
                      <a:pt x="310" y="1"/>
                      <a:pt x="294" y="1"/>
                      <a:pt x="294" y="1"/>
                    </a:cubicBezTo>
                    <a:lnTo>
                      <a:pt x="294" y="1"/>
                    </a:lnTo>
                    <a:cubicBezTo>
                      <a:pt x="263" y="1"/>
                      <a:pt x="248" y="1"/>
                      <a:pt x="232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27"/>
              <p:cNvSpPr/>
              <p:nvPr/>
            </p:nvSpPr>
            <p:spPr>
              <a:xfrm>
                <a:off x="3466475" y="4101325"/>
                <a:ext cx="28175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865" extrusionOk="0">
                    <a:moveTo>
                      <a:pt x="1" y="495"/>
                    </a:moveTo>
                    <a:cubicBezTo>
                      <a:pt x="47" y="726"/>
                      <a:pt x="170" y="803"/>
                      <a:pt x="340" y="865"/>
                    </a:cubicBezTo>
                    <a:lnTo>
                      <a:pt x="340" y="865"/>
                    </a:lnTo>
                    <a:cubicBezTo>
                      <a:pt x="602" y="819"/>
                      <a:pt x="849" y="664"/>
                      <a:pt x="1019" y="464"/>
                    </a:cubicBezTo>
                    <a:lnTo>
                      <a:pt x="1019" y="464"/>
                    </a:lnTo>
                    <a:cubicBezTo>
                      <a:pt x="1127" y="309"/>
                      <a:pt x="895" y="47"/>
                      <a:pt x="726" y="1"/>
                    </a:cubicBezTo>
                    <a:lnTo>
                      <a:pt x="726" y="1"/>
                    </a:lnTo>
                    <a:cubicBezTo>
                      <a:pt x="494" y="155"/>
                      <a:pt x="201" y="279"/>
                      <a:pt x="1" y="49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27"/>
              <p:cNvSpPr/>
              <p:nvPr/>
            </p:nvSpPr>
            <p:spPr>
              <a:xfrm>
                <a:off x="3468400" y="4108675"/>
                <a:ext cx="139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510" extrusionOk="0">
                    <a:moveTo>
                      <a:pt x="78" y="154"/>
                    </a:moveTo>
                    <a:cubicBezTo>
                      <a:pt x="47" y="170"/>
                      <a:pt x="16" y="185"/>
                      <a:pt x="16" y="216"/>
                    </a:cubicBezTo>
                    <a:lnTo>
                      <a:pt x="16" y="216"/>
                    </a:lnTo>
                    <a:cubicBezTo>
                      <a:pt x="1" y="247"/>
                      <a:pt x="16" y="278"/>
                      <a:pt x="32" y="293"/>
                    </a:cubicBezTo>
                    <a:lnTo>
                      <a:pt x="32" y="293"/>
                    </a:lnTo>
                    <a:cubicBezTo>
                      <a:pt x="93" y="386"/>
                      <a:pt x="155" y="463"/>
                      <a:pt x="248" y="509"/>
                    </a:cubicBezTo>
                    <a:lnTo>
                      <a:pt x="248" y="509"/>
                    </a:lnTo>
                    <a:cubicBezTo>
                      <a:pt x="371" y="478"/>
                      <a:pt x="479" y="417"/>
                      <a:pt x="556" y="324"/>
                    </a:cubicBezTo>
                    <a:lnTo>
                      <a:pt x="556" y="324"/>
                    </a:lnTo>
                    <a:cubicBezTo>
                      <a:pt x="494" y="201"/>
                      <a:pt x="464" y="108"/>
                      <a:pt x="417" y="0"/>
                    </a:cubicBezTo>
                    <a:lnTo>
                      <a:pt x="417" y="0"/>
                    </a:lnTo>
                    <a:cubicBezTo>
                      <a:pt x="294" y="46"/>
                      <a:pt x="186" y="93"/>
                      <a:pt x="78" y="15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27"/>
              <p:cNvSpPr/>
              <p:nvPr/>
            </p:nvSpPr>
            <p:spPr>
              <a:xfrm>
                <a:off x="3517000" y="3503025"/>
                <a:ext cx="2665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742" extrusionOk="0">
                    <a:moveTo>
                      <a:pt x="93" y="479"/>
                    </a:moveTo>
                    <a:cubicBezTo>
                      <a:pt x="294" y="649"/>
                      <a:pt x="572" y="741"/>
                      <a:pt x="834" y="726"/>
                    </a:cubicBezTo>
                    <a:lnTo>
                      <a:pt x="834" y="726"/>
                    </a:lnTo>
                    <a:cubicBezTo>
                      <a:pt x="1019" y="711"/>
                      <a:pt x="1066" y="371"/>
                      <a:pt x="988" y="201"/>
                    </a:cubicBezTo>
                    <a:lnTo>
                      <a:pt x="988" y="201"/>
                    </a:lnTo>
                    <a:cubicBezTo>
                      <a:pt x="726" y="124"/>
                      <a:pt x="433" y="1"/>
                      <a:pt x="124" y="1"/>
                    </a:cubicBezTo>
                    <a:lnTo>
                      <a:pt x="124" y="1"/>
                    </a:lnTo>
                    <a:cubicBezTo>
                      <a:pt x="1" y="170"/>
                      <a:pt x="16" y="325"/>
                      <a:pt x="93" y="47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" name="Google Shape;2384;p27"/>
              <p:cNvSpPr/>
              <p:nvPr/>
            </p:nvSpPr>
            <p:spPr>
              <a:xfrm>
                <a:off x="3519325" y="3504575"/>
                <a:ext cx="1315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79" extrusionOk="0">
                    <a:moveTo>
                      <a:pt x="78" y="16"/>
                    </a:moveTo>
                    <a:cubicBezTo>
                      <a:pt x="62" y="16"/>
                      <a:pt x="47" y="47"/>
                      <a:pt x="47" y="78"/>
                    </a:cubicBezTo>
                    <a:lnTo>
                      <a:pt x="47" y="78"/>
                    </a:lnTo>
                    <a:cubicBezTo>
                      <a:pt x="16" y="170"/>
                      <a:pt x="0" y="278"/>
                      <a:pt x="31" y="371"/>
                    </a:cubicBezTo>
                    <a:lnTo>
                      <a:pt x="31" y="371"/>
                    </a:lnTo>
                    <a:cubicBezTo>
                      <a:pt x="139" y="448"/>
                      <a:pt x="263" y="479"/>
                      <a:pt x="371" y="479"/>
                    </a:cubicBezTo>
                    <a:lnTo>
                      <a:pt x="371" y="479"/>
                    </a:lnTo>
                    <a:cubicBezTo>
                      <a:pt x="417" y="355"/>
                      <a:pt x="463" y="278"/>
                      <a:pt x="525" y="155"/>
                    </a:cubicBezTo>
                    <a:lnTo>
                      <a:pt x="525" y="155"/>
                    </a:lnTo>
                    <a:cubicBezTo>
                      <a:pt x="417" y="108"/>
                      <a:pt x="294" y="47"/>
                      <a:pt x="186" y="16"/>
                    </a:cubicBezTo>
                    <a:lnTo>
                      <a:pt x="186" y="16"/>
                    </a:lnTo>
                    <a:cubicBezTo>
                      <a:pt x="170" y="0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8" y="0"/>
                      <a:pt x="93" y="0"/>
                      <a:pt x="78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7"/>
              <p:cNvSpPr/>
              <p:nvPr/>
            </p:nvSpPr>
            <p:spPr>
              <a:xfrm>
                <a:off x="3454900" y="3778850"/>
                <a:ext cx="270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109" y="494"/>
                    </a:moveTo>
                    <a:cubicBezTo>
                      <a:pt x="309" y="664"/>
                      <a:pt x="587" y="741"/>
                      <a:pt x="849" y="725"/>
                    </a:cubicBezTo>
                    <a:lnTo>
                      <a:pt x="849" y="725"/>
                    </a:lnTo>
                    <a:cubicBezTo>
                      <a:pt x="1034" y="710"/>
                      <a:pt x="1081" y="371"/>
                      <a:pt x="1004" y="216"/>
                    </a:cubicBezTo>
                    <a:lnTo>
                      <a:pt x="1004" y="216"/>
                    </a:lnTo>
                    <a:cubicBezTo>
                      <a:pt x="741" y="124"/>
                      <a:pt x="448" y="0"/>
                      <a:pt x="139" y="0"/>
                    </a:cubicBezTo>
                    <a:lnTo>
                      <a:pt x="139" y="0"/>
                    </a:lnTo>
                    <a:cubicBezTo>
                      <a:pt x="1" y="170"/>
                      <a:pt x="31" y="340"/>
                      <a:pt x="109" y="4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7"/>
              <p:cNvSpPr/>
              <p:nvPr/>
            </p:nvSpPr>
            <p:spPr>
              <a:xfrm>
                <a:off x="3457600" y="3780400"/>
                <a:ext cx="131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94" extrusionOk="0">
                    <a:moveTo>
                      <a:pt x="78" y="15"/>
                    </a:moveTo>
                    <a:cubicBezTo>
                      <a:pt x="62" y="31"/>
                      <a:pt x="47" y="62"/>
                      <a:pt x="47" y="77"/>
                    </a:cubicBezTo>
                    <a:lnTo>
                      <a:pt x="47" y="77"/>
                    </a:lnTo>
                    <a:cubicBezTo>
                      <a:pt x="16" y="185"/>
                      <a:pt x="1" y="278"/>
                      <a:pt x="31" y="370"/>
                    </a:cubicBezTo>
                    <a:lnTo>
                      <a:pt x="31" y="370"/>
                    </a:lnTo>
                    <a:cubicBezTo>
                      <a:pt x="124" y="447"/>
                      <a:pt x="247" y="494"/>
                      <a:pt x="371" y="478"/>
                    </a:cubicBezTo>
                    <a:lnTo>
                      <a:pt x="371" y="478"/>
                    </a:lnTo>
                    <a:cubicBezTo>
                      <a:pt x="417" y="370"/>
                      <a:pt x="464" y="278"/>
                      <a:pt x="525" y="170"/>
                    </a:cubicBezTo>
                    <a:lnTo>
                      <a:pt x="525" y="170"/>
                    </a:lnTo>
                    <a:cubicBezTo>
                      <a:pt x="417" y="108"/>
                      <a:pt x="294" y="62"/>
                      <a:pt x="186" y="15"/>
                    </a:cubicBezTo>
                    <a:lnTo>
                      <a:pt x="186" y="15"/>
                    </a:lnTo>
                    <a:cubicBezTo>
                      <a:pt x="170" y="15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9" y="0"/>
                      <a:pt x="93" y="0"/>
                      <a:pt x="78" y="15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7"/>
              <p:cNvSpPr/>
              <p:nvPr/>
            </p:nvSpPr>
            <p:spPr>
              <a:xfrm>
                <a:off x="4040850" y="3318650"/>
                <a:ext cx="243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988" extrusionOk="0">
                    <a:moveTo>
                      <a:pt x="16" y="509"/>
                    </a:moveTo>
                    <a:cubicBezTo>
                      <a:pt x="1" y="679"/>
                      <a:pt x="171" y="988"/>
                      <a:pt x="340" y="926"/>
                    </a:cubicBezTo>
                    <a:lnTo>
                      <a:pt x="340" y="926"/>
                    </a:lnTo>
                    <a:cubicBezTo>
                      <a:pt x="603" y="849"/>
                      <a:pt x="819" y="664"/>
                      <a:pt x="958" y="432"/>
                    </a:cubicBezTo>
                    <a:lnTo>
                      <a:pt x="958" y="432"/>
                    </a:lnTo>
                    <a:cubicBezTo>
                      <a:pt x="973" y="262"/>
                      <a:pt x="927" y="108"/>
                      <a:pt x="742" y="0"/>
                    </a:cubicBezTo>
                    <a:lnTo>
                      <a:pt x="742" y="0"/>
                    </a:lnTo>
                    <a:cubicBezTo>
                      <a:pt x="464" y="108"/>
                      <a:pt x="232" y="340"/>
                      <a:pt x="16" y="5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7"/>
              <p:cNvSpPr/>
              <p:nvPr/>
            </p:nvSpPr>
            <p:spPr>
              <a:xfrm>
                <a:off x="4050125" y="3320575"/>
                <a:ext cx="131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56" extrusionOk="0">
                    <a:moveTo>
                      <a:pt x="263" y="47"/>
                    </a:moveTo>
                    <a:cubicBezTo>
                      <a:pt x="170" y="124"/>
                      <a:pt x="77" y="216"/>
                      <a:pt x="0" y="309"/>
                    </a:cubicBezTo>
                    <a:lnTo>
                      <a:pt x="0" y="309"/>
                    </a:lnTo>
                    <a:cubicBezTo>
                      <a:pt x="93" y="402"/>
                      <a:pt x="170" y="463"/>
                      <a:pt x="247" y="556"/>
                    </a:cubicBezTo>
                    <a:lnTo>
                      <a:pt x="247" y="556"/>
                    </a:lnTo>
                    <a:cubicBezTo>
                      <a:pt x="371" y="510"/>
                      <a:pt x="463" y="432"/>
                      <a:pt x="525" y="324"/>
                    </a:cubicBezTo>
                    <a:lnTo>
                      <a:pt x="525" y="324"/>
                    </a:lnTo>
                    <a:cubicBezTo>
                      <a:pt x="525" y="232"/>
                      <a:pt x="463" y="139"/>
                      <a:pt x="417" y="62"/>
                    </a:cubicBezTo>
                    <a:lnTo>
                      <a:pt x="417" y="62"/>
                    </a:lnTo>
                    <a:cubicBezTo>
                      <a:pt x="401" y="31"/>
                      <a:pt x="386" y="16"/>
                      <a:pt x="355" y="0"/>
                    </a:cubicBezTo>
                    <a:lnTo>
                      <a:pt x="355" y="0"/>
                    </a:lnTo>
                    <a:cubicBezTo>
                      <a:pt x="355" y="0"/>
                      <a:pt x="340" y="0"/>
                      <a:pt x="340" y="0"/>
                    </a:cubicBezTo>
                    <a:lnTo>
                      <a:pt x="340" y="0"/>
                    </a:lnTo>
                    <a:cubicBezTo>
                      <a:pt x="309" y="0"/>
                      <a:pt x="278" y="31"/>
                      <a:pt x="263" y="47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7"/>
              <p:cNvSpPr/>
              <p:nvPr/>
            </p:nvSpPr>
            <p:spPr>
              <a:xfrm>
                <a:off x="3852625" y="4188125"/>
                <a:ext cx="231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73" extrusionOk="0">
                    <a:moveTo>
                      <a:pt x="31" y="294"/>
                    </a:moveTo>
                    <a:cubicBezTo>
                      <a:pt x="93" y="556"/>
                      <a:pt x="247" y="788"/>
                      <a:pt x="463" y="957"/>
                    </a:cubicBezTo>
                    <a:lnTo>
                      <a:pt x="463" y="957"/>
                    </a:lnTo>
                    <a:cubicBezTo>
                      <a:pt x="633" y="973"/>
                      <a:pt x="802" y="957"/>
                      <a:pt x="926" y="772"/>
                    </a:cubicBezTo>
                    <a:lnTo>
                      <a:pt x="926" y="772"/>
                    </a:lnTo>
                    <a:cubicBezTo>
                      <a:pt x="849" y="494"/>
                      <a:pt x="648" y="247"/>
                      <a:pt x="494" y="16"/>
                    </a:cubicBezTo>
                    <a:lnTo>
                      <a:pt x="494" y="16"/>
                    </a:lnTo>
                    <a:cubicBezTo>
                      <a:pt x="478" y="1"/>
                      <a:pt x="463" y="1"/>
                      <a:pt x="448" y="1"/>
                    </a:cubicBezTo>
                    <a:lnTo>
                      <a:pt x="448" y="1"/>
                    </a:lnTo>
                    <a:cubicBezTo>
                      <a:pt x="262" y="1"/>
                      <a:pt x="0" y="139"/>
                      <a:pt x="31" y="2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7"/>
              <p:cNvSpPr/>
              <p:nvPr/>
            </p:nvSpPr>
            <p:spPr>
              <a:xfrm>
                <a:off x="3860325" y="4197375"/>
                <a:ext cx="1352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26" extrusionOk="0">
                    <a:moveTo>
                      <a:pt x="1" y="232"/>
                    </a:moveTo>
                    <a:cubicBezTo>
                      <a:pt x="31" y="340"/>
                      <a:pt x="109" y="448"/>
                      <a:pt x="201" y="526"/>
                    </a:cubicBezTo>
                    <a:lnTo>
                      <a:pt x="201" y="526"/>
                    </a:lnTo>
                    <a:cubicBezTo>
                      <a:pt x="294" y="526"/>
                      <a:pt x="402" y="479"/>
                      <a:pt x="479" y="433"/>
                    </a:cubicBezTo>
                    <a:lnTo>
                      <a:pt x="479" y="433"/>
                    </a:lnTo>
                    <a:cubicBezTo>
                      <a:pt x="510" y="418"/>
                      <a:pt x="525" y="402"/>
                      <a:pt x="541" y="387"/>
                    </a:cubicBezTo>
                    <a:lnTo>
                      <a:pt x="541" y="387"/>
                    </a:lnTo>
                    <a:cubicBezTo>
                      <a:pt x="541" y="340"/>
                      <a:pt x="525" y="310"/>
                      <a:pt x="510" y="279"/>
                    </a:cubicBezTo>
                    <a:lnTo>
                      <a:pt x="510" y="279"/>
                    </a:lnTo>
                    <a:cubicBezTo>
                      <a:pt x="433" y="186"/>
                      <a:pt x="356" y="94"/>
                      <a:pt x="278" y="1"/>
                    </a:cubicBezTo>
                    <a:lnTo>
                      <a:pt x="278" y="1"/>
                    </a:lnTo>
                    <a:cubicBezTo>
                      <a:pt x="170" y="78"/>
                      <a:pt x="109" y="155"/>
                      <a:pt x="1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7"/>
              <p:cNvSpPr/>
              <p:nvPr/>
            </p:nvSpPr>
            <p:spPr>
              <a:xfrm>
                <a:off x="4065175" y="3629175"/>
                <a:ext cx="28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711" extrusionOk="0">
                    <a:moveTo>
                      <a:pt x="154" y="540"/>
                    </a:moveTo>
                    <a:cubicBezTo>
                      <a:pt x="386" y="664"/>
                      <a:pt x="679" y="710"/>
                      <a:pt x="941" y="648"/>
                    </a:cubicBezTo>
                    <a:lnTo>
                      <a:pt x="941" y="648"/>
                    </a:lnTo>
                    <a:cubicBezTo>
                      <a:pt x="1065" y="540"/>
                      <a:pt x="1157" y="402"/>
                      <a:pt x="1111" y="186"/>
                    </a:cubicBezTo>
                    <a:lnTo>
                      <a:pt x="1111" y="186"/>
                    </a:lnTo>
                    <a:cubicBezTo>
                      <a:pt x="849" y="62"/>
                      <a:pt x="525" y="47"/>
                      <a:pt x="247" y="0"/>
                    </a:cubicBezTo>
                    <a:lnTo>
                      <a:pt x="247" y="0"/>
                    </a:lnTo>
                    <a:cubicBezTo>
                      <a:pt x="108" y="124"/>
                      <a:pt x="0" y="448"/>
                      <a:pt x="154" y="54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7"/>
              <p:cNvSpPr/>
              <p:nvPr/>
            </p:nvSpPr>
            <p:spPr>
              <a:xfrm>
                <a:off x="4079425" y="3633800"/>
                <a:ext cx="120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8" extrusionOk="0">
                    <a:moveTo>
                      <a:pt x="16" y="1"/>
                    </a:moveTo>
                    <a:cubicBezTo>
                      <a:pt x="1" y="124"/>
                      <a:pt x="16" y="217"/>
                      <a:pt x="1" y="340"/>
                    </a:cubicBezTo>
                    <a:lnTo>
                      <a:pt x="1" y="340"/>
                    </a:lnTo>
                    <a:cubicBezTo>
                      <a:pt x="109" y="402"/>
                      <a:pt x="232" y="417"/>
                      <a:pt x="356" y="402"/>
                    </a:cubicBezTo>
                    <a:lnTo>
                      <a:pt x="356" y="402"/>
                    </a:lnTo>
                    <a:cubicBezTo>
                      <a:pt x="418" y="325"/>
                      <a:pt x="448" y="232"/>
                      <a:pt x="479" y="124"/>
                    </a:cubicBezTo>
                    <a:lnTo>
                      <a:pt x="479" y="124"/>
                    </a:lnTo>
                    <a:cubicBezTo>
                      <a:pt x="479" y="109"/>
                      <a:pt x="479" y="78"/>
                      <a:pt x="464" y="47"/>
                    </a:cubicBezTo>
                    <a:lnTo>
                      <a:pt x="464" y="47"/>
                    </a:lnTo>
                    <a:cubicBezTo>
                      <a:pt x="448" y="16"/>
                      <a:pt x="418" y="16"/>
                      <a:pt x="371" y="16"/>
                    </a:cubicBezTo>
                    <a:lnTo>
                      <a:pt x="371" y="16"/>
                    </a:lnTo>
                    <a:cubicBezTo>
                      <a:pt x="294" y="1"/>
                      <a:pt x="202" y="1"/>
                      <a:pt x="109" y="1"/>
                    </a:cubicBezTo>
                    <a:lnTo>
                      <a:pt x="109" y="1"/>
                    </a:lnTo>
                    <a:cubicBezTo>
                      <a:pt x="78" y="1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7"/>
              <p:cNvSpPr/>
              <p:nvPr/>
            </p:nvSpPr>
            <p:spPr>
              <a:xfrm>
                <a:off x="4001125" y="3904600"/>
                <a:ext cx="28575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711" extrusionOk="0">
                    <a:moveTo>
                      <a:pt x="155" y="525"/>
                    </a:moveTo>
                    <a:cubicBezTo>
                      <a:pt x="386" y="664"/>
                      <a:pt x="664" y="710"/>
                      <a:pt x="926" y="649"/>
                    </a:cubicBezTo>
                    <a:lnTo>
                      <a:pt x="926" y="649"/>
                    </a:lnTo>
                    <a:cubicBezTo>
                      <a:pt x="1065" y="541"/>
                      <a:pt x="1142" y="402"/>
                      <a:pt x="1096" y="186"/>
                    </a:cubicBezTo>
                    <a:lnTo>
                      <a:pt x="1096" y="186"/>
                    </a:lnTo>
                    <a:cubicBezTo>
                      <a:pt x="834" y="62"/>
                      <a:pt x="510" y="47"/>
                      <a:pt x="248" y="0"/>
                    </a:cubicBezTo>
                    <a:lnTo>
                      <a:pt x="248" y="0"/>
                    </a:lnTo>
                    <a:cubicBezTo>
                      <a:pt x="109" y="109"/>
                      <a:pt x="1" y="448"/>
                      <a:pt x="155" y="52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7"/>
              <p:cNvSpPr/>
              <p:nvPr/>
            </p:nvSpPr>
            <p:spPr>
              <a:xfrm>
                <a:off x="4015025" y="3908850"/>
                <a:ext cx="123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33" extrusionOk="0">
                    <a:moveTo>
                      <a:pt x="16" y="16"/>
                    </a:moveTo>
                    <a:cubicBezTo>
                      <a:pt x="16" y="139"/>
                      <a:pt x="16" y="232"/>
                      <a:pt x="0" y="355"/>
                    </a:cubicBezTo>
                    <a:lnTo>
                      <a:pt x="0" y="355"/>
                    </a:lnTo>
                    <a:cubicBezTo>
                      <a:pt x="108" y="417"/>
                      <a:pt x="232" y="432"/>
                      <a:pt x="355" y="417"/>
                    </a:cubicBezTo>
                    <a:lnTo>
                      <a:pt x="355" y="417"/>
                    </a:lnTo>
                    <a:cubicBezTo>
                      <a:pt x="432" y="340"/>
                      <a:pt x="463" y="247"/>
                      <a:pt x="478" y="139"/>
                    </a:cubicBezTo>
                    <a:lnTo>
                      <a:pt x="478" y="139"/>
                    </a:lnTo>
                    <a:cubicBezTo>
                      <a:pt x="478" y="124"/>
                      <a:pt x="494" y="93"/>
                      <a:pt x="478" y="62"/>
                    </a:cubicBezTo>
                    <a:lnTo>
                      <a:pt x="478" y="62"/>
                    </a:lnTo>
                    <a:cubicBezTo>
                      <a:pt x="448" y="31"/>
                      <a:pt x="417" y="31"/>
                      <a:pt x="386" y="16"/>
                    </a:cubicBezTo>
                    <a:lnTo>
                      <a:pt x="386" y="16"/>
                    </a:lnTo>
                    <a:cubicBezTo>
                      <a:pt x="293" y="16"/>
                      <a:pt x="201" y="0"/>
                      <a:pt x="108" y="0"/>
                    </a:cubicBezTo>
                    <a:lnTo>
                      <a:pt x="108" y="0"/>
                    </a:lnTo>
                    <a:cubicBezTo>
                      <a:pt x="77" y="0"/>
                      <a:pt x="46" y="16"/>
                      <a:pt x="16" y="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95" name="Google Shape;2395;p27"/>
          <p:cNvGrpSpPr/>
          <p:nvPr/>
        </p:nvGrpSpPr>
        <p:grpSpPr>
          <a:xfrm rot="6483310">
            <a:off x="1406477" y="4536486"/>
            <a:ext cx="2628619" cy="4075069"/>
            <a:chOff x="-2093107" y="1399985"/>
            <a:chExt cx="2209840" cy="3425849"/>
          </a:xfrm>
        </p:grpSpPr>
        <p:sp>
          <p:nvSpPr>
            <p:cNvPr id="2396" name="Google Shape;2396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0" name="Google Shape;2400;p27"/>
          <p:cNvGrpSpPr/>
          <p:nvPr/>
        </p:nvGrpSpPr>
        <p:grpSpPr>
          <a:xfrm rot="6843422">
            <a:off x="2927086" y="4912934"/>
            <a:ext cx="2628813" cy="4075372"/>
            <a:chOff x="-2093107" y="1399985"/>
            <a:chExt cx="2209840" cy="3425849"/>
          </a:xfrm>
        </p:grpSpPr>
        <p:sp>
          <p:nvSpPr>
            <p:cNvPr id="2401" name="Google Shape;2401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5" name="Google Shape;2405;p27"/>
          <p:cNvGrpSpPr/>
          <p:nvPr/>
        </p:nvGrpSpPr>
        <p:grpSpPr>
          <a:xfrm rot="-4260916">
            <a:off x="1412067" y="4395789"/>
            <a:ext cx="2615077" cy="4112935"/>
            <a:chOff x="6013848" y="1327326"/>
            <a:chExt cx="2212362" cy="3479553"/>
          </a:xfrm>
        </p:grpSpPr>
        <p:sp>
          <p:nvSpPr>
            <p:cNvPr id="2406" name="Google Shape;2406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20" name="Google Shape;2420;p27"/>
          <p:cNvGrpSpPr/>
          <p:nvPr/>
        </p:nvGrpSpPr>
        <p:grpSpPr>
          <a:xfrm rot="-3958038">
            <a:off x="2934148" y="4772073"/>
            <a:ext cx="2615489" cy="4113583"/>
            <a:chOff x="6013848" y="1327326"/>
            <a:chExt cx="2212362" cy="3479553"/>
          </a:xfrm>
        </p:grpSpPr>
        <p:sp>
          <p:nvSpPr>
            <p:cNvPr id="2421" name="Google Shape;2421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35" name="Google Shape;2435;p27"/>
          <p:cNvGrpSpPr/>
          <p:nvPr/>
        </p:nvGrpSpPr>
        <p:grpSpPr>
          <a:xfrm rot="-1281126">
            <a:off x="10530478" y="5368839"/>
            <a:ext cx="929577" cy="1138344"/>
            <a:chOff x="3397225" y="2974600"/>
            <a:chExt cx="381375" cy="467025"/>
          </a:xfrm>
        </p:grpSpPr>
        <p:sp>
          <p:nvSpPr>
            <p:cNvPr id="2436" name="Google Shape;243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5" name="Google Shape;2445;p27"/>
          <p:cNvGrpSpPr/>
          <p:nvPr/>
        </p:nvGrpSpPr>
        <p:grpSpPr>
          <a:xfrm rot="2404442">
            <a:off x="9740295" y="5848966"/>
            <a:ext cx="929597" cy="1138369"/>
            <a:chOff x="3397225" y="2974600"/>
            <a:chExt cx="381375" cy="467025"/>
          </a:xfrm>
        </p:grpSpPr>
        <p:sp>
          <p:nvSpPr>
            <p:cNvPr id="2446" name="Google Shape;244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5" name="Google Shape;2455;p27"/>
          <p:cNvGrpSpPr/>
          <p:nvPr/>
        </p:nvGrpSpPr>
        <p:grpSpPr>
          <a:xfrm rot="1569430">
            <a:off x="8566389" y="5689463"/>
            <a:ext cx="929600" cy="1138371"/>
            <a:chOff x="3397225" y="2974600"/>
            <a:chExt cx="381375" cy="467025"/>
          </a:xfrm>
        </p:grpSpPr>
        <p:sp>
          <p:nvSpPr>
            <p:cNvPr id="2456" name="Google Shape;245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5" name="Google Shape;2465;p27"/>
          <p:cNvGrpSpPr/>
          <p:nvPr/>
        </p:nvGrpSpPr>
        <p:grpSpPr>
          <a:xfrm>
            <a:off x="-715916" y="1482949"/>
            <a:ext cx="1600416" cy="1599891"/>
            <a:chOff x="-318887" y="1153537"/>
            <a:chExt cx="1200312" cy="1199918"/>
          </a:xfrm>
        </p:grpSpPr>
        <p:grpSp>
          <p:nvGrpSpPr>
            <p:cNvPr id="2466" name="Google Shape;2466;p27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2467" name="Google Shape;2467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71" name="Google Shape;2471;p27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72" name="Google Shape;2472;p27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2473" name="Google Shape;2473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82" name="Google Shape;2482;p27"/>
          <p:cNvSpPr/>
          <p:nvPr/>
        </p:nvSpPr>
        <p:spPr>
          <a:xfrm rot="10800000" flipH="1">
            <a:off x="662859" y="5140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3" name="Google Shape;2483;p27"/>
          <p:cNvGrpSpPr/>
          <p:nvPr/>
        </p:nvGrpSpPr>
        <p:grpSpPr>
          <a:xfrm>
            <a:off x="188264" y="4071139"/>
            <a:ext cx="501333" cy="1471715"/>
            <a:chOff x="307123" y="3588954"/>
            <a:chExt cx="376000" cy="1103786"/>
          </a:xfrm>
        </p:grpSpPr>
        <p:sp>
          <p:nvSpPr>
            <p:cNvPr id="2484" name="Google Shape;2484;p2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94" name="Google Shape;2494;p27"/>
          <p:cNvSpPr/>
          <p:nvPr/>
        </p:nvSpPr>
        <p:spPr>
          <a:xfrm rot="10800000" flipH="1">
            <a:off x="11440764" y="34908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7"/>
          <p:cNvSpPr/>
          <p:nvPr/>
        </p:nvSpPr>
        <p:spPr>
          <a:xfrm rot="10800000" flipH="1">
            <a:off x="11482407" y="27839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7"/>
          <p:cNvSpPr/>
          <p:nvPr/>
        </p:nvSpPr>
        <p:spPr>
          <a:xfrm rot="10800000" flipH="1">
            <a:off x="11516454" y="32643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7"/>
          <p:cNvSpPr/>
          <p:nvPr/>
        </p:nvSpPr>
        <p:spPr>
          <a:xfrm rot="10800000" flipH="1">
            <a:off x="11487084" y="34473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7"/>
          <p:cNvSpPr/>
          <p:nvPr/>
        </p:nvSpPr>
        <p:spPr>
          <a:xfrm rot="10800000" flipH="1">
            <a:off x="11392215" y="4696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7"/>
          <p:cNvSpPr/>
          <p:nvPr/>
        </p:nvSpPr>
        <p:spPr>
          <a:xfrm rot="10800000" flipH="1">
            <a:off x="11365767" y="4264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7"/>
          <p:cNvSpPr/>
          <p:nvPr/>
        </p:nvSpPr>
        <p:spPr>
          <a:xfrm rot="10800000" flipH="1">
            <a:off x="11474625" y="4764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7"/>
          <p:cNvSpPr/>
          <p:nvPr/>
        </p:nvSpPr>
        <p:spPr>
          <a:xfrm rot="10800000" flipH="1">
            <a:off x="11475649" y="4919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7"/>
          <p:cNvSpPr/>
          <p:nvPr/>
        </p:nvSpPr>
        <p:spPr>
          <a:xfrm rot="10800000" flipH="1">
            <a:off x="9582901" y="26833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7"/>
          <p:cNvSpPr/>
          <p:nvPr/>
        </p:nvSpPr>
        <p:spPr>
          <a:xfrm rot="10800000" flipH="1">
            <a:off x="9119557" y="23374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7"/>
          <p:cNvSpPr/>
          <p:nvPr/>
        </p:nvSpPr>
        <p:spPr>
          <a:xfrm rot="10800000" flipH="1">
            <a:off x="9680507" y="27780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7"/>
          <p:cNvSpPr/>
          <p:nvPr/>
        </p:nvSpPr>
        <p:spPr>
          <a:xfrm rot="10800000" flipH="1">
            <a:off x="9882298" y="24486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7"/>
          <p:cNvSpPr/>
          <p:nvPr/>
        </p:nvSpPr>
        <p:spPr>
          <a:xfrm rot="10800000" flipH="1">
            <a:off x="7724703" y="25610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7"/>
          <p:cNvSpPr/>
          <p:nvPr/>
        </p:nvSpPr>
        <p:spPr>
          <a:xfrm rot="10800000" flipH="1">
            <a:off x="9964709" y="25164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7"/>
          <p:cNvSpPr/>
          <p:nvPr/>
        </p:nvSpPr>
        <p:spPr>
          <a:xfrm rot="10800000" flipH="1">
            <a:off x="8814459" y="24435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7"/>
          <p:cNvSpPr/>
          <p:nvPr/>
        </p:nvSpPr>
        <p:spPr>
          <a:xfrm rot="10800000" flipH="1">
            <a:off x="9965733" y="26719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7"/>
          <p:cNvSpPr/>
          <p:nvPr/>
        </p:nvSpPr>
        <p:spPr>
          <a:xfrm rot="10800000" flipH="1">
            <a:off x="7649014" y="27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7"/>
          <p:cNvSpPr/>
          <p:nvPr/>
        </p:nvSpPr>
        <p:spPr>
          <a:xfrm rot="10800000" flipH="1">
            <a:off x="7695334" y="27439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7"/>
          <p:cNvSpPr/>
          <p:nvPr/>
        </p:nvSpPr>
        <p:spPr>
          <a:xfrm rot="10800000" flipH="1">
            <a:off x="7407391" y="60931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7"/>
          <p:cNvSpPr/>
          <p:nvPr/>
        </p:nvSpPr>
        <p:spPr>
          <a:xfrm rot="10800000" flipH="1">
            <a:off x="7609182" y="57638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7"/>
          <p:cNvSpPr/>
          <p:nvPr/>
        </p:nvSpPr>
        <p:spPr>
          <a:xfrm rot="10800000" flipH="1">
            <a:off x="7582734" y="53323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7"/>
          <p:cNvSpPr/>
          <p:nvPr/>
        </p:nvSpPr>
        <p:spPr>
          <a:xfrm rot="10800000" flipH="1">
            <a:off x="7691592" y="58316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7"/>
          <p:cNvSpPr/>
          <p:nvPr/>
        </p:nvSpPr>
        <p:spPr>
          <a:xfrm rot="10800000" flipH="1">
            <a:off x="7692616" y="5987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7"/>
          <p:cNvSpPr/>
          <p:nvPr/>
        </p:nvSpPr>
        <p:spPr>
          <a:xfrm rot="10800000" flipH="1">
            <a:off x="6950770" y="60631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278040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28"/>
          <p:cNvSpPr txBox="1">
            <a:spLocks noGrp="1"/>
          </p:cNvSpPr>
          <p:nvPr>
            <p:ph type="title"/>
          </p:nvPr>
        </p:nvSpPr>
        <p:spPr>
          <a:xfrm>
            <a:off x="12645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0" name="Google Shape;2520;p28"/>
          <p:cNvSpPr txBox="1">
            <a:spLocks noGrp="1"/>
          </p:cNvSpPr>
          <p:nvPr>
            <p:ph type="subTitle" idx="1"/>
          </p:nvPr>
        </p:nvSpPr>
        <p:spPr>
          <a:xfrm>
            <a:off x="1264484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1" name="Google Shape;2521;p28"/>
          <p:cNvSpPr txBox="1">
            <a:spLocks noGrp="1"/>
          </p:cNvSpPr>
          <p:nvPr>
            <p:ph type="title" idx="2"/>
          </p:nvPr>
        </p:nvSpPr>
        <p:spPr>
          <a:xfrm>
            <a:off x="46327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2" name="Google Shape;2522;p28"/>
          <p:cNvSpPr txBox="1">
            <a:spLocks noGrp="1"/>
          </p:cNvSpPr>
          <p:nvPr>
            <p:ph type="subTitle" idx="3"/>
          </p:nvPr>
        </p:nvSpPr>
        <p:spPr>
          <a:xfrm>
            <a:off x="46327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p28"/>
          <p:cNvSpPr txBox="1">
            <a:spLocks noGrp="1"/>
          </p:cNvSpPr>
          <p:nvPr>
            <p:ph type="title" idx="4"/>
          </p:nvPr>
        </p:nvSpPr>
        <p:spPr>
          <a:xfrm>
            <a:off x="80009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4" name="Google Shape;2524;p28"/>
          <p:cNvSpPr txBox="1">
            <a:spLocks noGrp="1"/>
          </p:cNvSpPr>
          <p:nvPr>
            <p:ph type="subTitle" idx="5"/>
          </p:nvPr>
        </p:nvSpPr>
        <p:spPr>
          <a:xfrm>
            <a:off x="80009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5" name="Google Shape;2525;p28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28"/>
          <p:cNvSpPr txBox="1">
            <a:spLocks noGrp="1"/>
          </p:cNvSpPr>
          <p:nvPr>
            <p:ph type="title" idx="7" hasCustomPrompt="1"/>
          </p:nvPr>
        </p:nvSpPr>
        <p:spPr>
          <a:xfrm>
            <a:off x="1264484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7" name="Google Shape;2527;p28"/>
          <p:cNvSpPr txBox="1">
            <a:spLocks noGrp="1"/>
          </p:cNvSpPr>
          <p:nvPr>
            <p:ph type="title" idx="8" hasCustomPrompt="1"/>
          </p:nvPr>
        </p:nvSpPr>
        <p:spPr>
          <a:xfrm>
            <a:off x="46528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8" name="Google Shape;2528;p28"/>
          <p:cNvSpPr txBox="1">
            <a:spLocks noGrp="1"/>
          </p:cNvSpPr>
          <p:nvPr>
            <p:ph type="title" idx="9" hasCustomPrompt="1"/>
          </p:nvPr>
        </p:nvSpPr>
        <p:spPr>
          <a:xfrm>
            <a:off x="80009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grpSp>
        <p:nvGrpSpPr>
          <p:cNvPr id="2529" name="Google Shape;2529;p28"/>
          <p:cNvGrpSpPr/>
          <p:nvPr/>
        </p:nvGrpSpPr>
        <p:grpSpPr>
          <a:xfrm rot="7904693" flipH="1">
            <a:off x="-307636" y="-1130393"/>
            <a:ext cx="15704079" cy="17246541"/>
            <a:chOff x="-5125620" y="-7463508"/>
            <a:chExt cx="11778325" cy="12935198"/>
          </a:xfrm>
        </p:grpSpPr>
        <p:grpSp>
          <p:nvGrpSpPr>
            <p:cNvPr id="2530" name="Google Shape;2530;p28"/>
            <p:cNvGrpSpPr/>
            <p:nvPr/>
          </p:nvGrpSpPr>
          <p:grpSpPr>
            <a:xfrm rot="7938780">
              <a:off x="-5647447" y="-2364529"/>
              <a:ext cx="13127029" cy="3565237"/>
              <a:chOff x="-1468131" y="4398278"/>
              <a:chExt cx="13126645" cy="3565133"/>
            </a:xfrm>
          </p:grpSpPr>
          <p:grpSp>
            <p:nvGrpSpPr>
              <p:cNvPr id="2531" name="Google Shape;2531;p28"/>
              <p:cNvGrpSpPr/>
              <p:nvPr/>
            </p:nvGrpSpPr>
            <p:grpSpPr>
              <a:xfrm>
                <a:off x="-1468131" y="4398278"/>
                <a:ext cx="13126601" cy="1387917"/>
                <a:chOff x="2617047" y="4699369"/>
                <a:chExt cx="6970000" cy="766890"/>
              </a:xfrm>
            </p:grpSpPr>
            <p:sp>
              <p:nvSpPr>
                <p:cNvPr id="2532" name="Google Shape;2532;p28"/>
                <p:cNvSpPr/>
                <p:nvPr/>
              </p:nvSpPr>
              <p:spPr>
                <a:xfrm>
                  <a:off x="2617047" y="4713004"/>
                  <a:ext cx="6970000" cy="75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3" name="Google Shape;2533;p28"/>
                <p:cNvSpPr/>
                <p:nvPr/>
              </p:nvSpPr>
              <p:spPr>
                <a:xfrm>
                  <a:off x="2617047" y="4699369"/>
                  <a:ext cx="6970000" cy="766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4" name="Google Shape;2534;p2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5" name="Google Shape;2535;p28"/>
            <p:cNvSpPr/>
            <p:nvPr/>
          </p:nvSpPr>
          <p:spPr>
            <a:xfrm rot="7692620">
              <a:off x="-5661881" y="-3576963"/>
              <a:ext cx="12076106" cy="4497401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501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6" name="Google Shape;2536;p28"/>
          <p:cNvGrpSpPr/>
          <p:nvPr/>
        </p:nvGrpSpPr>
        <p:grpSpPr>
          <a:xfrm rot="-2485936">
            <a:off x="24655" y="-1041988"/>
            <a:ext cx="3924753" cy="4075453"/>
            <a:chOff x="6269167" y="-760550"/>
            <a:chExt cx="2943717" cy="3056747"/>
          </a:xfrm>
        </p:grpSpPr>
        <p:grpSp>
          <p:nvGrpSpPr>
            <p:cNvPr id="2537" name="Google Shape;2537;p28"/>
            <p:cNvGrpSpPr/>
            <p:nvPr/>
          </p:nvGrpSpPr>
          <p:grpSpPr>
            <a:xfrm rot="-2478245">
              <a:off x="6914412" y="-493547"/>
              <a:ext cx="1653224" cy="2562944"/>
              <a:chOff x="-2093107" y="1399985"/>
              <a:chExt cx="2209840" cy="3425849"/>
            </a:xfrm>
          </p:grpSpPr>
          <p:sp>
            <p:nvSpPr>
              <p:cNvPr id="2538" name="Google Shape;2538;p28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28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28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28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28"/>
            <p:cNvGrpSpPr/>
            <p:nvPr/>
          </p:nvGrpSpPr>
          <p:grpSpPr>
            <a:xfrm rot="8321146">
              <a:off x="6918496" y="-539516"/>
              <a:ext cx="1645059" cy="2587312"/>
              <a:chOff x="6013848" y="1327326"/>
              <a:chExt cx="2212362" cy="3479553"/>
            </a:xfrm>
          </p:grpSpPr>
          <p:sp>
            <p:nvSpPr>
              <p:cNvPr id="2543" name="Google Shape;2543;p28"/>
              <p:cNvSpPr/>
              <p:nvPr/>
            </p:nvSpPr>
            <p:spPr>
              <a:xfrm rot="1614953">
                <a:off x="7702228" y="2714318"/>
                <a:ext cx="605" cy="1157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28"/>
              <p:cNvSpPr/>
              <p:nvPr/>
            </p:nvSpPr>
            <p:spPr>
              <a:xfrm rot="1614953">
                <a:off x="6223385" y="2322349"/>
                <a:ext cx="1723105" cy="1334753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28"/>
              <p:cNvSpPr/>
              <p:nvPr/>
            </p:nvSpPr>
            <p:spPr>
              <a:xfrm rot="1614953">
                <a:off x="6806064" y="2780470"/>
                <a:ext cx="576638" cy="455821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BCA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28"/>
              <p:cNvSpPr/>
              <p:nvPr/>
            </p:nvSpPr>
            <p:spPr>
              <a:xfrm rot="1614953">
                <a:off x="6130294" y="1478141"/>
                <a:ext cx="837389" cy="71486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28"/>
              <p:cNvSpPr/>
              <p:nvPr/>
            </p:nvSpPr>
            <p:spPr>
              <a:xfrm rot="1614953">
                <a:off x="6412360" y="1894053"/>
                <a:ext cx="455794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5" h="13937" extrusionOk="0">
                    <a:moveTo>
                      <a:pt x="13274" y="4660"/>
                    </a:moveTo>
                    <a:cubicBezTo>
                      <a:pt x="12761" y="6862"/>
                      <a:pt x="12675" y="7802"/>
                      <a:pt x="11350" y="7140"/>
                    </a:cubicBezTo>
                    <a:cubicBezTo>
                      <a:pt x="10025" y="6456"/>
                      <a:pt x="1176" y="1"/>
                      <a:pt x="599" y="685"/>
                    </a:cubicBezTo>
                    <a:cubicBezTo>
                      <a:pt x="1" y="1369"/>
                      <a:pt x="10217" y="9320"/>
                      <a:pt x="10153" y="9876"/>
                    </a:cubicBezTo>
                    <a:cubicBezTo>
                      <a:pt x="10089" y="10410"/>
                      <a:pt x="8272" y="11179"/>
                      <a:pt x="8272" y="11179"/>
                    </a:cubicBezTo>
                    <a:cubicBezTo>
                      <a:pt x="8272" y="11179"/>
                      <a:pt x="10217" y="10538"/>
                      <a:pt x="11179" y="10688"/>
                    </a:cubicBezTo>
                    <a:cubicBezTo>
                      <a:pt x="12141" y="10859"/>
                      <a:pt x="15369" y="13937"/>
                      <a:pt x="15369" y="13937"/>
                    </a:cubicBezTo>
                    <a:cubicBezTo>
                      <a:pt x="15369" y="13937"/>
                      <a:pt x="13979" y="12483"/>
                      <a:pt x="11350" y="10218"/>
                    </a:cubicBezTo>
                    <a:cubicBezTo>
                      <a:pt x="8743" y="7952"/>
                      <a:pt x="1881" y="2609"/>
                      <a:pt x="2159" y="1903"/>
                    </a:cubicBezTo>
                    <a:cubicBezTo>
                      <a:pt x="2459" y="1219"/>
                      <a:pt x="11500" y="7525"/>
                      <a:pt x="13445" y="9042"/>
                    </a:cubicBezTo>
                    <a:cubicBezTo>
                      <a:pt x="15390" y="10560"/>
                      <a:pt x="17335" y="11393"/>
                      <a:pt x="17335" y="11393"/>
                    </a:cubicBezTo>
                    <a:cubicBezTo>
                      <a:pt x="17335" y="11393"/>
                      <a:pt x="14065" y="9662"/>
                      <a:pt x="13445" y="8444"/>
                    </a:cubicBezTo>
                    <a:cubicBezTo>
                      <a:pt x="12804" y="7225"/>
                      <a:pt x="13338" y="6328"/>
                      <a:pt x="13274" y="4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28"/>
              <p:cNvSpPr/>
              <p:nvPr/>
            </p:nvSpPr>
            <p:spPr>
              <a:xfrm rot="1614953">
                <a:off x="6407925" y="1889074"/>
                <a:ext cx="461421" cy="370367"/>
              </a:xfrm>
              <a:custGeom>
                <a:avLst/>
                <a:gdLst/>
                <a:ahLst/>
                <a:cxnLst/>
                <a:rect l="l" t="t" r="r" b="b"/>
                <a:pathLst>
                  <a:path w="17549" h="14086" extrusionOk="0">
                    <a:moveTo>
                      <a:pt x="17549" y="11542"/>
                    </a:moveTo>
                    <a:cubicBezTo>
                      <a:pt x="17549" y="11542"/>
                      <a:pt x="1176" y="0"/>
                      <a:pt x="578" y="663"/>
                    </a:cubicBezTo>
                    <a:cubicBezTo>
                      <a:pt x="1" y="1325"/>
                      <a:pt x="13808" y="12354"/>
                      <a:pt x="15583" y="14086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28"/>
              <p:cNvSpPr/>
              <p:nvPr/>
            </p:nvSpPr>
            <p:spPr>
              <a:xfrm rot="1614953">
                <a:off x="6254239" y="1687153"/>
                <a:ext cx="552448" cy="440623"/>
              </a:xfrm>
              <a:custGeom>
                <a:avLst/>
                <a:gdLst/>
                <a:ahLst/>
                <a:cxnLst/>
                <a:rect l="l" t="t" r="r" b="b"/>
                <a:pathLst>
                  <a:path w="21011" h="16758" extrusionOk="0">
                    <a:moveTo>
                      <a:pt x="0" y="1"/>
                    </a:moveTo>
                    <a:cubicBezTo>
                      <a:pt x="0" y="1"/>
                      <a:pt x="7310" y="5130"/>
                      <a:pt x="10623" y="7845"/>
                    </a:cubicBezTo>
                    <a:cubicBezTo>
                      <a:pt x="13936" y="10559"/>
                      <a:pt x="21011" y="16758"/>
                      <a:pt x="21011" y="16758"/>
                    </a:cubicBezTo>
                    <a:cubicBezTo>
                      <a:pt x="21011" y="16758"/>
                      <a:pt x="20006" y="15775"/>
                      <a:pt x="18937" y="15967"/>
                    </a:cubicBezTo>
                    <a:cubicBezTo>
                      <a:pt x="17890" y="16159"/>
                      <a:pt x="17655" y="16202"/>
                      <a:pt x="17655" y="16202"/>
                    </a:cubicBezTo>
                    <a:cubicBezTo>
                      <a:pt x="17655" y="16202"/>
                      <a:pt x="17741" y="14791"/>
                      <a:pt x="16992" y="13894"/>
                    </a:cubicBezTo>
                    <a:cubicBezTo>
                      <a:pt x="16223" y="12996"/>
                      <a:pt x="5707" y="410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28"/>
              <p:cNvSpPr/>
              <p:nvPr/>
            </p:nvSpPr>
            <p:spPr>
              <a:xfrm rot="1614953">
                <a:off x="7272891" y="3941301"/>
                <a:ext cx="836837" cy="71488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28"/>
              <p:cNvSpPr/>
              <p:nvPr/>
            </p:nvSpPr>
            <p:spPr>
              <a:xfrm rot="1614953">
                <a:off x="7372394" y="3873934"/>
                <a:ext cx="455821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3937" extrusionOk="0">
                    <a:moveTo>
                      <a:pt x="4062" y="9277"/>
                    </a:moveTo>
                    <a:cubicBezTo>
                      <a:pt x="4554" y="7054"/>
                      <a:pt x="4639" y="6135"/>
                      <a:pt x="5986" y="6797"/>
                    </a:cubicBezTo>
                    <a:cubicBezTo>
                      <a:pt x="7311" y="7481"/>
                      <a:pt x="16138" y="13936"/>
                      <a:pt x="16737" y="13252"/>
                    </a:cubicBezTo>
                    <a:cubicBezTo>
                      <a:pt x="17335" y="12568"/>
                      <a:pt x="7118" y="4617"/>
                      <a:pt x="7183" y="4062"/>
                    </a:cubicBezTo>
                    <a:cubicBezTo>
                      <a:pt x="7247" y="3527"/>
                      <a:pt x="9042" y="2758"/>
                      <a:pt x="9042" y="2758"/>
                    </a:cubicBezTo>
                    <a:cubicBezTo>
                      <a:pt x="9042" y="2758"/>
                      <a:pt x="7118" y="3399"/>
                      <a:pt x="6157" y="3249"/>
                    </a:cubicBezTo>
                    <a:cubicBezTo>
                      <a:pt x="5173" y="3078"/>
                      <a:pt x="1967" y="1"/>
                      <a:pt x="1967" y="1"/>
                    </a:cubicBezTo>
                    <a:cubicBezTo>
                      <a:pt x="1967" y="1"/>
                      <a:pt x="3357" y="1454"/>
                      <a:pt x="5986" y="3720"/>
                    </a:cubicBezTo>
                    <a:cubicBezTo>
                      <a:pt x="8593" y="5985"/>
                      <a:pt x="15454" y="11329"/>
                      <a:pt x="15155" y="12034"/>
                    </a:cubicBezTo>
                    <a:cubicBezTo>
                      <a:pt x="14877" y="12718"/>
                      <a:pt x="5836" y="6413"/>
                      <a:pt x="3870" y="4895"/>
                    </a:cubicBezTo>
                    <a:cubicBezTo>
                      <a:pt x="1925" y="3378"/>
                      <a:pt x="1" y="2544"/>
                      <a:pt x="1" y="2544"/>
                    </a:cubicBezTo>
                    <a:cubicBezTo>
                      <a:pt x="1" y="2544"/>
                      <a:pt x="3250" y="4275"/>
                      <a:pt x="3891" y="5494"/>
                    </a:cubicBezTo>
                    <a:cubicBezTo>
                      <a:pt x="4511" y="6712"/>
                      <a:pt x="3998" y="7588"/>
                      <a:pt x="4062" y="9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28"/>
              <p:cNvSpPr/>
              <p:nvPr/>
            </p:nvSpPr>
            <p:spPr>
              <a:xfrm rot="1614953">
                <a:off x="7360812" y="3882998"/>
                <a:ext cx="505278" cy="405784"/>
              </a:xfrm>
              <a:custGeom>
                <a:avLst/>
                <a:gdLst/>
                <a:ahLst/>
                <a:cxnLst/>
                <a:rect l="l" t="t" r="r" b="b"/>
                <a:pathLst>
                  <a:path w="19217" h="15433" extrusionOk="0">
                    <a:moveTo>
                      <a:pt x="1" y="2544"/>
                    </a:moveTo>
                    <a:cubicBezTo>
                      <a:pt x="1" y="2544"/>
                      <a:pt x="18404" y="15433"/>
                      <a:pt x="18831" y="14877"/>
                    </a:cubicBezTo>
                    <a:cubicBezTo>
                      <a:pt x="19216" y="14385"/>
                      <a:pt x="3741" y="1732"/>
                      <a:pt x="1967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28"/>
              <p:cNvSpPr/>
              <p:nvPr/>
            </p:nvSpPr>
            <p:spPr>
              <a:xfrm rot="1614953">
                <a:off x="7369129" y="4034497"/>
                <a:ext cx="574956" cy="411963"/>
              </a:xfrm>
              <a:custGeom>
                <a:avLst/>
                <a:gdLst/>
                <a:ahLst/>
                <a:cxnLst/>
                <a:rect l="l" t="t" r="r" b="b"/>
                <a:pathLst>
                  <a:path w="21867" h="15668" extrusionOk="0">
                    <a:moveTo>
                      <a:pt x="21867" y="15667"/>
                    </a:moveTo>
                    <a:cubicBezTo>
                      <a:pt x="21867" y="15667"/>
                      <a:pt x="15454" y="10409"/>
                      <a:pt x="11757" y="7930"/>
                    </a:cubicBezTo>
                    <a:cubicBezTo>
                      <a:pt x="8209" y="5557"/>
                      <a:pt x="1" y="0"/>
                      <a:pt x="1" y="0"/>
                    </a:cubicBezTo>
                    <a:cubicBezTo>
                      <a:pt x="1" y="0"/>
                      <a:pt x="1198" y="727"/>
                      <a:pt x="1305" y="1796"/>
                    </a:cubicBezTo>
                    <a:cubicBezTo>
                      <a:pt x="1390" y="2864"/>
                      <a:pt x="1390" y="3121"/>
                      <a:pt x="1390" y="3121"/>
                    </a:cubicBezTo>
                    <a:cubicBezTo>
                      <a:pt x="1390" y="3121"/>
                      <a:pt x="2715" y="2672"/>
                      <a:pt x="3784" y="3185"/>
                    </a:cubicBezTo>
                    <a:cubicBezTo>
                      <a:pt x="4853" y="3677"/>
                      <a:pt x="15732" y="11350"/>
                      <a:pt x="21867" y="15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28"/>
              <p:cNvSpPr/>
              <p:nvPr/>
            </p:nvSpPr>
            <p:spPr>
              <a:xfrm rot="1614953">
                <a:off x="7742158" y="4462722"/>
                <a:ext cx="242792" cy="305765"/>
              </a:xfrm>
              <a:custGeom>
                <a:avLst/>
                <a:gdLst/>
                <a:ahLst/>
                <a:cxnLst/>
                <a:rect l="l" t="t" r="r" b="b"/>
                <a:pathLst>
                  <a:path w="9234" h="11629" extrusionOk="0">
                    <a:moveTo>
                      <a:pt x="9234" y="1"/>
                    </a:moveTo>
                    <a:lnTo>
                      <a:pt x="8593" y="215"/>
                    </a:lnTo>
                    <a:cubicBezTo>
                      <a:pt x="8593" y="215"/>
                      <a:pt x="6092" y="6905"/>
                      <a:pt x="171" y="11094"/>
                    </a:cubicBezTo>
                    <a:lnTo>
                      <a:pt x="0" y="11628"/>
                    </a:lnTo>
                    <a:cubicBezTo>
                      <a:pt x="0" y="11628"/>
                      <a:pt x="5921" y="8743"/>
                      <a:pt x="9234" y="1"/>
                    </a:cubicBezTo>
                    <a:close/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28"/>
              <p:cNvSpPr/>
              <p:nvPr/>
            </p:nvSpPr>
            <p:spPr>
              <a:xfrm rot="1614953">
                <a:off x="6719724" y="2274030"/>
                <a:ext cx="80405" cy="91054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28"/>
              <p:cNvSpPr/>
              <p:nvPr/>
            </p:nvSpPr>
            <p:spPr>
              <a:xfrm rot="1614953">
                <a:off x="7445176" y="3777801"/>
                <a:ext cx="73648" cy="83770"/>
              </a:xfrm>
              <a:custGeom>
                <a:avLst/>
                <a:gdLst/>
                <a:ahLst/>
                <a:cxnLst/>
                <a:rect l="l" t="t" r="r" b="b"/>
                <a:pathLst>
                  <a:path w="2801" h="3186" extrusionOk="0">
                    <a:moveTo>
                      <a:pt x="0" y="2544"/>
                    </a:moveTo>
                    <a:lnTo>
                      <a:pt x="834" y="3185"/>
                    </a:lnTo>
                    <a:lnTo>
                      <a:pt x="2800" y="642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557" name="Google Shape;2557;p28"/>
          <p:cNvGrpSpPr/>
          <p:nvPr/>
        </p:nvGrpSpPr>
        <p:grpSpPr>
          <a:xfrm rot="428098">
            <a:off x="-2667394" y="4936839"/>
            <a:ext cx="5668143" cy="3281408"/>
            <a:chOff x="-388695" y="3460689"/>
            <a:chExt cx="4251349" cy="2461196"/>
          </a:xfrm>
        </p:grpSpPr>
        <p:sp>
          <p:nvSpPr>
            <p:cNvPr id="2558" name="Google Shape;2558;p28"/>
            <p:cNvSpPr/>
            <p:nvPr/>
          </p:nvSpPr>
          <p:spPr>
            <a:xfrm rot="4603198">
              <a:off x="1025195" y="2626876"/>
              <a:ext cx="1423491" cy="3963512"/>
            </a:xfrm>
            <a:custGeom>
              <a:avLst/>
              <a:gdLst/>
              <a:ahLst/>
              <a:cxnLst/>
              <a:rect l="l" t="t" r="r" b="b"/>
              <a:pathLst>
                <a:path w="25028" h="69687" extrusionOk="0">
                  <a:moveTo>
                    <a:pt x="18754" y="1"/>
                  </a:moveTo>
                  <a:cubicBezTo>
                    <a:pt x="18644" y="1"/>
                    <a:pt x="18534" y="2"/>
                    <a:pt x="18424" y="4"/>
                  </a:cubicBezTo>
                  <a:cubicBezTo>
                    <a:pt x="18300" y="514"/>
                    <a:pt x="18254" y="1038"/>
                    <a:pt x="18285" y="1563"/>
                  </a:cubicBezTo>
                  <a:cubicBezTo>
                    <a:pt x="17837" y="1517"/>
                    <a:pt x="17390" y="1501"/>
                    <a:pt x="16973" y="1501"/>
                  </a:cubicBezTo>
                  <a:cubicBezTo>
                    <a:pt x="16125" y="1532"/>
                    <a:pt x="15338" y="1964"/>
                    <a:pt x="14859" y="2674"/>
                  </a:cubicBezTo>
                  <a:cubicBezTo>
                    <a:pt x="11974" y="6933"/>
                    <a:pt x="9505" y="11685"/>
                    <a:pt x="7376" y="16854"/>
                  </a:cubicBezTo>
                  <a:cubicBezTo>
                    <a:pt x="7268" y="17209"/>
                    <a:pt x="7144" y="17564"/>
                    <a:pt x="7021" y="17919"/>
                  </a:cubicBezTo>
                  <a:cubicBezTo>
                    <a:pt x="6095" y="20758"/>
                    <a:pt x="5246" y="23597"/>
                    <a:pt x="4475" y="26467"/>
                  </a:cubicBezTo>
                  <a:cubicBezTo>
                    <a:pt x="2562" y="33488"/>
                    <a:pt x="1096" y="40586"/>
                    <a:pt x="77" y="47745"/>
                  </a:cubicBezTo>
                  <a:cubicBezTo>
                    <a:pt x="0" y="53717"/>
                    <a:pt x="340" y="59410"/>
                    <a:pt x="1111" y="64811"/>
                  </a:cubicBezTo>
                  <a:cubicBezTo>
                    <a:pt x="1219" y="65505"/>
                    <a:pt x="1589" y="66153"/>
                    <a:pt x="2160" y="66554"/>
                  </a:cubicBezTo>
                  <a:cubicBezTo>
                    <a:pt x="2469" y="66786"/>
                    <a:pt x="2824" y="67002"/>
                    <a:pt x="3194" y="67187"/>
                  </a:cubicBezTo>
                  <a:cubicBezTo>
                    <a:pt x="2947" y="67619"/>
                    <a:pt x="2793" y="68082"/>
                    <a:pt x="2685" y="68560"/>
                  </a:cubicBezTo>
                  <a:cubicBezTo>
                    <a:pt x="3919" y="69193"/>
                    <a:pt x="5231" y="69656"/>
                    <a:pt x="6604" y="69687"/>
                  </a:cubicBezTo>
                  <a:cubicBezTo>
                    <a:pt x="6759" y="69131"/>
                    <a:pt x="6820" y="68514"/>
                    <a:pt x="6789" y="67928"/>
                  </a:cubicBezTo>
                  <a:cubicBezTo>
                    <a:pt x="7113" y="67912"/>
                    <a:pt x="7407" y="67881"/>
                    <a:pt x="7700" y="67835"/>
                  </a:cubicBezTo>
                  <a:cubicBezTo>
                    <a:pt x="8394" y="67712"/>
                    <a:pt x="9011" y="67295"/>
                    <a:pt x="9397" y="66724"/>
                  </a:cubicBezTo>
                  <a:cubicBezTo>
                    <a:pt x="12452" y="62188"/>
                    <a:pt x="15245" y="57204"/>
                    <a:pt x="17776" y="51819"/>
                  </a:cubicBezTo>
                  <a:cubicBezTo>
                    <a:pt x="19982" y="44906"/>
                    <a:pt x="21757" y="37885"/>
                    <a:pt x="23099" y="30741"/>
                  </a:cubicBezTo>
                  <a:cubicBezTo>
                    <a:pt x="23654" y="27825"/>
                    <a:pt x="24133" y="24893"/>
                    <a:pt x="24534" y="21946"/>
                  </a:cubicBezTo>
                  <a:lnTo>
                    <a:pt x="24519" y="21946"/>
                  </a:lnTo>
                  <a:cubicBezTo>
                    <a:pt x="24580" y="21576"/>
                    <a:pt x="24627" y="21190"/>
                    <a:pt x="24673" y="20820"/>
                  </a:cubicBezTo>
                  <a:cubicBezTo>
                    <a:pt x="25028" y="15249"/>
                    <a:pt x="24873" y="9895"/>
                    <a:pt x="24117" y="4803"/>
                  </a:cubicBezTo>
                  <a:cubicBezTo>
                    <a:pt x="24009" y="3955"/>
                    <a:pt x="23485" y="3214"/>
                    <a:pt x="22729" y="2828"/>
                  </a:cubicBezTo>
                  <a:cubicBezTo>
                    <a:pt x="22451" y="2689"/>
                    <a:pt x="22142" y="2550"/>
                    <a:pt x="21818" y="2427"/>
                  </a:cubicBezTo>
                  <a:cubicBezTo>
                    <a:pt x="22111" y="1887"/>
                    <a:pt x="22327" y="1285"/>
                    <a:pt x="22451" y="714"/>
                  </a:cubicBezTo>
                  <a:lnTo>
                    <a:pt x="22451" y="699"/>
                  </a:lnTo>
                  <a:cubicBezTo>
                    <a:pt x="21300" y="173"/>
                    <a:pt x="20032" y="1"/>
                    <a:pt x="18754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59" name="Google Shape;2559;p28"/>
            <p:cNvGrpSpPr/>
            <p:nvPr/>
          </p:nvGrpSpPr>
          <p:grpSpPr>
            <a:xfrm rot="4616056">
              <a:off x="1013926" y="2747802"/>
              <a:ext cx="1446107" cy="4028727"/>
              <a:chOff x="-562350" y="1029375"/>
              <a:chExt cx="625325" cy="1742100"/>
            </a:xfrm>
          </p:grpSpPr>
          <p:sp>
            <p:nvSpPr>
              <p:cNvPr id="2560" name="Google Shape;2560;p28"/>
              <p:cNvSpPr/>
              <p:nvPr/>
            </p:nvSpPr>
            <p:spPr>
              <a:xfrm>
                <a:off x="-465525" y="1169025"/>
                <a:ext cx="452525" cy="14341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365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cubicBezTo>
                      <a:pt x="11789" y="2084"/>
                      <a:pt x="8997" y="6142"/>
                      <a:pt x="6265" y="14119"/>
                    </a:cubicBezTo>
                    <a:cubicBezTo>
                      <a:pt x="2192" y="26046"/>
                      <a:pt x="448" y="37202"/>
                      <a:pt x="232" y="40412"/>
                    </a:cubicBezTo>
                    <a:cubicBezTo>
                      <a:pt x="16" y="43637"/>
                      <a:pt x="1" y="55333"/>
                      <a:pt x="541" y="56212"/>
                    </a:cubicBezTo>
                    <a:cubicBezTo>
                      <a:pt x="1065" y="57107"/>
                      <a:pt x="2022" y="57323"/>
                      <a:pt x="2038" y="57323"/>
                    </a:cubicBezTo>
                    <a:cubicBezTo>
                      <a:pt x="2044" y="57323"/>
                      <a:pt x="2231" y="57365"/>
                      <a:pt x="2512" y="57365"/>
                    </a:cubicBezTo>
                    <a:cubicBezTo>
                      <a:pt x="2872" y="57365"/>
                      <a:pt x="3388" y="57296"/>
                      <a:pt x="3874" y="56984"/>
                    </a:cubicBezTo>
                    <a:cubicBezTo>
                      <a:pt x="4738" y="56413"/>
                      <a:pt x="9830" y="45890"/>
                      <a:pt x="11033" y="42896"/>
                    </a:cubicBezTo>
                    <a:cubicBezTo>
                      <a:pt x="12252" y="39903"/>
                      <a:pt x="15539" y="29117"/>
                      <a:pt x="17066" y="16603"/>
                    </a:cubicBezTo>
                    <a:cubicBezTo>
                      <a:pt x="18100" y="8225"/>
                      <a:pt x="17344" y="3364"/>
                      <a:pt x="16465" y="1158"/>
                    </a:cubicBezTo>
                    <a:cubicBezTo>
                      <a:pt x="16326" y="834"/>
                      <a:pt x="16156" y="417"/>
                      <a:pt x="15847" y="247"/>
                    </a:cubicBezTo>
                    <a:cubicBezTo>
                      <a:pt x="15508" y="47"/>
                      <a:pt x="15045" y="0"/>
                      <a:pt x="146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28"/>
              <p:cNvSpPr/>
              <p:nvPr/>
            </p:nvSpPr>
            <p:spPr>
              <a:xfrm>
                <a:off x="-562350" y="1066800"/>
                <a:ext cx="625325" cy="1662625"/>
              </a:xfrm>
              <a:custGeom>
                <a:avLst/>
                <a:gdLst/>
                <a:ahLst/>
                <a:cxnLst/>
                <a:rect l="l" t="t" r="r" b="b"/>
                <a:pathLst>
                  <a:path w="25013" h="66505" extrusionOk="0">
                    <a:moveTo>
                      <a:pt x="16974" y="0"/>
                    </a:moveTo>
                    <a:cubicBezTo>
                      <a:pt x="16125" y="31"/>
                      <a:pt x="15338" y="463"/>
                      <a:pt x="14860" y="1173"/>
                    </a:cubicBezTo>
                    <a:lnTo>
                      <a:pt x="14860" y="1173"/>
                    </a:lnTo>
                    <a:cubicBezTo>
                      <a:pt x="11975" y="5432"/>
                      <a:pt x="9506" y="10184"/>
                      <a:pt x="7376" y="15353"/>
                    </a:cubicBezTo>
                    <a:lnTo>
                      <a:pt x="7376" y="15353"/>
                    </a:lnTo>
                    <a:cubicBezTo>
                      <a:pt x="7253" y="15708"/>
                      <a:pt x="7145" y="16063"/>
                      <a:pt x="7022" y="16418"/>
                    </a:cubicBezTo>
                    <a:lnTo>
                      <a:pt x="7022" y="16418"/>
                    </a:lnTo>
                    <a:cubicBezTo>
                      <a:pt x="6096" y="19257"/>
                      <a:pt x="5247" y="22112"/>
                      <a:pt x="4476" y="24966"/>
                    </a:cubicBezTo>
                    <a:lnTo>
                      <a:pt x="4476" y="24966"/>
                    </a:lnTo>
                    <a:cubicBezTo>
                      <a:pt x="2562" y="31987"/>
                      <a:pt x="1096" y="39085"/>
                      <a:pt x="78" y="46244"/>
                    </a:cubicBezTo>
                    <a:lnTo>
                      <a:pt x="78" y="46244"/>
                    </a:lnTo>
                    <a:cubicBezTo>
                      <a:pt x="1" y="52216"/>
                      <a:pt x="340" y="57910"/>
                      <a:pt x="1112" y="63310"/>
                    </a:cubicBezTo>
                    <a:lnTo>
                      <a:pt x="1112" y="63310"/>
                    </a:lnTo>
                    <a:cubicBezTo>
                      <a:pt x="1204" y="64020"/>
                      <a:pt x="1575" y="64653"/>
                      <a:pt x="2161" y="65054"/>
                    </a:cubicBezTo>
                    <a:lnTo>
                      <a:pt x="2161" y="65054"/>
                    </a:lnTo>
                    <a:cubicBezTo>
                      <a:pt x="2902" y="65594"/>
                      <a:pt x="3827" y="66057"/>
                      <a:pt x="4784" y="66288"/>
                    </a:cubicBezTo>
                    <a:lnTo>
                      <a:pt x="4784" y="66288"/>
                    </a:lnTo>
                    <a:cubicBezTo>
                      <a:pt x="5756" y="66504"/>
                      <a:pt x="6790" y="66489"/>
                      <a:pt x="7700" y="66334"/>
                    </a:cubicBezTo>
                    <a:lnTo>
                      <a:pt x="7700" y="66334"/>
                    </a:lnTo>
                    <a:cubicBezTo>
                      <a:pt x="8395" y="66211"/>
                      <a:pt x="9012" y="65810"/>
                      <a:pt x="9398" y="65223"/>
                    </a:cubicBezTo>
                    <a:lnTo>
                      <a:pt x="9398" y="65223"/>
                    </a:lnTo>
                    <a:cubicBezTo>
                      <a:pt x="12453" y="60687"/>
                      <a:pt x="15246" y="55719"/>
                      <a:pt x="17776" y="50318"/>
                    </a:cubicBezTo>
                    <a:lnTo>
                      <a:pt x="17776" y="50318"/>
                    </a:lnTo>
                    <a:cubicBezTo>
                      <a:pt x="20986" y="40242"/>
                      <a:pt x="23300" y="29919"/>
                      <a:pt x="24674" y="19319"/>
                    </a:cubicBezTo>
                    <a:lnTo>
                      <a:pt x="24674" y="19319"/>
                    </a:lnTo>
                    <a:cubicBezTo>
                      <a:pt x="25013" y="13749"/>
                      <a:pt x="24859" y="8394"/>
                      <a:pt x="24118" y="3303"/>
                    </a:cubicBezTo>
                    <a:lnTo>
                      <a:pt x="24118" y="3303"/>
                    </a:lnTo>
                    <a:cubicBezTo>
                      <a:pt x="23995" y="2454"/>
                      <a:pt x="23485" y="1713"/>
                      <a:pt x="22729" y="1327"/>
                    </a:cubicBezTo>
                    <a:lnTo>
                      <a:pt x="22729" y="1327"/>
                    </a:lnTo>
                    <a:cubicBezTo>
                      <a:pt x="21912" y="911"/>
                      <a:pt x="20939" y="571"/>
                      <a:pt x="19921" y="340"/>
                    </a:cubicBezTo>
                    <a:lnTo>
                      <a:pt x="19921" y="340"/>
                    </a:lnTo>
                    <a:cubicBezTo>
                      <a:pt x="18995" y="124"/>
                      <a:pt x="18039" y="0"/>
                      <a:pt x="17175" y="0"/>
                    </a:cubicBezTo>
                    <a:lnTo>
                      <a:pt x="17175" y="0"/>
                    </a:lnTo>
                    <a:cubicBezTo>
                      <a:pt x="17113" y="0"/>
                      <a:pt x="17036" y="0"/>
                      <a:pt x="16974" y="0"/>
                    </a:cubicBezTo>
                    <a:moveTo>
                      <a:pt x="6204" y="60116"/>
                    </a:moveTo>
                    <a:cubicBezTo>
                      <a:pt x="6019" y="60070"/>
                      <a:pt x="5849" y="59993"/>
                      <a:pt x="5710" y="59900"/>
                    </a:cubicBezTo>
                    <a:lnTo>
                      <a:pt x="5710" y="59900"/>
                    </a:lnTo>
                    <a:cubicBezTo>
                      <a:pt x="5478" y="59730"/>
                      <a:pt x="5340" y="59453"/>
                      <a:pt x="5324" y="59159"/>
                    </a:cubicBezTo>
                    <a:lnTo>
                      <a:pt x="5324" y="59159"/>
                    </a:lnTo>
                    <a:cubicBezTo>
                      <a:pt x="5016" y="54654"/>
                      <a:pt x="5170" y="49655"/>
                      <a:pt x="5617" y="44331"/>
                    </a:cubicBezTo>
                    <a:lnTo>
                      <a:pt x="5617" y="44331"/>
                    </a:lnTo>
                    <a:cubicBezTo>
                      <a:pt x="6481" y="39162"/>
                      <a:pt x="7438" y="34209"/>
                      <a:pt x="8503" y="29595"/>
                    </a:cubicBezTo>
                    <a:lnTo>
                      <a:pt x="8503" y="29595"/>
                    </a:lnTo>
                    <a:cubicBezTo>
                      <a:pt x="8858" y="28083"/>
                      <a:pt x="9213" y="26602"/>
                      <a:pt x="9598" y="25182"/>
                    </a:cubicBezTo>
                    <a:lnTo>
                      <a:pt x="9598" y="25182"/>
                    </a:lnTo>
                    <a:cubicBezTo>
                      <a:pt x="9814" y="24303"/>
                      <a:pt x="10046" y="23454"/>
                      <a:pt x="10293" y="22621"/>
                    </a:cubicBezTo>
                    <a:lnTo>
                      <a:pt x="10293" y="22621"/>
                    </a:lnTo>
                    <a:cubicBezTo>
                      <a:pt x="12268" y="16634"/>
                      <a:pt x="14459" y="11064"/>
                      <a:pt x="16974" y="6543"/>
                    </a:cubicBezTo>
                    <a:lnTo>
                      <a:pt x="16974" y="6543"/>
                    </a:lnTo>
                    <a:cubicBezTo>
                      <a:pt x="17313" y="5957"/>
                      <a:pt x="17992" y="5648"/>
                      <a:pt x="18656" y="5802"/>
                    </a:cubicBezTo>
                    <a:lnTo>
                      <a:pt x="18656" y="5802"/>
                    </a:lnTo>
                    <a:lnTo>
                      <a:pt x="18687" y="5802"/>
                    </a:lnTo>
                    <a:cubicBezTo>
                      <a:pt x="19350" y="5957"/>
                      <a:pt x="19828" y="6527"/>
                      <a:pt x="19875" y="7206"/>
                    </a:cubicBezTo>
                    <a:lnTo>
                      <a:pt x="19875" y="7206"/>
                    </a:lnTo>
                    <a:cubicBezTo>
                      <a:pt x="20168" y="12375"/>
                      <a:pt x="19705" y="18347"/>
                      <a:pt x="18887" y="24596"/>
                    </a:cubicBezTo>
                    <a:lnTo>
                      <a:pt x="18887" y="24596"/>
                    </a:lnTo>
                    <a:cubicBezTo>
                      <a:pt x="17715" y="31216"/>
                      <a:pt x="15863" y="38499"/>
                      <a:pt x="13610" y="46167"/>
                    </a:cubicBezTo>
                    <a:lnTo>
                      <a:pt x="13610" y="46167"/>
                    </a:lnTo>
                    <a:cubicBezTo>
                      <a:pt x="11712" y="51151"/>
                      <a:pt x="9660" y="55719"/>
                      <a:pt x="7423" y="59638"/>
                    </a:cubicBezTo>
                    <a:lnTo>
                      <a:pt x="7423" y="59638"/>
                    </a:lnTo>
                    <a:cubicBezTo>
                      <a:pt x="7284" y="59900"/>
                      <a:pt x="7037" y="60085"/>
                      <a:pt x="6744" y="60132"/>
                    </a:cubicBezTo>
                    <a:lnTo>
                      <a:pt x="6744" y="60132"/>
                    </a:lnTo>
                    <a:cubicBezTo>
                      <a:pt x="6682" y="60147"/>
                      <a:pt x="6605" y="60147"/>
                      <a:pt x="6543" y="60147"/>
                    </a:cubicBezTo>
                    <a:lnTo>
                      <a:pt x="6543" y="60147"/>
                    </a:lnTo>
                    <a:cubicBezTo>
                      <a:pt x="6435" y="60147"/>
                      <a:pt x="6327" y="60147"/>
                      <a:pt x="6204" y="60116"/>
                    </a:cubicBezTo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28"/>
              <p:cNvSpPr/>
              <p:nvPr/>
            </p:nvSpPr>
            <p:spPr>
              <a:xfrm>
                <a:off x="-450475" y="1477250"/>
                <a:ext cx="128100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5124" h="13178" extrusionOk="0">
                    <a:moveTo>
                      <a:pt x="1" y="8548"/>
                    </a:moveTo>
                    <a:cubicBezTo>
                      <a:pt x="849" y="10230"/>
                      <a:pt x="2408" y="11773"/>
                      <a:pt x="4028" y="13177"/>
                    </a:cubicBezTo>
                    <a:lnTo>
                      <a:pt x="4028" y="13177"/>
                    </a:lnTo>
                    <a:cubicBezTo>
                      <a:pt x="4383" y="11665"/>
                      <a:pt x="4738" y="10184"/>
                      <a:pt x="5123" y="8764"/>
                    </a:cubicBezTo>
                    <a:lnTo>
                      <a:pt x="5123" y="8764"/>
                    </a:lnTo>
                    <a:cubicBezTo>
                      <a:pt x="3580" y="6095"/>
                      <a:pt x="2701" y="3071"/>
                      <a:pt x="2547" y="0"/>
                    </a:cubicBezTo>
                    <a:lnTo>
                      <a:pt x="2547" y="0"/>
                    </a:lnTo>
                    <a:cubicBezTo>
                      <a:pt x="1621" y="2839"/>
                      <a:pt x="772" y="5694"/>
                      <a:pt x="1" y="854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28"/>
              <p:cNvSpPr/>
              <p:nvPr/>
            </p:nvSpPr>
            <p:spPr>
              <a:xfrm>
                <a:off x="-126050" y="1577925"/>
                <a:ext cx="17707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1203" extrusionOk="0">
                    <a:moveTo>
                      <a:pt x="957" y="6759"/>
                    </a:moveTo>
                    <a:cubicBezTo>
                      <a:pt x="664" y="8209"/>
                      <a:pt x="355" y="9690"/>
                      <a:pt x="0" y="11203"/>
                    </a:cubicBezTo>
                    <a:lnTo>
                      <a:pt x="0" y="11203"/>
                    </a:lnTo>
                    <a:cubicBezTo>
                      <a:pt x="2083" y="10663"/>
                      <a:pt x="4151" y="9937"/>
                      <a:pt x="5648" y="8796"/>
                    </a:cubicBezTo>
                    <a:lnTo>
                      <a:pt x="5648" y="8796"/>
                    </a:lnTo>
                    <a:cubicBezTo>
                      <a:pt x="6203" y="5879"/>
                      <a:pt x="6681" y="2948"/>
                      <a:pt x="7083" y="0"/>
                    </a:cubicBezTo>
                    <a:lnTo>
                      <a:pt x="7083" y="0"/>
                    </a:lnTo>
                    <a:cubicBezTo>
                      <a:pt x="5617" y="2685"/>
                      <a:pt x="3487" y="5031"/>
                      <a:pt x="957" y="6759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28"/>
              <p:cNvSpPr/>
              <p:nvPr/>
            </p:nvSpPr>
            <p:spPr>
              <a:xfrm>
                <a:off x="-555025" y="1064875"/>
                <a:ext cx="607975" cy="1602825"/>
              </a:xfrm>
              <a:custGeom>
                <a:avLst/>
                <a:gdLst/>
                <a:ahLst/>
                <a:cxnLst/>
                <a:rect l="l" t="t" r="r" b="b"/>
                <a:pathLst>
                  <a:path w="24319" h="64113" extrusionOk="0">
                    <a:moveTo>
                      <a:pt x="23439" y="12699"/>
                    </a:moveTo>
                    <a:cubicBezTo>
                      <a:pt x="23501" y="13131"/>
                      <a:pt x="23609" y="13486"/>
                      <a:pt x="23840" y="13517"/>
                    </a:cubicBezTo>
                    <a:cubicBezTo>
                      <a:pt x="24010" y="13548"/>
                      <a:pt x="24195" y="13394"/>
                      <a:pt x="24195" y="13224"/>
                    </a:cubicBezTo>
                    <a:cubicBezTo>
                      <a:pt x="24319" y="9397"/>
                      <a:pt x="23918" y="5833"/>
                      <a:pt x="23038" y="2114"/>
                    </a:cubicBezTo>
                    <a:cubicBezTo>
                      <a:pt x="20754" y="664"/>
                      <a:pt x="18409" y="0"/>
                      <a:pt x="15771" y="494"/>
                    </a:cubicBezTo>
                    <a:cubicBezTo>
                      <a:pt x="15184" y="602"/>
                      <a:pt x="13425" y="3441"/>
                      <a:pt x="13101" y="3997"/>
                    </a:cubicBezTo>
                    <a:cubicBezTo>
                      <a:pt x="12376" y="5277"/>
                      <a:pt x="11558" y="6697"/>
                      <a:pt x="10879" y="8009"/>
                    </a:cubicBezTo>
                    <a:cubicBezTo>
                      <a:pt x="9552" y="10632"/>
                      <a:pt x="8534" y="12854"/>
                      <a:pt x="7438" y="15585"/>
                    </a:cubicBezTo>
                    <a:cubicBezTo>
                      <a:pt x="5247" y="21047"/>
                      <a:pt x="3581" y="27250"/>
                      <a:pt x="2393" y="33021"/>
                    </a:cubicBezTo>
                    <a:cubicBezTo>
                      <a:pt x="1328" y="38205"/>
                      <a:pt x="340" y="42557"/>
                      <a:pt x="124" y="47849"/>
                    </a:cubicBezTo>
                    <a:cubicBezTo>
                      <a:pt x="1" y="50503"/>
                      <a:pt x="325" y="54083"/>
                      <a:pt x="433" y="56721"/>
                    </a:cubicBezTo>
                    <a:cubicBezTo>
                      <a:pt x="526" y="59036"/>
                      <a:pt x="742" y="61582"/>
                      <a:pt x="1359" y="63819"/>
                    </a:cubicBezTo>
                    <a:cubicBezTo>
                      <a:pt x="1297" y="64004"/>
                      <a:pt x="1498" y="64112"/>
                      <a:pt x="1698" y="64097"/>
                    </a:cubicBezTo>
                    <a:cubicBezTo>
                      <a:pt x="1914" y="64082"/>
                      <a:pt x="2069" y="63912"/>
                      <a:pt x="2146" y="63727"/>
                    </a:cubicBezTo>
                    <a:cubicBezTo>
                      <a:pt x="2223" y="63541"/>
                      <a:pt x="2238" y="63325"/>
                      <a:pt x="2207" y="63125"/>
                    </a:cubicBezTo>
                    <a:cubicBezTo>
                      <a:pt x="217" y="48250"/>
                      <a:pt x="2223" y="33190"/>
                      <a:pt x="7438" y="19365"/>
                    </a:cubicBezTo>
                    <a:cubicBezTo>
                      <a:pt x="9691" y="13394"/>
                      <a:pt x="12222" y="7391"/>
                      <a:pt x="15755" y="2068"/>
                    </a:cubicBezTo>
                    <a:cubicBezTo>
                      <a:pt x="17838" y="2083"/>
                      <a:pt x="20137" y="2392"/>
                      <a:pt x="21973" y="3364"/>
                    </a:cubicBezTo>
                    <a:cubicBezTo>
                      <a:pt x="22267" y="3518"/>
                      <a:pt x="22483" y="5308"/>
                      <a:pt x="22637" y="5679"/>
                    </a:cubicBezTo>
                    <a:cubicBezTo>
                      <a:pt x="22930" y="6373"/>
                      <a:pt x="23007" y="6959"/>
                      <a:pt x="23069" y="7731"/>
                    </a:cubicBezTo>
                    <a:cubicBezTo>
                      <a:pt x="23162" y="8780"/>
                      <a:pt x="23254" y="9829"/>
                      <a:pt x="23347" y="10879"/>
                    </a:cubicBezTo>
                    <a:cubicBezTo>
                      <a:pt x="23362" y="11156"/>
                      <a:pt x="23331" y="12036"/>
                      <a:pt x="23439" y="12699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28"/>
              <p:cNvSpPr/>
              <p:nvPr/>
            </p:nvSpPr>
            <p:spPr>
              <a:xfrm>
                <a:off x="-465525" y="1169025"/>
                <a:ext cx="452525" cy="1438500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540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lnTo>
                      <a:pt x="13548" y="479"/>
                    </a:lnTo>
                    <a:cubicBezTo>
                      <a:pt x="11789" y="2084"/>
                      <a:pt x="8997" y="6142"/>
                      <a:pt x="6265" y="14119"/>
                    </a:cubicBezTo>
                    <a:lnTo>
                      <a:pt x="6265" y="14119"/>
                    </a:lnTo>
                    <a:cubicBezTo>
                      <a:pt x="2192" y="26046"/>
                      <a:pt x="448" y="37202"/>
                      <a:pt x="232" y="40412"/>
                    </a:cubicBezTo>
                    <a:lnTo>
                      <a:pt x="232" y="40412"/>
                    </a:lnTo>
                    <a:cubicBezTo>
                      <a:pt x="16" y="43637"/>
                      <a:pt x="1" y="55333"/>
                      <a:pt x="541" y="56212"/>
                    </a:cubicBezTo>
                    <a:lnTo>
                      <a:pt x="541" y="56212"/>
                    </a:lnTo>
                    <a:cubicBezTo>
                      <a:pt x="1065" y="57107"/>
                      <a:pt x="2022" y="57323"/>
                      <a:pt x="2038" y="57323"/>
                    </a:cubicBezTo>
                    <a:lnTo>
                      <a:pt x="2038" y="57323"/>
                    </a:lnTo>
                    <a:cubicBezTo>
                      <a:pt x="2053" y="57323"/>
                      <a:pt x="3010" y="57539"/>
                      <a:pt x="3874" y="56984"/>
                    </a:cubicBezTo>
                    <a:lnTo>
                      <a:pt x="3874" y="56984"/>
                    </a:lnTo>
                    <a:cubicBezTo>
                      <a:pt x="4738" y="56413"/>
                      <a:pt x="9830" y="45890"/>
                      <a:pt x="11033" y="42896"/>
                    </a:cubicBezTo>
                    <a:lnTo>
                      <a:pt x="11033" y="42896"/>
                    </a:lnTo>
                    <a:cubicBezTo>
                      <a:pt x="12237" y="39903"/>
                      <a:pt x="15539" y="29117"/>
                      <a:pt x="17066" y="16603"/>
                    </a:cubicBezTo>
                    <a:lnTo>
                      <a:pt x="17066" y="16603"/>
                    </a:lnTo>
                    <a:cubicBezTo>
                      <a:pt x="18100" y="8225"/>
                      <a:pt x="17344" y="3364"/>
                      <a:pt x="16465" y="1158"/>
                    </a:cubicBezTo>
                    <a:lnTo>
                      <a:pt x="16465" y="1158"/>
                    </a:lnTo>
                    <a:cubicBezTo>
                      <a:pt x="16326" y="834"/>
                      <a:pt x="16156" y="417"/>
                      <a:pt x="15847" y="247"/>
                    </a:cubicBezTo>
                    <a:lnTo>
                      <a:pt x="15847" y="247"/>
                    </a:lnTo>
                    <a:cubicBezTo>
                      <a:pt x="15523" y="62"/>
                      <a:pt x="15076" y="0"/>
                      <a:pt x="14706" y="0"/>
                    </a:cubicBezTo>
                    <a:lnTo>
                      <a:pt x="14706" y="0"/>
                    </a:lnTo>
                    <a:cubicBezTo>
                      <a:pt x="14690" y="0"/>
                      <a:pt x="14675" y="0"/>
                      <a:pt x="14659" y="0"/>
                    </a:cubicBezTo>
                    <a:moveTo>
                      <a:pt x="2331" y="56027"/>
                    </a:moveTo>
                    <a:cubicBezTo>
                      <a:pt x="2146" y="55981"/>
                      <a:pt x="1976" y="55904"/>
                      <a:pt x="1837" y="55811"/>
                    </a:cubicBezTo>
                    <a:lnTo>
                      <a:pt x="1837" y="55811"/>
                    </a:lnTo>
                    <a:cubicBezTo>
                      <a:pt x="1605" y="55641"/>
                      <a:pt x="1467" y="55364"/>
                      <a:pt x="1451" y="55070"/>
                    </a:cubicBezTo>
                    <a:lnTo>
                      <a:pt x="1451" y="55070"/>
                    </a:lnTo>
                    <a:cubicBezTo>
                      <a:pt x="1143" y="50565"/>
                      <a:pt x="1297" y="45566"/>
                      <a:pt x="1744" y="40242"/>
                    </a:cubicBezTo>
                    <a:lnTo>
                      <a:pt x="1744" y="40242"/>
                    </a:lnTo>
                    <a:cubicBezTo>
                      <a:pt x="3071" y="32357"/>
                      <a:pt x="4584" y="24997"/>
                      <a:pt x="6420" y="18532"/>
                    </a:cubicBezTo>
                    <a:lnTo>
                      <a:pt x="6420" y="18532"/>
                    </a:lnTo>
                    <a:cubicBezTo>
                      <a:pt x="8395" y="12545"/>
                      <a:pt x="10586" y="6975"/>
                      <a:pt x="13101" y="2454"/>
                    </a:cubicBezTo>
                    <a:lnTo>
                      <a:pt x="13101" y="2454"/>
                    </a:lnTo>
                    <a:cubicBezTo>
                      <a:pt x="13440" y="1868"/>
                      <a:pt x="14119" y="1559"/>
                      <a:pt x="14783" y="1713"/>
                    </a:cubicBezTo>
                    <a:lnTo>
                      <a:pt x="14783" y="1713"/>
                    </a:lnTo>
                    <a:lnTo>
                      <a:pt x="14814" y="1713"/>
                    </a:lnTo>
                    <a:cubicBezTo>
                      <a:pt x="15477" y="1868"/>
                      <a:pt x="15955" y="2438"/>
                      <a:pt x="16002" y="3117"/>
                    </a:cubicBezTo>
                    <a:lnTo>
                      <a:pt x="16002" y="3117"/>
                    </a:lnTo>
                    <a:cubicBezTo>
                      <a:pt x="16295" y="8286"/>
                      <a:pt x="15832" y="14258"/>
                      <a:pt x="15014" y="20507"/>
                    </a:cubicBezTo>
                    <a:lnTo>
                      <a:pt x="15014" y="20507"/>
                    </a:lnTo>
                    <a:cubicBezTo>
                      <a:pt x="13842" y="27127"/>
                      <a:pt x="11990" y="34410"/>
                      <a:pt x="9737" y="42078"/>
                    </a:cubicBezTo>
                    <a:lnTo>
                      <a:pt x="9737" y="42078"/>
                    </a:lnTo>
                    <a:cubicBezTo>
                      <a:pt x="7839" y="47062"/>
                      <a:pt x="5787" y="51630"/>
                      <a:pt x="3550" y="55549"/>
                    </a:cubicBezTo>
                    <a:lnTo>
                      <a:pt x="3550" y="55549"/>
                    </a:lnTo>
                    <a:cubicBezTo>
                      <a:pt x="3411" y="55811"/>
                      <a:pt x="3164" y="55996"/>
                      <a:pt x="2871" y="56043"/>
                    </a:cubicBezTo>
                    <a:lnTo>
                      <a:pt x="2871" y="56043"/>
                    </a:lnTo>
                    <a:cubicBezTo>
                      <a:pt x="2809" y="56058"/>
                      <a:pt x="2732" y="56058"/>
                      <a:pt x="2670" y="56058"/>
                    </a:cubicBezTo>
                    <a:lnTo>
                      <a:pt x="2670" y="56058"/>
                    </a:lnTo>
                    <a:cubicBezTo>
                      <a:pt x="2562" y="56058"/>
                      <a:pt x="2454" y="56058"/>
                      <a:pt x="2331" y="5602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28"/>
              <p:cNvSpPr/>
              <p:nvPr/>
            </p:nvSpPr>
            <p:spPr>
              <a:xfrm>
                <a:off x="-297325" y="1559025"/>
                <a:ext cx="193675" cy="193275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1" extrusionOk="0">
                    <a:moveTo>
                      <a:pt x="1343" y="617"/>
                    </a:moveTo>
                    <a:cubicBezTo>
                      <a:pt x="1219" y="787"/>
                      <a:pt x="1111" y="1003"/>
                      <a:pt x="1019" y="1250"/>
                    </a:cubicBezTo>
                    <a:lnTo>
                      <a:pt x="1019" y="1250"/>
                    </a:lnTo>
                    <a:cubicBezTo>
                      <a:pt x="679" y="2083"/>
                      <a:pt x="401" y="2947"/>
                      <a:pt x="201" y="3812"/>
                    </a:cubicBezTo>
                    <a:lnTo>
                      <a:pt x="201" y="3812"/>
                    </a:lnTo>
                    <a:cubicBezTo>
                      <a:pt x="185" y="3858"/>
                      <a:pt x="185" y="3889"/>
                      <a:pt x="170" y="3935"/>
                    </a:cubicBezTo>
                    <a:lnTo>
                      <a:pt x="170" y="3935"/>
                    </a:lnTo>
                    <a:cubicBezTo>
                      <a:pt x="170" y="3950"/>
                      <a:pt x="170" y="3966"/>
                      <a:pt x="155" y="3981"/>
                    </a:cubicBezTo>
                    <a:lnTo>
                      <a:pt x="155" y="3981"/>
                    </a:lnTo>
                    <a:cubicBezTo>
                      <a:pt x="139" y="4028"/>
                      <a:pt x="139" y="4089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5"/>
                      <a:pt x="77" y="4382"/>
                    </a:cubicBezTo>
                    <a:lnTo>
                      <a:pt x="77" y="4382"/>
                    </a:lnTo>
                    <a:cubicBezTo>
                      <a:pt x="0" y="4784"/>
                      <a:pt x="0" y="5185"/>
                      <a:pt x="139" y="5555"/>
                    </a:cubicBezTo>
                    <a:lnTo>
                      <a:pt x="139" y="5555"/>
                    </a:lnTo>
                    <a:cubicBezTo>
                      <a:pt x="201" y="5694"/>
                      <a:pt x="263" y="5833"/>
                      <a:pt x="371" y="5972"/>
                    </a:cubicBezTo>
                    <a:lnTo>
                      <a:pt x="371" y="5972"/>
                    </a:lnTo>
                    <a:cubicBezTo>
                      <a:pt x="664" y="6373"/>
                      <a:pt x="1050" y="6682"/>
                      <a:pt x="1497" y="6928"/>
                    </a:cubicBezTo>
                    <a:lnTo>
                      <a:pt x="1497" y="6928"/>
                    </a:lnTo>
                    <a:cubicBezTo>
                      <a:pt x="1497" y="6928"/>
                      <a:pt x="1497" y="6928"/>
                      <a:pt x="1497" y="6928"/>
                    </a:cubicBezTo>
                    <a:lnTo>
                      <a:pt x="1497" y="6928"/>
                    </a:lnTo>
                    <a:cubicBezTo>
                      <a:pt x="2299" y="7360"/>
                      <a:pt x="3225" y="7468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51" y="7669"/>
                      <a:pt x="4182" y="7669"/>
                      <a:pt x="4228" y="7684"/>
                    </a:cubicBezTo>
                    <a:lnTo>
                      <a:pt x="4228" y="7684"/>
                    </a:lnTo>
                    <a:cubicBezTo>
                      <a:pt x="4907" y="7731"/>
                      <a:pt x="5632" y="7638"/>
                      <a:pt x="6234" y="7314"/>
                    </a:cubicBezTo>
                    <a:lnTo>
                      <a:pt x="6234" y="7314"/>
                    </a:lnTo>
                    <a:cubicBezTo>
                      <a:pt x="6388" y="7237"/>
                      <a:pt x="6512" y="7144"/>
                      <a:pt x="6620" y="7052"/>
                    </a:cubicBezTo>
                    <a:lnTo>
                      <a:pt x="6620" y="7052"/>
                    </a:lnTo>
                    <a:cubicBezTo>
                      <a:pt x="6913" y="6774"/>
                      <a:pt x="7098" y="6388"/>
                      <a:pt x="7206" y="6003"/>
                    </a:cubicBezTo>
                    <a:lnTo>
                      <a:pt x="7206" y="6003"/>
                    </a:lnTo>
                    <a:cubicBezTo>
                      <a:pt x="7222" y="5925"/>
                      <a:pt x="7237" y="5864"/>
                      <a:pt x="7252" y="5787"/>
                    </a:cubicBezTo>
                    <a:lnTo>
                      <a:pt x="7252" y="5787"/>
                    </a:lnTo>
                    <a:cubicBezTo>
                      <a:pt x="7283" y="5679"/>
                      <a:pt x="7314" y="5571"/>
                      <a:pt x="7330" y="5463"/>
                    </a:cubicBezTo>
                    <a:lnTo>
                      <a:pt x="7330" y="5463"/>
                    </a:lnTo>
                    <a:cubicBezTo>
                      <a:pt x="7530" y="4583"/>
                      <a:pt x="7654" y="3688"/>
                      <a:pt x="7715" y="2793"/>
                    </a:cubicBezTo>
                    <a:lnTo>
                      <a:pt x="7715" y="2793"/>
                    </a:lnTo>
                    <a:cubicBezTo>
                      <a:pt x="7715" y="2701"/>
                      <a:pt x="7731" y="2639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84" y="1204"/>
                      <a:pt x="6574" y="864"/>
                    </a:cubicBezTo>
                    <a:lnTo>
                      <a:pt x="6574" y="864"/>
                    </a:lnTo>
                    <a:cubicBezTo>
                      <a:pt x="5972" y="633"/>
                      <a:pt x="5370" y="463"/>
                      <a:pt x="4753" y="324"/>
                    </a:cubicBezTo>
                    <a:lnTo>
                      <a:pt x="4753" y="324"/>
                    </a:lnTo>
                    <a:cubicBezTo>
                      <a:pt x="4136" y="185"/>
                      <a:pt x="3518" y="77"/>
                      <a:pt x="2886" y="16"/>
                    </a:cubicBezTo>
                    <a:lnTo>
                      <a:pt x="2886" y="16"/>
                    </a:lnTo>
                    <a:cubicBezTo>
                      <a:pt x="2793" y="0"/>
                      <a:pt x="2701" y="0"/>
                      <a:pt x="2608" y="0"/>
                    </a:cubicBezTo>
                    <a:lnTo>
                      <a:pt x="2608" y="0"/>
                    </a:lnTo>
                    <a:cubicBezTo>
                      <a:pt x="2006" y="0"/>
                      <a:pt x="1620" y="216"/>
                      <a:pt x="1343" y="617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28"/>
              <p:cNvSpPr/>
              <p:nvPr/>
            </p:nvSpPr>
            <p:spPr>
              <a:xfrm>
                <a:off x="-297325" y="1574450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1" y="2330"/>
                      <a:pt x="201" y="3195"/>
                    </a:cubicBezTo>
                    <a:lnTo>
                      <a:pt x="201" y="3195"/>
                    </a:lnTo>
                    <a:cubicBezTo>
                      <a:pt x="185" y="3241"/>
                      <a:pt x="185" y="3272"/>
                      <a:pt x="170" y="3318"/>
                    </a:cubicBezTo>
                    <a:lnTo>
                      <a:pt x="170" y="3318"/>
                    </a:lnTo>
                    <a:cubicBezTo>
                      <a:pt x="170" y="3333"/>
                      <a:pt x="170" y="3349"/>
                      <a:pt x="155" y="3364"/>
                    </a:cubicBezTo>
                    <a:lnTo>
                      <a:pt x="155" y="3364"/>
                    </a:lnTo>
                    <a:cubicBezTo>
                      <a:pt x="139" y="3411"/>
                      <a:pt x="139" y="3472"/>
                      <a:pt x="124" y="3519"/>
                    </a:cubicBezTo>
                    <a:lnTo>
                      <a:pt x="124" y="3519"/>
                    </a:lnTo>
                    <a:cubicBezTo>
                      <a:pt x="108" y="3596"/>
                      <a:pt x="93" y="3688"/>
                      <a:pt x="77" y="3765"/>
                    </a:cubicBezTo>
                    <a:lnTo>
                      <a:pt x="77" y="3765"/>
                    </a:lnTo>
                    <a:cubicBezTo>
                      <a:pt x="0" y="4167"/>
                      <a:pt x="0" y="4568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63" y="5216"/>
                      <a:pt x="371" y="5355"/>
                    </a:cubicBezTo>
                    <a:lnTo>
                      <a:pt x="371" y="5355"/>
                    </a:lnTo>
                    <a:cubicBezTo>
                      <a:pt x="664" y="5756"/>
                      <a:pt x="1050" y="6065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51" y="7052"/>
                      <a:pt x="4182" y="7052"/>
                      <a:pt x="4228" y="7067"/>
                    </a:cubicBezTo>
                    <a:lnTo>
                      <a:pt x="4228" y="7067"/>
                    </a:lnTo>
                    <a:cubicBezTo>
                      <a:pt x="4907" y="7114"/>
                      <a:pt x="5632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5"/>
                    </a:cubicBezTo>
                    <a:lnTo>
                      <a:pt x="6620" y="6435"/>
                    </a:lnTo>
                    <a:cubicBezTo>
                      <a:pt x="6913" y="6157"/>
                      <a:pt x="7098" y="5771"/>
                      <a:pt x="7206" y="5386"/>
                    </a:cubicBezTo>
                    <a:lnTo>
                      <a:pt x="7206" y="5386"/>
                    </a:lnTo>
                    <a:cubicBezTo>
                      <a:pt x="7222" y="5308"/>
                      <a:pt x="7237" y="5247"/>
                      <a:pt x="7252" y="5170"/>
                    </a:cubicBezTo>
                    <a:lnTo>
                      <a:pt x="7252" y="5170"/>
                    </a:lnTo>
                    <a:cubicBezTo>
                      <a:pt x="7283" y="5062"/>
                      <a:pt x="7314" y="4954"/>
                      <a:pt x="7330" y="4846"/>
                    </a:cubicBezTo>
                    <a:lnTo>
                      <a:pt x="7330" y="4846"/>
                    </a:lnTo>
                    <a:cubicBezTo>
                      <a:pt x="7530" y="3966"/>
                      <a:pt x="7654" y="3071"/>
                      <a:pt x="7715" y="2176"/>
                    </a:cubicBezTo>
                    <a:lnTo>
                      <a:pt x="7715" y="2176"/>
                    </a:lnTo>
                    <a:cubicBezTo>
                      <a:pt x="7715" y="2084"/>
                      <a:pt x="7731" y="2022"/>
                      <a:pt x="7731" y="1945"/>
                    </a:cubicBezTo>
                    <a:lnTo>
                      <a:pt x="7731" y="1945"/>
                    </a:lnTo>
                    <a:cubicBezTo>
                      <a:pt x="7484" y="2840"/>
                      <a:pt x="7175" y="3704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61"/>
                    </a:cubicBezTo>
                    <a:lnTo>
                      <a:pt x="6450" y="4861"/>
                    </a:lnTo>
                    <a:cubicBezTo>
                      <a:pt x="6234" y="4846"/>
                      <a:pt x="6172" y="4568"/>
                      <a:pt x="6172" y="4352"/>
                    </a:cubicBezTo>
                    <a:lnTo>
                      <a:pt x="6172" y="4352"/>
                    </a:lnTo>
                    <a:cubicBezTo>
                      <a:pt x="6188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24" y="4753"/>
                    </a:cubicBezTo>
                    <a:lnTo>
                      <a:pt x="5324" y="4753"/>
                    </a:lnTo>
                    <a:cubicBezTo>
                      <a:pt x="5277" y="4923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4"/>
                      <a:pt x="4784" y="5386"/>
                      <a:pt x="4629" y="5324"/>
                    </a:cubicBezTo>
                    <a:lnTo>
                      <a:pt x="4629" y="5324"/>
                    </a:lnTo>
                    <a:cubicBezTo>
                      <a:pt x="4413" y="5216"/>
                      <a:pt x="4382" y="4923"/>
                      <a:pt x="4398" y="4676"/>
                    </a:cubicBezTo>
                    <a:lnTo>
                      <a:pt x="4398" y="4676"/>
                    </a:lnTo>
                    <a:cubicBezTo>
                      <a:pt x="4444" y="3411"/>
                      <a:pt x="4460" y="2207"/>
                      <a:pt x="4598" y="942"/>
                    </a:cubicBezTo>
                    <a:lnTo>
                      <a:pt x="4598" y="942"/>
                    </a:lnTo>
                    <a:cubicBezTo>
                      <a:pt x="4321" y="2222"/>
                      <a:pt x="4043" y="3519"/>
                      <a:pt x="3457" y="4691"/>
                    </a:cubicBezTo>
                    <a:lnTo>
                      <a:pt x="3457" y="4691"/>
                    </a:lnTo>
                    <a:cubicBezTo>
                      <a:pt x="3379" y="4846"/>
                      <a:pt x="3302" y="5000"/>
                      <a:pt x="3179" y="5108"/>
                    </a:cubicBezTo>
                    <a:lnTo>
                      <a:pt x="3179" y="5108"/>
                    </a:lnTo>
                    <a:cubicBezTo>
                      <a:pt x="3055" y="5231"/>
                      <a:pt x="2886" y="5293"/>
                      <a:pt x="2716" y="5247"/>
                    </a:cubicBezTo>
                    <a:lnTo>
                      <a:pt x="2716" y="5247"/>
                    </a:lnTo>
                    <a:cubicBezTo>
                      <a:pt x="2531" y="5200"/>
                      <a:pt x="2407" y="5031"/>
                      <a:pt x="2377" y="4846"/>
                    </a:cubicBezTo>
                    <a:lnTo>
                      <a:pt x="2377" y="4846"/>
                    </a:lnTo>
                    <a:cubicBezTo>
                      <a:pt x="2330" y="4676"/>
                      <a:pt x="2361" y="4475"/>
                      <a:pt x="2377" y="4305"/>
                    </a:cubicBezTo>
                    <a:lnTo>
                      <a:pt x="2377" y="4305"/>
                    </a:lnTo>
                    <a:cubicBezTo>
                      <a:pt x="2546" y="3009"/>
                      <a:pt x="2685" y="1667"/>
                      <a:pt x="2855" y="371"/>
                    </a:cubicBezTo>
                    <a:lnTo>
                      <a:pt x="2855" y="371"/>
                    </a:lnTo>
                    <a:cubicBezTo>
                      <a:pt x="2515" y="1497"/>
                      <a:pt x="2191" y="2624"/>
                      <a:pt x="1867" y="3750"/>
                    </a:cubicBezTo>
                    <a:lnTo>
                      <a:pt x="1867" y="3750"/>
                    </a:lnTo>
                    <a:cubicBezTo>
                      <a:pt x="1806" y="3935"/>
                      <a:pt x="1759" y="4120"/>
                      <a:pt x="1651" y="4275"/>
                    </a:cubicBezTo>
                    <a:lnTo>
                      <a:pt x="1651" y="4275"/>
                    </a:lnTo>
                    <a:cubicBezTo>
                      <a:pt x="1543" y="4429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22"/>
                      <a:pt x="772" y="3519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28"/>
              <p:cNvSpPr/>
              <p:nvPr/>
            </p:nvSpPr>
            <p:spPr>
              <a:xfrm>
                <a:off x="-328200" y="1603375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1"/>
                    </a:moveTo>
                    <a:cubicBezTo>
                      <a:pt x="1683" y="1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4" y="109"/>
                      <a:pt x="850" y="649"/>
                      <a:pt x="711" y="988"/>
                    </a:cubicBezTo>
                    <a:lnTo>
                      <a:pt x="711" y="988"/>
                    </a:lnTo>
                    <a:cubicBezTo>
                      <a:pt x="309" y="2038"/>
                      <a:pt x="1" y="2855"/>
                      <a:pt x="201" y="3997"/>
                    </a:cubicBezTo>
                    <a:lnTo>
                      <a:pt x="201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3" y="7994"/>
                      <a:pt x="4614" y="8364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11" y="5972"/>
                    </a:cubicBezTo>
                    <a:lnTo>
                      <a:pt x="8811" y="5972"/>
                    </a:lnTo>
                    <a:cubicBezTo>
                      <a:pt x="9506" y="5046"/>
                      <a:pt x="9583" y="4167"/>
                      <a:pt x="9676" y="3040"/>
                    </a:cubicBezTo>
                    <a:lnTo>
                      <a:pt x="9676" y="3040"/>
                    </a:lnTo>
                    <a:cubicBezTo>
                      <a:pt x="9706" y="2655"/>
                      <a:pt x="9614" y="1945"/>
                      <a:pt x="9213" y="1729"/>
                    </a:cubicBezTo>
                    <a:lnTo>
                      <a:pt x="9213" y="1729"/>
                    </a:lnTo>
                    <a:cubicBezTo>
                      <a:pt x="9105" y="1667"/>
                      <a:pt x="9027" y="1698"/>
                      <a:pt x="8950" y="1791"/>
                    </a:cubicBezTo>
                    <a:lnTo>
                      <a:pt x="8950" y="1791"/>
                    </a:lnTo>
                    <a:cubicBezTo>
                      <a:pt x="8626" y="2146"/>
                      <a:pt x="8472" y="3395"/>
                      <a:pt x="8379" y="3658"/>
                    </a:cubicBezTo>
                    <a:lnTo>
                      <a:pt x="8379" y="3658"/>
                    </a:lnTo>
                    <a:cubicBezTo>
                      <a:pt x="8055" y="4537"/>
                      <a:pt x="7500" y="5386"/>
                      <a:pt x="6528" y="5556"/>
                    </a:cubicBezTo>
                    <a:lnTo>
                      <a:pt x="6528" y="5556"/>
                    </a:lnTo>
                    <a:cubicBezTo>
                      <a:pt x="5833" y="5664"/>
                      <a:pt x="5139" y="5463"/>
                      <a:pt x="4476" y="5340"/>
                    </a:cubicBezTo>
                    <a:lnTo>
                      <a:pt x="4476" y="5340"/>
                    </a:lnTo>
                    <a:cubicBezTo>
                      <a:pt x="3766" y="5201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36" y="4043"/>
                      <a:pt x="1528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60"/>
                      <a:pt x="2254" y="1"/>
                      <a:pt x="1714" y="1"/>
                    </a:cubicBezTo>
                    <a:lnTo>
                      <a:pt x="1714" y="1"/>
                    </a:lnTo>
                    <a:cubicBezTo>
                      <a:pt x="1714" y="1"/>
                      <a:pt x="1714" y="1"/>
                      <a:pt x="1714" y="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28"/>
              <p:cNvSpPr/>
              <p:nvPr/>
            </p:nvSpPr>
            <p:spPr>
              <a:xfrm>
                <a:off x="-317775" y="1606075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70"/>
                    </a:moveTo>
                    <a:cubicBezTo>
                      <a:pt x="232" y="2485"/>
                      <a:pt x="247" y="2500"/>
                      <a:pt x="247" y="2516"/>
                    </a:cubicBezTo>
                    <a:cubicBezTo>
                      <a:pt x="232" y="2470"/>
                      <a:pt x="633" y="1683"/>
                      <a:pt x="679" y="1590"/>
                    </a:cubicBezTo>
                    <a:cubicBezTo>
                      <a:pt x="834" y="1281"/>
                      <a:pt x="1003" y="973"/>
                      <a:pt x="1142" y="649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7" y="1"/>
                      <a:pt x="479" y="757"/>
                      <a:pt x="371" y="973"/>
                    </a:cubicBezTo>
                    <a:cubicBezTo>
                      <a:pt x="170" y="1451"/>
                      <a:pt x="0" y="1960"/>
                      <a:pt x="232" y="247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28"/>
              <p:cNvSpPr/>
              <p:nvPr/>
            </p:nvSpPr>
            <p:spPr>
              <a:xfrm>
                <a:off x="-275350" y="1663550"/>
                <a:ext cx="180175" cy="104575"/>
              </a:xfrm>
              <a:custGeom>
                <a:avLst/>
                <a:gdLst/>
                <a:ahLst/>
                <a:cxnLst/>
                <a:rect l="l" t="t" r="r" b="b"/>
                <a:pathLst>
                  <a:path w="7207" h="4183" extrusionOk="0">
                    <a:moveTo>
                      <a:pt x="2855" y="3365"/>
                    </a:moveTo>
                    <a:lnTo>
                      <a:pt x="2825" y="3365"/>
                    </a:lnTo>
                    <a:cubicBezTo>
                      <a:pt x="1852" y="3118"/>
                      <a:pt x="695" y="2979"/>
                      <a:pt x="1" y="2176"/>
                    </a:cubicBezTo>
                    <a:cubicBezTo>
                      <a:pt x="109" y="2979"/>
                      <a:pt x="1050" y="3473"/>
                      <a:pt x="1714" y="3735"/>
                    </a:cubicBezTo>
                    <a:cubicBezTo>
                      <a:pt x="2547" y="4059"/>
                      <a:pt x="3550" y="4182"/>
                      <a:pt x="4429" y="3997"/>
                    </a:cubicBezTo>
                    <a:cubicBezTo>
                      <a:pt x="5247" y="3828"/>
                      <a:pt x="6003" y="3334"/>
                      <a:pt x="6497" y="2655"/>
                    </a:cubicBezTo>
                    <a:cubicBezTo>
                      <a:pt x="6991" y="1991"/>
                      <a:pt x="7207" y="1127"/>
                      <a:pt x="7114" y="294"/>
                    </a:cubicBezTo>
                    <a:cubicBezTo>
                      <a:pt x="7099" y="171"/>
                      <a:pt x="7037" y="1"/>
                      <a:pt x="6913" y="16"/>
                    </a:cubicBezTo>
                    <a:cubicBezTo>
                      <a:pt x="6821" y="32"/>
                      <a:pt x="6775" y="124"/>
                      <a:pt x="6744" y="201"/>
                    </a:cubicBezTo>
                    <a:cubicBezTo>
                      <a:pt x="6528" y="741"/>
                      <a:pt x="6404" y="1312"/>
                      <a:pt x="6204" y="1837"/>
                    </a:cubicBezTo>
                    <a:cubicBezTo>
                      <a:pt x="5988" y="2377"/>
                      <a:pt x="5664" y="2886"/>
                      <a:pt x="5185" y="3195"/>
                    </a:cubicBezTo>
                    <a:cubicBezTo>
                      <a:pt x="4491" y="3627"/>
                      <a:pt x="3611" y="3565"/>
                      <a:pt x="2855" y="3365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28"/>
              <p:cNvSpPr/>
              <p:nvPr/>
            </p:nvSpPr>
            <p:spPr>
              <a:xfrm>
                <a:off x="-413825" y="2066275"/>
                <a:ext cx="193675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2" extrusionOk="0">
                    <a:moveTo>
                      <a:pt x="1343" y="618"/>
                    </a:moveTo>
                    <a:cubicBezTo>
                      <a:pt x="1219" y="788"/>
                      <a:pt x="1111" y="1004"/>
                      <a:pt x="1019" y="1251"/>
                    </a:cubicBezTo>
                    <a:lnTo>
                      <a:pt x="1019" y="1251"/>
                    </a:lnTo>
                    <a:cubicBezTo>
                      <a:pt x="679" y="2084"/>
                      <a:pt x="402" y="2948"/>
                      <a:pt x="201" y="3812"/>
                    </a:cubicBezTo>
                    <a:lnTo>
                      <a:pt x="201" y="3812"/>
                    </a:lnTo>
                    <a:cubicBezTo>
                      <a:pt x="201" y="3858"/>
                      <a:pt x="186" y="3889"/>
                      <a:pt x="170" y="3920"/>
                    </a:cubicBezTo>
                    <a:lnTo>
                      <a:pt x="170" y="3920"/>
                    </a:lnTo>
                    <a:cubicBezTo>
                      <a:pt x="170" y="3951"/>
                      <a:pt x="170" y="3966"/>
                      <a:pt x="155" y="3982"/>
                    </a:cubicBezTo>
                    <a:lnTo>
                      <a:pt x="155" y="3982"/>
                    </a:lnTo>
                    <a:cubicBezTo>
                      <a:pt x="155" y="4028"/>
                      <a:pt x="139" y="4090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6"/>
                      <a:pt x="78" y="4383"/>
                    </a:cubicBezTo>
                    <a:lnTo>
                      <a:pt x="78" y="4383"/>
                    </a:lnTo>
                    <a:cubicBezTo>
                      <a:pt x="16" y="4784"/>
                      <a:pt x="0" y="5185"/>
                      <a:pt x="139" y="5556"/>
                    </a:cubicBezTo>
                    <a:lnTo>
                      <a:pt x="139" y="5556"/>
                    </a:lnTo>
                    <a:cubicBezTo>
                      <a:pt x="201" y="5695"/>
                      <a:pt x="278" y="5833"/>
                      <a:pt x="386" y="5972"/>
                    </a:cubicBezTo>
                    <a:lnTo>
                      <a:pt x="386" y="5972"/>
                    </a:lnTo>
                    <a:cubicBezTo>
                      <a:pt x="664" y="6373"/>
                      <a:pt x="1050" y="6682"/>
                      <a:pt x="1497" y="6929"/>
                    </a:cubicBezTo>
                    <a:lnTo>
                      <a:pt x="1497" y="6929"/>
                    </a:lnTo>
                    <a:cubicBezTo>
                      <a:pt x="1497" y="6929"/>
                      <a:pt x="1497" y="6929"/>
                      <a:pt x="1497" y="6929"/>
                    </a:cubicBezTo>
                    <a:lnTo>
                      <a:pt x="1497" y="6929"/>
                    </a:lnTo>
                    <a:cubicBezTo>
                      <a:pt x="2299" y="7361"/>
                      <a:pt x="3225" y="7469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20" y="7670"/>
                    </a:cubicBezTo>
                    <a:lnTo>
                      <a:pt x="4120" y="7670"/>
                    </a:lnTo>
                    <a:cubicBezTo>
                      <a:pt x="4151" y="7670"/>
                      <a:pt x="4182" y="7670"/>
                      <a:pt x="4228" y="7670"/>
                    </a:cubicBezTo>
                    <a:lnTo>
                      <a:pt x="4228" y="7670"/>
                    </a:lnTo>
                    <a:cubicBezTo>
                      <a:pt x="4907" y="7731"/>
                      <a:pt x="5648" y="7639"/>
                      <a:pt x="6234" y="7315"/>
                    </a:cubicBezTo>
                    <a:lnTo>
                      <a:pt x="6234" y="7315"/>
                    </a:lnTo>
                    <a:cubicBezTo>
                      <a:pt x="6388" y="7238"/>
                      <a:pt x="6512" y="7145"/>
                      <a:pt x="6620" y="7052"/>
                    </a:cubicBezTo>
                    <a:lnTo>
                      <a:pt x="6620" y="7052"/>
                    </a:lnTo>
                    <a:cubicBezTo>
                      <a:pt x="6913" y="6775"/>
                      <a:pt x="7098" y="6389"/>
                      <a:pt x="7206" y="6003"/>
                    </a:cubicBezTo>
                    <a:lnTo>
                      <a:pt x="7206" y="6003"/>
                    </a:lnTo>
                    <a:cubicBezTo>
                      <a:pt x="7222" y="5926"/>
                      <a:pt x="7253" y="5864"/>
                      <a:pt x="7268" y="5787"/>
                    </a:cubicBezTo>
                    <a:lnTo>
                      <a:pt x="7268" y="5787"/>
                    </a:lnTo>
                    <a:cubicBezTo>
                      <a:pt x="7283" y="5679"/>
                      <a:pt x="7314" y="5571"/>
                      <a:pt x="7330" y="5448"/>
                    </a:cubicBezTo>
                    <a:lnTo>
                      <a:pt x="7330" y="5448"/>
                    </a:lnTo>
                    <a:cubicBezTo>
                      <a:pt x="7530" y="4584"/>
                      <a:pt x="7654" y="3689"/>
                      <a:pt x="7715" y="2778"/>
                    </a:cubicBezTo>
                    <a:lnTo>
                      <a:pt x="7715" y="2778"/>
                    </a:lnTo>
                    <a:cubicBezTo>
                      <a:pt x="7731" y="2701"/>
                      <a:pt x="7731" y="2624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99" y="1189"/>
                      <a:pt x="6574" y="850"/>
                    </a:cubicBezTo>
                    <a:lnTo>
                      <a:pt x="6574" y="850"/>
                    </a:lnTo>
                    <a:cubicBezTo>
                      <a:pt x="5987" y="633"/>
                      <a:pt x="5370" y="464"/>
                      <a:pt x="4753" y="325"/>
                    </a:cubicBezTo>
                    <a:lnTo>
                      <a:pt x="4753" y="325"/>
                    </a:lnTo>
                    <a:cubicBezTo>
                      <a:pt x="4136" y="171"/>
                      <a:pt x="3518" y="78"/>
                      <a:pt x="2886" y="16"/>
                    </a:cubicBezTo>
                    <a:lnTo>
                      <a:pt x="2886" y="16"/>
                    </a:lnTo>
                    <a:cubicBezTo>
                      <a:pt x="2793" y="1"/>
                      <a:pt x="2701" y="1"/>
                      <a:pt x="2608" y="1"/>
                    </a:cubicBezTo>
                    <a:lnTo>
                      <a:pt x="2608" y="1"/>
                    </a:lnTo>
                    <a:cubicBezTo>
                      <a:pt x="2006" y="1"/>
                      <a:pt x="1621" y="217"/>
                      <a:pt x="1343" y="618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28"/>
              <p:cNvSpPr/>
              <p:nvPr/>
            </p:nvSpPr>
            <p:spPr>
              <a:xfrm>
                <a:off x="-413825" y="2081725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2" y="2330"/>
                      <a:pt x="201" y="3194"/>
                    </a:cubicBezTo>
                    <a:lnTo>
                      <a:pt x="201" y="3194"/>
                    </a:lnTo>
                    <a:cubicBezTo>
                      <a:pt x="201" y="3240"/>
                      <a:pt x="186" y="3271"/>
                      <a:pt x="170" y="3302"/>
                    </a:cubicBezTo>
                    <a:lnTo>
                      <a:pt x="170" y="3302"/>
                    </a:lnTo>
                    <a:cubicBezTo>
                      <a:pt x="170" y="3333"/>
                      <a:pt x="170" y="3348"/>
                      <a:pt x="155" y="3364"/>
                    </a:cubicBezTo>
                    <a:lnTo>
                      <a:pt x="155" y="3364"/>
                    </a:lnTo>
                    <a:cubicBezTo>
                      <a:pt x="155" y="3410"/>
                      <a:pt x="139" y="3472"/>
                      <a:pt x="124" y="3518"/>
                    </a:cubicBezTo>
                    <a:lnTo>
                      <a:pt x="124" y="3518"/>
                    </a:lnTo>
                    <a:cubicBezTo>
                      <a:pt x="108" y="3595"/>
                      <a:pt x="93" y="3688"/>
                      <a:pt x="78" y="3765"/>
                    </a:cubicBezTo>
                    <a:lnTo>
                      <a:pt x="78" y="3765"/>
                    </a:lnTo>
                    <a:cubicBezTo>
                      <a:pt x="16" y="4166"/>
                      <a:pt x="0" y="4567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78" y="5215"/>
                      <a:pt x="386" y="5354"/>
                    </a:cubicBezTo>
                    <a:lnTo>
                      <a:pt x="386" y="5354"/>
                    </a:lnTo>
                    <a:cubicBezTo>
                      <a:pt x="664" y="5755"/>
                      <a:pt x="1050" y="6064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20" y="7052"/>
                    </a:cubicBezTo>
                    <a:lnTo>
                      <a:pt x="4120" y="7052"/>
                    </a:lnTo>
                    <a:cubicBezTo>
                      <a:pt x="4151" y="7052"/>
                      <a:pt x="4182" y="7052"/>
                      <a:pt x="4228" y="7052"/>
                    </a:cubicBezTo>
                    <a:lnTo>
                      <a:pt x="4228" y="7052"/>
                    </a:lnTo>
                    <a:cubicBezTo>
                      <a:pt x="4907" y="7113"/>
                      <a:pt x="5648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4"/>
                    </a:cubicBezTo>
                    <a:lnTo>
                      <a:pt x="6620" y="6434"/>
                    </a:lnTo>
                    <a:cubicBezTo>
                      <a:pt x="6913" y="6157"/>
                      <a:pt x="7098" y="5771"/>
                      <a:pt x="7206" y="5385"/>
                    </a:cubicBezTo>
                    <a:lnTo>
                      <a:pt x="7206" y="5385"/>
                    </a:lnTo>
                    <a:cubicBezTo>
                      <a:pt x="7222" y="5308"/>
                      <a:pt x="7253" y="5246"/>
                      <a:pt x="7268" y="5169"/>
                    </a:cubicBezTo>
                    <a:lnTo>
                      <a:pt x="7268" y="5169"/>
                    </a:lnTo>
                    <a:cubicBezTo>
                      <a:pt x="7283" y="5061"/>
                      <a:pt x="7314" y="4953"/>
                      <a:pt x="7330" y="4830"/>
                    </a:cubicBezTo>
                    <a:lnTo>
                      <a:pt x="7330" y="4830"/>
                    </a:lnTo>
                    <a:cubicBezTo>
                      <a:pt x="7530" y="3966"/>
                      <a:pt x="7654" y="3071"/>
                      <a:pt x="7715" y="2160"/>
                    </a:cubicBezTo>
                    <a:lnTo>
                      <a:pt x="7715" y="2160"/>
                    </a:lnTo>
                    <a:cubicBezTo>
                      <a:pt x="7731" y="2083"/>
                      <a:pt x="7731" y="2006"/>
                      <a:pt x="7731" y="1944"/>
                    </a:cubicBezTo>
                    <a:lnTo>
                      <a:pt x="7731" y="1944"/>
                    </a:lnTo>
                    <a:cubicBezTo>
                      <a:pt x="7484" y="2839"/>
                      <a:pt x="7175" y="3703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45"/>
                    </a:cubicBezTo>
                    <a:lnTo>
                      <a:pt x="6450" y="4845"/>
                    </a:lnTo>
                    <a:cubicBezTo>
                      <a:pt x="6234" y="4845"/>
                      <a:pt x="6188" y="4567"/>
                      <a:pt x="6188" y="4351"/>
                    </a:cubicBezTo>
                    <a:lnTo>
                      <a:pt x="6188" y="4351"/>
                    </a:lnTo>
                    <a:cubicBezTo>
                      <a:pt x="6203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39" y="4753"/>
                    </a:cubicBezTo>
                    <a:lnTo>
                      <a:pt x="5339" y="4753"/>
                    </a:lnTo>
                    <a:cubicBezTo>
                      <a:pt x="5277" y="4922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3"/>
                      <a:pt x="4784" y="5385"/>
                      <a:pt x="4629" y="5308"/>
                    </a:cubicBezTo>
                    <a:lnTo>
                      <a:pt x="4629" y="5308"/>
                    </a:lnTo>
                    <a:cubicBezTo>
                      <a:pt x="4413" y="5215"/>
                      <a:pt x="4383" y="4922"/>
                      <a:pt x="4398" y="4675"/>
                    </a:cubicBezTo>
                    <a:lnTo>
                      <a:pt x="4398" y="4675"/>
                    </a:lnTo>
                    <a:cubicBezTo>
                      <a:pt x="4444" y="3410"/>
                      <a:pt x="4460" y="2207"/>
                      <a:pt x="4599" y="941"/>
                    </a:cubicBezTo>
                    <a:lnTo>
                      <a:pt x="4599" y="941"/>
                    </a:lnTo>
                    <a:cubicBezTo>
                      <a:pt x="4321" y="2222"/>
                      <a:pt x="4043" y="3518"/>
                      <a:pt x="3457" y="4691"/>
                    </a:cubicBezTo>
                    <a:lnTo>
                      <a:pt x="3457" y="4691"/>
                    </a:lnTo>
                    <a:cubicBezTo>
                      <a:pt x="3395" y="4845"/>
                      <a:pt x="3302" y="4999"/>
                      <a:pt x="3179" y="5107"/>
                    </a:cubicBezTo>
                    <a:lnTo>
                      <a:pt x="3179" y="5107"/>
                    </a:lnTo>
                    <a:cubicBezTo>
                      <a:pt x="3056" y="5231"/>
                      <a:pt x="2886" y="5293"/>
                      <a:pt x="2716" y="5246"/>
                    </a:cubicBezTo>
                    <a:lnTo>
                      <a:pt x="2716" y="5246"/>
                    </a:lnTo>
                    <a:cubicBezTo>
                      <a:pt x="2546" y="5200"/>
                      <a:pt x="2423" y="5030"/>
                      <a:pt x="2377" y="4845"/>
                    </a:cubicBezTo>
                    <a:lnTo>
                      <a:pt x="2377" y="4845"/>
                    </a:lnTo>
                    <a:cubicBezTo>
                      <a:pt x="2330" y="4660"/>
                      <a:pt x="2361" y="4475"/>
                      <a:pt x="2377" y="4290"/>
                    </a:cubicBezTo>
                    <a:lnTo>
                      <a:pt x="2377" y="4290"/>
                    </a:lnTo>
                    <a:cubicBezTo>
                      <a:pt x="2562" y="2993"/>
                      <a:pt x="2685" y="1667"/>
                      <a:pt x="2855" y="370"/>
                    </a:cubicBezTo>
                    <a:lnTo>
                      <a:pt x="2855" y="370"/>
                    </a:lnTo>
                    <a:cubicBezTo>
                      <a:pt x="2531" y="1497"/>
                      <a:pt x="2191" y="2623"/>
                      <a:pt x="1867" y="3750"/>
                    </a:cubicBezTo>
                    <a:lnTo>
                      <a:pt x="1867" y="3750"/>
                    </a:lnTo>
                    <a:cubicBezTo>
                      <a:pt x="1821" y="3935"/>
                      <a:pt x="1759" y="4120"/>
                      <a:pt x="1651" y="4274"/>
                    </a:cubicBezTo>
                    <a:lnTo>
                      <a:pt x="1651" y="4274"/>
                    </a:lnTo>
                    <a:cubicBezTo>
                      <a:pt x="1543" y="4428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06"/>
                      <a:pt x="772" y="3518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28"/>
              <p:cNvSpPr/>
              <p:nvPr/>
            </p:nvSpPr>
            <p:spPr>
              <a:xfrm>
                <a:off x="-444700" y="2110650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0"/>
                    </a:moveTo>
                    <a:cubicBezTo>
                      <a:pt x="1683" y="0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5" y="108"/>
                      <a:pt x="850" y="648"/>
                      <a:pt x="726" y="988"/>
                    </a:cubicBezTo>
                    <a:lnTo>
                      <a:pt x="726" y="988"/>
                    </a:lnTo>
                    <a:cubicBezTo>
                      <a:pt x="310" y="2037"/>
                      <a:pt x="1" y="2855"/>
                      <a:pt x="202" y="3997"/>
                    </a:cubicBezTo>
                    <a:lnTo>
                      <a:pt x="202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4" y="7993"/>
                      <a:pt x="4615" y="8363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27" y="5972"/>
                    </a:cubicBezTo>
                    <a:lnTo>
                      <a:pt x="8827" y="5972"/>
                    </a:lnTo>
                    <a:cubicBezTo>
                      <a:pt x="9506" y="5046"/>
                      <a:pt x="9583" y="4166"/>
                      <a:pt x="9676" y="3040"/>
                    </a:cubicBezTo>
                    <a:lnTo>
                      <a:pt x="9676" y="3040"/>
                    </a:lnTo>
                    <a:cubicBezTo>
                      <a:pt x="9707" y="2654"/>
                      <a:pt x="9614" y="1945"/>
                      <a:pt x="9213" y="1728"/>
                    </a:cubicBezTo>
                    <a:lnTo>
                      <a:pt x="9213" y="1728"/>
                    </a:lnTo>
                    <a:cubicBezTo>
                      <a:pt x="9105" y="1667"/>
                      <a:pt x="9028" y="1698"/>
                      <a:pt x="8950" y="1790"/>
                    </a:cubicBezTo>
                    <a:lnTo>
                      <a:pt x="8950" y="1790"/>
                    </a:lnTo>
                    <a:cubicBezTo>
                      <a:pt x="8642" y="2145"/>
                      <a:pt x="8472" y="3395"/>
                      <a:pt x="8380" y="3657"/>
                    </a:cubicBezTo>
                    <a:lnTo>
                      <a:pt x="8380" y="3657"/>
                    </a:lnTo>
                    <a:cubicBezTo>
                      <a:pt x="8056" y="4521"/>
                      <a:pt x="7515" y="5385"/>
                      <a:pt x="6528" y="5540"/>
                    </a:cubicBezTo>
                    <a:lnTo>
                      <a:pt x="6528" y="5540"/>
                    </a:lnTo>
                    <a:cubicBezTo>
                      <a:pt x="5849" y="5663"/>
                      <a:pt x="5139" y="5463"/>
                      <a:pt x="4476" y="5324"/>
                    </a:cubicBezTo>
                    <a:lnTo>
                      <a:pt x="4476" y="5324"/>
                    </a:lnTo>
                    <a:cubicBezTo>
                      <a:pt x="3781" y="5200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52" y="4043"/>
                      <a:pt x="1529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59"/>
                      <a:pt x="2254" y="0"/>
                      <a:pt x="1729" y="0"/>
                    </a:cubicBezTo>
                    <a:lnTo>
                      <a:pt x="1729" y="0"/>
                    </a:lnTo>
                    <a:cubicBezTo>
                      <a:pt x="1714" y="0"/>
                      <a:pt x="1714" y="0"/>
                      <a:pt x="1714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28"/>
              <p:cNvSpPr/>
              <p:nvPr/>
            </p:nvSpPr>
            <p:spPr>
              <a:xfrm>
                <a:off x="-434275" y="2113350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69"/>
                    </a:moveTo>
                    <a:cubicBezTo>
                      <a:pt x="247" y="2485"/>
                      <a:pt x="247" y="2500"/>
                      <a:pt x="263" y="2515"/>
                    </a:cubicBezTo>
                    <a:cubicBezTo>
                      <a:pt x="232" y="2469"/>
                      <a:pt x="633" y="1682"/>
                      <a:pt x="680" y="1590"/>
                    </a:cubicBezTo>
                    <a:cubicBezTo>
                      <a:pt x="834" y="1281"/>
                      <a:pt x="1004" y="972"/>
                      <a:pt x="1158" y="648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8" y="0"/>
                      <a:pt x="479" y="741"/>
                      <a:pt x="386" y="972"/>
                    </a:cubicBezTo>
                    <a:cubicBezTo>
                      <a:pt x="170" y="1451"/>
                      <a:pt x="1" y="1960"/>
                      <a:pt x="232" y="246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28"/>
              <p:cNvSpPr/>
              <p:nvPr/>
            </p:nvSpPr>
            <p:spPr>
              <a:xfrm>
                <a:off x="-391450" y="2170825"/>
                <a:ext cx="179775" cy="104550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182" extrusionOk="0">
                    <a:moveTo>
                      <a:pt x="2839" y="3364"/>
                    </a:moveTo>
                    <a:lnTo>
                      <a:pt x="2809" y="3364"/>
                    </a:lnTo>
                    <a:cubicBezTo>
                      <a:pt x="1852" y="3117"/>
                      <a:pt x="679" y="2978"/>
                      <a:pt x="0" y="2176"/>
                    </a:cubicBezTo>
                    <a:cubicBezTo>
                      <a:pt x="93" y="2978"/>
                      <a:pt x="1034" y="3472"/>
                      <a:pt x="1713" y="3734"/>
                    </a:cubicBezTo>
                    <a:cubicBezTo>
                      <a:pt x="2531" y="4059"/>
                      <a:pt x="3549" y="4182"/>
                      <a:pt x="4413" y="3997"/>
                    </a:cubicBezTo>
                    <a:cubicBezTo>
                      <a:pt x="5247" y="3827"/>
                      <a:pt x="5987" y="3333"/>
                      <a:pt x="6481" y="2654"/>
                    </a:cubicBezTo>
                    <a:cubicBezTo>
                      <a:pt x="6975" y="1975"/>
                      <a:pt x="7191" y="1127"/>
                      <a:pt x="7098" y="294"/>
                    </a:cubicBezTo>
                    <a:cubicBezTo>
                      <a:pt x="7083" y="170"/>
                      <a:pt x="7021" y="0"/>
                      <a:pt x="6898" y="16"/>
                    </a:cubicBezTo>
                    <a:cubicBezTo>
                      <a:pt x="6805" y="31"/>
                      <a:pt x="6759" y="124"/>
                      <a:pt x="6728" y="201"/>
                    </a:cubicBezTo>
                    <a:cubicBezTo>
                      <a:pt x="6527" y="741"/>
                      <a:pt x="6388" y="1312"/>
                      <a:pt x="6188" y="1837"/>
                    </a:cubicBezTo>
                    <a:cubicBezTo>
                      <a:pt x="5972" y="2377"/>
                      <a:pt x="5663" y="2886"/>
                      <a:pt x="5169" y="3194"/>
                    </a:cubicBezTo>
                    <a:cubicBezTo>
                      <a:pt x="4475" y="3626"/>
                      <a:pt x="3611" y="3565"/>
                      <a:pt x="2839" y="3364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28"/>
              <p:cNvSpPr/>
              <p:nvPr/>
            </p:nvSpPr>
            <p:spPr>
              <a:xfrm>
                <a:off x="-343625" y="1147025"/>
                <a:ext cx="184025" cy="386950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78" extrusionOk="0">
                    <a:moveTo>
                      <a:pt x="7268" y="1"/>
                    </a:moveTo>
                    <a:cubicBezTo>
                      <a:pt x="6497" y="1204"/>
                      <a:pt x="5787" y="2423"/>
                      <a:pt x="5108" y="3689"/>
                    </a:cubicBezTo>
                    <a:cubicBezTo>
                      <a:pt x="4414" y="4939"/>
                      <a:pt x="3781" y="6204"/>
                      <a:pt x="3164" y="7500"/>
                    </a:cubicBezTo>
                    <a:cubicBezTo>
                      <a:pt x="1991" y="10092"/>
                      <a:pt x="942" y="12746"/>
                      <a:pt x="1" y="15446"/>
                    </a:cubicBezTo>
                    <a:lnTo>
                      <a:pt x="109" y="15477"/>
                    </a:lnTo>
                    <a:cubicBezTo>
                      <a:pt x="1065" y="12808"/>
                      <a:pt x="2145" y="10154"/>
                      <a:pt x="3349" y="7593"/>
                    </a:cubicBezTo>
                    <a:cubicBezTo>
                      <a:pt x="3951" y="6296"/>
                      <a:pt x="4568" y="5016"/>
                      <a:pt x="5231" y="3750"/>
                    </a:cubicBezTo>
                    <a:cubicBezTo>
                      <a:pt x="5910" y="2501"/>
                      <a:pt x="6605" y="1266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28"/>
              <p:cNvSpPr/>
              <p:nvPr/>
            </p:nvSpPr>
            <p:spPr>
              <a:xfrm>
                <a:off x="-16500" y="1182150"/>
                <a:ext cx="18550" cy="426650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7066" extrusionOk="0">
                    <a:moveTo>
                      <a:pt x="201" y="0"/>
                    </a:moveTo>
                    <a:cubicBezTo>
                      <a:pt x="340" y="1420"/>
                      <a:pt x="448" y="2839"/>
                      <a:pt x="494" y="4259"/>
                    </a:cubicBezTo>
                    <a:cubicBezTo>
                      <a:pt x="540" y="5694"/>
                      <a:pt x="556" y="7113"/>
                      <a:pt x="510" y="8533"/>
                    </a:cubicBezTo>
                    <a:cubicBezTo>
                      <a:pt x="479" y="11372"/>
                      <a:pt x="294" y="14227"/>
                      <a:pt x="0" y="17050"/>
                    </a:cubicBezTo>
                    <a:lnTo>
                      <a:pt x="108" y="17066"/>
                    </a:lnTo>
                    <a:cubicBezTo>
                      <a:pt x="432" y="14227"/>
                      <a:pt x="648" y="11387"/>
                      <a:pt x="726" y="8533"/>
                    </a:cubicBezTo>
                    <a:cubicBezTo>
                      <a:pt x="741" y="7113"/>
                      <a:pt x="710" y="5678"/>
                      <a:pt x="648" y="4259"/>
                    </a:cubicBezTo>
                    <a:cubicBezTo>
                      <a:pt x="587" y="2839"/>
                      <a:pt x="463" y="1404"/>
                      <a:pt x="3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28"/>
              <p:cNvSpPr/>
              <p:nvPr/>
            </p:nvSpPr>
            <p:spPr>
              <a:xfrm>
                <a:off x="-155000" y="1147225"/>
                <a:ext cx="14082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1428" extrusionOk="0">
                    <a:moveTo>
                      <a:pt x="939" y="1"/>
                    </a:moveTo>
                    <a:cubicBezTo>
                      <a:pt x="626" y="1"/>
                      <a:pt x="313" y="15"/>
                      <a:pt x="1" y="39"/>
                    </a:cubicBezTo>
                    <a:lnTo>
                      <a:pt x="1" y="147"/>
                    </a:lnTo>
                    <a:cubicBezTo>
                      <a:pt x="181" y="139"/>
                      <a:pt x="361" y="134"/>
                      <a:pt x="541" y="134"/>
                    </a:cubicBezTo>
                    <a:cubicBezTo>
                      <a:pt x="1332" y="134"/>
                      <a:pt x="2120" y="218"/>
                      <a:pt x="2886" y="394"/>
                    </a:cubicBezTo>
                    <a:cubicBezTo>
                      <a:pt x="3365" y="502"/>
                      <a:pt x="3828" y="641"/>
                      <a:pt x="4275" y="811"/>
                    </a:cubicBezTo>
                    <a:cubicBezTo>
                      <a:pt x="4723" y="980"/>
                      <a:pt x="5170" y="1196"/>
                      <a:pt x="5587" y="1428"/>
                    </a:cubicBezTo>
                    <a:lnTo>
                      <a:pt x="5633" y="1335"/>
                    </a:lnTo>
                    <a:cubicBezTo>
                      <a:pt x="4800" y="826"/>
                      <a:pt x="3889" y="440"/>
                      <a:pt x="2933" y="209"/>
                    </a:cubicBezTo>
                    <a:cubicBezTo>
                      <a:pt x="2272" y="62"/>
                      <a:pt x="1604" y="1"/>
                      <a:pt x="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28"/>
              <p:cNvSpPr/>
              <p:nvPr/>
            </p:nvSpPr>
            <p:spPr>
              <a:xfrm>
                <a:off x="-357900" y="1525075"/>
                <a:ext cx="2665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58" extrusionOk="0">
                    <a:moveTo>
                      <a:pt x="232" y="649"/>
                    </a:moveTo>
                    <a:cubicBezTo>
                      <a:pt x="464" y="957"/>
                      <a:pt x="1035" y="911"/>
                      <a:pt x="1065" y="463"/>
                    </a:cubicBezTo>
                    <a:lnTo>
                      <a:pt x="1065" y="463"/>
                    </a:lnTo>
                    <a:cubicBezTo>
                      <a:pt x="1065" y="247"/>
                      <a:pt x="911" y="47"/>
                      <a:pt x="711" y="0"/>
                    </a:cubicBezTo>
                    <a:lnTo>
                      <a:pt x="711" y="0"/>
                    </a:lnTo>
                    <a:cubicBezTo>
                      <a:pt x="680" y="0"/>
                      <a:pt x="664" y="0"/>
                      <a:pt x="633" y="0"/>
                    </a:cubicBezTo>
                    <a:lnTo>
                      <a:pt x="633" y="0"/>
                    </a:lnTo>
                    <a:cubicBezTo>
                      <a:pt x="325" y="0"/>
                      <a:pt x="1" y="371"/>
                      <a:pt x="232" y="64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28"/>
              <p:cNvSpPr/>
              <p:nvPr/>
            </p:nvSpPr>
            <p:spPr>
              <a:xfrm>
                <a:off x="-352500" y="1527000"/>
                <a:ext cx="1545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7" extrusionOk="0">
                    <a:moveTo>
                      <a:pt x="124" y="371"/>
                    </a:moveTo>
                    <a:cubicBezTo>
                      <a:pt x="263" y="556"/>
                      <a:pt x="603" y="525"/>
                      <a:pt x="618" y="263"/>
                    </a:cubicBezTo>
                    <a:lnTo>
                      <a:pt x="618" y="263"/>
                    </a:lnTo>
                    <a:cubicBezTo>
                      <a:pt x="618" y="139"/>
                      <a:pt x="525" y="31"/>
                      <a:pt x="417" y="1"/>
                    </a:cubicBezTo>
                    <a:lnTo>
                      <a:pt x="417" y="1"/>
                    </a:lnTo>
                    <a:cubicBezTo>
                      <a:pt x="402" y="1"/>
                      <a:pt x="387" y="1"/>
                      <a:pt x="371" y="1"/>
                    </a:cubicBezTo>
                    <a:lnTo>
                      <a:pt x="371" y="1"/>
                    </a:lnTo>
                    <a:cubicBezTo>
                      <a:pt x="186" y="1"/>
                      <a:pt x="1" y="217"/>
                      <a:pt x="124" y="37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28"/>
              <p:cNvSpPr/>
              <p:nvPr/>
            </p:nvSpPr>
            <p:spPr>
              <a:xfrm>
                <a:off x="-175425" y="1140875"/>
                <a:ext cx="26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57" extrusionOk="0">
                    <a:moveTo>
                      <a:pt x="216" y="648"/>
                    </a:moveTo>
                    <a:cubicBezTo>
                      <a:pt x="463" y="957"/>
                      <a:pt x="1019" y="910"/>
                      <a:pt x="1049" y="463"/>
                    </a:cubicBezTo>
                    <a:lnTo>
                      <a:pt x="1049" y="463"/>
                    </a:lnTo>
                    <a:cubicBezTo>
                      <a:pt x="1065" y="262"/>
                      <a:pt x="895" y="62"/>
                      <a:pt x="695" y="15"/>
                    </a:cubicBezTo>
                    <a:lnTo>
                      <a:pt x="695" y="15"/>
                    </a:lnTo>
                    <a:cubicBezTo>
                      <a:pt x="679" y="0"/>
                      <a:pt x="648" y="0"/>
                      <a:pt x="617" y="0"/>
                    </a:cubicBezTo>
                    <a:lnTo>
                      <a:pt x="617" y="0"/>
                    </a:lnTo>
                    <a:cubicBezTo>
                      <a:pt x="309" y="0"/>
                      <a:pt x="0" y="370"/>
                      <a:pt x="216" y="648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28"/>
              <p:cNvSpPr/>
              <p:nvPr/>
            </p:nvSpPr>
            <p:spPr>
              <a:xfrm>
                <a:off x="-170425" y="1142800"/>
                <a:ext cx="15850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56" extrusionOk="0">
                    <a:moveTo>
                      <a:pt x="140" y="386"/>
                    </a:moveTo>
                    <a:cubicBezTo>
                      <a:pt x="279" y="556"/>
                      <a:pt x="603" y="540"/>
                      <a:pt x="618" y="263"/>
                    </a:cubicBezTo>
                    <a:lnTo>
                      <a:pt x="618" y="263"/>
                    </a:lnTo>
                    <a:cubicBezTo>
                      <a:pt x="633" y="155"/>
                      <a:pt x="541" y="31"/>
                      <a:pt x="417" y="0"/>
                    </a:cubicBezTo>
                    <a:lnTo>
                      <a:pt x="417" y="0"/>
                    </a:lnTo>
                    <a:cubicBezTo>
                      <a:pt x="402" y="0"/>
                      <a:pt x="387" y="0"/>
                      <a:pt x="371" y="0"/>
                    </a:cubicBezTo>
                    <a:lnTo>
                      <a:pt x="371" y="0"/>
                    </a:lnTo>
                    <a:cubicBezTo>
                      <a:pt x="186" y="0"/>
                      <a:pt x="1" y="216"/>
                      <a:pt x="140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28"/>
              <p:cNvSpPr/>
              <p:nvPr/>
            </p:nvSpPr>
            <p:spPr>
              <a:xfrm>
                <a:off x="-30775" y="1599900"/>
                <a:ext cx="29725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73" extrusionOk="0">
                    <a:moveTo>
                      <a:pt x="170" y="263"/>
                    </a:moveTo>
                    <a:cubicBezTo>
                      <a:pt x="0" y="680"/>
                      <a:pt x="479" y="973"/>
                      <a:pt x="834" y="803"/>
                    </a:cubicBezTo>
                    <a:lnTo>
                      <a:pt x="834" y="803"/>
                    </a:lnTo>
                    <a:cubicBezTo>
                      <a:pt x="1189" y="634"/>
                      <a:pt x="1019" y="93"/>
                      <a:pt x="679" y="16"/>
                    </a:cubicBezTo>
                    <a:lnTo>
                      <a:pt x="679" y="16"/>
                    </a:lnTo>
                    <a:cubicBezTo>
                      <a:pt x="649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7" y="1"/>
                      <a:pt x="232" y="109"/>
                      <a:pt x="170" y="263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8"/>
              <p:cNvSpPr/>
              <p:nvPr/>
            </p:nvSpPr>
            <p:spPr>
              <a:xfrm>
                <a:off x="-22675" y="1602600"/>
                <a:ext cx="173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57" extrusionOk="0">
                    <a:moveTo>
                      <a:pt x="109" y="155"/>
                    </a:moveTo>
                    <a:cubicBezTo>
                      <a:pt x="1" y="402"/>
                      <a:pt x="294" y="556"/>
                      <a:pt x="494" y="464"/>
                    </a:cubicBezTo>
                    <a:lnTo>
                      <a:pt x="494" y="464"/>
                    </a:lnTo>
                    <a:cubicBezTo>
                      <a:pt x="695" y="371"/>
                      <a:pt x="602" y="47"/>
                      <a:pt x="402" y="1"/>
                    </a:cubicBezTo>
                    <a:lnTo>
                      <a:pt x="402" y="1"/>
                    </a:lnTo>
                    <a:cubicBezTo>
                      <a:pt x="386" y="1"/>
                      <a:pt x="371" y="1"/>
                      <a:pt x="340" y="1"/>
                    </a:cubicBezTo>
                    <a:lnTo>
                      <a:pt x="340" y="1"/>
                    </a:lnTo>
                    <a:cubicBezTo>
                      <a:pt x="247" y="1"/>
                      <a:pt x="139" y="63"/>
                      <a:pt x="109" y="15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8"/>
              <p:cNvSpPr/>
              <p:nvPr/>
            </p:nvSpPr>
            <p:spPr>
              <a:xfrm>
                <a:off x="-27700" y="1174800"/>
                <a:ext cx="297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974" extrusionOk="0">
                    <a:moveTo>
                      <a:pt x="171" y="263"/>
                    </a:moveTo>
                    <a:cubicBezTo>
                      <a:pt x="1" y="680"/>
                      <a:pt x="495" y="973"/>
                      <a:pt x="850" y="788"/>
                    </a:cubicBezTo>
                    <a:lnTo>
                      <a:pt x="850" y="788"/>
                    </a:lnTo>
                    <a:cubicBezTo>
                      <a:pt x="1189" y="634"/>
                      <a:pt x="1019" y="93"/>
                      <a:pt x="695" y="1"/>
                    </a:cubicBezTo>
                    <a:lnTo>
                      <a:pt x="695" y="1"/>
                    </a:lnTo>
                    <a:cubicBezTo>
                      <a:pt x="664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8" y="1"/>
                      <a:pt x="248" y="109"/>
                      <a:pt x="171" y="263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28"/>
              <p:cNvSpPr/>
              <p:nvPr/>
            </p:nvSpPr>
            <p:spPr>
              <a:xfrm>
                <a:off x="-19200" y="1177125"/>
                <a:ext cx="173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72" extrusionOk="0">
                    <a:moveTo>
                      <a:pt x="93" y="170"/>
                    </a:moveTo>
                    <a:cubicBezTo>
                      <a:pt x="0" y="402"/>
                      <a:pt x="278" y="571"/>
                      <a:pt x="479" y="479"/>
                    </a:cubicBezTo>
                    <a:lnTo>
                      <a:pt x="479" y="479"/>
                    </a:lnTo>
                    <a:cubicBezTo>
                      <a:pt x="695" y="371"/>
                      <a:pt x="587" y="62"/>
                      <a:pt x="402" y="16"/>
                    </a:cubicBezTo>
                    <a:lnTo>
                      <a:pt x="402" y="16"/>
                    </a:lnTo>
                    <a:cubicBezTo>
                      <a:pt x="371" y="16"/>
                      <a:pt x="355" y="0"/>
                      <a:pt x="340" y="0"/>
                    </a:cubicBezTo>
                    <a:lnTo>
                      <a:pt x="340" y="0"/>
                    </a:lnTo>
                    <a:cubicBezTo>
                      <a:pt x="232" y="0"/>
                      <a:pt x="139" y="62"/>
                      <a:pt x="93" y="17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28"/>
              <p:cNvSpPr/>
              <p:nvPr/>
            </p:nvSpPr>
            <p:spPr>
              <a:xfrm>
                <a:off x="-505625" y="2171200"/>
                <a:ext cx="18525" cy="4266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7067" extrusionOk="0">
                    <a:moveTo>
                      <a:pt x="633" y="1"/>
                    </a:moveTo>
                    <a:cubicBezTo>
                      <a:pt x="293" y="2825"/>
                      <a:pt x="77" y="5679"/>
                      <a:pt x="15" y="8518"/>
                    </a:cubicBezTo>
                    <a:cubicBezTo>
                      <a:pt x="0" y="9953"/>
                      <a:pt x="15" y="11373"/>
                      <a:pt x="93" y="12808"/>
                    </a:cubicBezTo>
                    <a:cubicBezTo>
                      <a:pt x="154" y="14227"/>
                      <a:pt x="262" y="15647"/>
                      <a:pt x="432" y="17067"/>
                    </a:cubicBezTo>
                    <a:lnTo>
                      <a:pt x="540" y="17051"/>
                    </a:lnTo>
                    <a:cubicBezTo>
                      <a:pt x="386" y="15632"/>
                      <a:pt x="293" y="14212"/>
                      <a:pt x="247" y="12792"/>
                    </a:cubicBezTo>
                    <a:cubicBezTo>
                      <a:pt x="185" y="11373"/>
                      <a:pt x="185" y="9953"/>
                      <a:pt x="216" y="8534"/>
                    </a:cubicBezTo>
                    <a:cubicBezTo>
                      <a:pt x="247" y="5679"/>
                      <a:pt x="432" y="2840"/>
                      <a:pt x="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8"/>
              <p:cNvSpPr/>
              <p:nvPr/>
            </p:nvSpPr>
            <p:spPr>
              <a:xfrm>
                <a:off x="-344400" y="2245650"/>
                <a:ext cx="184025" cy="387325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93" extrusionOk="0">
                    <a:moveTo>
                      <a:pt x="7268" y="1"/>
                    </a:moveTo>
                    <a:cubicBezTo>
                      <a:pt x="6296" y="2686"/>
                      <a:pt x="5216" y="5324"/>
                      <a:pt x="4013" y="7901"/>
                    </a:cubicBezTo>
                    <a:cubicBezTo>
                      <a:pt x="3426" y="9197"/>
                      <a:pt x="2794" y="10478"/>
                      <a:pt x="2130" y="11728"/>
                    </a:cubicBezTo>
                    <a:cubicBezTo>
                      <a:pt x="1467" y="12993"/>
                      <a:pt x="757" y="14227"/>
                      <a:pt x="1" y="15431"/>
                    </a:cubicBezTo>
                    <a:lnTo>
                      <a:pt x="93" y="15493"/>
                    </a:lnTo>
                    <a:cubicBezTo>
                      <a:pt x="865" y="14289"/>
                      <a:pt x="1590" y="13055"/>
                      <a:pt x="2269" y="11805"/>
                    </a:cubicBezTo>
                    <a:cubicBezTo>
                      <a:pt x="2948" y="10555"/>
                      <a:pt x="3596" y="9274"/>
                      <a:pt x="4198" y="7994"/>
                    </a:cubicBezTo>
                    <a:cubicBezTo>
                      <a:pt x="5386" y="5386"/>
                      <a:pt x="6420" y="2732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8"/>
              <p:cNvSpPr/>
              <p:nvPr/>
            </p:nvSpPr>
            <p:spPr>
              <a:xfrm>
                <a:off x="-488275" y="2597475"/>
                <a:ext cx="14120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648" h="1426" extrusionOk="0">
                    <a:moveTo>
                      <a:pt x="62" y="0"/>
                    </a:moveTo>
                    <a:lnTo>
                      <a:pt x="0" y="93"/>
                    </a:lnTo>
                    <a:cubicBezTo>
                      <a:pt x="849" y="586"/>
                      <a:pt x="1759" y="988"/>
                      <a:pt x="2716" y="1219"/>
                    </a:cubicBezTo>
                    <a:cubicBezTo>
                      <a:pt x="3359" y="1354"/>
                      <a:pt x="4023" y="1426"/>
                      <a:pt x="4684" y="1426"/>
                    </a:cubicBezTo>
                    <a:cubicBezTo>
                      <a:pt x="5007" y="1426"/>
                      <a:pt x="5329" y="1409"/>
                      <a:pt x="5648" y="1373"/>
                    </a:cubicBezTo>
                    <a:lnTo>
                      <a:pt x="5632" y="1265"/>
                    </a:lnTo>
                    <a:cubicBezTo>
                      <a:pt x="5393" y="1281"/>
                      <a:pt x="5154" y="1289"/>
                      <a:pt x="4913" y="1289"/>
                    </a:cubicBezTo>
                    <a:cubicBezTo>
                      <a:pt x="4672" y="1289"/>
                      <a:pt x="4429" y="1281"/>
                      <a:pt x="4182" y="1265"/>
                    </a:cubicBezTo>
                    <a:cubicBezTo>
                      <a:pt x="3704" y="1219"/>
                      <a:pt x="3225" y="1142"/>
                      <a:pt x="2762" y="1018"/>
                    </a:cubicBezTo>
                    <a:cubicBezTo>
                      <a:pt x="1821" y="818"/>
                      <a:pt x="911" y="463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28"/>
              <p:cNvSpPr/>
              <p:nvPr/>
            </p:nvSpPr>
            <p:spPr>
              <a:xfrm>
                <a:off x="-502925" y="21588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55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8" y="571"/>
                    </a:cubicBezTo>
                    <a:lnTo>
                      <a:pt x="1018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6"/>
                      <a:pt x="355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28"/>
              <p:cNvSpPr/>
              <p:nvPr/>
            </p:nvSpPr>
            <p:spPr>
              <a:xfrm>
                <a:off x="-498700" y="21650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48" y="1"/>
                      <a:pt x="201" y="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8"/>
              <p:cNvSpPr/>
              <p:nvPr/>
            </p:nvSpPr>
            <p:spPr>
              <a:xfrm>
                <a:off x="-506400" y="25839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40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9" y="571"/>
                    </a:cubicBezTo>
                    <a:lnTo>
                      <a:pt x="1019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5"/>
                      <a:pt x="340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8"/>
              <p:cNvSpPr/>
              <p:nvPr/>
            </p:nvSpPr>
            <p:spPr>
              <a:xfrm>
                <a:off x="-502175" y="25901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32" y="1"/>
                      <a:pt x="201" y="32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28"/>
              <p:cNvSpPr/>
              <p:nvPr/>
            </p:nvSpPr>
            <p:spPr>
              <a:xfrm>
                <a:off x="-173125" y="2233700"/>
                <a:ext cx="27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11" extrusionOk="0">
                    <a:moveTo>
                      <a:pt x="16" y="386"/>
                    </a:moveTo>
                    <a:cubicBezTo>
                      <a:pt x="1" y="587"/>
                      <a:pt x="171" y="787"/>
                      <a:pt x="371" y="834"/>
                    </a:cubicBezTo>
                    <a:lnTo>
                      <a:pt x="371" y="834"/>
                    </a:lnTo>
                    <a:cubicBezTo>
                      <a:pt x="711" y="911"/>
                      <a:pt x="1096" y="494"/>
                      <a:pt x="849" y="201"/>
                    </a:cubicBezTo>
                    <a:lnTo>
                      <a:pt x="849" y="201"/>
                    </a:lnTo>
                    <a:cubicBezTo>
                      <a:pt x="741" y="62"/>
                      <a:pt x="587" y="1"/>
                      <a:pt x="433" y="1"/>
                    </a:cubicBezTo>
                    <a:lnTo>
                      <a:pt x="433" y="1"/>
                    </a:lnTo>
                    <a:cubicBezTo>
                      <a:pt x="232" y="1"/>
                      <a:pt x="32" y="124"/>
                      <a:pt x="16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28"/>
              <p:cNvSpPr/>
              <p:nvPr/>
            </p:nvSpPr>
            <p:spPr>
              <a:xfrm>
                <a:off x="-166950" y="2240650"/>
                <a:ext cx="158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1" y="216"/>
                    </a:moveTo>
                    <a:cubicBezTo>
                      <a:pt x="1" y="340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2" y="525"/>
                      <a:pt x="633" y="293"/>
                      <a:pt x="494" y="108"/>
                    </a:cubicBezTo>
                    <a:lnTo>
                      <a:pt x="494" y="108"/>
                    </a:lnTo>
                    <a:cubicBezTo>
                      <a:pt x="433" y="31"/>
                      <a:pt x="340" y="0"/>
                      <a:pt x="248" y="0"/>
                    </a:cubicBezTo>
                    <a:lnTo>
                      <a:pt x="248" y="0"/>
                    </a:lnTo>
                    <a:cubicBezTo>
                      <a:pt x="124" y="0"/>
                      <a:pt x="16" y="77"/>
                      <a:pt x="1" y="2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8"/>
              <p:cNvSpPr/>
              <p:nvPr/>
            </p:nvSpPr>
            <p:spPr>
              <a:xfrm>
                <a:off x="-355575" y="2617525"/>
                <a:ext cx="274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11" extrusionOk="0">
                    <a:moveTo>
                      <a:pt x="16" y="386"/>
                    </a:moveTo>
                    <a:cubicBezTo>
                      <a:pt x="0" y="602"/>
                      <a:pt x="170" y="803"/>
                      <a:pt x="371" y="849"/>
                    </a:cubicBezTo>
                    <a:lnTo>
                      <a:pt x="371" y="849"/>
                    </a:lnTo>
                    <a:cubicBezTo>
                      <a:pt x="710" y="911"/>
                      <a:pt x="1096" y="510"/>
                      <a:pt x="849" y="201"/>
                    </a:cubicBezTo>
                    <a:lnTo>
                      <a:pt x="849" y="201"/>
                    </a:lnTo>
                    <a:cubicBezTo>
                      <a:pt x="741" y="78"/>
                      <a:pt x="587" y="0"/>
                      <a:pt x="432" y="0"/>
                    </a:cubicBezTo>
                    <a:lnTo>
                      <a:pt x="432" y="0"/>
                    </a:lnTo>
                    <a:cubicBezTo>
                      <a:pt x="232" y="0"/>
                      <a:pt x="31" y="124"/>
                      <a:pt x="16" y="38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8"/>
              <p:cNvSpPr/>
              <p:nvPr/>
            </p:nvSpPr>
            <p:spPr>
              <a:xfrm>
                <a:off x="-349400" y="2624475"/>
                <a:ext cx="158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41" extrusionOk="0">
                    <a:moveTo>
                      <a:pt x="0" y="232"/>
                    </a:moveTo>
                    <a:cubicBezTo>
                      <a:pt x="0" y="355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1" y="540"/>
                      <a:pt x="633" y="293"/>
                      <a:pt x="494" y="124"/>
                    </a:cubicBezTo>
                    <a:lnTo>
                      <a:pt x="494" y="124"/>
                    </a:lnTo>
                    <a:cubicBezTo>
                      <a:pt x="432" y="46"/>
                      <a:pt x="340" y="0"/>
                      <a:pt x="247" y="0"/>
                    </a:cubicBezTo>
                    <a:lnTo>
                      <a:pt x="247" y="0"/>
                    </a:lnTo>
                    <a:cubicBezTo>
                      <a:pt x="124" y="0"/>
                      <a:pt x="16" y="77"/>
                      <a:pt x="0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28"/>
              <p:cNvSpPr/>
              <p:nvPr/>
            </p:nvSpPr>
            <p:spPr>
              <a:xfrm>
                <a:off x="-428875" y="1718725"/>
                <a:ext cx="386550" cy="901150"/>
              </a:xfrm>
              <a:custGeom>
                <a:avLst/>
                <a:gdLst/>
                <a:ahLst/>
                <a:cxnLst/>
                <a:rect l="l" t="t" r="r" b="b"/>
                <a:pathLst>
                  <a:path w="15462" h="36046" extrusionOk="0">
                    <a:moveTo>
                      <a:pt x="14057" y="5432"/>
                    </a:moveTo>
                    <a:cubicBezTo>
                      <a:pt x="12777" y="14890"/>
                      <a:pt x="8688" y="23701"/>
                      <a:pt x="4645" y="32357"/>
                    </a:cubicBezTo>
                    <a:cubicBezTo>
                      <a:pt x="4198" y="33314"/>
                      <a:pt x="3735" y="34301"/>
                      <a:pt x="2917" y="34950"/>
                    </a:cubicBezTo>
                    <a:cubicBezTo>
                      <a:pt x="2099" y="35613"/>
                      <a:pt x="818" y="35844"/>
                      <a:pt x="1" y="35181"/>
                    </a:cubicBezTo>
                    <a:cubicBezTo>
                      <a:pt x="633" y="35983"/>
                      <a:pt x="1883" y="36045"/>
                      <a:pt x="2793" y="35582"/>
                    </a:cubicBezTo>
                    <a:cubicBezTo>
                      <a:pt x="3688" y="35119"/>
                      <a:pt x="4321" y="34255"/>
                      <a:pt x="4877" y="33406"/>
                    </a:cubicBezTo>
                    <a:cubicBezTo>
                      <a:pt x="8425" y="27975"/>
                      <a:pt x="10478" y="21710"/>
                      <a:pt x="12376" y="15508"/>
                    </a:cubicBezTo>
                    <a:cubicBezTo>
                      <a:pt x="13919" y="10447"/>
                      <a:pt x="15415" y="5293"/>
                      <a:pt x="15462" y="0"/>
                    </a:cubicBezTo>
                    <a:cubicBezTo>
                      <a:pt x="14783" y="2022"/>
                      <a:pt x="14304" y="4120"/>
                      <a:pt x="14042" y="623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28"/>
              <p:cNvSpPr/>
              <p:nvPr/>
            </p:nvSpPr>
            <p:spPr>
              <a:xfrm>
                <a:off x="-217475" y="1230750"/>
                <a:ext cx="142375" cy="324575"/>
              </a:xfrm>
              <a:custGeom>
                <a:avLst/>
                <a:gdLst/>
                <a:ahLst/>
                <a:cxnLst/>
                <a:rect l="l" t="t" r="r" b="b"/>
                <a:pathLst>
                  <a:path w="5695" h="12983" extrusionOk="0">
                    <a:moveTo>
                      <a:pt x="4273" y="0"/>
                    </a:moveTo>
                    <a:cubicBezTo>
                      <a:pt x="4167" y="0"/>
                      <a:pt x="4032" y="125"/>
                      <a:pt x="3842" y="371"/>
                    </a:cubicBezTo>
                    <a:cubicBezTo>
                      <a:pt x="2701" y="1867"/>
                      <a:pt x="2130" y="4290"/>
                      <a:pt x="1528" y="6033"/>
                    </a:cubicBezTo>
                    <a:cubicBezTo>
                      <a:pt x="1019" y="7484"/>
                      <a:pt x="571" y="8950"/>
                      <a:pt x="170" y="10416"/>
                    </a:cubicBezTo>
                    <a:cubicBezTo>
                      <a:pt x="77" y="10755"/>
                      <a:pt x="0" y="11095"/>
                      <a:pt x="62" y="11434"/>
                    </a:cubicBezTo>
                    <a:cubicBezTo>
                      <a:pt x="157" y="11893"/>
                      <a:pt x="298" y="12065"/>
                      <a:pt x="458" y="12065"/>
                    </a:cubicBezTo>
                    <a:cubicBezTo>
                      <a:pt x="844" y="12065"/>
                      <a:pt x="1333" y="11054"/>
                      <a:pt x="1497" y="10693"/>
                    </a:cubicBezTo>
                    <a:cubicBezTo>
                      <a:pt x="1975" y="9675"/>
                      <a:pt x="2392" y="8641"/>
                      <a:pt x="2778" y="7576"/>
                    </a:cubicBezTo>
                    <a:lnTo>
                      <a:pt x="2778" y="7576"/>
                    </a:lnTo>
                    <a:cubicBezTo>
                      <a:pt x="2562" y="8718"/>
                      <a:pt x="2330" y="9860"/>
                      <a:pt x="2114" y="11002"/>
                    </a:cubicBezTo>
                    <a:cubicBezTo>
                      <a:pt x="2029" y="11456"/>
                      <a:pt x="2257" y="12982"/>
                      <a:pt x="3016" y="12982"/>
                    </a:cubicBezTo>
                    <a:cubicBezTo>
                      <a:pt x="3082" y="12982"/>
                      <a:pt x="3151" y="12971"/>
                      <a:pt x="3225" y="12946"/>
                    </a:cubicBezTo>
                    <a:cubicBezTo>
                      <a:pt x="3827" y="12730"/>
                      <a:pt x="3889" y="9721"/>
                      <a:pt x="3981" y="9089"/>
                    </a:cubicBezTo>
                    <a:lnTo>
                      <a:pt x="3981" y="9089"/>
                    </a:lnTo>
                    <a:cubicBezTo>
                      <a:pt x="3904" y="10107"/>
                      <a:pt x="3904" y="11110"/>
                      <a:pt x="3935" y="12128"/>
                    </a:cubicBezTo>
                    <a:cubicBezTo>
                      <a:pt x="3950" y="12406"/>
                      <a:pt x="3997" y="12746"/>
                      <a:pt x="4259" y="12869"/>
                    </a:cubicBezTo>
                    <a:cubicBezTo>
                      <a:pt x="4311" y="12893"/>
                      <a:pt x="4366" y="12904"/>
                      <a:pt x="4423" y="12904"/>
                    </a:cubicBezTo>
                    <a:cubicBezTo>
                      <a:pt x="4619" y="12904"/>
                      <a:pt x="4827" y="12771"/>
                      <a:pt x="4923" y="12591"/>
                    </a:cubicBezTo>
                    <a:cubicBezTo>
                      <a:pt x="5061" y="12360"/>
                      <a:pt x="5077" y="12082"/>
                      <a:pt x="5077" y="11820"/>
                    </a:cubicBezTo>
                    <a:cubicBezTo>
                      <a:pt x="5169" y="8657"/>
                      <a:pt x="5694" y="5154"/>
                      <a:pt x="5169" y="2022"/>
                    </a:cubicBezTo>
                    <a:lnTo>
                      <a:pt x="5169" y="2022"/>
                    </a:lnTo>
                    <a:cubicBezTo>
                      <a:pt x="4830" y="2731"/>
                      <a:pt x="4583" y="3595"/>
                      <a:pt x="4413" y="4367"/>
                    </a:cubicBezTo>
                    <a:cubicBezTo>
                      <a:pt x="4660" y="3179"/>
                      <a:pt x="4845" y="1744"/>
                      <a:pt x="4568" y="540"/>
                    </a:cubicBezTo>
                    <a:cubicBezTo>
                      <a:pt x="4484" y="179"/>
                      <a:pt x="4399" y="0"/>
                      <a:pt x="4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8"/>
              <p:cNvSpPr/>
              <p:nvPr/>
            </p:nvSpPr>
            <p:spPr>
              <a:xfrm>
                <a:off x="-360975" y="1792200"/>
                <a:ext cx="190975" cy="271450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10858" extrusionOk="0">
                    <a:moveTo>
                      <a:pt x="2315" y="1"/>
                    </a:moveTo>
                    <a:cubicBezTo>
                      <a:pt x="2011" y="1"/>
                      <a:pt x="1679" y="379"/>
                      <a:pt x="1482" y="934"/>
                    </a:cubicBezTo>
                    <a:cubicBezTo>
                      <a:pt x="664" y="3388"/>
                      <a:pt x="386" y="6304"/>
                      <a:pt x="77" y="8865"/>
                    </a:cubicBezTo>
                    <a:cubicBezTo>
                      <a:pt x="47" y="9174"/>
                      <a:pt x="0" y="9498"/>
                      <a:pt x="77" y="9807"/>
                    </a:cubicBezTo>
                    <a:cubicBezTo>
                      <a:pt x="155" y="10100"/>
                      <a:pt x="371" y="10362"/>
                      <a:pt x="664" y="10393"/>
                    </a:cubicBezTo>
                    <a:cubicBezTo>
                      <a:pt x="671" y="10393"/>
                      <a:pt x="678" y="10393"/>
                      <a:pt x="685" y="10393"/>
                    </a:cubicBezTo>
                    <a:cubicBezTo>
                      <a:pt x="1045" y="10393"/>
                      <a:pt x="1331" y="10015"/>
                      <a:pt x="1528" y="9652"/>
                    </a:cubicBezTo>
                    <a:cubicBezTo>
                      <a:pt x="2036" y="8732"/>
                      <a:pt x="2410" y="7726"/>
                      <a:pt x="2649" y="6700"/>
                    </a:cubicBezTo>
                    <a:lnTo>
                      <a:pt x="2649" y="6700"/>
                    </a:lnTo>
                    <a:cubicBezTo>
                      <a:pt x="2464" y="7564"/>
                      <a:pt x="2287" y="8439"/>
                      <a:pt x="2099" y="9313"/>
                    </a:cubicBezTo>
                    <a:cubicBezTo>
                      <a:pt x="2006" y="9791"/>
                      <a:pt x="1960" y="10439"/>
                      <a:pt x="2361" y="10624"/>
                    </a:cubicBezTo>
                    <a:cubicBezTo>
                      <a:pt x="2428" y="10659"/>
                      <a:pt x="2497" y="10675"/>
                      <a:pt x="2566" y="10675"/>
                    </a:cubicBezTo>
                    <a:cubicBezTo>
                      <a:pt x="2892" y="10675"/>
                      <a:pt x="3222" y="10323"/>
                      <a:pt x="3426" y="9992"/>
                    </a:cubicBezTo>
                    <a:cubicBezTo>
                      <a:pt x="3963" y="9132"/>
                      <a:pt x="4333" y="8119"/>
                      <a:pt x="4473" y="7091"/>
                    </a:cubicBezTo>
                    <a:lnTo>
                      <a:pt x="4473" y="7091"/>
                    </a:lnTo>
                    <a:cubicBezTo>
                      <a:pt x="4369" y="7885"/>
                      <a:pt x="4512" y="10779"/>
                      <a:pt x="5416" y="10856"/>
                    </a:cubicBezTo>
                    <a:cubicBezTo>
                      <a:pt x="5429" y="10857"/>
                      <a:pt x="5441" y="10857"/>
                      <a:pt x="5453" y="10857"/>
                    </a:cubicBezTo>
                    <a:cubicBezTo>
                      <a:pt x="6356" y="10857"/>
                      <a:pt x="6854" y="8085"/>
                      <a:pt x="7036" y="7415"/>
                    </a:cubicBezTo>
                    <a:cubicBezTo>
                      <a:pt x="7438" y="5779"/>
                      <a:pt x="7638" y="4097"/>
                      <a:pt x="7623" y="2431"/>
                    </a:cubicBezTo>
                    <a:cubicBezTo>
                      <a:pt x="7623" y="2082"/>
                      <a:pt x="7459" y="1627"/>
                      <a:pt x="7203" y="1627"/>
                    </a:cubicBezTo>
                    <a:cubicBezTo>
                      <a:pt x="7165" y="1627"/>
                      <a:pt x="7125" y="1638"/>
                      <a:pt x="7083" y="1660"/>
                    </a:cubicBezTo>
                    <a:cubicBezTo>
                      <a:pt x="6388" y="2647"/>
                      <a:pt x="5848" y="3758"/>
                      <a:pt x="5478" y="4915"/>
                    </a:cubicBezTo>
                    <a:cubicBezTo>
                      <a:pt x="5601" y="3897"/>
                      <a:pt x="5509" y="2863"/>
                      <a:pt x="5200" y="1906"/>
                    </a:cubicBezTo>
                    <a:cubicBezTo>
                      <a:pt x="5110" y="1635"/>
                      <a:pt x="4946" y="1335"/>
                      <a:pt x="4680" y="1335"/>
                    </a:cubicBezTo>
                    <a:cubicBezTo>
                      <a:pt x="4674" y="1335"/>
                      <a:pt x="4667" y="1335"/>
                      <a:pt x="4660" y="1335"/>
                    </a:cubicBezTo>
                    <a:cubicBezTo>
                      <a:pt x="4475" y="1366"/>
                      <a:pt x="4321" y="1552"/>
                      <a:pt x="4197" y="1737"/>
                    </a:cubicBezTo>
                    <a:cubicBezTo>
                      <a:pt x="3673" y="2554"/>
                      <a:pt x="3302" y="3480"/>
                      <a:pt x="3102" y="4452"/>
                    </a:cubicBezTo>
                    <a:cubicBezTo>
                      <a:pt x="3194" y="3233"/>
                      <a:pt x="3194" y="1829"/>
                      <a:pt x="2870" y="672"/>
                    </a:cubicBezTo>
                    <a:cubicBezTo>
                      <a:pt x="2741" y="199"/>
                      <a:pt x="2535" y="1"/>
                      <a:pt x="2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8"/>
              <p:cNvSpPr/>
              <p:nvPr/>
            </p:nvSpPr>
            <p:spPr>
              <a:xfrm>
                <a:off x="-419225" y="2326075"/>
                <a:ext cx="10932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192" extrusionOk="0">
                    <a:moveTo>
                      <a:pt x="1272" y="0"/>
                    </a:moveTo>
                    <a:cubicBezTo>
                      <a:pt x="850" y="0"/>
                      <a:pt x="421" y="778"/>
                      <a:pt x="386" y="1135"/>
                    </a:cubicBezTo>
                    <a:cubicBezTo>
                      <a:pt x="186" y="3156"/>
                      <a:pt x="0" y="5193"/>
                      <a:pt x="232" y="7199"/>
                    </a:cubicBezTo>
                    <a:cubicBezTo>
                      <a:pt x="278" y="7569"/>
                      <a:pt x="371" y="7986"/>
                      <a:pt x="695" y="8140"/>
                    </a:cubicBezTo>
                    <a:cubicBezTo>
                      <a:pt x="776" y="8176"/>
                      <a:pt x="860" y="8191"/>
                      <a:pt x="944" y="8191"/>
                    </a:cubicBezTo>
                    <a:cubicBezTo>
                      <a:pt x="1117" y="8191"/>
                      <a:pt x="1290" y="8126"/>
                      <a:pt x="1435" y="8032"/>
                    </a:cubicBezTo>
                    <a:cubicBezTo>
                      <a:pt x="1651" y="7878"/>
                      <a:pt x="1790" y="7662"/>
                      <a:pt x="1945" y="7446"/>
                    </a:cubicBezTo>
                    <a:cubicBezTo>
                      <a:pt x="2963" y="5872"/>
                      <a:pt x="3719" y="4129"/>
                      <a:pt x="4197" y="2323"/>
                    </a:cubicBezTo>
                    <a:cubicBezTo>
                      <a:pt x="4372" y="1653"/>
                      <a:pt x="3831" y="459"/>
                      <a:pt x="2977" y="459"/>
                    </a:cubicBezTo>
                    <a:cubicBezTo>
                      <a:pt x="2927" y="459"/>
                      <a:pt x="2876" y="463"/>
                      <a:pt x="2824" y="472"/>
                    </a:cubicBezTo>
                    <a:cubicBezTo>
                      <a:pt x="2469" y="518"/>
                      <a:pt x="2315" y="950"/>
                      <a:pt x="2238" y="1305"/>
                    </a:cubicBezTo>
                    <a:cubicBezTo>
                      <a:pt x="2053" y="2138"/>
                      <a:pt x="1852" y="2971"/>
                      <a:pt x="1667" y="3820"/>
                    </a:cubicBezTo>
                    <a:cubicBezTo>
                      <a:pt x="1698" y="2894"/>
                      <a:pt x="1744" y="1968"/>
                      <a:pt x="1775" y="1027"/>
                    </a:cubicBezTo>
                    <a:cubicBezTo>
                      <a:pt x="1790" y="796"/>
                      <a:pt x="1790" y="533"/>
                      <a:pt x="1682" y="317"/>
                    </a:cubicBezTo>
                    <a:cubicBezTo>
                      <a:pt x="1557" y="90"/>
                      <a:pt x="1415" y="0"/>
                      <a:pt x="12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28"/>
              <p:cNvSpPr/>
              <p:nvPr/>
            </p:nvSpPr>
            <p:spPr>
              <a:xfrm>
                <a:off x="-106375" y="1029375"/>
                <a:ext cx="105325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2964" extrusionOk="0">
                    <a:moveTo>
                      <a:pt x="185" y="1"/>
                    </a:moveTo>
                    <a:cubicBezTo>
                      <a:pt x="31" y="618"/>
                      <a:pt x="0" y="1266"/>
                      <a:pt x="77" y="1899"/>
                    </a:cubicBezTo>
                    <a:lnTo>
                      <a:pt x="77" y="1899"/>
                    </a:lnTo>
                    <a:cubicBezTo>
                      <a:pt x="77" y="2022"/>
                      <a:pt x="108" y="2130"/>
                      <a:pt x="124" y="2254"/>
                    </a:cubicBezTo>
                    <a:lnTo>
                      <a:pt x="124" y="2254"/>
                    </a:lnTo>
                    <a:cubicBezTo>
                      <a:pt x="278" y="2331"/>
                      <a:pt x="509" y="2392"/>
                      <a:pt x="695" y="2377"/>
                    </a:cubicBezTo>
                    <a:lnTo>
                      <a:pt x="695" y="2377"/>
                    </a:lnTo>
                    <a:cubicBezTo>
                      <a:pt x="803" y="1899"/>
                      <a:pt x="1034" y="1436"/>
                      <a:pt x="1142" y="957"/>
                    </a:cubicBezTo>
                    <a:lnTo>
                      <a:pt x="1142" y="957"/>
                    </a:lnTo>
                    <a:cubicBezTo>
                      <a:pt x="1697" y="1065"/>
                      <a:pt x="2330" y="1220"/>
                      <a:pt x="2886" y="1343"/>
                    </a:cubicBezTo>
                    <a:lnTo>
                      <a:pt x="2886" y="1343"/>
                    </a:lnTo>
                    <a:cubicBezTo>
                      <a:pt x="2762" y="1775"/>
                      <a:pt x="2670" y="2223"/>
                      <a:pt x="2546" y="2655"/>
                    </a:cubicBezTo>
                    <a:lnTo>
                      <a:pt x="2546" y="2655"/>
                    </a:lnTo>
                    <a:cubicBezTo>
                      <a:pt x="2747" y="2824"/>
                      <a:pt x="2978" y="2948"/>
                      <a:pt x="3241" y="2963"/>
                    </a:cubicBezTo>
                    <a:lnTo>
                      <a:pt x="3241" y="2963"/>
                    </a:lnTo>
                    <a:cubicBezTo>
                      <a:pt x="3719" y="2315"/>
                      <a:pt x="4043" y="1482"/>
                      <a:pt x="4213" y="711"/>
                    </a:cubicBezTo>
                    <a:lnTo>
                      <a:pt x="4213" y="711"/>
                    </a:lnTo>
                    <a:lnTo>
                      <a:pt x="4213" y="695"/>
                    </a:lnTo>
                    <a:cubicBezTo>
                      <a:pt x="3055" y="170"/>
                      <a:pt x="1790" y="1"/>
                      <a:pt x="525" y="1"/>
                    </a:cubicBezTo>
                    <a:lnTo>
                      <a:pt x="525" y="1"/>
                    </a:lnTo>
                    <a:cubicBezTo>
                      <a:pt x="417" y="1"/>
                      <a:pt x="293" y="1"/>
                      <a:pt x="185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28"/>
              <p:cNvSpPr/>
              <p:nvPr/>
            </p:nvSpPr>
            <p:spPr>
              <a:xfrm>
                <a:off x="-104450" y="1042875"/>
                <a:ext cx="10340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2424" extrusionOk="0">
                    <a:moveTo>
                      <a:pt x="371" y="1374"/>
                    </a:moveTo>
                    <a:cubicBezTo>
                      <a:pt x="247" y="1374"/>
                      <a:pt x="124" y="1374"/>
                      <a:pt x="0" y="1359"/>
                    </a:cubicBezTo>
                    <a:lnTo>
                      <a:pt x="0" y="1359"/>
                    </a:lnTo>
                    <a:cubicBezTo>
                      <a:pt x="0" y="1482"/>
                      <a:pt x="31" y="1590"/>
                      <a:pt x="47" y="1714"/>
                    </a:cubicBezTo>
                    <a:lnTo>
                      <a:pt x="47" y="1714"/>
                    </a:lnTo>
                    <a:cubicBezTo>
                      <a:pt x="201" y="1791"/>
                      <a:pt x="432" y="1852"/>
                      <a:pt x="618" y="1837"/>
                    </a:cubicBezTo>
                    <a:lnTo>
                      <a:pt x="618" y="1837"/>
                    </a:lnTo>
                    <a:cubicBezTo>
                      <a:pt x="726" y="1359"/>
                      <a:pt x="957" y="896"/>
                      <a:pt x="1065" y="417"/>
                    </a:cubicBezTo>
                    <a:lnTo>
                      <a:pt x="1065" y="417"/>
                    </a:lnTo>
                    <a:cubicBezTo>
                      <a:pt x="1620" y="525"/>
                      <a:pt x="2253" y="680"/>
                      <a:pt x="2809" y="803"/>
                    </a:cubicBezTo>
                    <a:lnTo>
                      <a:pt x="2809" y="803"/>
                    </a:lnTo>
                    <a:cubicBezTo>
                      <a:pt x="2685" y="1235"/>
                      <a:pt x="2593" y="1683"/>
                      <a:pt x="2469" y="2115"/>
                    </a:cubicBezTo>
                    <a:lnTo>
                      <a:pt x="2469" y="2115"/>
                    </a:lnTo>
                    <a:cubicBezTo>
                      <a:pt x="2670" y="2284"/>
                      <a:pt x="2901" y="2408"/>
                      <a:pt x="3164" y="2423"/>
                    </a:cubicBezTo>
                    <a:lnTo>
                      <a:pt x="3164" y="2423"/>
                    </a:lnTo>
                    <a:cubicBezTo>
                      <a:pt x="3642" y="1775"/>
                      <a:pt x="3966" y="942"/>
                      <a:pt x="4136" y="171"/>
                    </a:cubicBezTo>
                    <a:lnTo>
                      <a:pt x="4136" y="171"/>
                    </a:lnTo>
                    <a:cubicBezTo>
                      <a:pt x="3981" y="263"/>
                      <a:pt x="3842" y="387"/>
                      <a:pt x="3750" y="525"/>
                    </a:cubicBezTo>
                    <a:lnTo>
                      <a:pt x="3750" y="525"/>
                    </a:lnTo>
                    <a:cubicBezTo>
                      <a:pt x="3488" y="896"/>
                      <a:pt x="3380" y="1374"/>
                      <a:pt x="3164" y="1775"/>
                    </a:cubicBezTo>
                    <a:lnTo>
                      <a:pt x="3164" y="1775"/>
                    </a:lnTo>
                    <a:cubicBezTo>
                      <a:pt x="3025" y="1775"/>
                      <a:pt x="2870" y="1714"/>
                      <a:pt x="2793" y="1606"/>
                    </a:cubicBezTo>
                    <a:lnTo>
                      <a:pt x="2793" y="1606"/>
                    </a:lnTo>
                    <a:cubicBezTo>
                      <a:pt x="2839" y="1251"/>
                      <a:pt x="2947" y="896"/>
                      <a:pt x="3086" y="572"/>
                    </a:cubicBezTo>
                    <a:lnTo>
                      <a:pt x="3086" y="572"/>
                    </a:lnTo>
                    <a:cubicBezTo>
                      <a:pt x="2346" y="279"/>
                      <a:pt x="1667" y="109"/>
                      <a:pt x="880" y="1"/>
                    </a:cubicBezTo>
                    <a:lnTo>
                      <a:pt x="880" y="1"/>
                    </a:lnTo>
                    <a:cubicBezTo>
                      <a:pt x="772" y="479"/>
                      <a:pt x="571" y="927"/>
                      <a:pt x="371" y="137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8"/>
              <p:cNvSpPr/>
              <p:nvPr/>
            </p:nvSpPr>
            <p:spPr>
              <a:xfrm>
                <a:off x="-495225" y="2692350"/>
                <a:ext cx="104575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3165" extrusionOk="0">
                    <a:moveTo>
                      <a:pt x="926" y="1"/>
                    </a:moveTo>
                    <a:cubicBezTo>
                      <a:pt x="849" y="93"/>
                      <a:pt x="788" y="186"/>
                      <a:pt x="726" y="279"/>
                    </a:cubicBezTo>
                    <a:lnTo>
                      <a:pt x="726" y="279"/>
                    </a:lnTo>
                    <a:cubicBezTo>
                      <a:pt x="371" y="819"/>
                      <a:pt x="124" y="1420"/>
                      <a:pt x="1" y="2038"/>
                    </a:cubicBezTo>
                    <a:lnTo>
                      <a:pt x="1" y="2038"/>
                    </a:lnTo>
                    <a:cubicBezTo>
                      <a:pt x="1220" y="2670"/>
                      <a:pt x="2547" y="3133"/>
                      <a:pt x="3920" y="3164"/>
                    </a:cubicBezTo>
                    <a:lnTo>
                      <a:pt x="3920" y="3164"/>
                    </a:lnTo>
                    <a:lnTo>
                      <a:pt x="3920" y="3164"/>
                    </a:lnTo>
                    <a:cubicBezTo>
                      <a:pt x="4120" y="2393"/>
                      <a:pt x="4182" y="1498"/>
                      <a:pt x="4028" y="711"/>
                    </a:cubicBezTo>
                    <a:lnTo>
                      <a:pt x="4028" y="711"/>
                    </a:lnTo>
                    <a:cubicBezTo>
                      <a:pt x="3781" y="603"/>
                      <a:pt x="3534" y="618"/>
                      <a:pt x="3272" y="680"/>
                    </a:cubicBezTo>
                    <a:lnTo>
                      <a:pt x="3272" y="680"/>
                    </a:lnTo>
                    <a:cubicBezTo>
                      <a:pt x="3195" y="1127"/>
                      <a:pt x="3087" y="1559"/>
                      <a:pt x="3010" y="2022"/>
                    </a:cubicBezTo>
                    <a:lnTo>
                      <a:pt x="3010" y="2022"/>
                    </a:lnTo>
                    <a:cubicBezTo>
                      <a:pt x="2454" y="1883"/>
                      <a:pt x="1821" y="1744"/>
                      <a:pt x="1266" y="1606"/>
                    </a:cubicBezTo>
                    <a:lnTo>
                      <a:pt x="1266" y="1606"/>
                    </a:lnTo>
                    <a:cubicBezTo>
                      <a:pt x="1374" y="1112"/>
                      <a:pt x="1374" y="603"/>
                      <a:pt x="1482" y="124"/>
                    </a:cubicBezTo>
                    <a:lnTo>
                      <a:pt x="1482" y="124"/>
                    </a:lnTo>
                    <a:cubicBezTo>
                      <a:pt x="1343" y="32"/>
                      <a:pt x="1112" y="1"/>
                      <a:pt x="942" y="1"/>
                    </a:cubicBezTo>
                    <a:lnTo>
                      <a:pt x="942" y="1"/>
                    </a:lnTo>
                    <a:cubicBezTo>
                      <a:pt x="926" y="1"/>
                      <a:pt x="926" y="1"/>
                      <a:pt x="926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8"/>
              <p:cNvSpPr/>
              <p:nvPr/>
            </p:nvSpPr>
            <p:spPr>
              <a:xfrm>
                <a:off x="-477100" y="2692350"/>
                <a:ext cx="864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65" extrusionOk="0">
                    <a:moveTo>
                      <a:pt x="201" y="1"/>
                    </a:moveTo>
                    <a:cubicBezTo>
                      <a:pt x="124" y="93"/>
                      <a:pt x="63" y="186"/>
                      <a:pt x="1" y="279"/>
                    </a:cubicBezTo>
                    <a:lnTo>
                      <a:pt x="1" y="279"/>
                    </a:lnTo>
                    <a:cubicBezTo>
                      <a:pt x="109" y="340"/>
                      <a:pt x="232" y="387"/>
                      <a:pt x="356" y="433"/>
                    </a:cubicBezTo>
                    <a:lnTo>
                      <a:pt x="356" y="433"/>
                    </a:lnTo>
                    <a:cubicBezTo>
                      <a:pt x="325" y="927"/>
                      <a:pt x="309" y="1420"/>
                      <a:pt x="201" y="1883"/>
                    </a:cubicBezTo>
                    <a:lnTo>
                      <a:pt x="201" y="1883"/>
                    </a:lnTo>
                    <a:cubicBezTo>
                      <a:pt x="942" y="2146"/>
                      <a:pt x="1636" y="2269"/>
                      <a:pt x="2423" y="2346"/>
                    </a:cubicBezTo>
                    <a:lnTo>
                      <a:pt x="2423" y="2346"/>
                    </a:lnTo>
                    <a:cubicBezTo>
                      <a:pt x="2439" y="1991"/>
                      <a:pt x="2501" y="1621"/>
                      <a:pt x="2609" y="1282"/>
                    </a:cubicBezTo>
                    <a:lnTo>
                      <a:pt x="2609" y="1282"/>
                    </a:lnTo>
                    <a:cubicBezTo>
                      <a:pt x="2747" y="1220"/>
                      <a:pt x="2902" y="1220"/>
                      <a:pt x="3041" y="1297"/>
                    </a:cubicBezTo>
                    <a:lnTo>
                      <a:pt x="3041" y="1297"/>
                    </a:lnTo>
                    <a:cubicBezTo>
                      <a:pt x="3041" y="1760"/>
                      <a:pt x="2933" y="2223"/>
                      <a:pt x="3010" y="2670"/>
                    </a:cubicBezTo>
                    <a:lnTo>
                      <a:pt x="3010" y="2670"/>
                    </a:lnTo>
                    <a:cubicBezTo>
                      <a:pt x="3041" y="2840"/>
                      <a:pt x="3102" y="3010"/>
                      <a:pt x="3195" y="3164"/>
                    </a:cubicBezTo>
                    <a:lnTo>
                      <a:pt x="3195" y="3164"/>
                    </a:lnTo>
                    <a:cubicBezTo>
                      <a:pt x="3395" y="2393"/>
                      <a:pt x="3457" y="1498"/>
                      <a:pt x="3303" y="711"/>
                    </a:cubicBezTo>
                    <a:lnTo>
                      <a:pt x="3303" y="711"/>
                    </a:lnTo>
                    <a:cubicBezTo>
                      <a:pt x="3056" y="603"/>
                      <a:pt x="2809" y="618"/>
                      <a:pt x="2547" y="680"/>
                    </a:cubicBezTo>
                    <a:lnTo>
                      <a:pt x="2547" y="680"/>
                    </a:lnTo>
                    <a:cubicBezTo>
                      <a:pt x="2470" y="1127"/>
                      <a:pt x="2362" y="1559"/>
                      <a:pt x="2285" y="2022"/>
                    </a:cubicBezTo>
                    <a:lnTo>
                      <a:pt x="2285" y="2022"/>
                    </a:lnTo>
                    <a:cubicBezTo>
                      <a:pt x="1729" y="1883"/>
                      <a:pt x="1096" y="1744"/>
                      <a:pt x="541" y="1606"/>
                    </a:cubicBezTo>
                    <a:lnTo>
                      <a:pt x="541" y="1606"/>
                    </a:lnTo>
                    <a:cubicBezTo>
                      <a:pt x="649" y="1112"/>
                      <a:pt x="649" y="603"/>
                      <a:pt x="757" y="124"/>
                    </a:cubicBezTo>
                    <a:lnTo>
                      <a:pt x="757" y="124"/>
                    </a:lnTo>
                    <a:cubicBezTo>
                      <a:pt x="618" y="32"/>
                      <a:pt x="387" y="1"/>
                      <a:pt x="217" y="1"/>
                    </a:cubicBezTo>
                    <a:lnTo>
                      <a:pt x="217" y="1"/>
                    </a:lnTo>
                    <a:cubicBezTo>
                      <a:pt x="201" y="1"/>
                      <a:pt x="201" y="1"/>
                      <a:pt x="201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06" name="Google Shape;2606;p28"/>
          <p:cNvGrpSpPr/>
          <p:nvPr/>
        </p:nvGrpSpPr>
        <p:grpSpPr>
          <a:xfrm>
            <a:off x="10340918" y="282011"/>
            <a:ext cx="1108569" cy="1094312"/>
            <a:chOff x="7769475" y="460437"/>
            <a:chExt cx="579271" cy="571820"/>
          </a:xfrm>
        </p:grpSpPr>
        <p:sp>
          <p:nvSpPr>
            <p:cNvPr id="2607" name="Google Shape;2607;p28"/>
            <p:cNvSpPr/>
            <p:nvPr/>
          </p:nvSpPr>
          <p:spPr>
            <a:xfrm>
              <a:off x="7797765" y="460437"/>
              <a:ext cx="269964" cy="474269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8071404" y="526034"/>
              <a:ext cx="277342" cy="473350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28"/>
            <p:cNvGrpSpPr/>
            <p:nvPr/>
          </p:nvGrpSpPr>
          <p:grpSpPr>
            <a:xfrm>
              <a:off x="7769475" y="493143"/>
              <a:ext cx="551232" cy="539114"/>
              <a:chOff x="958963" y="4276050"/>
              <a:chExt cx="495000" cy="484075"/>
            </a:xfrm>
          </p:grpSpPr>
          <p:sp>
            <p:nvSpPr>
              <p:cNvPr id="2610" name="Google Shape;2610;p2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2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2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2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2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2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0" name="Google Shape;2620;p28"/>
          <p:cNvSpPr/>
          <p:nvPr/>
        </p:nvSpPr>
        <p:spPr>
          <a:xfrm rot="3566818">
            <a:off x="7012618" y="4871573"/>
            <a:ext cx="3471076" cy="3399811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21" name="Google Shape;2621;p28"/>
          <p:cNvGrpSpPr/>
          <p:nvPr/>
        </p:nvGrpSpPr>
        <p:grpSpPr>
          <a:xfrm rot="3556851">
            <a:off x="6867729" y="5015221"/>
            <a:ext cx="3594660" cy="3497300"/>
            <a:chOff x="1121400" y="641800"/>
            <a:chExt cx="953275" cy="935775"/>
          </a:xfrm>
        </p:grpSpPr>
        <p:sp>
          <p:nvSpPr>
            <p:cNvPr id="2622" name="Google Shape;2622;p28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1658325" y="641800"/>
              <a:ext cx="274025" cy="617050"/>
            </a:xfrm>
            <a:custGeom>
              <a:avLst/>
              <a:gdLst/>
              <a:ahLst/>
              <a:cxnLst/>
              <a:rect l="l" t="t" r="r" b="b"/>
              <a:pathLst>
                <a:path w="10961" h="24682" extrusionOk="0">
                  <a:moveTo>
                    <a:pt x="3133" y="11128"/>
                  </a:moveTo>
                  <a:lnTo>
                    <a:pt x="2873" y="11498"/>
                  </a:lnTo>
                  <a:cubicBezTo>
                    <a:pt x="2873" y="11498"/>
                    <a:pt x="4767" y="12529"/>
                    <a:pt x="3263" y="16796"/>
                  </a:cubicBezTo>
                  <a:cubicBezTo>
                    <a:pt x="1758" y="21063"/>
                    <a:pt x="526" y="23125"/>
                    <a:pt x="526" y="23125"/>
                  </a:cubicBezTo>
                  <a:lnTo>
                    <a:pt x="1" y="24681"/>
                  </a:lnTo>
                  <a:cubicBezTo>
                    <a:pt x="1" y="24681"/>
                    <a:pt x="4138" y="18916"/>
                    <a:pt x="6939" y="12457"/>
                  </a:cubicBezTo>
                  <a:cubicBezTo>
                    <a:pt x="9734" y="6005"/>
                    <a:pt x="10960" y="0"/>
                    <a:pt x="10960" y="0"/>
                  </a:cubicBezTo>
                  <a:lnTo>
                    <a:pt x="7121" y="5525"/>
                  </a:lnTo>
                  <a:cubicBezTo>
                    <a:pt x="7121" y="5525"/>
                    <a:pt x="8710" y="6744"/>
                    <a:pt x="7134" y="9500"/>
                  </a:cubicBezTo>
                  <a:cubicBezTo>
                    <a:pt x="5552" y="12256"/>
                    <a:pt x="3133" y="11128"/>
                    <a:pt x="3133" y="1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61" name="Google Shape;2661;p28"/>
          <p:cNvSpPr/>
          <p:nvPr/>
        </p:nvSpPr>
        <p:spPr>
          <a:xfrm>
            <a:off x="8055829" y="5207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8"/>
          <p:cNvSpPr/>
          <p:nvPr/>
        </p:nvSpPr>
        <p:spPr>
          <a:xfrm>
            <a:off x="9109494" y="110348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8"/>
          <p:cNvSpPr/>
          <p:nvPr/>
        </p:nvSpPr>
        <p:spPr>
          <a:xfrm>
            <a:off x="9083047" y="91309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8"/>
          <p:cNvSpPr/>
          <p:nvPr/>
        </p:nvSpPr>
        <p:spPr>
          <a:xfrm>
            <a:off x="7872011" y="2820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8"/>
          <p:cNvSpPr/>
          <p:nvPr/>
        </p:nvSpPr>
        <p:spPr>
          <a:xfrm rot="10800000" flipH="1">
            <a:off x="750270" y="2732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8"/>
          <p:cNvSpPr/>
          <p:nvPr/>
        </p:nvSpPr>
        <p:spPr>
          <a:xfrm rot="10800000" flipH="1">
            <a:off x="674580" y="2958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8"/>
          <p:cNvSpPr/>
          <p:nvPr/>
        </p:nvSpPr>
        <p:spPr>
          <a:xfrm rot="10800000" flipH="1">
            <a:off x="720901" y="29153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8"/>
          <p:cNvSpPr/>
          <p:nvPr/>
        </p:nvSpPr>
        <p:spPr>
          <a:xfrm rot="10800000" flipH="1">
            <a:off x="424241" y="44936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8"/>
          <p:cNvSpPr/>
          <p:nvPr/>
        </p:nvSpPr>
        <p:spPr>
          <a:xfrm rot="10800000" flipH="1">
            <a:off x="626031" y="41643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8"/>
          <p:cNvSpPr/>
          <p:nvPr/>
        </p:nvSpPr>
        <p:spPr>
          <a:xfrm rot="10800000" flipH="1">
            <a:off x="599585" y="37328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8"/>
          <p:cNvSpPr/>
          <p:nvPr/>
        </p:nvSpPr>
        <p:spPr>
          <a:xfrm rot="10800000" flipH="1">
            <a:off x="708443" y="42321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8"/>
          <p:cNvSpPr/>
          <p:nvPr/>
        </p:nvSpPr>
        <p:spPr>
          <a:xfrm rot="10800000" flipH="1">
            <a:off x="709466" y="43875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8"/>
          <p:cNvSpPr/>
          <p:nvPr/>
        </p:nvSpPr>
        <p:spPr>
          <a:xfrm rot="10800000" flipH="1">
            <a:off x="11924092" y="3762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74" name="Google Shape;2674;p28"/>
          <p:cNvGrpSpPr/>
          <p:nvPr/>
        </p:nvGrpSpPr>
        <p:grpSpPr>
          <a:xfrm>
            <a:off x="11449498" y="2693139"/>
            <a:ext cx="501333" cy="1471715"/>
            <a:chOff x="307123" y="3588954"/>
            <a:chExt cx="376000" cy="1103786"/>
          </a:xfrm>
        </p:grpSpPr>
        <p:sp>
          <p:nvSpPr>
            <p:cNvPr id="2675" name="Google Shape;2675;p2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311598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9"/>
          <p:cNvGrpSpPr/>
          <p:nvPr/>
        </p:nvGrpSpPr>
        <p:grpSpPr>
          <a:xfrm>
            <a:off x="-1043363" y="-2146506"/>
            <a:ext cx="15007420" cy="13738020"/>
            <a:chOff x="-782523" y="-1609880"/>
            <a:chExt cx="11255565" cy="10303515"/>
          </a:xfrm>
        </p:grpSpPr>
        <p:grpSp>
          <p:nvGrpSpPr>
            <p:cNvPr id="2687" name="Google Shape;2687;p29"/>
            <p:cNvGrpSpPr/>
            <p:nvPr/>
          </p:nvGrpSpPr>
          <p:grpSpPr>
            <a:xfrm rot="5105159">
              <a:off x="2121507" y="-666878"/>
              <a:ext cx="7600696" cy="8093966"/>
              <a:chOff x="-1468125" y="3375299"/>
              <a:chExt cx="13126640" cy="4800138"/>
            </a:xfrm>
          </p:grpSpPr>
          <p:grpSp>
            <p:nvGrpSpPr>
              <p:cNvPr id="2688" name="Google Shape;2688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689" name="Google Shape;2689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1" name="Google Shape;2691;p29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92" name="Google Shape;2692;p29"/>
            <p:cNvSpPr/>
            <p:nvPr/>
          </p:nvSpPr>
          <p:spPr>
            <a:xfrm rot="5399730" flipH="1">
              <a:off x="-519766" y="1701927"/>
              <a:ext cx="9979974" cy="335635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2693" name="Google Shape;2693;p29"/>
            <p:cNvGrpSpPr/>
            <p:nvPr/>
          </p:nvGrpSpPr>
          <p:grpSpPr>
            <a:xfrm rot="4857006">
              <a:off x="-2519108" y="1988974"/>
              <a:ext cx="8754179" cy="3949185"/>
              <a:chOff x="-1468125" y="3375299"/>
              <a:chExt cx="13126639" cy="4588111"/>
            </a:xfrm>
          </p:grpSpPr>
          <p:grpSp>
            <p:nvGrpSpPr>
              <p:cNvPr id="2694" name="Google Shape;2694;p29"/>
              <p:cNvGrpSpPr/>
              <p:nvPr/>
            </p:nvGrpSpPr>
            <p:grpSpPr>
              <a:xfrm>
                <a:off x="-1468125" y="3375299"/>
                <a:ext cx="13126603" cy="2410860"/>
                <a:chOff x="2617050" y="4134125"/>
                <a:chExt cx="6970001" cy="1332114"/>
              </a:xfrm>
            </p:grpSpPr>
            <p:sp>
              <p:nvSpPr>
                <p:cNvPr id="2695" name="Google Shape;2695;p29"/>
                <p:cNvSpPr/>
                <p:nvPr/>
              </p:nvSpPr>
              <p:spPr>
                <a:xfrm>
                  <a:off x="2617051" y="4229490"/>
                  <a:ext cx="6970000" cy="1236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7" name="Google Shape;2697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98" name="Google Shape;2698;p29"/>
            <p:cNvGrpSpPr/>
            <p:nvPr/>
          </p:nvGrpSpPr>
          <p:grpSpPr>
            <a:xfrm rot="-5932217">
              <a:off x="2939974" y="1584509"/>
              <a:ext cx="9398187" cy="4270402"/>
              <a:chOff x="-1468125" y="3375299"/>
              <a:chExt cx="13126639" cy="4588111"/>
            </a:xfrm>
          </p:grpSpPr>
          <p:grpSp>
            <p:nvGrpSpPr>
              <p:cNvPr id="2699" name="Google Shape;2699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700" name="Google Shape;2700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02" name="Google Shape;2702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3" name="Google Shape;2703;p29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4" name="Google Shape;2704;p29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29"/>
          <p:cNvSpPr txBox="1">
            <a:spLocks noGrp="1"/>
          </p:cNvSpPr>
          <p:nvPr>
            <p:ph type="title" idx="2"/>
          </p:nvPr>
        </p:nvSpPr>
        <p:spPr>
          <a:xfrm>
            <a:off x="8198399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6" name="Google Shape;2706;p29"/>
          <p:cNvSpPr txBox="1">
            <a:spLocks noGrp="1"/>
          </p:cNvSpPr>
          <p:nvPr>
            <p:ph type="subTitle" idx="3"/>
          </p:nvPr>
        </p:nvSpPr>
        <p:spPr>
          <a:xfrm>
            <a:off x="8198399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29"/>
          <p:cNvSpPr txBox="1">
            <a:spLocks noGrp="1"/>
          </p:cNvSpPr>
          <p:nvPr>
            <p:ph type="title" idx="4"/>
          </p:nvPr>
        </p:nvSpPr>
        <p:spPr>
          <a:xfrm>
            <a:off x="959996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8" name="Google Shape;2708;p29"/>
          <p:cNvSpPr txBox="1">
            <a:spLocks noGrp="1"/>
          </p:cNvSpPr>
          <p:nvPr>
            <p:ph type="subTitle" idx="5"/>
          </p:nvPr>
        </p:nvSpPr>
        <p:spPr>
          <a:xfrm>
            <a:off x="959996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29"/>
          <p:cNvSpPr txBox="1">
            <a:spLocks noGrp="1"/>
          </p:cNvSpPr>
          <p:nvPr>
            <p:ph type="title" idx="6"/>
          </p:nvPr>
        </p:nvSpPr>
        <p:spPr>
          <a:xfrm>
            <a:off x="8198399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10" name="Google Shape;2710;p29"/>
          <p:cNvSpPr txBox="1">
            <a:spLocks noGrp="1"/>
          </p:cNvSpPr>
          <p:nvPr>
            <p:ph type="subTitle" idx="7"/>
          </p:nvPr>
        </p:nvSpPr>
        <p:spPr>
          <a:xfrm>
            <a:off x="8198399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" name="Google Shape;2711;p29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29"/>
          <p:cNvSpPr/>
          <p:nvPr/>
        </p:nvSpPr>
        <p:spPr>
          <a:xfrm rot="-3249541">
            <a:off x="4906891" y="4637695"/>
            <a:ext cx="3106911" cy="3043139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3" name="Google Shape;2713;p29"/>
          <p:cNvGrpSpPr/>
          <p:nvPr/>
        </p:nvGrpSpPr>
        <p:grpSpPr>
          <a:xfrm rot="-3259435">
            <a:off x="4761671" y="4625928"/>
            <a:ext cx="3217455" cy="3130512"/>
            <a:chOff x="1121400" y="641800"/>
            <a:chExt cx="953275" cy="935775"/>
          </a:xfrm>
        </p:grpSpPr>
        <p:sp>
          <p:nvSpPr>
            <p:cNvPr id="2714" name="Google Shape;2714;p29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496850" y="963925"/>
              <a:ext cx="202350" cy="261675"/>
            </a:xfrm>
            <a:custGeom>
              <a:avLst/>
              <a:gdLst/>
              <a:ahLst/>
              <a:cxnLst/>
              <a:rect l="l" t="t" r="r" b="b"/>
              <a:pathLst>
                <a:path w="8094" h="10467" extrusionOk="0">
                  <a:moveTo>
                    <a:pt x="1" y="9663"/>
                  </a:moveTo>
                  <a:lnTo>
                    <a:pt x="6460" y="383"/>
                  </a:lnTo>
                  <a:cubicBezTo>
                    <a:pt x="6460" y="383"/>
                    <a:pt x="7458" y="0"/>
                    <a:pt x="8094" y="519"/>
                  </a:cubicBezTo>
                  <a:lnTo>
                    <a:pt x="1175" y="10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524750" y="975925"/>
              <a:ext cx="190825" cy="269150"/>
            </a:xfrm>
            <a:custGeom>
              <a:avLst/>
              <a:gdLst/>
              <a:ahLst/>
              <a:cxnLst/>
              <a:rect l="l" t="t" r="r" b="b"/>
              <a:pathLst>
                <a:path w="7633" h="10766" extrusionOk="0">
                  <a:moveTo>
                    <a:pt x="1161" y="10765"/>
                  </a:moveTo>
                  <a:lnTo>
                    <a:pt x="7620" y="1485"/>
                  </a:lnTo>
                  <a:cubicBezTo>
                    <a:pt x="7620" y="1485"/>
                    <a:pt x="7633" y="415"/>
                    <a:pt x="6920" y="0"/>
                  </a:cubicBezTo>
                  <a:lnTo>
                    <a:pt x="0" y="99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4" name="Google Shape;2754;p29"/>
          <p:cNvGrpSpPr/>
          <p:nvPr/>
        </p:nvGrpSpPr>
        <p:grpSpPr>
          <a:xfrm rot="-2122794">
            <a:off x="4644373" y="-423667"/>
            <a:ext cx="2631847" cy="3505752"/>
            <a:chOff x="5911619" y="1210602"/>
            <a:chExt cx="2718530" cy="3664944"/>
          </a:xfrm>
        </p:grpSpPr>
        <p:grpSp>
          <p:nvGrpSpPr>
            <p:cNvPr id="2755" name="Google Shape;2755;p29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2756" name="Google Shape;2756;p29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29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29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9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9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29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" name="Google Shape;2762;p29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3" name="Google Shape;2763;p29"/>
          <p:cNvGrpSpPr/>
          <p:nvPr/>
        </p:nvGrpSpPr>
        <p:grpSpPr>
          <a:xfrm rot="-551962">
            <a:off x="4344176" y="-321228"/>
            <a:ext cx="2914053" cy="2888095"/>
            <a:chOff x="560325" y="857150"/>
            <a:chExt cx="2824600" cy="2910100"/>
          </a:xfrm>
        </p:grpSpPr>
        <p:sp>
          <p:nvSpPr>
            <p:cNvPr id="2764" name="Google Shape;2764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1468725" y="3420425"/>
              <a:ext cx="379950" cy="309425"/>
            </a:xfrm>
            <a:custGeom>
              <a:avLst/>
              <a:gdLst/>
              <a:ahLst/>
              <a:cxnLst/>
              <a:rect l="l" t="t" r="r" b="b"/>
              <a:pathLst>
                <a:path w="15198" h="12377" extrusionOk="0">
                  <a:moveTo>
                    <a:pt x="7460" y="1"/>
                  </a:moveTo>
                  <a:cubicBezTo>
                    <a:pt x="7460" y="1"/>
                    <a:pt x="9897" y="1326"/>
                    <a:pt x="9854" y="2074"/>
                  </a:cubicBezTo>
                  <a:cubicBezTo>
                    <a:pt x="9790" y="2822"/>
                    <a:pt x="3463" y="10153"/>
                    <a:pt x="2117" y="10559"/>
                  </a:cubicBezTo>
                  <a:cubicBezTo>
                    <a:pt x="770" y="10965"/>
                    <a:pt x="0" y="9619"/>
                    <a:pt x="0" y="9619"/>
                  </a:cubicBezTo>
                  <a:lnTo>
                    <a:pt x="962" y="12376"/>
                  </a:lnTo>
                  <a:cubicBezTo>
                    <a:pt x="962" y="12376"/>
                    <a:pt x="7332" y="7481"/>
                    <a:pt x="10239" y="4724"/>
                  </a:cubicBezTo>
                  <a:cubicBezTo>
                    <a:pt x="13124" y="1967"/>
                    <a:pt x="15197" y="1048"/>
                    <a:pt x="15197" y="1048"/>
                  </a:cubicBezTo>
                  <a:cubicBezTo>
                    <a:pt x="15197" y="1048"/>
                    <a:pt x="13039" y="1475"/>
                    <a:pt x="11115" y="1048"/>
                  </a:cubicBezTo>
                  <a:cubicBezTo>
                    <a:pt x="9170" y="620"/>
                    <a:pt x="7460" y="1"/>
                    <a:pt x="7460" y="1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0" name="Google Shape;2820;p29"/>
          <p:cNvSpPr/>
          <p:nvPr/>
        </p:nvSpPr>
        <p:spPr>
          <a:xfrm>
            <a:off x="10055996" y="1177026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9"/>
          <p:cNvSpPr/>
          <p:nvPr/>
        </p:nvSpPr>
        <p:spPr>
          <a:xfrm>
            <a:off x="8698258" y="1036751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9"/>
          <p:cNvSpPr/>
          <p:nvPr/>
        </p:nvSpPr>
        <p:spPr>
          <a:xfrm>
            <a:off x="8898148" y="128982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9"/>
          <p:cNvSpPr/>
          <p:nvPr/>
        </p:nvSpPr>
        <p:spPr>
          <a:xfrm>
            <a:off x="8813837" y="1091693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9"/>
          <p:cNvSpPr/>
          <p:nvPr/>
        </p:nvSpPr>
        <p:spPr>
          <a:xfrm>
            <a:off x="9176651" y="111828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9"/>
          <p:cNvSpPr/>
          <p:nvPr/>
        </p:nvSpPr>
        <p:spPr>
          <a:xfrm>
            <a:off x="10631262" y="864368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9"/>
          <p:cNvSpPr/>
          <p:nvPr/>
        </p:nvSpPr>
        <p:spPr>
          <a:xfrm>
            <a:off x="9234513" y="101980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9"/>
          <p:cNvSpPr/>
          <p:nvPr/>
        </p:nvSpPr>
        <p:spPr>
          <a:xfrm>
            <a:off x="10622276" y="15535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9"/>
          <p:cNvSpPr/>
          <p:nvPr/>
        </p:nvSpPr>
        <p:spPr>
          <a:xfrm>
            <a:off x="9571903" y="159200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9"/>
          <p:cNvSpPr/>
          <p:nvPr/>
        </p:nvSpPr>
        <p:spPr>
          <a:xfrm>
            <a:off x="9671411" y="1162852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9"/>
          <p:cNvSpPr/>
          <p:nvPr/>
        </p:nvSpPr>
        <p:spPr>
          <a:xfrm>
            <a:off x="9079190" y="1299329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9"/>
          <p:cNvSpPr/>
          <p:nvPr/>
        </p:nvSpPr>
        <p:spPr>
          <a:xfrm>
            <a:off x="9154879" y="11949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9"/>
          <p:cNvSpPr/>
          <p:nvPr/>
        </p:nvSpPr>
        <p:spPr>
          <a:xfrm>
            <a:off x="9399337" y="1358944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9"/>
          <p:cNvSpPr/>
          <p:nvPr/>
        </p:nvSpPr>
        <p:spPr>
          <a:xfrm>
            <a:off x="8847884" y="1662142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9"/>
          <p:cNvSpPr/>
          <p:nvPr/>
        </p:nvSpPr>
        <p:spPr>
          <a:xfrm>
            <a:off x="10190733" y="15751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9"/>
          <p:cNvSpPr/>
          <p:nvPr/>
        </p:nvSpPr>
        <p:spPr>
          <a:xfrm rot="10800000" flipH="1">
            <a:off x="11341883" y="58048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9"/>
          <p:cNvSpPr/>
          <p:nvPr/>
        </p:nvSpPr>
        <p:spPr>
          <a:xfrm rot="10800000" flipH="1">
            <a:off x="11575730" y="36722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9"/>
          <p:cNvSpPr/>
          <p:nvPr/>
        </p:nvSpPr>
        <p:spPr>
          <a:xfrm rot="10800000" flipH="1">
            <a:off x="11626994" y="2455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9"/>
          <p:cNvSpPr/>
          <p:nvPr/>
        </p:nvSpPr>
        <p:spPr>
          <a:xfrm rot="10800000" flipH="1">
            <a:off x="11439491" y="5899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9"/>
          <p:cNvSpPr/>
          <p:nvPr/>
        </p:nvSpPr>
        <p:spPr>
          <a:xfrm rot="10800000" flipH="1">
            <a:off x="8089382" y="4440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9"/>
          <p:cNvSpPr/>
          <p:nvPr/>
        </p:nvSpPr>
        <p:spPr>
          <a:xfrm rot="10800000" flipH="1">
            <a:off x="8062934" y="4009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9"/>
          <p:cNvSpPr/>
          <p:nvPr/>
        </p:nvSpPr>
        <p:spPr>
          <a:xfrm rot="10800000" flipH="1">
            <a:off x="11268969" y="6209487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9"/>
          <p:cNvSpPr/>
          <p:nvPr/>
        </p:nvSpPr>
        <p:spPr>
          <a:xfrm rot="10800000" flipH="1">
            <a:off x="8171792" y="45083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9"/>
          <p:cNvSpPr/>
          <p:nvPr/>
        </p:nvSpPr>
        <p:spPr>
          <a:xfrm rot="10800000" flipH="1">
            <a:off x="11724716" y="5793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9"/>
          <p:cNvSpPr/>
          <p:nvPr/>
        </p:nvSpPr>
        <p:spPr>
          <a:xfrm rot="10800000" flipH="1">
            <a:off x="11648330" y="5227946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9"/>
          <p:cNvSpPr/>
          <p:nvPr/>
        </p:nvSpPr>
        <p:spPr>
          <a:xfrm rot="10800000" flipH="1">
            <a:off x="11286943" y="62558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9"/>
          <p:cNvSpPr/>
          <p:nvPr/>
        </p:nvSpPr>
        <p:spPr>
          <a:xfrm rot="10800000" flipH="1">
            <a:off x="11096403" y="63998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9"/>
          <p:cNvSpPr/>
          <p:nvPr/>
        </p:nvSpPr>
        <p:spPr>
          <a:xfrm rot="10800000" flipH="1">
            <a:off x="7955786" y="3181307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9"/>
          <p:cNvSpPr/>
          <p:nvPr/>
        </p:nvSpPr>
        <p:spPr>
          <a:xfrm rot="10800000" flipH="1">
            <a:off x="8202143" y="35631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9" name="Google Shape;2849;p29"/>
          <p:cNvGrpSpPr/>
          <p:nvPr/>
        </p:nvGrpSpPr>
        <p:grpSpPr>
          <a:xfrm>
            <a:off x="368607" y="963563"/>
            <a:ext cx="358467" cy="1814459"/>
            <a:chOff x="829530" y="1627297"/>
            <a:chExt cx="268850" cy="1360844"/>
          </a:xfrm>
        </p:grpSpPr>
        <p:sp>
          <p:nvSpPr>
            <p:cNvPr id="2850" name="Google Shape;2850;p29"/>
            <p:cNvSpPr/>
            <p:nvPr/>
          </p:nvSpPr>
          <p:spPr>
            <a:xfrm rot="10800000" flipH="1">
              <a:off x="1017285" y="1797161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9"/>
            <p:cNvSpPr/>
            <p:nvPr/>
          </p:nvSpPr>
          <p:spPr>
            <a:xfrm rot="10800000" flipH="1">
              <a:off x="1074052" y="1627297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9"/>
            <p:cNvSpPr/>
            <p:nvPr/>
          </p:nvSpPr>
          <p:spPr>
            <a:xfrm rot="10800000" flipH="1">
              <a:off x="1052025" y="1764503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9"/>
            <p:cNvSpPr/>
            <p:nvPr/>
          </p:nvSpPr>
          <p:spPr>
            <a:xfrm rot="10800000" flipH="1">
              <a:off x="829530" y="2948250"/>
              <a:ext cx="36383" cy="39891"/>
            </a:xfrm>
            <a:custGeom>
              <a:avLst/>
              <a:gdLst/>
              <a:ahLst/>
              <a:cxnLst/>
              <a:rect l="l" t="t" r="r" b="b"/>
              <a:pathLst>
                <a:path w="332" h="364" extrusionOk="0">
                  <a:moveTo>
                    <a:pt x="0" y="318"/>
                  </a:moveTo>
                  <a:cubicBezTo>
                    <a:pt x="26" y="234"/>
                    <a:pt x="46" y="143"/>
                    <a:pt x="65" y="52"/>
                  </a:cubicBezTo>
                  <a:cubicBezTo>
                    <a:pt x="156" y="0"/>
                    <a:pt x="286" y="59"/>
                    <a:pt x="312" y="156"/>
                  </a:cubicBezTo>
                  <a:cubicBezTo>
                    <a:pt x="331" y="253"/>
                    <a:pt x="234" y="363"/>
                    <a:pt x="130" y="35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9"/>
            <p:cNvSpPr/>
            <p:nvPr/>
          </p:nvSpPr>
          <p:spPr>
            <a:xfrm rot="10800000" flipH="1">
              <a:off x="980873" y="2701228"/>
              <a:ext cx="69040" cy="39891"/>
            </a:xfrm>
            <a:custGeom>
              <a:avLst/>
              <a:gdLst/>
              <a:ahLst/>
              <a:cxnLst/>
              <a:rect l="l" t="t" r="r" b="b"/>
              <a:pathLst>
                <a:path w="630" h="364" extrusionOk="0">
                  <a:moveTo>
                    <a:pt x="377" y="52"/>
                  </a:moveTo>
                  <a:cubicBezTo>
                    <a:pt x="280" y="40"/>
                    <a:pt x="189" y="27"/>
                    <a:pt x="91" y="14"/>
                  </a:cubicBezTo>
                  <a:cubicBezTo>
                    <a:pt x="1" y="143"/>
                    <a:pt x="150" y="318"/>
                    <a:pt x="305" y="344"/>
                  </a:cubicBezTo>
                  <a:cubicBezTo>
                    <a:pt x="409" y="364"/>
                    <a:pt x="532" y="338"/>
                    <a:pt x="584" y="241"/>
                  </a:cubicBezTo>
                  <a:cubicBezTo>
                    <a:pt x="630" y="143"/>
                    <a:pt x="532" y="1"/>
                    <a:pt x="435" y="4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9"/>
            <p:cNvSpPr/>
            <p:nvPr/>
          </p:nvSpPr>
          <p:spPr>
            <a:xfrm rot="10800000" flipH="1">
              <a:off x="961038" y="2377617"/>
              <a:ext cx="37041" cy="49096"/>
            </a:xfrm>
            <a:custGeom>
              <a:avLst/>
              <a:gdLst/>
              <a:ahLst/>
              <a:cxnLst/>
              <a:rect l="l" t="t" r="r" b="b"/>
              <a:pathLst>
                <a:path w="338" h="448" extrusionOk="0">
                  <a:moveTo>
                    <a:pt x="78" y="448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7"/>
                    <a:pt x="78" y="7"/>
                    <a:pt x="169" y="0"/>
                  </a:cubicBezTo>
                  <a:cubicBezTo>
                    <a:pt x="266" y="0"/>
                    <a:pt x="337" y="104"/>
                    <a:pt x="324" y="201"/>
                  </a:cubicBezTo>
                  <a:cubicBezTo>
                    <a:pt x="311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9"/>
            <p:cNvSpPr/>
            <p:nvPr/>
          </p:nvSpPr>
          <p:spPr>
            <a:xfrm rot="10800000" flipH="1">
              <a:off x="1042682" y="2752085"/>
              <a:ext cx="34958" cy="40000"/>
            </a:xfrm>
            <a:custGeom>
              <a:avLst/>
              <a:gdLst/>
              <a:ahLst/>
              <a:cxnLst/>
              <a:rect l="l" t="t" r="r" b="b"/>
              <a:pathLst>
                <a:path w="319" h="365" extrusionOk="0">
                  <a:moveTo>
                    <a:pt x="221" y="364"/>
                  </a:moveTo>
                  <a:cubicBezTo>
                    <a:pt x="189" y="293"/>
                    <a:pt x="105" y="254"/>
                    <a:pt x="53" y="189"/>
                  </a:cubicBezTo>
                  <a:cubicBezTo>
                    <a:pt x="1" y="131"/>
                    <a:pt x="14" y="1"/>
                    <a:pt x="98" y="1"/>
                  </a:cubicBezTo>
                  <a:cubicBezTo>
                    <a:pt x="124" y="1"/>
                    <a:pt x="144" y="14"/>
                    <a:pt x="163" y="33"/>
                  </a:cubicBezTo>
                  <a:cubicBezTo>
                    <a:pt x="260" y="98"/>
                    <a:pt x="312" y="208"/>
                    <a:pt x="319" y="32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9"/>
            <p:cNvSpPr/>
            <p:nvPr/>
          </p:nvSpPr>
          <p:spPr>
            <a:xfrm rot="10800000" flipH="1">
              <a:off x="1043449" y="2868688"/>
              <a:ext cx="42739" cy="48439"/>
            </a:xfrm>
            <a:custGeom>
              <a:avLst/>
              <a:gdLst/>
              <a:ahLst/>
              <a:cxnLst/>
              <a:rect l="l" t="t" r="r" b="b"/>
              <a:pathLst>
                <a:path w="390" h="442" extrusionOk="0">
                  <a:moveTo>
                    <a:pt x="175" y="442"/>
                  </a:moveTo>
                  <a:cubicBezTo>
                    <a:pt x="117" y="357"/>
                    <a:pt x="59" y="273"/>
                    <a:pt x="0" y="189"/>
                  </a:cubicBezTo>
                  <a:cubicBezTo>
                    <a:pt x="20" y="72"/>
                    <a:pt x="169" y="1"/>
                    <a:pt x="273" y="59"/>
                  </a:cubicBezTo>
                  <a:cubicBezTo>
                    <a:pt x="370" y="117"/>
                    <a:pt x="389" y="279"/>
                    <a:pt x="299" y="35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58" name="Google Shape;2858;p29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2859" name="Google Shape;2859;p29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9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9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9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9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0105355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0" name="Google Shape;2870;p30"/>
          <p:cNvGrpSpPr/>
          <p:nvPr/>
        </p:nvGrpSpPr>
        <p:grpSpPr>
          <a:xfrm rot="10800000" flipH="1">
            <a:off x="-1957499" y="-2797540"/>
            <a:ext cx="20334517" cy="5568304"/>
            <a:chOff x="-1468125" y="3375299"/>
            <a:chExt cx="13126948" cy="4804128"/>
          </a:xfrm>
        </p:grpSpPr>
        <p:grpSp>
          <p:nvGrpSpPr>
            <p:cNvPr id="2871" name="Google Shape;2871;p3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72" name="Google Shape;2872;p3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4" name="Google Shape;2874;p3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2875" name="Google Shape;2875;p3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3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77" name="Google Shape;2877;p30"/>
          <p:cNvSpPr txBox="1">
            <a:spLocks noGrp="1"/>
          </p:cNvSpPr>
          <p:nvPr>
            <p:ph type="title"/>
          </p:nvPr>
        </p:nvSpPr>
        <p:spPr>
          <a:xfrm>
            <a:off x="960000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78" name="Google Shape;2878;p30"/>
          <p:cNvSpPr txBox="1">
            <a:spLocks noGrp="1"/>
          </p:cNvSpPr>
          <p:nvPr>
            <p:ph type="subTitle" idx="1"/>
          </p:nvPr>
        </p:nvSpPr>
        <p:spPr>
          <a:xfrm>
            <a:off x="960000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p30"/>
          <p:cNvSpPr txBox="1">
            <a:spLocks noGrp="1"/>
          </p:cNvSpPr>
          <p:nvPr>
            <p:ph type="title" idx="2"/>
          </p:nvPr>
        </p:nvSpPr>
        <p:spPr>
          <a:xfrm>
            <a:off x="8198399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0" name="Google Shape;2880;p30"/>
          <p:cNvSpPr txBox="1">
            <a:spLocks noGrp="1"/>
          </p:cNvSpPr>
          <p:nvPr>
            <p:ph type="subTitle" idx="3"/>
          </p:nvPr>
        </p:nvSpPr>
        <p:spPr>
          <a:xfrm>
            <a:off x="8198399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1" name="Google Shape;2881;p30"/>
          <p:cNvSpPr txBox="1">
            <a:spLocks noGrp="1"/>
          </p:cNvSpPr>
          <p:nvPr>
            <p:ph type="title" idx="4"/>
          </p:nvPr>
        </p:nvSpPr>
        <p:spPr>
          <a:xfrm>
            <a:off x="959996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2" name="Google Shape;2882;p30"/>
          <p:cNvSpPr txBox="1">
            <a:spLocks noGrp="1"/>
          </p:cNvSpPr>
          <p:nvPr>
            <p:ph type="subTitle" idx="5"/>
          </p:nvPr>
        </p:nvSpPr>
        <p:spPr>
          <a:xfrm>
            <a:off x="959996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3" name="Google Shape;2883;p30"/>
          <p:cNvSpPr txBox="1">
            <a:spLocks noGrp="1"/>
          </p:cNvSpPr>
          <p:nvPr>
            <p:ph type="title" idx="6"/>
          </p:nvPr>
        </p:nvSpPr>
        <p:spPr>
          <a:xfrm>
            <a:off x="8198399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4" name="Google Shape;2884;p30"/>
          <p:cNvSpPr txBox="1">
            <a:spLocks noGrp="1"/>
          </p:cNvSpPr>
          <p:nvPr>
            <p:ph type="subTitle" idx="7"/>
          </p:nvPr>
        </p:nvSpPr>
        <p:spPr>
          <a:xfrm>
            <a:off x="8198399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p30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86" name="Google Shape;2886;p30"/>
          <p:cNvSpPr/>
          <p:nvPr/>
        </p:nvSpPr>
        <p:spPr>
          <a:xfrm>
            <a:off x="11811227" y="45684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30"/>
          <p:cNvSpPr/>
          <p:nvPr/>
        </p:nvSpPr>
        <p:spPr>
          <a:xfrm>
            <a:off x="11761830" y="36215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30"/>
          <p:cNvSpPr/>
          <p:nvPr/>
        </p:nvSpPr>
        <p:spPr>
          <a:xfrm rot="10800000" flipH="1">
            <a:off x="377600" y="47836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30"/>
          <p:cNvSpPr/>
          <p:nvPr/>
        </p:nvSpPr>
        <p:spPr>
          <a:xfrm rot="10800000" flipH="1">
            <a:off x="399374" y="2647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30"/>
          <p:cNvSpPr/>
          <p:nvPr/>
        </p:nvSpPr>
        <p:spPr>
          <a:xfrm rot="10800000" flipH="1">
            <a:off x="377598" y="30219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30"/>
          <p:cNvSpPr/>
          <p:nvPr/>
        </p:nvSpPr>
        <p:spPr>
          <a:xfrm rot="10800000" flipH="1">
            <a:off x="469676" y="41606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30"/>
          <p:cNvSpPr/>
          <p:nvPr/>
        </p:nvSpPr>
        <p:spPr>
          <a:xfrm rot="10800000" flipH="1">
            <a:off x="254300" y="36215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30"/>
          <p:cNvSpPr/>
          <p:nvPr/>
        </p:nvSpPr>
        <p:spPr>
          <a:xfrm>
            <a:off x="552763" y="60356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30"/>
          <p:cNvSpPr/>
          <p:nvPr/>
        </p:nvSpPr>
        <p:spPr>
          <a:xfrm>
            <a:off x="433229" y="64302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30"/>
          <p:cNvSpPr/>
          <p:nvPr/>
        </p:nvSpPr>
        <p:spPr>
          <a:xfrm rot="-6266978" flipH="1">
            <a:off x="7613670" y="631297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30"/>
          <p:cNvSpPr/>
          <p:nvPr/>
        </p:nvSpPr>
        <p:spPr>
          <a:xfrm rot="-6266978" flipH="1">
            <a:off x="7444227" y="6307096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30"/>
          <p:cNvSpPr/>
          <p:nvPr/>
        </p:nvSpPr>
        <p:spPr>
          <a:xfrm rot="6222583" flipH="1">
            <a:off x="3300295" y="644677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30"/>
          <p:cNvSpPr/>
          <p:nvPr/>
        </p:nvSpPr>
        <p:spPr>
          <a:xfrm rot="6222583" flipH="1">
            <a:off x="4181631" y="614121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30"/>
          <p:cNvSpPr/>
          <p:nvPr/>
        </p:nvSpPr>
        <p:spPr>
          <a:xfrm rot="6222583" flipH="1">
            <a:off x="3920064" y="633501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30"/>
          <p:cNvSpPr/>
          <p:nvPr/>
        </p:nvSpPr>
        <p:spPr>
          <a:xfrm rot="6222583" flipH="1">
            <a:off x="3651042" y="623686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30"/>
          <p:cNvSpPr/>
          <p:nvPr/>
        </p:nvSpPr>
        <p:spPr>
          <a:xfrm rot="6222583" flipH="1">
            <a:off x="3840855" y="632201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30"/>
          <p:cNvSpPr/>
          <p:nvPr/>
        </p:nvSpPr>
        <p:spPr>
          <a:xfrm rot="6222583" flipH="1">
            <a:off x="4371073" y="6225709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30"/>
          <p:cNvSpPr/>
          <p:nvPr/>
        </p:nvSpPr>
        <p:spPr>
          <a:xfrm rot="-6266978" flipH="1">
            <a:off x="8277219" y="589245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0"/>
          <p:cNvSpPr/>
          <p:nvPr/>
        </p:nvSpPr>
        <p:spPr>
          <a:xfrm rot="-6266978" flipH="1">
            <a:off x="7784515" y="5978433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30"/>
          <p:cNvSpPr/>
          <p:nvPr/>
        </p:nvSpPr>
        <p:spPr>
          <a:xfrm rot="-6266978" flipH="1">
            <a:off x="8036284" y="597811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30"/>
          <p:cNvSpPr/>
          <p:nvPr/>
        </p:nvSpPr>
        <p:spPr>
          <a:xfrm rot="-6266978" flipH="1">
            <a:off x="7867065" y="597176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30"/>
          <p:cNvSpPr/>
          <p:nvPr/>
        </p:nvSpPr>
        <p:spPr>
          <a:xfrm rot="10800000" flipH="1">
            <a:off x="3546431" y="19229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30"/>
          <p:cNvSpPr/>
          <p:nvPr/>
        </p:nvSpPr>
        <p:spPr>
          <a:xfrm rot="10800000" flipH="1">
            <a:off x="4081940" y="2165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30"/>
          <p:cNvSpPr/>
          <p:nvPr/>
        </p:nvSpPr>
        <p:spPr>
          <a:xfrm rot="10800000" flipH="1">
            <a:off x="4358520" y="1910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30"/>
          <p:cNvSpPr/>
          <p:nvPr/>
        </p:nvSpPr>
        <p:spPr>
          <a:xfrm rot="10800000" flipH="1">
            <a:off x="3592750" y="1879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441271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2" name="Google Shape;2912;p31"/>
          <p:cNvGrpSpPr/>
          <p:nvPr/>
        </p:nvGrpSpPr>
        <p:grpSpPr>
          <a:xfrm>
            <a:off x="-4751849" y="674016"/>
            <a:ext cx="30058357" cy="9195675"/>
            <a:chOff x="-3636812" y="3271471"/>
            <a:chExt cx="22543768" cy="5544016"/>
          </a:xfrm>
        </p:grpSpPr>
        <p:sp>
          <p:nvSpPr>
            <p:cNvPr id="2913" name="Google Shape;2913;p3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14" name="Google Shape;2914;p3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2915" name="Google Shape;2915;p3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17" name="Google Shape;2917;p31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18" name="Google Shape;2918;p3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31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0" name="Google Shape;2920;p31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p31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2" name="Google Shape;2922;p31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3" name="Google Shape;2923;p31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4" name="Google Shape;2924;p31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31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6" name="Google Shape;2926;p31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31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8" name="Google Shape;2928;p31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31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2339707" y="567003"/>
            <a:ext cx="558711" cy="559011"/>
            <a:chOff x="2978325" y="3776725"/>
            <a:chExt cx="278575" cy="278725"/>
          </a:xfrm>
        </p:grpSpPr>
        <p:sp>
          <p:nvSpPr>
            <p:cNvPr id="2931" name="Google Shape;2931;p31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1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1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1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1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1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1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1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1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1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1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1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1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1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1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1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1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1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1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1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1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1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1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1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1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1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63" name="Google Shape;2963;p31"/>
          <p:cNvSpPr/>
          <p:nvPr/>
        </p:nvSpPr>
        <p:spPr>
          <a:xfrm>
            <a:off x="8211935" y="79232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31"/>
          <p:cNvSpPr/>
          <p:nvPr/>
        </p:nvSpPr>
        <p:spPr>
          <a:xfrm>
            <a:off x="8504758" y="7970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31"/>
          <p:cNvSpPr/>
          <p:nvPr/>
        </p:nvSpPr>
        <p:spPr>
          <a:xfrm>
            <a:off x="8704648" y="10500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31"/>
          <p:cNvSpPr/>
          <p:nvPr/>
        </p:nvSpPr>
        <p:spPr>
          <a:xfrm>
            <a:off x="8620337" y="851942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31"/>
          <p:cNvSpPr/>
          <p:nvPr/>
        </p:nvSpPr>
        <p:spPr>
          <a:xfrm>
            <a:off x="7956956" y="112781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31"/>
          <p:cNvSpPr/>
          <p:nvPr/>
        </p:nvSpPr>
        <p:spPr>
          <a:xfrm>
            <a:off x="8983151" y="87853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31"/>
          <p:cNvSpPr/>
          <p:nvPr/>
        </p:nvSpPr>
        <p:spPr>
          <a:xfrm>
            <a:off x="9041013" y="78005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31"/>
          <p:cNvSpPr/>
          <p:nvPr/>
        </p:nvSpPr>
        <p:spPr>
          <a:xfrm>
            <a:off x="8885690" y="105957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31"/>
          <p:cNvSpPr/>
          <p:nvPr/>
        </p:nvSpPr>
        <p:spPr>
          <a:xfrm>
            <a:off x="8961379" y="9552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31"/>
          <p:cNvSpPr/>
          <p:nvPr/>
        </p:nvSpPr>
        <p:spPr>
          <a:xfrm rot="10800000" flipH="1">
            <a:off x="4349959" y="10523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31"/>
          <p:cNvSpPr/>
          <p:nvPr/>
        </p:nvSpPr>
        <p:spPr>
          <a:xfrm rot="10800000" flipH="1">
            <a:off x="1553564" y="1772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31"/>
          <p:cNvSpPr/>
          <p:nvPr/>
        </p:nvSpPr>
        <p:spPr>
          <a:xfrm rot="10800000" flipH="1">
            <a:off x="1481374" y="4587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31"/>
          <p:cNvSpPr/>
          <p:nvPr/>
        </p:nvSpPr>
        <p:spPr>
          <a:xfrm rot="10800000" flipH="1">
            <a:off x="3924320" y="463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31"/>
          <p:cNvSpPr/>
          <p:nvPr/>
        </p:nvSpPr>
        <p:spPr>
          <a:xfrm rot="10800000" flipH="1">
            <a:off x="3894950" y="646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31"/>
          <p:cNvSpPr/>
          <p:nvPr/>
        </p:nvSpPr>
        <p:spPr>
          <a:xfrm rot="10800000" flipH="1">
            <a:off x="4108138" y="9244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31"/>
          <p:cNvSpPr/>
          <p:nvPr/>
        </p:nvSpPr>
        <p:spPr>
          <a:xfrm rot="10800000" flipH="1">
            <a:off x="4114859" y="11395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31"/>
          <p:cNvSpPr/>
          <p:nvPr/>
        </p:nvSpPr>
        <p:spPr>
          <a:xfrm rot="10800000" flipH="1">
            <a:off x="4494437" y="3808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31"/>
          <p:cNvSpPr/>
          <p:nvPr/>
        </p:nvSpPr>
        <p:spPr>
          <a:xfrm rot="10800000" flipH="1">
            <a:off x="4288156" y="11972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31"/>
          <p:cNvSpPr/>
          <p:nvPr/>
        </p:nvSpPr>
        <p:spPr>
          <a:xfrm rot="10800000" flipH="1">
            <a:off x="4039900" y="14076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31"/>
          <p:cNvSpPr/>
          <p:nvPr/>
        </p:nvSpPr>
        <p:spPr>
          <a:xfrm rot="10800000" flipH="1">
            <a:off x="5113263" y="38085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8299722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32"/>
          <p:cNvSpPr txBox="1">
            <a:spLocks noGrp="1"/>
          </p:cNvSpPr>
          <p:nvPr>
            <p:ph type="title" hasCustomPrompt="1"/>
          </p:nvPr>
        </p:nvSpPr>
        <p:spPr>
          <a:xfrm>
            <a:off x="950967" y="828333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5" name="Google Shape;2985;p32"/>
          <p:cNvSpPr txBox="1">
            <a:spLocks noGrp="1"/>
          </p:cNvSpPr>
          <p:nvPr>
            <p:ph type="subTitle" idx="1"/>
          </p:nvPr>
        </p:nvSpPr>
        <p:spPr>
          <a:xfrm>
            <a:off x="950967" y="1871304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32"/>
          <p:cNvSpPr txBox="1">
            <a:spLocks noGrp="1"/>
          </p:cNvSpPr>
          <p:nvPr>
            <p:ph type="title" idx="2" hasCustomPrompt="1"/>
          </p:nvPr>
        </p:nvSpPr>
        <p:spPr>
          <a:xfrm>
            <a:off x="950967" y="2668265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7" name="Google Shape;2987;p32"/>
          <p:cNvSpPr txBox="1">
            <a:spLocks noGrp="1"/>
          </p:cNvSpPr>
          <p:nvPr>
            <p:ph type="subTitle" idx="3"/>
          </p:nvPr>
        </p:nvSpPr>
        <p:spPr>
          <a:xfrm>
            <a:off x="950967" y="371122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32"/>
          <p:cNvSpPr txBox="1">
            <a:spLocks noGrp="1"/>
          </p:cNvSpPr>
          <p:nvPr>
            <p:ph type="title" idx="4" hasCustomPrompt="1"/>
          </p:nvPr>
        </p:nvSpPr>
        <p:spPr>
          <a:xfrm>
            <a:off x="950967" y="4508196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9" name="Google Shape;2989;p32"/>
          <p:cNvSpPr txBox="1">
            <a:spLocks noGrp="1"/>
          </p:cNvSpPr>
          <p:nvPr>
            <p:ph type="subTitle" idx="5"/>
          </p:nvPr>
        </p:nvSpPr>
        <p:spPr>
          <a:xfrm>
            <a:off x="950967" y="555116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0" name="Google Shape;2990;p32"/>
          <p:cNvGrpSpPr/>
          <p:nvPr/>
        </p:nvGrpSpPr>
        <p:grpSpPr>
          <a:xfrm rot="-6146695">
            <a:off x="2000400" y="1707971"/>
            <a:ext cx="17502120" cy="6117459"/>
            <a:chOff x="-1468125" y="3375299"/>
            <a:chExt cx="13126639" cy="4588111"/>
          </a:xfrm>
        </p:grpSpPr>
        <p:grpSp>
          <p:nvGrpSpPr>
            <p:cNvPr id="2991" name="Google Shape;2991;p3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992" name="Google Shape;2992;p3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3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94" name="Google Shape;2994;p3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5" name="Google Shape;2995;p32"/>
          <p:cNvSpPr/>
          <p:nvPr/>
        </p:nvSpPr>
        <p:spPr>
          <a:xfrm rot="-6393054">
            <a:off x="4149414" y="1275238"/>
            <a:ext cx="16101921" cy="6924599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5019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32"/>
          <p:cNvSpPr/>
          <p:nvPr/>
        </p:nvSpPr>
        <p:spPr>
          <a:xfrm rot="5400000" flipH="1">
            <a:off x="720039" y="3561074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32"/>
          <p:cNvSpPr/>
          <p:nvPr/>
        </p:nvSpPr>
        <p:spPr>
          <a:xfrm rot="5400000" flipH="1">
            <a:off x="451398" y="4147084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32"/>
          <p:cNvSpPr/>
          <p:nvPr/>
        </p:nvSpPr>
        <p:spPr>
          <a:xfrm rot="5400000" flipH="1">
            <a:off x="492166" y="215431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32"/>
          <p:cNvSpPr/>
          <p:nvPr/>
        </p:nvSpPr>
        <p:spPr>
          <a:xfrm rot="5400000" flipH="1">
            <a:off x="323106" y="3695577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32"/>
          <p:cNvSpPr/>
          <p:nvPr/>
        </p:nvSpPr>
        <p:spPr>
          <a:xfrm rot="5400000" flipH="1">
            <a:off x="810404" y="28096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32"/>
          <p:cNvSpPr/>
          <p:nvPr/>
        </p:nvSpPr>
        <p:spPr>
          <a:xfrm rot="5400000" flipH="1">
            <a:off x="406394" y="2851299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32"/>
          <p:cNvSpPr/>
          <p:nvPr/>
        </p:nvSpPr>
        <p:spPr>
          <a:xfrm rot="5400000" flipH="1">
            <a:off x="478432" y="368417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32"/>
          <p:cNvSpPr/>
          <p:nvPr/>
        </p:nvSpPr>
        <p:spPr>
          <a:xfrm rot="5400000" flipH="1">
            <a:off x="456074" y="500743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32"/>
          <p:cNvSpPr/>
          <p:nvPr/>
        </p:nvSpPr>
        <p:spPr>
          <a:xfrm rot="5400000" flipH="1">
            <a:off x="901006" y="2749892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32"/>
          <p:cNvSpPr/>
          <p:nvPr/>
        </p:nvSpPr>
        <p:spPr>
          <a:xfrm rot="5400000" flipH="1">
            <a:off x="818597" y="3906864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32"/>
          <p:cNvSpPr/>
          <p:nvPr/>
        </p:nvSpPr>
        <p:spPr>
          <a:xfrm rot="10800000" flipH="1">
            <a:off x="1546449" y="5707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32"/>
          <p:cNvSpPr/>
          <p:nvPr/>
        </p:nvSpPr>
        <p:spPr>
          <a:xfrm rot="10800000" flipH="1">
            <a:off x="1104002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32"/>
          <p:cNvSpPr/>
          <p:nvPr/>
        </p:nvSpPr>
        <p:spPr>
          <a:xfrm rot="10800000" flipH="1">
            <a:off x="1396825" y="6206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32"/>
          <p:cNvSpPr/>
          <p:nvPr/>
        </p:nvSpPr>
        <p:spPr>
          <a:xfrm rot="10800000" flipH="1">
            <a:off x="1596715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32"/>
          <p:cNvSpPr/>
          <p:nvPr/>
        </p:nvSpPr>
        <p:spPr>
          <a:xfrm rot="10800000" flipH="1">
            <a:off x="1512404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32"/>
          <p:cNvSpPr/>
          <p:nvPr/>
        </p:nvSpPr>
        <p:spPr>
          <a:xfrm rot="10800000" flipH="1">
            <a:off x="1777757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32"/>
          <p:cNvSpPr/>
          <p:nvPr/>
        </p:nvSpPr>
        <p:spPr>
          <a:xfrm rot="10800000" flipH="1">
            <a:off x="1853445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32"/>
          <p:cNvSpPr/>
          <p:nvPr/>
        </p:nvSpPr>
        <p:spPr>
          <a:xfrm rot="10800000" flipH="1">
            <a:off x="884092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32"/>
          <p:cNvSpPr/>
          <p:nvPr/>
        </p:nvSpPr>
        <p:spPr>
          <a:xfrm rot="10800000" flipH="1">
            <a:off x="669004" y="5726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32"/>
          <p:cNvSpPr/>
          <p:nvPr/>
        </p:nvSpPr>
        <p:spPr>
          <a:xfrm rot="10800000" flipH="1">
            <a:off x="675726" y="5941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32"/>
          <p:cNvSpPr/>
          <p:nvPr/>
        </p:nvSpPr>
        <p:spPr>
          <a:xfrm rot="10800000" flipH="1">
            <a:off x="715471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32"/>
          <p:cNvSpPr/>
          <p:nvPr/>
        </p:nvSpPr>
        <p:spPr>
          <a:xfrm rot="10800000" flipH="1">
            <a:off x="849023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32"/>
          <p:cNvSpPr/>
          <p:nvPr/>
        </p:nvSpPr>
        <p:spPr>
          <a:xfrm rot="10800000" flipH="1">
            <a:off x="600767" y="6209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32"/>
          <p:cNvSpPr/>
          <p:nvPr/>
        </p:nvSpPr>
        <p:spPr>
          <a:xfrm rot="10800000" flipH="1">
            <a:off x="703197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32"/>
          <p:cNvSpPr/>
          <p:nvPr/>
        </p:nvSpPr>
        <p:spPr>
          <a:xfrm>
            <a:off x="5020445" y="3961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32"/>
          <p:cNvSpPr/>
          <p:nvPr/>
        </p:nvSpPr>
        <p:spPr>
          <a:xfrm>
            <a:off x="527735" y="4497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32"/>
          <p:cNvSpPr/>
          <p:nvPr/>
        </p:nvSpPr>
        <p:spPr>
          <a:xfrm>
            <a:off x="1752111" y="2700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32"/>
          <p:cNvSpPr/>
          <p:nvPr/>
        </p:nvSpPr>
        <p:spPr>
          <a:xfrm>
            <a:off x="4014597" y="306202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32"/>
          <p:cNvSpPr/>
          <p:nvPr/>
        </p:nvSpPr>
        <p:spPr>
          <a:xfrm>
            <a:off x="1022494" y="494268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32"/>
          <p:cNvSpPr/>
          <p:nvPr/>
        </p:nvSpPr>
        <p:spPr>
          <a:xfrm>
            <a:off x="727206" y="112834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32"/>
          <p:cNvSpPr/>
          <p:nvPr/>
        </p:nvSpPr>
        <p:spPr>
          <a:xfrm>
            <a:off x="505963" y="52641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32"/>
          <p:cNvSpPr/>
          <p:nvPr/>
        </p:nvSpPr>
        <p:spPr>
          <a:xfrm>
            <a:off x="767517" y="3341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32176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9" name="Google Shape;3029;p33"/>
          <p:cNvGrpSpPr/>
          <p:nvPr/>
        </p:nvGrpSpPr>
        <p:grpSpPr>
          <a:xfrm rot="10117966" flipH="1">
            <a:off x="-4245114" y="-4200913"/>
            <a:ext cx="17502883" cy="6704429"/>
            <a:chOff x="-1468125" y="3375299"/>
            <a:chExt cx="13126948" cy="5028240"/>
          </a:xfrm>
        </p:grpSpPr>
        <p:grpSp>
          <p:nvGrpSpPr>
            <p:cNvPr id="3030" name="Google Shape;3030;p3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31" name="Google Shape;3031;p3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3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3" name="Google Shape;3033;p33"/>
            <p:cNvGrpSpPr/>
            <p:nvPr/>
          </p:nvGrpSpPr>
          <p:grpSpPr>
            <a:xfrm>
              <a:off x="-1468125" y="4379875"/>
              <a:ext cx="13126948" cy="4023665"/>
              <a:chOff x="-264980" y="1443474"/>
              <a:chExt cx="8529531" cy="4611650"/>
            </a:xfrm>
          </p:grpSpPr>
          <p:sp>
            <p:nvSpPr>
              <p:cNvPr id="3034" name="Google Shape;3034;p3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33"/>
              <p:cNvSpPr/>
              <p:nvPr/>
            </p:nvSpPr>
            <p:spPr>
              <a:xfrm>
                <a:off x="-103345" y="1443474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36" name="Google Shape;3036;p3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37" name="Google Shape;3037;p33"/>
          <p:cNvSpPr/>
          <p:nvPr/>
        </p:nvSpPr>
        <p:spPr>
          <a:xfrm rot="10800000" flipH="1">
            <a:off x="11924092" y="53105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8" name="Google Shape;3038;p33"/>
          <p:cNvGrpSpPr/>
          <p:nvPr/>
        </p:nvGrpSpPr>
        <p:grpSpPr>
          <a:xfrm>
            <a:off x="11449498" y="4241705"/>
            <a:ext cx="501333" cy="1471715"/>
            <a:chOff x="307123" y="3588954"/>
            <a:chExt cx="376000" cy="1103786"/>
          </a:xfrm>
        </p:grpSpPr>
        <p:sp>
          <p:nvSpPr>
            <p:cNvPr id="3039" name="Google Shape;3039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9" name="Google Shape;3049;p33"/>
          <p:cNvSpPr/>
          <p:nvPr/>
        </p:nvSpPr>
        <p:spPr>
          <a:xfrm rot="-5400000">
            <a:off x="685513" y="4986612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0" name="Google Shape;3050;p33"/>
          <p:cNvGrpSpPr/>
          <p:nvPr/>
        </p:nvGrpSpPr>
        <p:grpSpPr>
          <a:xfrm rot="234973">
            <a:off x="598942" y="3703061"/>
            <a:ext cx="501351" cy="1471767"/>
            <a:chOff x="307123" y="3588954"/>
            <a:chExt cx="376000" cy="1103786"/>
          </a:xfrm>
        </p:grpSpPr>
        <p:sp>
          <p:nvSpPr>
            <p:cNvPr id="3051" name="Google Shape;3051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241402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/>
          <p:nvPr/>
        </p:nvSpPr>
        <p:spPr>
          <a:xfrm rot="2323750">
            <a:off x="-1132956" y="-249293"/>
            <a:ext cx="3304779" cy="3797352"/>
          </a:xfrm>
          <a:prstGeom prst="flowChartOnlineStorag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" name="Google Shape;190;p5"/>
          <p:cNvGrpSpPr/>
          <p:nvPr/>
        </p:nvGrpSpPr>
        <p:grpSpPr>
          <a:xfrm rot="10469131" flipH="1">
            <a:off x="-1896056" y="-4290224"/>
            <a:ext cx="17536691" cy="7124119"/>
            <a:chOff x="-1468125" y="3375299"/>
            <a:chExt cx="13152147" cy="5342938"/>
          </a:xfrm>
        </p:grpSpPr>
        <p:grpSp>
          <p:nvGrpSpPr>
            <p:cNvPr id="191" name="Google Shape;191;p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2" name="Google Shape;192;p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" name="Google Shape;194;p5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95" name="Google Shape;195;p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5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7" name="Google Shape;197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5"/>
          <p:cNvSpPr txBox="1">
            <a:spLocks noGrp="1"/>
          </p:cNvSpPr>
          <p:nvPr>
            <p:ph type="body" idx="1"/>
          </p:nvPr>
        </p:nvSpPr>
        <p:spPr>
          <a:xfrm>
            <a:off x="20685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2"/>
          </p:nvPr>
        </p:nvSpPr>
        <p:spPr>
          <a:xfrm>
            <a:off x="63480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0" name="Google Shape;200;p5"/>
          <p:cNvSpPr txBox="1">
            <a:spLocks noGrp="1"/>
          </p:cNvSpPr>
          <p:nvPr>
            <p:ph type="subTitle" idx="3"/>
          </p:nvPr>
        </p:nvSpPr>
        <p:spPr>
          <a:xfrm>
            <a:off x="20685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subTitle" idx="4"/>
          </p:nvPr>
        </p:nvSpPr>
        <p:spPr>
          <a:xfrm>
            <a:off x="63480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202" name="Google Shape;202;p5"/>
          <p:cNvGrpSpPr/>
          <p:nvPr/>
        </p:nvGrpSpPr>
        <p:grpSpPr>
          <a:xfrm rot="3568314">
            <a:off x="-1713598" y="2147247"/>
            <a:ext cx="4075371" cy="4017940"/>
            <a:chOff x="1329875" y="2672850"/>
            <a:chExt cx="1548725" cy="1526900"/>
          </a:xfrm>
        </p:grpSpPr>
        <p:sp>
          <p:nvSpPr>
            <p:cNvPr id="203" name="Google Shape;203;p5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7" name="Google Shape;247;p5"/>
          <p:cNvSpPr/>
          <p:nvPr/>
        </p:nvSpPr>
        <p:spPr>
          <a:xfrm rot="10800000" flipH="1">
            <a:off x="6954653" y="6667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5"/>
          <p:cNvSpPr/>
          <p:nvPr/>
        </p:nvSpPr>
        <p:spPr>
          <a:xfrm rot="10800000" flipH="1">
            <a:off x="6077207" y="6686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5"/>
          <p:cNvSpPr/>
          <p:nvPr/>
        </p:nvSpPr>
        <p:spPr>
          <a:xfrm rot="10800000" flipH="1">
            <a:off x="2121197" y="63352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5"/>
          <p:cNvSpPr/>
          <p:nvPr/>
        </p:nvSpPr>
        <p:spPr>
          <a:xfrm rot="10800000" flipH="1">
            <a:off x="5625894" y="66146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5"/>
          <p:cNvSpPr/>
          <p:nvPr/>
        </p:nvSpPr>
        <p:spPr>
          <a:xfrm rot="10800000" flipH="1">
            <a:off x="4258658" y="6482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5"/>
          <p:cNvSpPr/>
          <p:nvPr/>
        </p:nvSpPr>
        <p:spPr>
          <a:xfrm rot="10800000" flipH="1">
            <a:off x="4460448" y="6153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5"/>
          <p:cNvSpPr/>
          <p:nvPr/>
        </p:nvSpPr>
        <p:spPr>
          <a:xfrm rot="10800000" flipH="1">
            <a:off x="2270901" y="59469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5"/>
          <p:cNvSpPr/>
          <p:nvPr/>
        </p:nvSpPr>
        <p:spPr>
          <a:xfrm rot="10800000" flipH="1">
            <a:off x="4542859" y="6221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5"/>
          <p:cNvSpPr/>
          <p:nvPr/>
        </p:nvSpPr>
        <p:spPr>
          <a:xfrm rot="10800000" flipH="1">
            <a:off x="5375884" y="63737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5"/>
          <p:cNvSpPr/>
          <p:nvPr/>
        </p:nvSpPr>
        <p:spPr>
          <a:xfrm rot="10800000" flipH="1">
            <a:off x="5407154" y="61217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5"/>
          <p:cNvSpPr/>
          <p:nvPr/>
        </p:nvSpPr>
        <p:spPr>
          <a:xfrm rot="10800000" flipH="1">
            <a:off x="5380561" y="63008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5"/>
          <p:cNvSpPr/>
          <p:nvPr/>
        </p:nvSpPr>
        <p:spPr>
          <a:xfrm rot="10800000" flipH="1">
            <a:off x="4543882" y="6376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5"/>
          <p:cNvSpPr/>
          <p:nvPr/>
        </p:nvSpPr>
        <p:spPr>
          <a:xfrm rot="10800000" flipH="1">
            <a:off x="3802037" y="6452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5"/>
          <p:cNvSpPr/>
          <p:nvPr/>
        </p:nvSpPr>
        <p:spPr>
          <a:xfrm rot="10800000" flipH="1">
            <a:off x="2924591" y="6471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5"/>
          <p:cNvSpPr/>
          <p:nvPr/>
        </p:nvSpPr>
        <p:spPr>
          <a:xfrm rot="10800000" flipH="1">
            <a:off x="8758007" y="62497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5"/>
          <p:cNvSpPr/>
          <p:nvPr/>
        </p:nvSpPr>
        <p:spPr>
          <a:xfrm rot="10800000" flipH="1">
            <a:off x="8792054" y="67302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 rot="10800000" flipH="1">
            <a:off x="8306694" y="61777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 rot="10800000" flipH="1">
            <a:off x="7896917" y="62051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5"/>
          <p:cNvSpPr/>
          <p:nvPr/>
        </p:nvSpPr>
        <p:spPr>
          <a:xfrm rot="10800000" flipH="1">
            <a:off x="11553820" y="6351323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5"/>
          <p:cNvSpPr/>
          <p:nvPr/>
        </p:nvSpPr>
        <p:spPr>
          <a:xfrm rot="10800000" flipH="1">
            <a:off x="8061361" y="58640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5"/>
          <p:cNvSpPr/>
          <p:nvPr/>
        </p:nvSpPr>
        <p:spPr>
          <a:xfrm rot="10800000" flipH="1">
            <a:off x="4254201" y="18738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" name="Google Shape;268;p5"/>
          <p:cNvSpPr/>
          <p:nvPr/>
        </p:nvSpPr>
        <p:spPr>
          <a:xfrm rot="10800000" flipH="1">
            <a:off x="5759007" y="2601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" name="Google Shape;269;p5"/>
          <p:cNvSpPr/>
          <p:nvPr/>
        </p:nvSpPr>
        <p:spPr>
          <a:xfrm rot="10800000" flipH="1">
            <a:off x="1324814" y="40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5"/>
          <p:cNvSpPr/>
          <p:nvPr/>
        </p:nvSpPr>
        <p:spPr>
          <a:xfrm rot="10800000" flipH="1">
            <a:off x="6149407" y="20016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5"/>
          <p:cNvSpPr/>
          <p:nvPr/>
        </p:nvSpPr>
        <p:spPr>
          <a:xfrm rot="10800000" flipH="1">
            <a:off x="4553598" y="1639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 rot="10800000" flipH="1">
            <a:off x="3268636" y="2107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 rot="10800000" flipH="1">
            <a:off x="4636009" y="1706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 rot="10800000" flipH="1">
            <a:off x="2172468" y="2610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5"/>
          <p:cNvSpPr/>
          <p:nvPr/>
        </p:nvSpPr>
        <p:spPr>
          <a:xfrm rot="10800000" flipH="1">
            <a:off x="4001959" y="21146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5"/>
          <p:cNvSpPr/>
          <p:nvPr/>
        </p:nvSpPr>
        <p:spPr>
          <a:xfrm rot="10800000" flipH="1">
            <a:off x="5717933" y="1744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915872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34"/>
          <p:cNvGrpSpPr/>
          <p:nvPr/>
        </p:nvGrpSpPr>
        <p:grpSpPr>
          <a:xfrm rot="10117966" flipH="1">
            <a:off x="-3686366" y="-3585957"/>
            <a:ext cx="17502883" cy="6405608"/>
            <a:chOff x="-1468125" y="3375299"/>
            <a:chExt cx="13126948" cy="4804128"/>
          </a:xfrm>
        </p:grpSpPr>
        <p:grpSp>
          <p:nvGrpSpPr>
            <p:cNvPr id="3063" name="Google Shape;3063;p3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64" name="Google Shape;3064;p3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6" name="Google Shape;3066;p34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067" name="Google Shape;3067;p3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69" name="Google Shape;3069;p3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0" name="Google Shape;3070;p34"/>
          <p:cNvGrpSpPr/>
          <p:nvPr/>
        </p:nvGrpSpPr>
        <p:grpSpPr>
          <a:xfrm rot="4328991">
            <a:off x="10936912" y="5711856"/>
            <a:ext cx="608259" cy="986195"/>
            <a:chOff x="3589750" y="2221875"/>
            <a:chExt cx="269175" cy="436425"/>
          </a:xfrm>
        </p:grpSpPr>
        <p:sp>
          <p:nvSpPr>
            <p:cNvPr id="3071" name="Google Shape;3071;p3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5" name="Google Shape;3135;p34"/>
          <p:cNvSpPr/>
          <p:nvPr/>
        </p:nvSpPr>
        <p:spPr>
          <a:xfrm rot="10800000" flipH="1">
            <a:off x="11569786" y="19360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34"/>
          <p:cNvSpPr/>
          <p:nvPr/>
        </p:nvSpPr>
        <p:spPr>
          <a:xfrm rot="10800000" flipH="1">
            <a:off x="11765508" y="49298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37" name="Google Shape;3137;p34"/>
          <p:cNvGrpSpPr/>
          <p:nvPr/>
        </p:nvGrpSpPr>
        <p:grpSpPr>
          <a:xfrm>
            <a:off x="11290914" y="3860939"/>
            <a:ext cx="501333" cy="1471715"/>
            <a:chOff x="307123" y="3588954"/>
            <a:chExt cx="376000" cy="1103786"/>
          </a:xfrm>
        </p:grpSpPr>
        <p:sp>
          <p:nvSpPr>
            <p:cNvPr id="3138" name="Google Shape;3138;p3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8" name="Google Shape;3148;p34"/>
          <p:cNvSpPr/>
          <p:nvPr/>
        </p:nvSpPr>
        <p:spPr>
          <a:xfrm rot="10800000" flipH="1">
            <a:off x="11347241" y="11006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9" name="Google Shape;3149;p34"/>
          <p:cNvSpPr/>
          <p:nvPr/>
        </p:nvSpPr>
        <p:spPr>
          <a:xfrm rot="10800000" flipH="1">
            <a:off x="11549031" y="771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0" name="Google Shape;3150;p34"/>
          <p:cNvSpPr/>
          <p:nvPr/>
        </p:nvSpPr>
        <p:spPr>
          <a:xfrm rot="10800000" flipH="1">
            <a:off x="11522585" y="339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1" name="Google Shape;3151;p34"/>
          <p:cNvSpPr/>
          <p:nvPr/>
        </p:nvSpPr>
        <p:spPr>
          <a:xfrm rot="10800000" flipH="1">
            <a:off x="11631443" y="839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2" name="Google Shape;3152;p34"/>
          <p:cNvSpPr/>
          <p:nvPr/>
        </p:nvSpPr>
        <p:spPr>
          <a:xfrm rot="10800000" flipH="1">
            <a:off x="11632466" y="994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3" name="Google Shape;3153;p34"/>
          <p:cNvSpPr/>
          <p:nvPr/>
        </p:nvSpPr>
        <p:spPr>
          <a:xfrm rot="10800000" flipH="1">
            <a:off x="7794427" y="62664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4" name="Google Shape;3154;p34"/>
          <p:cNvSpPr/>
          <p:nvPr/>
        </p:nvSpPr>
        <p:spPr>
          <a:xfrm rot="10800000" flipH="1">
            <a:off x="6995567" y="63930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5" name="Google Shape;3155;p34"/>
          <p:cNvSpPr/>
          <p:nvPr/>
        </p:nvSpPr>
        <p:spPr>
          <a:xfrm rot="10800000" flipH="1">
            <a:off x="7544417" y="60256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6" name="Google Shape;3156;p34"/>
          <p:cNvSpPr/>
          <p:nvPr/>
        </p:nvSpPr>
        <p:spPr>
          <a:xfrm rot="10800000" flipH="1">
            <a:off x="7549094" y="59527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34"/>
          <p:cNvSpPr/>
          <p:nvPr/>
        </p:nvSpPr>
        <p:spPr>
          <a:xfrm rot="10800000" flipH="1">
            <a:off x="6712416" y="6028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34"/>
          <p:cNvSpPr/>
          <p:nvPr/>
        </p:nvSpPr>
        <p:spPr>
          <a:xfrm rot="10800000" flipH="1">
            <a:off x="5788129" y="61569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34"/>
          <p:cNvSpPr/>
          <p:nvPr/>
        </p:nvSpPr>
        <p:spPr>
          <a:xfrm rot="10800000" flipH="1">
            <a:off x="4137569" y="631520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34"/>
          <p:cNvSpPr/>
          <p:nvPr/>
        </p:nvSpPr>
        <p:spPr>
          <a:xfrm rot="10800000" flipH="1">
            <a:off x="4630281" y="606606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34"/>
          <p:cNvSpPr/>
          <p:nvPr/>
        </p:nvSpPr>
        <p:spPr>
          <a:xfrm rot="10800000" flipH="1">
            <a:off x="4545971" y="623468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34"/>
          <p:cNvSpPr/>
          <p:nvPr/>
        </p:nvSpPr>
        <p:spPr>
          <a:xfrm rot="10800000" flipH="1">
            <a:off x="4908784" y="622519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34"/>
          <p:cNvSpPr/>
          <p:nvPr/>
        </p:nvSpPr>
        <p:spPr>
          <a:xfrm rot="10800000" flipH="1">
            <a:off x="5604311" y="63388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34"/>
          <p:cNvSpPr/>
          <p:nvPr/>
        </p:nvSpPr>
        <p:spPr>
          <a:xfrm rot="10800000" flipH="1">
            <a:off x="4966647" y="633039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34"/>
          <p:cNvSpPr/>
          <p:nvPr/>
        </p:nvSpPr>
        <p:spPr>
          <a:xfrm rot="10800000" flipH="1">
            <a:off x="5403545" y="6156076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34"/>
          <p:cNvSpPr/>
          <p:nvPr/>
        </p:nvSpPr>
        <p:spPr>
          <a:xfrm rot="10800000" flipH="1">
            <a:off x="4811323" y="602062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34"/>
          <p:cNvSpPr/>
          <p:nvPr/>
        </p:nvSpPr>
        <p:spPr>
          <a:xfrm rot="10800000" flipH="1">
            <a:off x="4887012" y="6143803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34"/>
          <p:cNvSpPr/>
          <p:nvPr/>
        </p:nvSpPr>
        <p:spPr>
          <a:xfrm rot="10800000" flipH="1">
            <a:off x="5131470" y="595136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34"/>
          <p:cNvSpPr/>
          <p:nvPr/>
        </p:nvSpPr>
        <p:spPr>
          <a:xfrm rot="10800000" flipH="1">
            <a:off x="5148566" y="62072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34"/>
          <p:cNvSpPr/>
          <p:nvPr/>
        </p:nvSpPr>
        <p:spPr>
          <a:xfrm rot="10800000" flipH="1">
            <a:off x="3882589" y="5967437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34"/>
          <p:cNvSpPr/>
          <p:nvPr/>
        </p:nvSpPr>
        <p:spPr>
          <a:xfrm rot="10800000" flipH="1">
            <a:off x="3736763" y="6175073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34"/>
          <p:cNvSpPr/>
          <p:nvPr/>
        </p:nvSpPr>
        <p:spPr>
          <a:xfrm rot="230743" flipH="1">
            <a:off x="1512066" y="604696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34"/>
          <p:cNvSpPr/>
          <p:nvPr/>
        </p:nvSpPr>
        <p:spPr>
          <a:xfrm rot="230743" flipH="1">
            <a:off x="996748" y="62708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34"/>
          <p:cNvSpPr/>
          <p:nvPr/>
        </p:nvSpPr>
        <p:spPr>
          <a:xfrm rot="230743" flipH="1">
            <a:off x="1093169" y="6078801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34"/>
          <p:cNvSpPr/>
          <p:nvPr/>
        </p:nvSpPr>
        <p:spPr>
          <a:xfrm rot="230743" flipH="1">
            <a:off x="712886" y="6080446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34"/>
          <p:cNvSpPr/>
          <p:nvPr/>
        </p:nvSpPr>
        <p:spPr>
          <a:xfrm rot="230743" flipH="1">
            <a:off x="790774" y="626737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34"/>
          <p:cNvSpPr/>
          <p:nvPr/>
        </p:nvSpPr>
        <p:spPr>
          <a:xfrm rot="230743" flipH="1">
            <a:off x="726534" y="6158347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34"/>
          <p:cNvSpPr/>
          <p:nvPr/>
        </p:nvSpPr>
        <p:spPr>
          <a:xfrm rot="230743" flipH="1">
            <a:off x="1908321" y="621209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4798014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p35"/>
          <p:cNvGrpSpPr/>
          <p:nvPr/>
        </p:nvGrpSpPr>
        <p:grpSpPr>
          <a:xfrm rot="10800000" flipH="1">
            <a:off x="-4579367" y="-4242045"/>
            <a:ext cx="17502597" cy="6405504"/>
            <a:chOff x="-1468125" y="3375299"/>
            <a:chExt cx="13126948" cy="4804128"/>
          </a:xfrm>
        </p:grpSpPr>
        <p:grpSp>
          <p:nvGrpSpPr>
            <p:cNvPr id="3181" name="Google Shape;3181;p3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182" name="Google Shape;3182;p3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4" name="Google Shape;3184;p35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185" name="Google Shape;3185;p3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5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87" name="Google Shape;3187;p3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35"/>
          <p:cNvSpPr/>
          <p:nvPr/>
        </p:nvSpPr>
        <p:spPr>
          <a:xfrm rot="-8493700" flipH="1">
            <a:off x="1858675" y="1202453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35"/>
          <p:cNvSpPr/>
          <p:nvPr/>
        </p:nvSpPr>
        <p:spPr>
          <a:xfrm rot="10800000" flipH="1">
            <a:off x="1019674" y="953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35"/>
          <p:cNvSpPr/>
          <p:nvPr/>
        </p:nvSpPr>
        <p:spPr>
          <a:xfrm rot="10800000" flipH="1">
            <a:off x="1174668" y="16585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35"/>
          <p:cNvSpPr/>
          <p:nvPr/>
        </p:nvSpPr>
        <p:spPr>
          <a:xfrm rot="-8493700" flipH="1">
            <a:off x="645772" y="208766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35"/>
          <p:cNvSpPr/>
          <p:nvPr/>
        </p:nvSpPr>
        <p:spPr>
          <a:xfrm rot="10800000" flipH="1">
            <a:off x="7442074" y="61992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35"/>
          <p:cNvSpPr/>
          <p:nvPr/>
        </p:nvSpPr>
        <p:spPr>
          <a:xfrm rot="10800000" flipH="1">
            <a:off x="8365453" y="65623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35"/>
          <p:cNvSpPr/>
          <p:nvPr/>
        </p:nvSpPr>
        <p:spPr>
          <a:xfrm rot="10800000" flipH="1">
            <a:off x="11367731" y="63865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35"/>
          <p:cNvSpPr/>
          <p:nvPr/>
        </p:nvSpPr>
        <p:spPr>
          <a:xfrm rot="10800000" flipH="1">
            <a:off x="9700924" y="64461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35"/>
          <p:cNvSpPr/>
          <p:nvPr/>
        </p:nvSpPr>
        <p:spPr>
          <a:xfrm rot="10800000" flipH="1">
            <a:off x="8473266" y="659975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35"/>
          <p:cNvSpPr/>
          <p:nvPr/>
        </p:nvSpPr>
        <p:spPr>
          <a:xfrm rot="10800000" flipH="1">
            <a:off x="11617540" y="32508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35"/>
          <p:cNvSpPr/>
          <p:nvPr/>
        </p:nvSpPr>
        <p:spPr>
          <a:xfrm rot="10800000" flipH="1">
            <a:off x="6047220" y="642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35"/>
          <p:cNvSpPr/>
          <p:nvPr/>
        </p:nvSpPr>
        <p:spPr>
          <a:xfrm rot="10800000" flipH="1">
            <a:off x="10651317" y="6390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35"/>
          <p:cNvSpPr/>
          <p:nvPr/>
        </p:nvSpPr>
        <p:spPr>
          <a:xfrm rot="10800000" flipH="1">
            <a:off x="7136977" y="6305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35"/>
          <p:cNvSpPr/>
          <p:nvPr/>
        </p:nvSpPr>
        <p:spPr>
          <a:xfrm rot="10800000" flipH="1">
            <a:off x="4752801" y="63301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35"/>
          <p:cNvSpPr/>
          <p:nvPr/>
        </p:nvSpPr>
        <p:spPr>
          <a:xfrm rot="10800000" flipH="1">
            <a:off x="11373874" y="48791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35"/>
          <p:cNvSpPr/>
          <p:nvPr/>
        </p:nvSpPr>
        <p:spPr>
          <a:xfrm rot="10800000" flipH="1">
            <a:off x="4850407" y="6424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35"/>
          <p:cNvSpPr/>
          <p:nvPr/>
        </p:nvSpPr>
        <p:spPr>
          <a:xfrm rot="10800000" flipH="1">
            <a:off x="5052198" y="6095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5" name="Google Shape;3205;p35"/>
          <p:cNvSpPr/>
          <p:nvPr/>
        </p:nvSpPr>
        <p:spPr>
          <a:xfrm rot="10800000" flipH="1">
            <a:off x="2894603" y="6207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35"/>
          <p:cNvSpPr/>
          <p:nvPr/>
        </p:nvSpPr>
        <p:spPr>
          <a:xfrm rot="10800000" flipH="1">
            <a:off x="11771409" y="4676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35"/>
          <p:cNvSpPr/>
          <p:nvPr/>
        </p:nvSpPr>
        <p:spPr>
          <a:xfrm rot="10800000" flipH="1">
            <a:off x="3984359" y="6090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35"/>
          <p:cNvSpPr/>
          <p:nvPr/>
        </p:nvSpPr>
        <p:spPr>
          <a:xfrm rot="10800000" flipH="1">
            <a:off x="5135633" y="6318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35"/>
          <p:cNvSpPr/>
          <p:nvPr/>
        </p:nvSpPr>
        <p:spPr>
          <a:xfrm rot="10800000" flipH="1">
            <a:off x="2818914" y="64343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35"/>
          <p:cNvSpPr/>
          <p:nvPr/>
        </p:nvSpPr>
        <p:spPr>
          <a:xfrm rot="10800000" flipH="1">
            <a:off x="11528868" y="5583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35"/>
          <p:cNvSpPr/>
          <p:nvPr/>
        </p:nvSpPr>
        <p:spPr>
          <a:xfrm rot="-8493700" flipH="1">
            <a:off x="497311" y="3915062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35"/>
          <p:cNvSpPr/>
          <p:nvPr/>
        </p:nvSpPr>
        <p:spPr>
          <a:xfrm rot="-8493700" flipH="1">
            <a:off x="1978708" y="6329101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35"/>
          <p:cNvSpPr/>
          <p:nvPr/>
        </p:nvSpPr>
        <p:spPr>
          <a:xfrm rot="-8493700" flipH="1">
            <a:off x="594502" y="542011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4" name="Google Shape;3214;p35"/>
          <p:cNvSpPr/>
          <p:nvPr/>
        </p:nvSpPr>
        <p:spPr>
          <a:xfrm rot="-8493700" flipH="1">
            <a:off x="1203571" y="5525982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5" name="Google Shape;3215;p35"/>
          <p:cNvSpPr/>
          <p:nvPr/>
        </p:nvSpPr>
        <p:spPr>
          <a:xfrm rot="-8493700" flipH="1">
            <a:off x="1698013" y="6368235"/>
            <a:ext cx="119524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6" name="Google Shape;3216;p35"/>
          <p:cNvSpPr/>
          <p:nvPr/>
        </p:nvSpPr>
        <p:spPr>
          <a:xfrm rot="-8493700" flipH="1">
            <a:off x="599383" y="6412902"/>
            <a:ext cx="137496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7" name="Google Shape;3217;p35"/>
          <p:cNvSpPr/>
          <p:nvPr/>
        </p:nvSpPr>
        <p:spPr>
          <a:xfrm rot="-8493700" flipH="1">
            <a:off x="11471678" y="1992434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8" name="Google Shape;3218;p35"/>
          <p:cNvSpPr/>
          <p:nvPr/>
        </p:nvSpPr>
        <p:spPr>
          <a:xfrm rot="-8493700" flipH="1">
            <a:off x="601382" y="5993675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9" name="Google Shape;3219;p35"/>
          <p:cNvSpPr/>
          <p:nvPr/>
        </p:nvSpPr>
        <p:spPr>
          <a:xfrm rot="-8493700" flipH="1">
            <a:off x="488087" y="3442454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0" name="Google Shape;3220;p35"/>
          <p:cNvSpPr/>
          <p:nvPr/>
        </p:nvSpPr>
        <p:spPr>
          <a:xfrm rot="-8493700" flipH="1">
            <a:off x="943439" y="6379796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1" name="Google Shape;3221;p35"/>
          <p:cNvSpPr/>
          <p:nvPr/>
        </p:nvSpPr>
        <p:spPr>
          <a:xfrm rot="-8493700" flipH="1">
            <a:off x="728547" y="489751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35"/>
          <p:cNvSpPr/>
          <p:nvPr/>
        </p:nvSpPr>
        <p:spPr>
          <a:xfrm rot="-8493700" flipH="1">
            <a:off x="632054" y="4672905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35"/>
          <p:cNvSpPr/>
          <p:nvPr/>
        </p:nvSpPr>
        <p:spPr>
          <a:xfrm rot="-8493700" flipH="1">
            <a:off x="505359" y="4832925"/>
            <a:ext cx="34191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4" name="Google Shape;3224;p35"/>
          <p:cNvSpPr/>
          <p:nvPr/>
        </p:nvSpPr>
        <p:spPr>
          <a:xfrm rot="-8493700" flipH="1">
            <a:off x="604585" y="499527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5" name="Google Shape;3225;p35"/>
          <p:cNvSpPr/>
          <p:nvPr/>
        </p:nvSpPr>
        <p:spPr>
          <a:xfrm rot="-8493700" flipH="1">
            <a:off x="283775" y="500628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6" name="Google Shape;3226;p35"/>
          <p:cNvSpPr/>
          <p:nvPr/>
        </p:nvSpPr>
        <p:spPr>
          <a:xfrm rot="-8493700" flipH="1">
            <a:off x="367750" y="505922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7432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3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8" name="Google Shape;3228;p36"/>
          <p:cNvGrpSpPr/>
          <p:nvPr/>
        </p:nvGrpSpPr>
        <p:grpSpPr>
          <a:xfrm rot="10799450" flipH="1">
            <a:off x="-2059061" y="-4774249"/>
            <a:ext cx="21886999" cy="6783428"/>
            <a:chOff x="-1468125" y="3375299"/>
            <a:chExt cx="13126948" cy="4804128"/>
          </a:xfrm>
        </p:grpSpPr>
        <p:grpSp>
          <p:nvGrpSpPr>
            <p:cNvPr id="3229" name="Google Shape;3229;p3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30" name="Google Shape;3230;p3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2" name="Google Shape;3232;p3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33" name="Google Shape;3233;p3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5" name="Google Shape;3235;p3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6" name="Google Shape;3236;p36"/>
          <p:cNvSpPr/>
          <p:nvPr/>
        </p:nvSpPr>
        <p:spPr>
          <a:xfrm rot="5810828" flipH="1">
            <a:off x="383383" y="6267868"/>
            <a:ext cx="32437" cy="50411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36"/>
          <p:cNvSpPr/>
          <p:nvPr/>
        </p:nvSpPr>
        <p:spPr>
          <a:xfrm rot="5810828" flipH="1">
            <a:off x="3799510" y="654880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36"/>
          <p:cNvSpPr/>
          <p:nvPr/>
        </p:nvSpPr>
        <p:spPr>
          <a:xfrm rot="5810828" flipH="1">
            <a:off x="4401488" y="636385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36"/>
          <p:cNvSpPr/>
          <p:nvPr/>
        </p:nvSpPr>
        <p:spPr>
          <a:xfrm rot="5810828" flipH="1">
            <a:off x="4120596" y="629616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36"/>
          <p:cNvSpPr/>
          <p:nvPr/>
        </p:nvSpPr>
        <p:spPr>
          <a:xfrm rot="5810828" flipH="1">
            <a:off x="4320051" y="63605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36"/>
          <p:cNvSpPr/>
          <p:nvPr/>
        </p:nvSpPr>
        <p:spPr>
          <a:xfrm rot="5810828" flipH="1">
            <a:off x="584882" y="632740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36"/>
          <p:cNvSpPr/>
          <p:nvPr/>
        </p:nvSpPr>
        <p:spPr>
          <a:xfrm rot="5810828" flipH="1">
            <a:off x="569604" y="630998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36"/>
          <p:cNvSpPr/>
          <p:nvPr/>
        </p:nvSpPr>
        <p:spPr>
          <a:xfrm rot="5810828" flipH="1">
            <a:off x="2917085" y="601806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36"/>
          <p:cNvSpPr/>
          <p:nvPr/>
        </p:nvSpPr>
        <p:spPr>
          <a:xfrm rot="5810828" flipH="1">
            <a:off x="1765388" y="653112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36"/>
          <p:cNvSpPr/>
          <p:nvPr/>
        </p:nvSpPr>
        <p:spPr>
          <a:xfrm rot="5810828" flipH="1">
            <a:off x="1358715" y="6521716"/>
            <a:ext cx="49387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36"/>
          <p:cNvSpPr/>
          <p:nvPr/>
        </p:nvSpPr>
        <p:spPr>
          <a:xfrm rot="5810828" flipH="1">
            <a:off x="1862624" y="647988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36"/>
          <p:cNvSpPr/>
          <p:nvPr/>
        </p:nvSpPr>
        <p:spPr>
          <a:xfrm rot="5810828" flipH="1">
            <a:off x="2018126" y="648730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36"/>
          <p:cNvSpPr/>
          <p:nvPr/>
        </p:nvSpPr>
        <p:spPr>
          <a:xfrm rot="10800000" flipH="1">
            <a:off x="11793036" y="1712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36"/>
          <p:cNvSpPr/>
          <p:nvPr/>
        </p:nvSpPr>
        <p:spPr>
          <a:xfrm rot="10800000" flipH="1">
            <a:off x="11717347" y="19387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36"/>
          <p:cNvSpPr/>
          <p:nvPr/>
        </p:nvSpPr>
        <p:spPr>
          <a:xfrm rot="10800000" flipH="1">
            <a:off x="11763668" y="18952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36"/>
          <p:cNvSpPr/>
          <p:nvPr/>
        </p:nvSpPr>
        <p:spPr>
          <a:xfrm rot="10800000" flipH="1">
            <a:off x="11467007" y="3473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36"/>
          <p:cNvSpPr/>
          <p:nvPr/>
        </p:nvSpPr>
        <p:spPr>
          <a:xfrm rot="10800000" flipH="1">
            <a:off x="11668798" y="31442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36"/>
          <p:cNvSpPr/>
          <p:nvPr/>
        </p:nvSpPr>
        <p:spPr>
          <a:xfrm rot="10800000" flipH="1">
            <a:off x="11642351" y="2712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36"/>
          <p:cNvSpPr/>
          <p:nvPr/>
        </p:nvSpPr>
        <p:spPr>
          <a:xfrm rot="10800000" flipH="1">
            <a:off x="11751209" y="32120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36"/>
          <p:cNvSpPr/>
          <p:nvPr/>
        </p:nvSpPr>
        <p:spPr>
          <a:xfrm rot="10800000" flipH="1">
            <a:off x="11752233" y="3367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36"/>
          <p:cNvSpPr/>
          <p:nvPr/>
        </p:nvSpPr>
        <p:spPr>
          <a:xfrm rot="10800000" flipH="1">
            <a:off x="620941" y="3921683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36"/>
          <p:cNvSpPr/>
          <p:nvPr/>
        </p:nvSpPr>
        <p:spPr>
          <a:xfrm rot="10800000" flipH="1">
            <a:off x="520557" y="3522778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36"/>
          <p:cNvSpPr/>
          <p:nvPr/>
        </p:nvSpPr>
        <p:spPr>
          <a:xfrm rot="10800000" flipH="1">
            <a:off x="521433" y="367810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36"/>
          <p:cNvSpPr/>
          <p:nvPr/>
        </p:nvSpPr>
        <p:spPr>
          <a:xfrm rot="10800000" flipH="1">
            <a:off x="372640" y="27925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36"/>
          <p:cNvSpPr/>
          <p:nvPr/>
        </p:nvSpPr>
        <p:spPr>
          <a:xfrm rot="10800000" flipH="1">
            <a:off x="406687" y="3272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36"/>
          <p:cNvSpPr/>
          <p:nvPr/>
        </p:nvSpPr>
        <p:spPr>
          <a:xfrm rot="10800000" flipH="1">
            <a:off x="11733148" y="58744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36"/>
          <p:cNvSpPr/>
          <p:nvPr/>
        </p:nvSpPr>
        <p:spPr>
          <a:xfrm rot="10800000" flipH="1">
            <a:off x="11706701" y="54429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36"/>
          <p:cNvSpPr/>
          <p:nvPr/>
        </p:nvSpPr>
        <p:spPr>
          <a:xfrm rot="10800000" flipH="1">
            <a:off x="11815559" y="5942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36"/>
          <p:cNvSpPr/>
          <p:nvPr/>
        </p:nvSpPr>
        <p:spPr>
          <a:xfrm rot="10800000" flipH="1">
            <a:off x="11816582" y="6097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36"/>
          <p:cNvSpPr/>
          <p:nvPr/>
        </p:nvSpPr>
        <p:spPr>
          <a:xfrm rot="10800000" flipH="1">
            <a:off x="11531358" y="6203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36"/>
          <p:cNvSpPr/>
          <p:nvPr/>
        </p:nvSpPr>
        <p:spPr>
          <a:xfrm rot="10800000" flipH="1">
            <a:off x="11563644" y="47839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36"/>
          <p:cNvSpPr/>
          <p:nvPr/>
        </p:nvSpPr>
        <p:spPr>
          <a:xfrm rot="10800000" flipH="1">
            <a:off x="12014958" y="48559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3081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9" name="Google Shape;3269;p37"/>
          <p:cNvGrpSpPr/>
          <p:nvPr/>
        </p:nvGrpSpPr>
        <p:grpSpPr>
          <a:xfrm rot="-10604290" flipH="1">
            <a:off x="-3093549" y="-3710307"/>
            <a:ext cx="17502949" cy="6405632"/>
            <a:chOff x="-1468125" y="3375299"/>
            <a:chExt cx="13126948" cy="4804128"/>
          </a:xfrm>
        </p:grpSpPr>
        <p:grpSp>
          <p:nvGrpSpPr>
            <p:cNvPr id="3270" name="Google Shape;3270;p3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71" name="Google Shape;3271;p3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37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74" name="Google Shape;3274;p37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76" name="Google Shape;3276;p3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37"/>
          <p:cNvSpPr/>
          <p:nvPr/>
        </p:nvSpPr>
        <p:spPr>
          <a:xfrm rot="10800000" flipH="1">
            <a:off x="381511" y="22363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8" name="Google Shape;3278;p37"/>
          <p:cNvSpPr/>
          <p:nvPr/>
        </p:nvSpPr>
        <p:spPr>
          <a:xfrm rot="10800000" flipH="1">
            <a:off x="11670817" y="31543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9" name="Google Shape;3279;p37"/>
          <p:cNvSpPr/>
          <p:nvPr/>
        </p:nvSpPr>
        <p:spPr>
          <a:xfrm rot="10800000" flipH="1">
            <a:off x="11207474" y="28085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0" name="Google Shape;3280;p37"/>
          <p:cNvSpPr/>
          <p:nvPr/>
        </p:nvSpPr>
        <p:spPr>
          <a:xfrm rot="10800000" flipH="1">
            <a:off x="11768425" y="32490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1" name="Google Shape;3281;p37"/>
          <p:cNvSpPr/>
          <p:nvPr/>
        </p:nvSpPr>
        <p:spPr>
          <a:xfrm rot="10800000" flipH="1">
            <a:off x="11107090" y="24095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2" name="Google Shape;3282;p37"/>
          <p:cNvSpPr/>
          <p:nvPr/>
        </p:nvSpPr>
        <p:spPr>
          <a:xfrm rot="10800000" flipH="1">
            <a:off x="11970215" y="29196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3" name="Google Shape;3283;p37"/>
          <p:cNvSpPr/>
          <p:nvPr/>
        </p:nvSpPr>
        <p:spPr>
          <a:xfrm rot="10800000" flipH="1">
            <a:off x="11943767" y="24882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4" name="Google Shape;3284;p37"/>
          <p:cNvSpPr/>
          <p:nvPr/>
        </p:nvSpPr>
        <p:spPr>
          <a:xfrm rot="10800000" flipH="1">
            <a:off x="11107966" y="256491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5" name="Google Shape;3285;p37"/>
          <p:cNvSpPr/>
          <p:nvPr/>
        </p:nvSpPr>
        <p:spPr>
          <a:xfrm rot="10800000" flipH="1">
            <a:off x="11263498" y="57040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6" name="Google Shape;3286;p37"/>
          <p:cNvSpPr/>
          <p:nvPr/>
        </p:nvSpPr>
        <p:spPr>
          <a:xfrm rot="10800000" flipH="1">
            <a:off x="11339187" y="54776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7" name="Google Shape;3287;p37"/>
          <p:cNvSpPr/>
          <p:nvPr/>
        </p:nvSpPr>
        <p:spPr>
          <a:xfrm rot="10800000" flipH="1">
            <a:off x="11309817" y="56605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8" name="Google Shape;3288;p37"/>
          <p:cNvSpPr/>
          <p:nvPr/>
        </p:nvSpPr>
        <p:spPr>
          <a:xfrm rot="10800000" flipH="1">
            <a:off x="11523004" y="59381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9" name="Google Shape;3289;p37"/>
          <p:cNvSpPr/>
          <p:nvPr/>
        </p:nvSpPr>
        <p:spPr>
          <a:xfrm rot="10800000" flipH="1">
            <a:off x="11305140" y="49971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0" name="Google Shape;3290;p37"/>
          <p:cNvSpPr/>
          <p:nvPr/>
        </p:nvSpPr>
        <p:spPr>
          <a:xfrm rot="10800000" flipH="1">
            <a:off x="3911244" y="6545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1" name="Google Shape;3291;p37"/>
          <p:cNvSpPr/>
          <p:nvPr/>
        </p:nvSpPr>
        <p:spPr>
          <a:xfrm rot="10800000" flipH="1">
            <a:off x="3661233" y="6304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2" name="Google Shape;3292;p37"/>
          <p:cNvSpPr/>
          <p:nvPr/>
        </p:nvSpPr>
        <p:spPr>
          <a:xfrm rot="10800000" flipH="1">
            <a:off x="8998204" y="61181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3" name="Google Shape;3293;p37"/>
          <p:cNvSpPr/>
          <p:nvPr/>
        </p:nvSpPr>
        <p:spPr>
          <a:xfrm rot="10800000" flipH="1">
            <a:off x="3665910" y="6231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4" name="Google Shape;3294;p37"/>
          <p:cNvSpPr/>
          <p:nvPr/>
        </p:nvSpPr>
        <p:spPr>
          <a:xfrm rot="10800000" flipH="1">
            <a:off x="2544007" y="6413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5" name="Google Shape;3295;p37"/>
          <p:cNvSpPr/>
          <p:nvPr/>
        </p:nvSpPr>
        <p:spPr>
          <a:xfrm rot="10800000" flipH="1">
            <a:off x="2745798" y="6084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6" name="Google Shape;3296;p37"/>
          <p:cNvSpPr/>
          <p:nvPr/>
        </p:nvSpPr>
        <p:spPr>
          <a:xfrm rot="10800000" flipH="1">
            <a:off x="927659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7" name="Google Shape;3297;p37"/>
          <p:cNvSpPr/>
          <p:nvPr/>
        </p:nvSpPr>
        <p:spPr>
          <a:xfrm rot="10800000" flipH="1">
            <a:off x="2829233" y="6307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8" name="Google Shape;3298;p37"/>
          <p:cNvSpPr/>
          <p:nvPr/>
        </p:nvSpPr>
        <p:spPr>
          <a:xfrm rot="10800000" flipH="1">
            <a:off x="5696625" y="6628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9" name="Google Shape;3299;p37"/>
          <p:cNvSpPr/>
          <p:nvPr/>
        </p:nvSpPr>
        <p:spPr>
          <a:xfrm rot="10800000" flipH="1">
            <a:off x="5898415" y="6299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37"/>
          <p:cNvSpPr/>
          <p:nvPr/>
        </p:nvSpPr>
        <p:spPr>
          <a:xfrm rot="10800000" flipH="1">
            <a:off x="10009534" y="6407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37"/>
          <p:cNvSpPr/>
          <p:nvPr/>
        </p:nvSpPr>
        <p:spPr>
          <a:xfrm rot="10800000" flipH="1">
            <a:off x="5980825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37"/>
          <p:cNvSpPr/>
          <p:nvPr/>
        </p:nvSpPr>
        <p:spPr>
          <a:xfrm rot="10800000" flipH="1">
            <a:off x="6813851" y="6519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37"/>
          <p:cNvSpPr/>
          <p:nvPr/>
        </p:nvSpPr>
        <p:spPr>
          <a:xfrm rot="10800000" flipH="1">
            <a:off x="6845120" y="62673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37"/>
          <p:cNvSpPr/>
          <p:nvPr/>
        </p:nvSpPr>
        <p:spPr>
          <a:xfrm rot="10800000" flipH="1">
            <a:off x="6818527" y="6446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37"/>
          <p:cNvSpPr/>
          <p:nvPr/>
        </p:nvSpPr>
        <p:spPr>
          <a:xfrm rot="10800000" flipH="1">
            <a:off x="5981849" y="6522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6" name="Google Shape;3306;p37"/>
          <p:cNvSpPr/>
          <p:nvPr/>
        </p:nvSpPr>
        <p:spPr>
          <a:xfrm rot="10800000" flipH="1">
            <a:off x="5240004" y="65984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7" name="Google Shape;3307;p37"/>
          <p:cNvSpPr/>
          <p:nvPr/>
        </p:nvSpPr>
        <p:spPr>
          <a:xfrm rot="10800000" flipH="1">
            <a:off x="4362558" y="661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8" name="Google Shape;3308;p37"/>
          <p:cNvSpPr/>
          <p:nvPr/>
        </p:nvSpPr>
        <p:spPr>
          <a:xfrm rot="10800000" flipH="1">
            <a:off x="6557996" y="5944303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9" name="Google Shape;3309;p37"/>
          <p:cNvSpPr/>
          <p:nvPr/>
        </p:nvSpPr>
        <p:spPr>
          <a:xfrm rot="10800000" flipH="1">
            <a:off x="551015" y="33268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0" name="Google Shape;3310;p37"/>
          <p:cNvSpPr/>
          <p:nvPr/>
        </p:nvSpPr>
        <p:spPr>
          <a:xfrm rot="10800000" flipH="1">
            <a:off x="524567" y="28953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1" name="Google Shape;3311;p37"/>
          <p:cNvSpPr/>
          <p:nvPr/>
        </p:nvSpPr>
        <p:spPr>
          <a:xfrm rot="10800000" flipH="1">
            <a:off x="633425" y="33946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2" name="Google Shape;3312;p37"/>
          <p:cNvSpPr/>
          <p:nvPr/>
        </p:nvSpPr>
        <p:spPr>
          <a:xfrm rot="10800000" flipH="1">
            <a:off x="634449" y="35501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3" name="Google Shape;3313;p37"/>
          <p:cNvSpPr/>
          <p:nvPr/>
        </p:nvSpPr>
        <p:spPr>
          <a:xfrm rot="10800000" flipH="1">
            <a:off x="349225" y="3656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4" name="Google Shape;3314;p37"/>
          <p:cNvSpPr/>
          <p:nvPr/>
        </p:nvSpPr>
        <p:spPr>
          <a:xfrm rot="10800000" flipH="1">
            <a:off x="832824" y="23083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66949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38"/>
          <p:cNvGrpSpPr/>
          <p:nvPr/>
        </p:nvGrpSpPr>
        <p:grpSpPr>
          <a:xfrm rot="-2861220">
            <a:off x="3773783" y="1770215"/>
            <a:ext cx="17502697" cy="6117660"/>
            <a:chOff x="-1468125" y="3375299"/>
            <a:chExt cx="13126639" cy="4588111"/>
          </a:xfrm>
        </p:grpSpPr>
        <p:grpSp>
          <p:nvGrpSpPr>
            <p:cNvPr id="3317" name="Google Shape;3317;p3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318" name="Google Shape;3318;p3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0" name="Google Shape;3320;p38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38"/>
          <p:cNvSpPr/>
          <p:nvPr/>
        </p:nvSpPr>
        <p:spPr>
          <a:xfrm rot="-3107380">
            <a:off x="5127563" y="2831421"/>
            <a:ext cx="16101475" cy="5365123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2" name="Google Shape;3322;p38"/>
          <p:cNvGrpSpPr/>
          <p:nvPr/>
        </p:nvGrpSpPr>
        <p:grpSpPr>
          <a:xfrm rot="-2700000">
            <a:off x="9359916" y="-1202566"/>
            <a:ext cx="3961033" cy="4080932"/>
            <a:chOff x="560325" y="857150"/>
            <a:chExt cx="2824600" cy="2910100"/>
          </a:xfrm>
        </p:grpSpPr>
        <p:sp>
          <p:nvSpPr>
            <p:cNvPr id="3323" name="Google Shape;3323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8" name="Google Shape;3378;p38"/>
          <p:cNvSpPr/>
          <p:nvPr/>
        </p:nvSpPr>
        <p:spPr>
          <a:xfrm rot="10800000" flipH="1">
            <a:off x="3847898" y="5843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38"/>
          <p:cNvSpPr/>
          <p:nvPr/>
        </p:nvSpPr>
        <p:spPr>
          <a:xfrm rot="10800000" flipH="1">
            <a:off x="3894217" y="57997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38"/>
          <p:cNvSpPr/>
          <p:nvPr/>
        </p:nvSpPr>
        <p:spPr>
          <a:xfrm rot="10800000" flipH="1">
            <a:off x="4107404" y="6077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38"/>
          <p:cNvSpPr/>
          <p:nvPr/>
        </p:nvSpPr>
        <p:spPr>
          <a:xfrm rot="10800000" flipH="1">
            <a:off x="1620560" y="6401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38"/>
          <p:cNvSpPr/>
          <p:nvPr/>
        </p:nvSpPr>
        <p:spPr>
          <a:xfrm rot="10800000" flipH="1">
            <a:off x="1370551" y="6160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38"/>
          <p:cNvSpPr/>
          <p:nvPr/>
        </p:nvSpPr>
        <p:spPr>
          <a:xfrm rot="10800000" flipH="1">
            <a:off x="1401820" y="5908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38"/>
          <p:cNvSpPr/>
          <p:nvPr/>
        </p:nvSpPr>
        <p:spPr>
          <a:xfrm rot="10800000" flipH="1">
            <a:off x="1375227" y="6087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38"/>
          <p:cNvSpPr/>
          <p:nvPr/>
        </p:nvSpPr>
        <p:spPr>
          <a:xfrm rot="10800000" flipH="1">
            <a:off x="2698425" y="64872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38"/>
          <p:cNvSpPr/>
          <p:nvPr/>
        </p:nvSpPr>
        <p:spPr>
          <a:xfrm rot="10800000" flipH="1">
            <a:off x="1594114" y="65800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38"/>
          <p:cNvSpPr/>
          <p:nvPr/>
        </p:nvSpPr>
        <p:spPr>
          <a:xfrm rot="10800000" flipH="1">
            <a:off x="2507887" y="66312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38"/>
          <p:cNvSpPr/>
          <p:nvPr/>
        </p:nvSpPr>
        <p:spPr>
          <a:xfrm rot="10800000" flipH="1">
            <a:off x="2622717" y="4151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38"/>
          <p:cNvSpPr/>
          <p:nvPr/>
        </p:nvSpPr>
        <p:spPr>
          <a:xfrm rot="10800000" flipH="1">
            <a:off x="4087560" y="6416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38"/>
          <p:cNvSpPr/>
          <p:nvPr/>
        </p:nvSpPr>
        <p:spPr>
          <a:xfrm rot="10800000" flipH="1">
            <a:off x="3004525" y="248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38"/>
          <p:cNvSpPr/>
          <p:nvPr/>
        </p:nvSpPr>
        <p:spPr>
          <a:xfrm rot="10800000" flipH="1">
            <a:off x="1825783" y="734420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38"/>
          <p:cNvSpPr/>
          <p:nvPr/>
        </p:nvSpPr>
        <p:spPr>
          <a:xfrm rot="10800000" flipH="1">
            <a:off x="3837551" y="4008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38"/>
          <p:cNvSpPr/>
          <p:nvPr/>
        </p:nvSpPr>
        <p:spPr>
          <a:xfrm rot="10800000" flipH="1">
            <a:off x="3842227" y="327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38"/>
          <p:cNvSpPr/>
          <p:nvPr/>
        </p:nvSpPr>
        <p:spPr>
          <a:xfrm rot="10800000" flipH="1">
            <a:off x="3005549" y="403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38"/>
          <p:cNvSpPr/>
          <p:nvPr/>
        </p:nvSpPr>
        <p:spPr>
          <a:xfrm rot="10800000" flipH="1">
            <a:off x="2720325" y="509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38"/>
          <p:cNvSpPr/>
          <p:nvPr/>
        </p:nvSpPr>
        <p:spPr>
          <a:xfrm rot="10800000" flipH="1">
            <a:off x="2549803" y="81975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38"/>
          <p:cNvSpPr/>
          <p:nvPr/>
        </p:nvSpPr>
        <p:spPr>
          <a:xfrm rot="10800000" flipH="1">
            <a:off x="1876048" y="112485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38"/>
          <p:cNvSpPr/>
          <p:nvPr/>
        </p:nvSpPr>
        <p:spPr>
          <a:xfrm rot="10800000" flipH="1">
            <a:off x="4061114" y="8206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8"/>
          <p:cNvSpPr/>
          <p:nvPr/>
        </p:nvSpPr>
        <p:spPr>
          <a:xfrm rot="10800000" flipH="1">
            <a:off x="2567776" y="866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38"/>
          <p:cNvSpPr/>
          <p:nvPr/>
        </p:nvSpPr>
        <p:spPr>
          <a:xfrm rot="10800000" flipH="1">
            <a:off x="2057090" y="1079407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38"/>
          <p:cNvSpPr/>
          <p:nvPr/>
        </p:nvSpPr>
        <p:spPr>
          <a:xfrm rot="10800000" flipH="1">
            <a:off x="2377237" y="1010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38"/>
          <p:cNvSpPr/>
          <p:nvPr/>
        </p:nvSpPr>
        <p:spPr>
          <a:xfrm rot="10800000" flipH="1">
            <a:off x="1163425" y="8812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38"/>
          <p:cNvSpPr/>
          <p:nvPr/>
        </p:nvSpPr>
        <p:spPr>
          <a:xfrm rot="10800000" flipH="1">
            <a:off x="413064" y="2424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38"/>
          <p:cNvSpPr/>
          <p:nvPr/>
        </p:nvSpPr>
        <p:spPr>
          <a:xfrm rot="10800000" flipH="1">
            <a:off x="764520" y="29284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38"/>
          <p:cNvSpPr/>
          <p:nvPr/>
        </p:nvSpPr>
        <p:spPr>
          <a:xfrm rot="10800000" flipH="1">
            <a:off x="378717" y="14829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38"/>
          <p:cNvSpPr/>
          <p:nvPr/>
        </p:nvSpPr>
        <p:spPr>
          <a:xfrm rot="10800000" flipH="1">
            <a:off x="948338" y="753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38"/>
          <p:cNvSpPr/>
          <p:nvPr/>
        </p:nvSpPr>
        <p:spPr>
          <a:xfrm rot="10800000" flipH="1">
            <a:off x="955059" y="9685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38"/>
          <p:cNvSpPr/>
          <p:nvPr/>
        </p:nvSpPr>
        <p:spPr>
          <a:xfrm rot="10800000" flipH="1">
            <a:off x="363587" y="3390063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38"/>
          <p:cNvSpPr/>
          <p:nvPr/>
        </p:nvSpPr>
        <p:spPr>
          <a:xfrm rot="10800000" flipH="1">
            <a:off x="1128356" y="102622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38"/>
          <p:cNvSpPr/>
          <p:nvPr/>
        </p:nvSpPr>
        <p:spPr>
          <a:xfrm rot="10800000" flipH="1">
            <a:off x="8323317" y="15959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1" name="Google Shape;3411;p38"/>
          <p:cNvSpPr/>
          <p:nvPr/>
        </p:nvSpPr>
        <p:spPr>
          <a:xfrm rot="10800000" flipH="1">
            <a:off x="8420925" y="16906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2" name="Google Shape;3412;p38"/>
          <p:cNvSpPr/>
          <p:nvPr/>
        </p:nvSpPr>
        <p:spPr>
          <a:xfrm rot="10800000" flipH="1">
            <a:off x="8622715" y="13612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3" name="Google Shape;3413;p38"/>
          <p:cNvSpPr/>
          <p:nvPr/>
        </p:nvSpPr>
        <p:spPr>
          <a:xfrm rot="10800000" flipH="1">
            <a:off x="8596267" y="9297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4" name="Google Shape;3414;p38"/>
          <p:cNvSpPr/>
          <p:nvPr/>
        </p:nvSpPr>
        <p:spPr>
          <a:xfrm rot="10800000" flipH="1">
            <a:off x="8705125" y="1429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38"/>
          <p:cNvSpPr/>
          <p:nvPr/>
        </p:nvSpPr>
        <p:spPr>
          <a:xfrm rot="10800000" flipH="1">
            <a:off x="8829082" y="2103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3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58590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p39"/>
          <p:cNvSpPr txBox="1">
            <a:spLocks noGrp="1"/>
          </p:cNvSpPr>
          <p:nvPr>
            <p:ph type="ctrTitle"/>
          </p:nvPr>
        </p:nvSpPr>
        <p:spPr>
          <a:xfrm>
            <a:off x="49671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19" name="Google Shape;3419;p39"/>
          <p:cNvSpPr txBox="1">
            <a:spLocks noGrp="1"/>
          </p:cNvSpPr>
          <p:nvPr>
            <p:ph type="subTitle" idx="1"/>
          </p:nvPr>
        </p:nvSpPr>
        <p:spPr>
          <a:xfrm>
            <a:off x="4960633" y="2157400"/>
            <a:ext cx="5725200" cy="16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20" name="Google Shape;3420;p39"/>
          <p:cNvSpPr txBox="1"/>
          <p:nvPr/>
        </p:nvSpPr>
        <p:spPr>
          <a:xfrm>
            <a:off x="4793433" y="4518733"/>
            <a:ext cx="5892400" cy="11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 and infographics &amp; images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400">
              <a:solidFill>
                <a:schemeClr val="dk1"/>
              </a:solidFill>
              <a:highlight>
                <a:srgbClr val="DFDEFC"/>
              </a:highlight>
              <a:latin typeface="Andika"/>
              <a:ea typeface="Andika"/>
              <a:cs typeface="Andika"/>
              <a:sym typeface="Andika"/>
            </a:endParaRPr>
          </a:p>
        </p:txBody>
      </p:sp>
      <p:grpSp>
        <p:nvGrpSpPr>
          <p:cNvPr id="3421" name="Google Shape;3421;p39"/>
          <p:cNvGrpSpPr/>
          <p:nvPr/>
        </p:nvGrpSpPr>
        <p:grpSpPr>
          <a:xfrm rot="6503379">
            <a:off x="-7096341" y="-1630430"/>
            <a:ext cx="17503421" cy="8555407"/>
            <a:chOff x="-1468125" y="3375299"/>
            <a:chExt cx="13126639" cy="4588111"/>
          </a:xfrm>
        </p:grpSpPr>
        <p:grpSp>
          <p:nvGrpSpPr>
            <p:cNvPr id="3422" name="Google Shape;3422;p3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423" name="Google Shape;3423;p3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25" name="Google Shape;3425;p39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6" name="Google Shape;3426;p39"/>
          <p:cNvSpPr/>
          <p:nvPr/>
        </p:nvSpPr>
        <p:spPr>
          <a:xfrm rot="6471625">
            <a:off x="-7594545" y="-2249470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7" name="Google Shape;3427;p39"/>
          <p:cNvSpPr/>
          <p:nvPr/>
        </p:nvSpPr>
        <p:spPr>
          <a:xfrm rot="10800000" flipH="1">
            <a:off x="11453031" y="19106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8" name="Google Shape;3428;p39"/>
          <p:cNvSpPr/>
          <p:nvPr/>
        </p:nvSpPr>
        <p:spPr>
          <a:xfrm rot="10800000" flipH="1">
            <a:off x="11494674" y="12037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9" name="Google Shape;3429;p39"/>
          <p:cNvSpPr/>
          <p:nvPr/>
        </p:nvSpPr>
        <p:spPr>
          <a:xfrm rot="10800000" flipH="1">
            <a:off x="11528720" y="16841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39"/>
          <p:cNvSpPr/>
          <p:nvPr/>
        </p:nvSpPr>
        <p:spPr>
          <a:xfrm rot="10800000" flipH="1">
            <a:off x="11499350" y="18671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39"/>
          <p:cNvSpPr/>
          <p:nvPr/>
        </p:nvSpPr>
        <p:spPr>
          <a:xfrm rot="10800000" flipH="1">
            <a:off x="11616594" y="49385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39"/>
          <p:cNvSpPr/>
          <p:nvPr/>
        </p:nvSpPr>
        <p:spPr>
          <a:xfrm rot="10800000" flipH="1">
            <a:off x="11724443" y="5651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39"/>
          <p:cNvSpPr/>
          <p:nvPr/>
        </p:nvSpPr>
        <p:spPr>
          <a:xfrm rot="10800000" flipH="1">
            <a:off x="10620130" y="57443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39"/>
          <p:cNvSpPr/>
          <p:nvPr/>
        </p:nvSpPr>
        <p:spPr>
          <a:xfrm rot="10800000" flipH="1">
            <a:off x="11533903" y="57955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5" name="Google Shape;3435;p39"/>
          <p:cNvSpPr/>
          <p:nvPr/>
        </p:nvSpPr>
        <p:spPr>
          <a:xfrm rot="10800000" flipH="1">
            <a:off x="10616109" y="1424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6" name="Google Shape;3436;p39"/>
          <p:cNvSpPr/>
          <p:nvPr/>
        </p:nvSpPr>
        <p:spPr>
          <a:xfrm rot="10800000" flipH="1">
            <a:off x="10617133" y="1580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7" name="Google Shape;3437;p39"/>
          <p:cNvSpPr/>
          <p:nvPr/>
        </p:nvSpPr>
        <p:spPr>
          <a:xfrm rot="10800000" flipH="1">
            <a:off x="12064063" y="27613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8" name="Google Shape;3438;p39"/>
          <p:cNvSpPr/>
          <p:nvPr/>
        </p:nvSpPr>
        <p:spPr>
          <a:xfrm rot="10800000" flipH="1">
            <a:off x="11638358" y="38462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9" name="Google Shape;3439;p39"/>
          <p:cNvSpPr/>
          <p:nvPr/>
        </p:nvSpPr>
        <p:spPr>
          <a:xfrm rot="10800000" flipH="1">
            <a:off x="11404482" y="31161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39"/>
          <p:cNvSpPr/>
          <p:nvPr/>
        </p:nvSpPr>
        <p:spPr>
          <a:xfrm rot="10800000" flipH="1">
            <a:off x="11378034" y="26846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39"/>
          <p:cNvSpPr/>
          <p:nvPr/>
        </p:nvSpPr>
        <p:spPr>
          <a:xfrm rot="10800000" flipH="1">
            <a:off x="11486892" y="31839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39"/>
          <p:cNvSpPr/>
          <p:nvPr/>
        </p:nvSpPr>
        <p:spPr>
          <a:xfrm rot="10800000" flipH="1">
            <a:off x="11487916" y="33393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39"/>
          <p:cNvSpPr/>
          <p:nvPr/>
        </p:nvSpPr>
        <p:spPr>
          <a:xfrm rot="10800000" flipH="1">
            <a:off x="11300004" y="41869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39"/>
          <p:cNvSpPr/>
          <p:nvPr/>
        </p:nvSpPr>
        <p:spPr>
          <a:xfrm rot="10800000" flipH="1">
            <a:off x="4967125" y="30010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39"/>
          <p:cNvSpPr/>
          <p:nvPr/>
        </p:nvSpPr>
        <p:spPr>
          <a:xfrm rot="10800000" flipH="1">
            <a:off x="5168915" y="26717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9"/>
          <p:cNvSpPr/>
          <p:nvPr/>
        </p:nvSpPr>
        <p:spPr>
          <a:xfrm rot="10800000" flipH="1">
            <a:off x="5142467" y="22402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9"/>
          <p:cNvSpPr/>
          <p:nvPr/>
        </p:nvSpPr>
        <p:spPr>
          <a:xfrm rot="10800000" flipH="1">
            <a:off x="5251325" y="27395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9"/>
          <p:cNvSpPr/>
          <p:nvPr/>
        </p:nvSpPr>
        <p:spPr>
          <a:xfrm rot="10800000" flipH="1">
            <a:off x="5252349" y="28950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7532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" name="Google Shape;3450;p40"/>
          <p:cNvSpPr/>
          <p:nvPr/>
        </p:nvSpPr>
        <p:spPr>
          <a:xfrm rot="10800000" flipH="1">
            <a:off x="6442883" y="1999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40"/>
          <p:cNvSpPr/>
          <p:nvPr/>
        </p:nvSpPr>
        <p:spPr>
          <a:xfrm rot="10800000" flipH="1">
            <a:off x="5979541" y="1653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40"/>
          <p:cNvSpPr/>
          <p:nvPr/>
        </p:nvSpPr>
        <p:spPr>
          <a:xfrm rot="10800000" flipH="1">
            <a:off x="5428086" y="13774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40"/>
          <p:cNvSpPr/>
          <p:nvPr/>
        </p:nvSpPr>
        <p:spPr>
          <a:xfrm rot="10800000" flipH="1">
            <a:off x="4508998" y="2103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4" name="Google Shape;3454;p40"/>
          <p:cNvSpPr/>
          <p:nvPr/>
        </p:nvSpPr>
        <p:spPr>
          <a:xfrm>
            <a:off x="8557959" y="2034168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5" name="Google Shape;3455;p40"/>
          <p:cNvSpPr/>
          <p:nvPr/>
        </p:nvSpPr>
        <p:spPr>
          <a:xfrm>
            <a:off x="8986235" y="1648559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6" name="Google Shape;3456;p40"/>
          <p:cNvSpPr/>
          <p:nvPr/>
        </p:nvSpPr>
        <p:spPr>
          <a:xfrm>
            <a:off x="9279058" y="165323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7" name="Google Shape;3457;p40"/>
          <p:cNvSpPr/>
          <p:nvPr/>
        </p:nvSpPr>
        <p:spPr>
          <a:xfrm>
            <a:off x="9478948" y="1906313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8" name="Google Shape;3458;p40"/>
          <p:cNvSpPr/>
          <p:nvPr/>
        </p:nvSpPr>
        <p:spPr>
          <a:xfrm rot="10800000" flipH="1">
            <a:off x="7401863" y="14095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9" name="Google Shape;3459;p40"/>
          <p:cNvSpPr/>
          <p:nvPr/>
        </p:nvSpPr>
        <p:spPr>
          <a:xfrm rot="10800000" flipH="1">
            <a:off x="6540491" y="2093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0" name="Google Shape;3460;p40"/>
          <p:cNvSpPr/>
          <p:nvPr/>
        </p:nvSpPr>
        <p:spPr>
          <a:xfrm>
            <a:off x="8597704" y="208531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1" name="Google Shape;3461;p40"/>
          <p:cNvSpPr/>
          <p:nvPr/>
        </p:nvSpPr>
        <p:spPr>
          <a:xfrm>
            <a:off x="9394637" y="1708175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2" name="Google Shape;3462;p40"/>
          <p:cNvSpPr/>
          <p:nvPr/>
        </p:nvSpPr>
        <p:spPr>
          <a:xfrm rot="10800000" flipH="1">
            <a:off x="5879157" y="12542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3" name="Google Shape;3463;p40"/>
          <p:cNvSpPr/>
          <p:nvPr/>
        </p:nvSpPr>
        <p:spPr>
          <a:xfrm rot="10800000" flipH="1">
            <a:off x="6742281" y="1764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4" name="Google Shape;3464;p40"/>
          <p:cNvSpPr/>
          <p:nvPr/>
        </p:nvSpPr>
        <p:spPr>
          <a:xfrm rot="10800000" flipH="1">
            <a:off x="6715834" y="13328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5" name="Google Shape;3465;p40"/>
          <p:cNvSpPr/>
          <p:nvPr/>
        </p:nvSpPr>
        <p:spPr>
          <a:xfrm rot="10800000" flipH="1">
            <a:off x="5880033" y="14095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6" name="Google Shape;3466;p40"/>
          <p:cNvSpPr/>
          <p:nvPr/>
        </p:nvSpPr>
        <p:spPr>
          <a:xfrm rot="10800000" flipH="1">
            <a:off x="4550640" y="13962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7" name="Google Shape;3467;p40"/>
          <p:cNvSpPr/>
          <p:nvPr/>
        </p:nvSpPr>
        <p:spPr>
          <a:xfrm rot="10800000" flipH="1">
            <a:off x="4584687" y="1876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8" name="Google Shape;3468;p40"/>
          <p:cNvSpPr/>
          <p:nvPr/>
        </p:nvSpPr>
        <p:spPr>
          <a:xfrm rot="10800000" flipH="1">
            <a:off x="6824692" y="1832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40"/>
          <p:cNvSpPr/>
          <p:nvPr/>
        </p:nvSpPr>
        <p:spPr>
          <a:xfrm>
            <a:off x="9428684" y="2278626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0" name="Google Shape;3470;p40"/>
          <p:cNvSpPr/>
          <p:nvPr/>
        </p:nvSpPr>
        <p:spPr>
          <a:xfrm rot="10800000" flipH="1">
            <a:off x="4555317" y="2059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1" name="Google Shape;3471;p40"/>
          <p:cNvSpPr/>
          <p:nvPr/>
        </p:nvSpPr>
        <p:spPr>
          <a:xfrm>
            <a:off x="8766325" y="214127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2" name="Google Shape;3472;p40"/>
          <p:cNvSpPr/>
          <p:nvPr/>
        </p:nvSpPr>
        <p:spPr>
          <a:xfrm rot="10800000" flipH="1">
            <a:off x="5674443" y="1759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3" name="Google Shape;3473;p40"/>
          <p:cNvSpPr/>
          <p:nvPr/>
        </p:nvSpPr>
        <p:spPr>
          <a:xfrm>
            <a:off x="8731256" y="1984049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4" name="Google Shape;3474;p40"/>
          <p:cNvSpPr/>
          <p:nvPr/>
        </p:nvSpPr>
        <p:spPr>
          <a:xfrm>
            <a:off x="8483000" y="178693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5" name="Google Shape;3475;p40"/>
          <p:cNvSpPr/>
          <p:nvPr/>
        </p:nvSpPr>
        <p:spPr>
          <a:xfrm rot="10800000" flipH="1">
            <a:off x="7657717" y="19847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6" name="Google Shape;3476;p40"/>
          <p:cNvSpPr/>
          <p:nvPr/>
        </p:nvSpPr>
        <p:spPr>
          <a:xfrm rot="10800000" flipH="1">
            <a:off x="7688987" y="17326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7" name="Google Shape;3477;p40"/>
          <p:cNvSpPr/>
          <p:nvPr/>
        </p:nvSpPr>
        <p:spPr>
          <a:xfrm rot="10800000" flipH="1">
            <a:off x="7662394" y="19118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8" name="Google Shape;3478;p40"/>
          <p:cNvSpPr/>
          <p:nvPr/>
        </p:nvSpPr>
        <p:spPr>
          <a:xfrm rot="10800000" flipH="1">
            <a:off x="6825716" y="198763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9" name="Google Shape;3479;p40"/>
          <p:cNvSpPr/>
          <p:nvPr/>
        </p:nvSpPr>
        <p:spPr>
          <a:xfrm>
            <a:off x="8551238" y="22568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0" name="Google Shape;3480;p40"/>
          <p:cNvSpPr/>
          <p:nvPr/>
        </p:nvSpPr>
        <p:spPr>
          <a:xfrm>
            <a:off x="8585430" y="1786934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1" name="Google Shape;3481;p40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2" name="Google Shape;3482;p40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3" name="Google Shape;3483;p40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4" name="Google Shape;3484;p40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5" name="Google Shape;3485;p40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6" name="Google Shape;3486;p40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7" name="Google Shape;3487;p40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8" name="Google Shape;3488;p40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9" name="Google Shape;3489;p40"/>
          <p:cNvSpPr/>
          <p:nvPr/>
        </p:nvSpPr>
        <p:spPr>
          <a:xfrm rot="10800000" flipH="1">
            <a:off x="3290267" y="1784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0" name="Google Shape;3490;p40"/>
          <p:cNvSpPr/>
          <p:nvPr/>
        </p:nvSpPr>
        <p:spPr>
          <a:xfrm rot="10800000" flipH="1">
            <a:off x="2826923" y="1438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1" name="Google Shape;3491;p40"/>
          <p:cNvSpPr/>
          <p:nvPr/>
        </p:nvSpPr>
        <p:spPr>
          <a:xfrm rot="10800000" flipH="1">
            <a:off x="3387874" y="1878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2" name="Google Shape;3492;p40"/>
          <p:cNvSpPr/>
          <p:nvPr/>
        </p:nvSpPr>
        <p:spPr>
          <a:xfrm rot="10800000" flipH="1">
            <a:off x="3589664" y="1549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3" name="Google Shape;3493;p40"/>
          <p:cNvSpPr/>
          <p:nvPr/>
        </p:nvSpPr>
        <p:spPr>
          <a:xfrm rot="10800000" flipH="1">
            <a:off x="1432070" y="1661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4" name="Google Shape;3494;p40"/>
          <p:cNvSpPr/>
          <p:nvPr/>
        </p:nvSpPr>
        <p:spPr>
          <a:xfrm rot="10800000" flipH="1">
            <a:off x="3672076" y="1617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5" name="Google Shape;3495;p40"/>
          <p:cNvSpPr/>
          <p:nvPr/>
        </p:nvSpPr>
        <p:spPr>
          <a:xfrm rot="10800000" flipH="1">
            <a:off x="2521826" y="1544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6" name="Google Shape;3496;p40"/>
          <p:cNvSpPr/>
          <p:nvPr/>
        </p:nvSpPr>
        <p:spPr>
          <a:xfrm rot="10800000" flipH="1">
            <a:off x="3673100" y="17726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7" name="Google Shape;3497;p40"/>
          <p:cNvSpPr/>
          <p:nvPr/>
        </p:nvSpPr>
        <p:spPr>
          <a:xfrm rot="10800000" flipH="1">
            <a:off x="1967414" y="2738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8" name="Google Shape;3498;p40"/>
          <p:cNvSpPr/>
          <p:nvPr/>
        </p:nvSpPr>
        <p:spPr>
          <a:xfrm rot="10800000" flipH="1">
            <a:off x="2473278" y="3554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9" name="Google Shape;3499;p40"/>
          <p:cNvSpPr/>
          <p:nvPr/>
        </p:nvSpPr>
        <p:spPr>
          <a:xfrm rot="10800000" flipH="1">
            <a:off x="2223267" y="3313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0" name="Google Shape;3500;p40"/>
          <p:cNvSpPr/>
          <p:nvPr/>
        </p:nvSpPr>
        <p:spPr>
          <a:xfrm rot="10800000" flipH="1">
            <a:off x="2254538" y="3061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1" name="Google Shape;3501;p40"/>
          <p:cNvSpPr/>
          <p:nvPr/>
        </p:nvSpPr>
        <p:spPr>
          <a:xfrm rot="10800000" flipH="1">
            <a:off x="2227943" y="3241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2" name="Google Shape;3502;p40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3" name="Google Shape;3503;p40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4" name="Google Shape;3504;p40"/>
          <p:cNvSpPr/>
          <p:nvPr/>
        </p:nvSpPr>
        <p:spPr>
          <a:xfrm rot="10800000" flipH="1">
            <a:off x="1356380" y="1888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5" name="Google Shape;3505;p40"/>
          <p:cNvSpPr/>
          <p:nvPr/>
        </p:nvSpPr>
        <p:spPr>
          <a:xfrm rot="10800000" flipH="1">
            <a:off x="1402701" y="1844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6" name="Google Shape;3506;p40"/>
          <p:cNvSpPr/>
          <p:nvPr/>
        </p:nvSpPr>
        <p:spPr>
          <a:xfrm rot="10800000" flipH="1">
            <a:off x="1106041" y="3423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7" name="Google Shape;3507;p40"/>
          <p:cNvSpPr/>
          <p:nvPr/>
        </p:nvSpPr>
        <p:spPr>
          <a:xfrm rot="10800000" flipH="1">
            <a:off x="1307831" y="3093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8" name="Google Shape;3508;p40"/>
          <p:cNvSpPr/>
          <p:nvPr/>
        </p:nvSpPr>
        <p:spPr>
          <a:xfrm rot="10800000" flipH="1">
            <a:off x="1281385" y="2662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9" name="Google Shape;3509;p40"/>
          <p:cNvSpPr/>
          <p:nvPr/>
        </p:nvSpPr>
        <p:spPr>
          <a:xfrm rot="10800000" flipH="1">
            <a:off x="1390243" y="3161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0" name="Google Shape;3510;p40"/>
          <p:cNvSpPr/>
          <p:nvPr/>
        </p:nvSpPr>
        <p:spPr>
          <a:xfrm rot="10800000" flipH="1">
            <a:off x="1391266" y="3316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1" name="Google Shape;3511;p40"/>
          <p:cNvSpPr/>
          <p:nvPr/>
        </p:nvSpPr>
        <p:spPr>
          <a:xfrm rot="10800000" flipH="1">
            <a:off x="9635453" y="33861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2" name="Google Shape;3512;p40"/>
          <p:cNvSpPr/>
          <p:nvPr/>
        </p:nvSpPr>
        <p:spPr>
          <a:xfrm>
            <a:off x="10636796" y="17935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3" name="Google Shape;3513;p40"/>
          <p:cNvSpPr/>
          <p:nvPr/>
        </p:nvSpPr>
        <p:spPr>
          <a:xfrm>
            <a:off x="11690460" y="2376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4" name="Google Shape;3514;p40"/>
          <p:cNvSpPr/>
          <p:nvPr/>
        </p:nvSpPr>
        <p:spPr>
          <a:xfrm>
            <a:off x="11664014" y="2185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5" name="Google Shape;3515;p40"/>
          <p:cNvSpPr/>
          <p:nvPr/>
        </p:nvSpPr>
        <p:spPr>
          <a:xfrm>
            <a:off x="9757451" y="17347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6" name="Google Shape;3516;p40"/>
          <p:cNvSpPr/>
          <p:nvPr/>
        </p:nvSpPr>
        <p:spPr>
          <a:xfrm>
            <a:off x="10452978" y="15547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7" name="Google Shape;3517;p40"/>
          <p:cNvSpPr/>
          <p:nvPr/>
        </p:nvSpPr>
        <p:spPr>
          <a:xfrm>
            <a:off x="9815313" y="16362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8" name="Google Shape;3518;p40"/>
          <p:cNvSpPr/>
          <p:nvPr/>
        </p:nvSpPr>
        <p:spPr>
          <a:xfrm>
            <a:off x="10170676" y="20853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9" name="Google Shape;3519;p40"/>
          <p:cNvSpPr/>
          <p:nvPr/>
        </p:nvSpPr>
        <p:spPr>
          <a:xfrm>
            <a:off x="10152703" y="22084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0" name="Google Shape;3520;p40"/>
          <p:cNvSpPr/>
          <p:nvPr/>
        </p:nvSpPr>
        <p:spPr>
          <a:xfrm>
            <a:off x="10252211" y="17793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1" name="Google Shape;3521;p40"/>
          <p:cNvSpPr/>
          <p:nvPr/>
        </p:nvSpPr>
        <p:spPr>
          <a:xfrm>
            <a:off x="9659990" y="19158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2" name="Google Shape;3522;p40"/>
          <p:cNvSpPr/>
          <p:nvPr/>
        </p:nvSpPr>
        <p:spPr>
          <a:xfrm>
            <a:off x="9735679" y="18114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3" name="Google Shape;3523;p40"/>
          <p:cNvSpPr/>
          <p:nvPr/>
        </p:nvSpPr>
        <p:spPr>
          <a:xfrm>
            <a:off x="9980137" y="19754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4" name="Google Shape;3524;p40"/>
          <p:cNvSpPr/>
          <p:nvPr/>
        </p:nvSpPr>
        <p:spPr>
          <a:xfrm>
            <a:off x="9997233" y="16191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5" name="Google Shape;3525;p40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6" name="Google Shape;3526;p40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7" name="Google Shape;3527;p40"/>
          <p:cNvSpPr/>
          <p:nvPr/>
        </p:nvSpPr>
        <p:spPr>
          <a:xfrm rot="10800000" flipH="1">
            <a:off x="11182067" y="3772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8" name="Google Shape;3528;p40"/>
          <p:cNvSpPr/>
          <p:nvPr/>
        </p:nvSpPr>
        <p:spPr>
          <a:xfrm rot="10800000" flipH="1">
            <a:off x="9881810" y="3767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40"/>
          <p:cNvSpPr/>
          <p:nvPr/>
        </p:nvSpPr>
        <p:spPr>
          <a:xfrm rot="10800000" flipH="1">
            <a:off x="7800830" y="251701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40"/>
          <p:cNvSpPr/>
          <p:nvPr/>
        </p:nvSpPr>
        <p:spPr>
          <a:xfrm rot="10800000" flipH="1">
            <a:off x="6954653" y="3822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1" name="Google Shape;3531;p40"/>
          <p:cNvSpPr/>
          <p:nvPr/>
        </p:nvSpPr>
        <p:spPr>
          <a:xfrm rot="10800000" flipH="1">
            <a:off x="6077207" y="3841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2" name="Google Shape;3532;p40"/>
          <p:cNvSpPr/>
          <p:nvPr/>
        </p:nvSpPr>
        <p:spPr>
          <a:xfrm rot="10800000" flipH="1">
            <a:off x="5120030" y="2953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3" name="Google Shape;3533;p40"/>
          <p:cNvSpPr/>
          <p:nvPr/>
        </p:nvSpPr>
        <p:spPr>
          <a:xfrm rot="10800000" flipH="1">
            <a:off x="5625894" y="3769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4" name="Google Shape;3534;p40"/>
          <p:cNvSpPr/>
          <p:nvPr/>
        </p:nvSpPr>
        <p:spPr>
          <a:xfrm rot="10800000" flipH="1">
            <a:off x="4258658" y="3638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5" name="Google Shape;3535;p40"/>
          <p:cNvSpPr/>
          <p:nvPr/>
        </p:nvSpPr>
        <p:spPr>
          <a:xfrm rot="10800000" flipH="1">
            <a:off x="4460448" y="3308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6" name="Google Shape;3536;p40"/>
          <p:cNvSpPr/>
          <p:nvPr/>
        </p:nvSpPr>
        <p:spPr>
          <a:xfrm rot="10800000" flipH="1">
            <a:off x="4434001" y="2877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7" name="Google Shape;3537;p40"/>
          <p:cNvSpPr/>
          <p:nvPr/>
        </p:nvSpPr>
        <p:spPr>
          <a:xfrm rot="10800000" flipH="1">
            <a:off x="4542859" y="3376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8" name="Google Shape;3538;p40"/>
          <p:cNvSpPr/>
          <p:nvPr/>
        </p:nvSpPr>
        <p:spPr>
          <a:xfrm rot="10800000" flipH="1">
            <a:off x="5375884" y="3528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40"/>
          <p:cNvSpPr/>
          <p:nvPr/>
        </p:nvSpPr>
        <p:spPr>
          <a:xfrm rot="10800000" flipH="1">
            <a:off x="5407154" y="3276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0" name="Google Shape;3540;p40"/>
          <p:cNvSpPr/>
          <p:nvPr/>
        </p:nvSpPr>
        <p:spPr>
          <a:xfrm rot="10800000" flipH="1">
            <a:off x="5380561" y="3456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1" name="Google Shape;3541;p40"/>
          <p:cNvSpPr/>
          <p:nvPr/>
        </p:nvSpPr>
        <p:spPr>
          <a:xfrm rot="10800000" flipH="1">
            <a:off x="4543882" y="3531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2" name="Google Shape;3542;p40"/>
          <p:cNvSpPr/>
          <p:nvPr/>
        </p:nvSpPr>
        <p:spPr>
          <a:xfrm rot="10800000" flipH="1">
            <a:off x="3802037" y="3607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3" name="Google Shape;3543;p40"/>
          <p:cNvSpPr/>
          <p:nvPr/>
        </p:nvSpPr>
        <p:spPr>
          <a:xfrm rot="10800000" flipH="1">
            <a:off x="2924591" y="3626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4" name="Google Shape;3544;p40"/>
          <p:cNvSpPr/>
          <p:nvPr/>
        </p:nvSpPr>
        <p:spPr>
          <a:xfrm rot="10800000" flipH="1">
            <a:off x="8758007" y="34049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5" name="Google Shape;3545;p40"/>
          <p:cNvSpPr/>
          <p:nvPr/>
        </p:nvSpPr>
        <p:spPr>
          <a:xfrm rot="10800000" flipH="1">
            <a:off x="8792054" y="3885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6" name="Google Shape;3546;p40"/>
          <p:cNvSpPr/>
          <p:nvPr/>
        </p:nvSpPr>
        <p:spPr>
          <a:xfrm rot="10800000" flipH="1">
            <a:off x="8306694" y="33329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7" name="Google Shape;3547;p40"/>
          <p:cNvSpPr/>
          <p:nvPr/>
        </p:nvSpPr>
        <p:spPr>
          <a:xfrm rot="10800000" flipH="1">
            <a:off x="8056684" y="30921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8" name="Google Shape;3548;p40"/>
          <p:cNvSpPr/>
          <p:nvPr/>
        </p:nvSpPr>
        <p:spPr>
          <a:xfrm rot="10800000" flipH="1">
            <a:off x="8087954" y="284009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9" name="Google Shape;3549;p40"/>
          <p:cNvSpPr/>
          <p:nvPr/>
        </p:nvSpPr>
        <p:spPr>
          <a:xfrm rot="10800000" flipH="1">
            <a:off x="8061361" y="30192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50" name="Google Shape;3550;p40"/>
          <p:cNvGrpSpPr/>
          <p:nvPr/>
        </p:nvGrpSpPr>
        <p:grpSpPr>
          <a:xfrm rot="-195710">
            <a:off x="-2655483" y="4402593"/>
            <a:ext cx="17502949" cy="6405632"/>
            <a:chOff x="-1468125" y="3375299"/>
            <a:chExt cx="13126948" cy="4804128"/>
          </a:xfrm>
        </p:grpSpPr>
        <p:grpSp>
          <p:nvGrpSpPr>
            <p:cNvPr id="3551" name="Google Shape;3551;p4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52" name="Google Shape;3552;p4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4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4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555" name="Google Shape;3555;p4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4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594071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41"/>
          <p:cNvGrpSpPr/>
          <p:nvPr/>
        </p:nvGrpSpPr>
        <p:grpSpPr>
          <a:xfrm rot="10231582">
            <a:off x="-5400895" y="-4779133"/>
            <a:ext cx="17536881" cy="7124196"/>
            <a:chOff x="-1468125" y="3375299"/>
            <a:chExt cx="13152147" cy="5342938"/>
          </a:xfrm>
        </p:grpSpPr>
        <p:grpSp>
          <p:nvGrpSpPr>
            <p:cNvPr id="3559" name="Google Shape;3559;p4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60" name="Google Shape;3560;p4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4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2" name="Google Shape;3562;p4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3563" name="Google Shape;3563;p4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4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65" name="Google Shape;3565;p41"/>
          <p:cNvSpPr/>
          <p:nvPr/>
        </p:nvSpPr>
        <p:spPr>
          <a:xfrm rot="10800000" flipH="1">
            <a:off x="9469650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6" name="Google Shape;3566;p41"/>
          <p:cNvSpPr/>
          <p:nvPr/>
        </p:nvSpPr>
        <p:spPr>
          <a:xfrm rot="10800000" flipH="1">
            <a:off x="9006307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7" name="Google Shape;3567;p41"/>
          <p:cNvSpPr/>
          <p:nvPr/>
        </p:nvSpPr>
        <p:spPr>
          <a:xfrm rot="10800000" flipH="1">
            <a:off x="6035564" y="45487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8" name="Google Shape;3568;p41"/>
          <p:cNvSpPr/>
          <p:nvPr/>
        </p:nvSpPr>
        <p:spPr>
          <a:xfrm rot="10800000" flipH="1">
            <a:off x="9567258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9" name="Google Shape;3569;p41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0" name="Google Shape;3570;p41"/>
          <p:cNvSpPr/>
          <p:nvPr/>
        </p:nvSpPr>
        <p:spPr>
          <a:xfrm rot="10800000" flipH="1">
            <a:off x="9396736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1" name="Google Shape;3571;p41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2" name="Google Shape;3572;p41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3" name="Google Shape;3573;p41"/>
          <p:cNvSpPr/>
          <p:nvPr/>
        </p:nvSpPr>
        <p:spPr>
          <a:xfrm rot="10800000" flipH="1">
            <a:off x="7172517" y="47638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4" name="Google Shape;3574;p41"/>
          <p:cNvSpPr/>
          <p:nvPr/>
        </p:nvSpPr>
        <p:spPr>
          <a:xfrm rot="10800000" flipH="1">
            <a:off x="6081884" y="45052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5" name="Google Shape;3575;p41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6" name="Google Shape;3576;p41"/>
          <p:cNvSpPr/>
          <p:nvPr/>
        </p:nvSpPr>
        <p:spPr>
          <a:xfrm rot="10800000" flipH="1">
            <a:off x="6295071" y="478284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7" name="Google Shape;3577;p41"/>
          <p:cNvSpPr/>
          <p:nvPr/>
        </p:nvSpPr>
        <p:spPr>
          <a:xfrm rot="10800000" flipH="1">
            <a:off x="2343383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8" name="Google Shape;3578;p41"/>
          <p:cNvSpPr/>
          <p:nvPr/>
        </p:nvSpPr>
        <p:spPr>
          <a:xfrm rot="10800000" flipH="1">
            <a:off x="1880041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9" name="Google Shape;3579;p41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0" name="Google Shape;3580;p41"/>
          <p:cNvSpPr/>
          <p:nvPr/>
        </p:nvSpPr>
        <p:spPr>
          <a:xfrm rot="10800000" flipH="1">
            <a:off x="3808227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1" name="Google Shape;3581;p41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2" name="Google Shape;3582;p41"/>
          <p:cNvSpPr/>
          <p:nvPr/>
        </p:nvSpPr>
        <p:spPr>
          <a:xfrm rot="10800000" flipH="1">
            <a:off x="2642782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3" name="Google Shape;3583;p41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41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41"/>
          <p:cNvSpPr/>
          <p:nvPr/>
        </p:nvSpPr>
        <p:spPr>
          <a:xfrm rot="10800000" flipH="1">
            <a:off x="2725192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41"/>
          <p:cNvSpPr/>
          <p:nvPr/>
        </p:nvSpPr>
        <p:spPr>
          <a:xfrm rot="10800000" flipH="1">
            <a:off x="1546449" y="5199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41"/>
          <p:cNvSpPr/>
          <p:nvPr/>
        </p:nvSpPr>
        <p:spPr>
          <a:xfrm rot="10800000" flipH="1">
            <a:off x="1574943" y="46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41"/>
          <p:cNvSpPr/>
          <p:nvPr/>
        </p:nvSpPr>
        <p:spPr>
          <a:xfrm rot="10800000" flipH="1">
            <a:off x="3558217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41"/>
          <p:cNvSpPr/>
          <p:nvPr/>
        </p:nvSpPr>
        <p:spPr>
          <a:xfrm rot="10800000" flipH="1">
            <a:off x="3589487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41"/>
          <p:cNvSpPr/>
          <p:nvPr/>
        </p:nvSpPr>
        <p:spPr>
          <a:xfrm rot="10800000" flipH="1">
            <a:off x="3562894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41"/>
          <p:cNvSpPr/>
          <p:nvPr/>
        </p:nvSpPr>
        <p:spPr>
          <a:xfrm rot="10800000" flipH="1">
            <a:off x="2726216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41"/>
          <p:cNvSpPr/>
          <p:nvPr/>
        </p:nvSpPr>
        <p:spPr>
          <a:xfrm rot="10800000" flipH="1">
            <a:off x="4886092" y="51926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41"/>
          <p:cNvSpPr/>
          <p:nvPr/>
        </p:nvSpPr>
        <p:spPr>
          <a:xfrm rot="10800000" flipH="1">
            <a:off x="2440991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41"/>
          <p:cNvSpPr/>
          <p:nvPr/>
        </p:nvSpPr>
        <p:spPr>
          <a:xfrm rot="10800000" flipH="1">
            <a:off x="2270469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41"/>
          <p:cNvSpPr/>
          <p:nvPr/>
        </p:nvSpPr>
        <p:spPr>
          <a:xfrm rot="10800000" flipH="1">
            <a:off x="7801992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6" name="Google Shape;3596;p41"/>
          <p:cNvSpPr/>
          <p:nvPr/>
        </p:nvSpPr>
        <p:spPr>
          <a:xfrm rot="10800000" flipH="1">
            <a:off x="8230269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7" name="Google Shape;3597;p41"/>
          <p:cNvSpPr/>
          <p:nvPr/>
        </p:nvSpPr>
        <p:spPr>
          <a:xfrm rot="10800000" flipH="1">
            <a:off x="8523091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8" name="Google Shape;3598;p41"/>
          <p:cNvSpPr/>
          <p:nvPr/>
        </p:nvSpPr>
        <p:spPr>
          <a:xfrm rot="10800000" flipH="1">
            <a:off x="8722981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9" name="Google Shape;3599;p41"/>
          <p:cNvSpPr/>
          <p:nvPr/>
        </p:nvSpPr>
        <p:spPr>
          <a:xfrm rot="10800000" flipH="1">
            <a:off x="7841737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0" name="Google Shape;3600;p41"/>
          <p:cNvSpPr/>
          <p:nvPr/>
        </p:nvSpPr>
        <p:spPr>
          <a:xfrm rot="10800000" flipH="1">
            <a:off x="8638671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1" name="Google Shape;3601;p41"/>
          <p:cNvSpPr/>
          <p:nvPr/>
        </p:nvSpPr>
        <p:spPr>
          <a:xfrm rot="10800000" flipH="1">
            <a:off x="9001484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2" name="Google Shape;3602;p41"/>
          <p:cNvSpPr/>
          <p:nvPr/>
        </p:nvSpPr>
        <p:spPr>
          <a:xfrm rot="10800000" flipH="1">
            <a:off x="9059347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3" name="Google Shape;3603;p41"/>
          <p:cNvSpPr/>
          <p:nvPr/>
        </p:nvSpPr>
        <p:spPr>
          <a:xfrm rot="10800000" flipH="1">
            <a:off x="9414709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4" name="Google Shape;3604;p41"/>
          <p:cNvSpPr/>
          <p:nvPr/>
        </p:nvSpPr>
        <p:spPr>
          <a:xfrm rot="10800000" flipH="1">
            <a:off x="9496245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5" name="Google Shape;3605;p41"/>
          <p:cNvSpPr/>
          <p:nvPr/>
        </p:nvSpPr>
        <p:spPr>
          <a:xfrm rot="10800000" flipH="1">
            <a:off x="8904023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6" name="Google Shape;3606;p41"/>
          <p:cNvSpPr/>
          <p:nvPr/>
        </p:nvSpPr>
        <p:spPr>
          <a:xfrm rot="10800000" flipH="1">
            <a:off x="8979712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7" name="Google Shape;3607;p41"/>
          <p:cNvSpPr/>
          <p:nvPr/>
        </p:nvSpPr>
        <p:spPr>
          <a:xfrm rot="10800000" flipH="1">
            <a:off x="9224170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8" name="Google Shape;3608;p41"/>
          <p:cNvSpPr/>
          <p:nvPr/>
        </p:nvSpPr>
        <p:spPr>
          <a:xfrm rot="10800000" flipH="1">
            <a:off x="8010359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9" name="Google Shape;3609;p41"/>
          <p:cNvSpPr/>
          <p:nvPr/>
        </p:nvSpPr>
        <p:spPr>
          <a:xfrm rot="10800000" flipH="1">
            <a:off x="9241266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0" name="Google Shape;3610;p41"/>
          <p:cNvSpPr/>
          <p:nvPr/>
        </p:nvSpPr>
        <p:spPr>
          <a:xfrm rot="10800000" flipH="1">
            <a:off x="7975289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1" name="Google Shape;3611;p41"/>
          <p:cNvSpPr/>
          <p:nvPr/>
        </p:nvSpPr>
        <p:spPr>
          <a:xfrm rot="10800000" flipH="1">
            <a:off x="7829463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2" name="Google Shape;3612;p41"/>
          <p:cNvSpPr/>
          <p:nvPr/>
        </p:nvSpPr>
        <p:spPr>
          <a:xfrm rot="10800000" flipH="1">
            <a:off x="2754563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3" name="Google Shape;3613;p41"/>
          <p:cNvSpPr/>
          <p:nvPr/>
        </p:nvSpPr>
        <p:spPr>
          <a:xfrm rot="10800000" flipH="1">
            <a:off x="1104002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4" name="Google Shape;3614;p41"/>
          <p:cNvSpPr/>
          <p:nvPr/>
        </p:nvSpPr>
        <p:spPr>
          <a:xfrm rot="10800000" flipH="1">
            <a:off x="1396825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5" name="Google Shape;3615;p41"/>
          <p:cNvSpPr/>
          <p:nvPr/>
        </p:nvSpPr>
        <p:spPr>
          <a:xfrm rot="10800000" flipH="1">
            <a:off x="1596715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6" name="Google Shape;3616;p41"/>
          <p:cNvSpPr/>
          <p:nvPr/>
        </p:nvSpPr>
        <p:spPr>
          <a:xfrm rot="10800000" flipH="1">
            <a:off x="3781781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7" name="Google Shape;3617;p41"/>
          <p:cNvSpPr/>
          <p:nvPr/>
        </p:nvSpPr>
        <p:spPr>
          <a:xfrm rot="10800000" flipH="1">
            <a:off x="1512404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8" name="Google Shape;3618;p41"/>
          <p:cNvSpPr/>
          <p:nvPr/>
        </p:nvSpPr>
        <p:spPr>
          <a:xfrm rot="10800000" flipH="1">
            <a:off x="1875217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9" name="Google Shape;3619;p41"/>
          <p:cNvSpPr/>
          <p:nvPr/>
        </p:nvSpPr>
        <p:spPr>
          <a:xfrm rot="10800000" flipH="1">
            <a:off x="2570745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0" name="Google Shape;3620;p41"/>
          <p:cNvSpPr/>
          <p:nvPr/>
        </p:nvSpPr>
        <p:spPr>
          <a:xfrm rot="10800000" flipH="1">
            <a:off x="1933080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1" name="Google Shape;3621;p41"/>
          <p:cNvSpPr/>
          <p:nvPr/>
        </p:nvSpPr>
        <p:spPr>
          <a:xfrm rot="10800000" flipH="1">
            <a:off x="2288443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41"/>
          <p:cNvSpPr/>
          <p:nvPr/>
        </p:nvSpPr>
        <p:spPr>
          <a:xfrm rot="10800000" flipH="1">
            <a:off x="2369978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3" name="Google Shape;3623;p41"/>
          <p:cNvSpPr/>
          <p:nvPr/>
        </p:nvSpPr>
        <p:spPr>
          <a:xfrm rot="10800000" flipH="1">
            <a:off x="1777757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4" name="Google Shape;3624;p41"/>
          <p:cNvSpPr/>
          <p:nvPr/>
        </p:nvSpPr>
        <p:spPr>
          <a:xfrm rot="10800000" flipH="1">
            <a:off x="1853445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41"/>
          <p:cNvSpPr/>
          <p:nvPr/>
        </p:nvSpPr>
        <p:spPr>
          <a:xfrm rot="10800000" flipH="1">
            <a:off x="2097903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41"/>
          <p:cNvSpPr/>
          <p:nvPr/>
        </p:nvSpPr>
        <p:spPr>
          <a:xfrm rot="10800000" flipH="1">
            <a:off x="2114999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7" name="Google Shape;3627;p41"/>
          <p:cNvSpPr/>
          <p:nvPr/>
        </p:nvSpPr>
        <p:spPr>
          <a:xfrm rot="10800000" flipH="1">
            <a:off x="4472868" y="56105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8" name="Google Shape;3628;p41"/>
          <p:cNvSpPr/>
          <p:nvPr/>
        </p:nvSpPr>
        <p:spPr>
          <a:xfrm rot="10800000" flipH="1">
            <a:off x="5168395" y="57242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9" name="Google Shape;3629;p41"/>
          <p:cNvSpPr/>
          <p:nvPr/>
        </p:nvSpPr>
        <p:spPr>
          <a:xfrm rot="10800000" flipH="1">
            <a:off x="4530731" y="57157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0" name="Google Shape;3630;p41"/>
          <p:cNvSpPr/>
          <p:nvPr/>
        </p:nvSpPr>
        <p:spPr>
          <a:xfrm rot="10800000" flipH="1">
            <a:off x="4967627" y="55414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1" name="Google Shape;3631;p41"/>
          <p:cNvSpPr/>
          <p:nvPr/>
        </p:nvSpPr>
        <p:spPr>
          <a:xfrm rot="10800000" flipH="1">
            <a:off x="4451096" y="5529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2" name="Google Shape;3632;p41"/>
          <p:cNvSpPr/>
          <p:nvPr/>
        </p:nvSpPr>
        <p:spPr>
          <a:xfrm rot="10800000" flipH="1">
            <a:off x="4695554" y="53367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3" name="Google Shape;3633;p41"/>
          <p:cNvSpPr/>
          <p:nvPr/>
        </p:nvSpPr>
        <p:spPr>
          <a:xfrm rot="10800000" flipH="1">
            <a:off x="4712650" y="55925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4" name="Google Shape;3634;p41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5" name="Google Shape;3635;p41"/>
          <p:cNvSpPr/>
          <p:nvPr/>
        </p:nvSpPr>
        <p:spPr>
          <a:xfrm rot="10800000" flipH="1">
            <a:off x="884092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6" name="Google Shape;3636;p41"/>
          <p:cNvSpPr/>
          <p:nvPr/>
        </p:nvSpPr>
        <p:spPr>
          <a:xfrm rot="10800000" flipH="1">
            <a:off x="409498" y="49841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7" name="Google Shape;3637;p41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8" name="Google Shape;3638;p41"/>
          <p:cNvSpPr/>
          <p:nvPr/>
        </p:nvSpPr>
        <p:spPr>
          <a:xfrm rot="10800000" flipH="1">
            <a:off x="485187" y="47577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9" name="Google Shape;3639;p41"/>
          <p:cNvSpPr/>
          <p:nvPr/>
        </p:nvSpPr>
        <p:spPr>
          <a:xfrm rot="10800000" flipH="1">
            <a:off x="455817" y="49406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0" name="Google Shape;3640;p41"/>
          <p:cNvSpPr/>
          <p:nvPr/>
        </p:nvSpPr>
        <p:spPr>
          <a:xfrm rot="10800000" flipH="1">
            <a:off x="669004" y="5218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1" name="Google Shape;3641;p41"/>
          <p:cNvSpPr/>
          <p:nvPr/>
        </p:nvSpPr>
        <p:spPr>
          <a:xfrm rot="10800000" flipH="1">
            <a:off x="675726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2" name="Google Shape;3642;p41"/>
          <p:cNvSpPr/>
          <p:nvPr/>
        </p:nvSpPr>
        <p:spPr>
          <a:xfrm rot="10800000" flipH="1">
            <a:off x="715471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3" name="Google Shape;3643;p41"/>
          <p:cNvSpPr/>
          <p:nvPr/>
        </p:nvSpPr>
        <p:spPr>
          <a:xfrm rot="10800000" flipH="1">
            <a:off x="849023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41"/>
          <p:cNvSpPr/>
          <p:nvPr/>
        </p:nvSpPr>
        <p:spPr>
          <a:xfrm rot="10800000" flipH="1">
            <a:off x="600767" y="5701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5" name="Google Shape;3645;p41"/>
          <p:cNvSpPr/>
          <p:nvPr/>
        </p:nvSpPr>
        <p:spPr>
          <a:xfrm rot="10800000" flipH="1">
            <a:off x="703197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6" name="Google Shape;3646;p41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41"/>
          <p:cNvSpPr/>
          <p:nvPr/>
        </p:nvSpPr>
        <p:spPr>
          <a:xfrm rot="10800000" flipH="1">
            <a:off x="10934494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8" name="Google Shape;3648;p41"/>
          <p:cNvSpPr/>
          <p:nvPr/>
        </p:nvSpPr>
        <p:spPr>
          <a:xfrm rot="10800000" flipH="1">
            <a:off x="9769048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41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0" name="Google Shape;3650;p41"/>
          <p:cNvSpPr/>
          <p:nvPr/>
        </p:nvSpPr>
        <p:spPr>
          <a:xfrm rot="10800000" flipH="1">
            <a:off x="9851459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1" name="Google Shape;3651;p41"/>
          <p:cNvSpPr/>
          <p:nvPr/>
        </p:nvSpPr>
        <p:spPr>
          <a:xfrm rot="10800000" flipH="1">
            <a:off x="10684484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2" name="Google Shape;3652;p41"/>
          <p:cNvSpPr/>
          <p:nvPr/>
        </p:nvSpPr>
        <p:spPr>
          <a:xfrm rot="10800000" flipH="1">
            <a:off x="10715754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3" name="Google Shape;3653;p41"/>
          <p:cNvSpPr/>
          <p:nvPr/>
        </p:nvSpPr>
        <p:spPr>
          <a:xfrm rot="10800000" flipH="1">
            <a:off x="10689161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4" name="Google Shape;3654;p41"/>
          <p:cNvSpPr/>
          <p:nvPr/>
        </p:nvSpPr>
        <p:spPr>
          <a:xfrm rot="10800000" flipH="1">
            <a:off x="9852482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41"/>
          <p:cNvSpPr/>
          <p:nvPr/>
        </p:nvSpPr>
        <p:spPr>
          <a:xfrm rot="10800000" flipH="1">
            <a:off x="9880829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41"/>
          <p:cNvSpPr/>
          <p:nvPr/>
        </p:nvSpPr>
        <p:spPr>
          <a:xfrm rot="10800000" flipH="1">
            <a:off x="10908047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41"/>
          <p:cNvSpPr/>
          <p:nvPr/>
        </p:nvSpPr>
        <p:spPr>
          <a:xfrm rot="10800000" flipH="1">
            <a:off x="9697011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6660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24603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10209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6"/>
          <p:cNvGrpSpPr/>
          <p:nvPr/>
        </p:nvGrpSpPr>
        <p:grpSpPr>
          <a:xfrm rot="6683573" flipH="1">
            <a:off x="-7888530" y="-4123810"/>
            <a:ext cx="17504044" cy="8555571"/>
            <a:chOff x="-1468125" y="3375299"/>
            <a:chExt cx="13126639" cy="4588111"/>
          </a:xfrm>
        </p:grpSpPr>
        <p:grpSp>
          <p:nvGrpSpPr>
            <p:cNvPr id="279" name="Google Shape;279;p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0" name="Google Shape;280;p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2" name="Google Shape;282;p6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6"/>
          <p:cNvSpPr/>
          <p:nvPr/>
        </p:nvSpPr>
        <p:spPr>
          <a:xfrm rot="6715385" flipH="1">
            <a:off x="-8759485" y="-4171838"/>
            <a:ext cx="16102204" cy="8437011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" name="Google Shape;284;p6"/>
          <p:cNvGrpSpPr/>
          <p:nvPr/>
        </p:nvGrpSpPr>
        <p:grpSpPr>
          <a:xfrm>
            <a:off x="405594" y="-1457807"/>
            <a:ext cx="2334119" cy="2816004"/>
            <a:chOff x="643150" y="1236000"/>
            <a:chExt cx="2350100" cy="2835284"/>
          </a:xfrm>
        </p:grpSpPr>
        <p:sp>
          <p:nvSpPr>
            <p:cNvPr id="285" name="Google Shape;285;p6"/>
            <p:cNvSpPr/>
            <p:nvPr/>
          </p:nvSpPr>
          <p:spPr>
            <a:xfrm>
              <a:off x="835258" y="1770334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6"/>
          <p:cNvSpPr/>
          <p:nvPr/>
        </p:nvSpPr>
        <p:spPr>
          <a:xfrm>
            <a:off x="11706063" y="9004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6"/>
          <p:cNvSpPr/>
          <p:nvPr/>
        </p:nvSpPr>
        <p:spPr>
          <a:xfrm>
            <a:off x="9539660" y="4507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6"/>
          <p:cNvSpPr/>
          <p:nvPr/>
        </p:nvSpPr>
        <p:spPr>
          <a:xfrm>
            <a:off x="9513214" y="26037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6"/>
          <p:cNvSpPr/>
          <p:nvPr/>
        </p:nvSpPr>
        <p:spPr>
          <a:xfrm>
            <a:off x="10826717" y="8416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6"/>
          <p:cNvSpPr/>
          <p:nvPr/>
        </p:nvSpPr>
        <p:spPr>
          <a:xfrm>
            <a:off x="11522245" y="6616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6"/>
          <p:cNvSpPr/>
          <p:nvPr/>
        </p:nvSpPr>
        <p:spPr>
          <a:xfrm>
            <a:off x="10884580" y="7431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6"/>
          <p:cNvSpPr/>
          <p:nvPr/>
        </p:nvSpPr>
        <p:spPr>
          <a:xfrm>
            <a:off x="11239943" y="11922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6"/>
          <p:cNvSpPr/>
          <p:nvPr/>
        </p:nvSpPr>
        <p:spPr>
          <a:xfrm>
            <a:off x="11221969" y="13153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6"/>
          <p:cNvSpPr/>
          <p:nvPr/>
        </p:nvSpPr>
        <p:spPr>
          <a:xfrm>
            <a:off x="11321478" y="8862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6"/>
          <p:cNvSpPr/>
          <p:nvPr/>
        </p:nvSpPr>
        <p:spPr>
          <a:xfrm>
            <a:off x="10729257" y="10227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6"/>
          <p:cNvSpPr/>
          <p:nvPr/>
        </p:nvSpPr>
        <p:spPr>
          <a:xfrm>
            <a:off x="10804945" y="9183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6"/>
          <p:cNvSpPr/>
          <p:nvPr/>
        </p:nvSpPr>
        <p:spPr>
          <a:xfrm>
            <a:off x="11049403" y="10823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6"/>
          <p:cNvSpPr/>
          <p:nvPr/>
        </p:nvSpPr>
        <p:spPr>
          <a:xfrm>
            <a:off x="11066499" y="7260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6"/>
          <p:cNvSpPr/>
          <p:nvPr/>
        </p:nvSpPr>
        <p:spPr>
          <a:xfrm rot="10800000" flipH="1">
            <a:off x="10010763" y="881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6"/>
          <p:cNvSpPr/>
          <p:nvPr/>
        </p:nvSpPr>
        <p:spPr>
          <a:xfrm rot="10800000" flipH="1">
            <a:off x="11433178" y="62694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6"/>
          <p:cNvSpPr/>
          <p:nvPr/>
        </p:nvSpPr>
        <p:spPr>
          <a:xfrm rot="10800000" flipH="1">
            <a:off x="11302048" y="35845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6"/>
          <p:cNvSpPr/>
          <p:nvPr/>
        </p:nvSpPr>
        <p:spPr>
          <a:xfrm rot="10800000" flipH="1">
            <a:off x="11275601" y="31531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6"/>
          <p:cNvSpPr/>
          <p:nvPr/>
        </p:nvSpPr>
        <p:spPr>
          <a:xfrm rot="10800000" flipH="1">
            <a:off x="11384459" y="36523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6"/>
          <p:cNvSpPr/>
          <p:nvPr/>
        </p:nvSpPr>
        <p:spPr>
          <a:xfrm rot="10800000" flipH="1">
            <a:off x="12251334" y="28795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6"/>
          <p:cNvSpPr/>
          <p:nvPr/>
        </p:nvSpPr>
        <p:spPr>
          <a:xfrm rot="10800000" flipH="1">
            <a:off x="11183167" y="60286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6"/>
          <p:cNvSpPr/>
          <p:nvPr/>
        </p:nvSpPr>
        <p:spPr>
          <a:xfrm rot="10800000" flipH="1">
            <a:off x="11214438" y="57765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6"/>
          <p:cNvSpPr/>
          <p:nvPr/>
        </p:nvSpPr>
        <p:spPr>
          <a:xfrm rot="10800000" flipH="1">
            <a:off x="11187843" y="59557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6"/>
          <p:cNvSpPr/>
          <p:nvPr/>
        </p:nvSpPr>
        <p:spPr>
          <a:xfrm rot="10800000" flipH="1">
            <a:off x="11385482" y="38078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6"/>
          <p:cNvSpPr/>
          <p:nvPr/>
        </p:nvSpPr>
        <p:spPr>
          <a:xfrm rot="10800000" flipH="1">
            <a:off x="11413829" y="46198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6"/>
          <p:cNvSpPr/>
          <p:nvPr/>
        </p:nvSpPr>
        <p:spPr>
          <a:xfrm rot="10800000" flipH="1">
            <a:off x="11406730" y="6448413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6"/>
          <p:cNvSpPr/>
          <p:nvPr/>
        </p:nvSpPr>
        <p:spPr>
          <a:xfrm rot="10800000" flipH="1">
            <a:off x="11230011" y="48017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6"/>
          <p:cNvSpPr/>
          <p:nvPr/>
        </p:nvSpPr>
        <p:spPr>
          <a:xfrm rot="10800000" flipH="1">
            <a:off x="11414810" y="27072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6"/>
          <p:cNvSpPr/>
          <p:nvPr/>
        </p:nvSpPr>
        <p:spPr>
          <a:xfrm rot="-6833817" flipH="1">
            <a:off x="-1280897" y="4011261"/>
            <a:ext cx="2571247" cy="2177512"/>
          </a:xfrm>
          <a:custGeom>
            <a:avLst/>
            <a:gdLst/>
            <a:ahLst/>
            <a:cxnLst/>
            <a:rect l="l" t="t" r="r" b="b"/>
            <a:pathLst>
              <a:path w="28035" h="23742" extrusionOk="0">
                <a:moveTo>
                  <a:pt x="27114" y="552"/>
                </a:moveTo>
                <a:cubicBezTo>
                  <a:pt x="27114" y="552"/>
                  <a:pt x="27114" y="558"/>
                  <a:pt x="27114" y="565"/>
                </a:cubicBezTo>
                <a:cubicBezTo>
                  <a:pt x="27094" y="532"/>
                  <a:pt x="27075" y="506"/>
                  <a:pt x="27055" y="480"/>
                </a:cubicBezTo>
                <a:cubicBezTo>
                  <a:pt x="26971" y="383"/>
                  <a:pt x="26841" y="305"/>
                  <a:pt x="26660" y="241"/>
                </a:cubicBezTo>
                <a:cubicBezTo>
                  <a:pt x="26368" y="111"/>
                  <a:pt x="25888" y="1"/>
                  <a:pt x="25175" y="85"/>
                </a:cubicBezTo>
                <a:cubicBezTo>
                  <a:pt x="24189" y="124"/>
                  <a:pt x="22866" y="370"/>
                  <a:pt x="21251" y="908"/>
                </a:cubicBezTo>
                <a:cubicBezTo>
                  <a:pt x="20953" y="986"/>
                  <a:pt x="20765" y="1032"/>
                  <a:pt x="20765" y="1032"/>
                </a:cubicBezTo>
                <a:cubicBezTo>
                  <a:pt x="20849" y="1019"/>
                  <a:pt x="20927" y="1006"/>
                  <a:pt x="20998" y="999"/>
                </a:cubicBezTo>
                <a:cubicBezTo>
                  <a:pt x="17743" y="2134"/>
                  <a:pt x="13379" y="4469"/>
                  <a:pt x="8327" y="8755"/>
                </a:cubicBezTo>
                <a:cubicBezTo>
                  <a:pt x="8308" y="8768"/>
                  <a:pt x="8295" y="8781"/>
                  <a:pt x="8275" y="8794"/>
                </a:cubicBezTo>
                <a:cubicBezTo>
                  <a:pt x="8158" y="8898"/>
                  <a:pt x="8042" y="9002"/>
                  <a:pt x="7925" y="9099"/>
                </a:cubicBezTo>
                <a:cubicBezTo>
                  <a:pt x="7873" y="9144"/>
                  <a:pt x="7828" y="9190"/>
                  <a:pt x="7776" y="9228"/>
                </a:cubicBezTo>
                <a:cubicBezTo>
                  <a:pt x="7692" y="9306"/>
                  <a:pt x="7601" y="9391"/>
                  <a:pt x="7510" y="9468"/>
                </a:cubicBezTo>
                <a:cubicBezTo>
                  <a:pt x="7465" y="9514"/>
                  <a:pt x="7419" y="9553"/>
                  <a:pt x="7374" y="9592"/>
                </a:cubicBezTo>
                <a:cubicBezTo>
                  <a:pt x="7251" y="9708"/>
                  <a:pt x="7127" y="9825"/>
                  <a:pt x="7004" y="9942"/>
                </a:cubicBezTo>
                <a:cubicBezTo>
                  <a:pt x="6978" y="9961"/>
                  <a:pt x="6959" y="9987"/>
                  <a:pt x="6933" y="10007"/>
                </a:cubicBezTo>
                <a:cubicBezTo>
                  <a:pt x="6829" y="10104"/>
                  <a:pt x="6732" y="10201"/>
                  <a:pt x="6635" y="10298"/>
                </a:cubicBezTo>
                <a:cubicBezTo>
                  <a:pt x="6589" y="10344"/>
                  <a:pt x="6544" y="10383"/>
                  <a:pt x="6505" y="10428"/>
                </a:cubicBezTo>
                <a:cubicBezTo>
                  <a:pt x="6421" y="10512"/>
                  <a:pt x="6336" y="10590"/>
                  <a:pt x="6258" y="10675"/>
                </a:cubicBezTo>
                <a:cubicBezTo>
                  <a:pt x="6220" y="10714"/>
                  <a:pt x="6181" y="10752"/>
                  <a:pt x="6142" y="10791"/>
                </a:cubicBezTo>
                <a:cubicBezTo>
                  <a:pt x="6031" y="10908"/>
                  <a:pt x="5915" y="11025"/>
                  <a:pt x="5804" y="11142"/>
                </a:cubicBezTo>
                <a:cubicBezTo>
                  <a:pt x="5785" y="11167"/>
                  <a:pt x="5759" y="11193"/>
                  <a:pt x="5733" y="11219"/>
                </a:cubicBezTo>
                <a:cubicBezTo>
                  <a:pt x="5642" y="11317"/>
                  <a:pt x="5558" y="11414"/>
                  <a:pt x="5474" y="11505"/>
                </a:cubicBezTo>
                <a:cubicBezTo>
                  <a:pt x="5435" y="11544"/>
                  <a:pt x="5396" y="11589"/>
                  <a:pt x="5364" y="11628"/>
                </a:cubicBezTo>
                <a:cubicBezTo>
                  <a:pt x="5286" y="11712"/>
                  <a:pt x="5208" y="11803"/>
                  <a:pt x="5130" y="11887"/>
                </a:cubicBezTo>
                <a:cubicBezTo>
                  <a:pt x="5098" y="11926"/>
                  <a:pt x="5065" y="11959"/>
                  <a:pt x="5039" y="11991"/>
                </a:cubicBezTo>
                <a:cubicBezTo>
                  <a:pt x="4936" y="12108"/>
                  <a:pt x="4838" y="12224"/>
                  <a:pt x="4735" y="12348"/>
                </a:cubicBezTo>
                <a:cubicBezTo>
                  <a:pt x="4715" y="12374"/>
                  <a:pt x="4689" y="12400"/>
                  <a:pt x="4670" y="12426"/>
                </a:cubicBezTo>
                <a:cubicBezTo>
                  <a:pt x="4592" y="12523"/>
                  <a:pt x="4514" y="12614"/>
                  <a:pt x="4436" y="12711"/>
                </a:cubicBezTo>
                <a:cubicBezTo>
                  <a:pt x="4404" y="12750"/>
                  <a:pt x="4378" y="12782"/>
                  <a:pt x="4345" y="12821"/>
                </a:cubicBezTo>
                <a:cubicBezTo>
                  <a:pt x="4268" y="12918"/>
                  <a:pt x="4196" y="13009"/>
                  <a:pt x="4125" y="13100"/>
                </a:cubicBezTo>
                <a:cubicBezTo>
                  <a:pt x="4105" y="13126"/>
                  <a:pt x="4080" y="13158"/>
                  <a:pt x="4060" y="13184"/>
                </a:cubicBezTo>
                <a:cubicBezTo>
                  <a:pt x="3969" y="13301"/>
                  <a:pt x="3879" y="13418"/>
                  <a:pt x="3788" y="13541"/>
                </a:cubicBezTo>
                <a:cubicBezTo>
                  <a:pt x="3768" y="13567"/>
                  <a:pt x="3749" y="13593"/>
                  <a:pt x="3729" y="13619"/>
                </a:cubicBezTo>
                <a:cubicBezTo>
                  <a:pt x="3658" y="13709"/>
                  <a:pt x="3587" y="13807"/>
                  <a:pt x="3522" y="13898"/>
                </a:cubicBezTo>
                <a:cubicBezTo>
                  <a:pt x="3496" y="13936"/>
                  <a:pt x="3470" y="13969"/>
                  <a:pt x="3451" y="14001"/>
                </a:cubicBezTo>
                <a:cubicBezTo>
                  <a:pt x="3379" y="14105"/>
                  <a:pt x="3308" y="14202"/>
                  <a:pt x="3237" y="14306"/>
                </a:cubicBezTo>
                <a:cubicBezTo>
                  <a:pt x="3224" y="14319"/>
                  <a:pt x="3211" y="14339"/>
                  <a:pt x="3198" y="14358"/>
                </a:cubicBezTo>
                <a:cubicBezTo>
                  <a:pt x="3113" y="14475"/>
                  <a:pt x="3035" y="14591"/>
                  <a:pt x="2958" y="14715"/>
                </a:cubicBezTo>
                <a:cubicBezTo>
                  <a:pt x="2938" y="14734"/>
                  <a:pt x="2925" y="14760"/>
                  <a:pt x="2912" y="14779"/>
                </a:cubicBezTo>
                <a:cubicBezTo>
                  <a:pt x="2847" y="14877"/>
                  <a:pt x="2783" y="14974"/>
                  <a:pt x="2724" y="15071"/>
                </a:cubicBezTo>
                <a:cubicBezTo>
                  <a:pt x="2705" y="15097"/>
                  <a:pt x="2685" y="15130"/>
                  <a:pt x="2666" y="15156"/>
                </a:cubicBezTo>
                <a:cubicBezTo>
                  <a:pt x="2595" y="15266"/>
                  <a:pt x="2530" y="15376"/>
                  <a:pt x="2458" y="15493"/>
                </a:cubicBezTo>
                <a:cubicBezTo>
                  <a:pt x="2458" y="15493"/>
                  <a:pt x="2452" y="15499"/>
                  <a:pt x="2452" y="15499"/>
                </a:cubicBezTo>
                <a:cubicBezTo>
                  <a:pt x="2381" y="15616"/>
                  <a:pt x="2309" y="15739"/>
                  <a:pt x="2238" y="15856"/>
                </a:cubicBezTo>
                <a:cubicBezTo>
                  <a:pt x="2225" y="15875"/>
                  <a:pt x="2218" y="15895"/>
                  <a:pt x="2205" y="15908"/>
                </a:cubicBezTo>
                <a:cubicBezTo>
                  <a:pt x="2147" y="16012"/>
                  <a:pt x="2089" y="16109"/>
                  <a:pt x="2037" y="16213"/>
                </a:cubicBezTo>
                <a:cubicBezTo>
                  <a:pt x="2024" y="16232"/>
                  <a:pt x="2011" y="16252"/>
                  <a:pt x="1998" y="16271"/>
                </a:cubicBezTo>
                <a:cubicBezTo>
                  <a:pt x="1868" y="16504"/>
                  <a:pt x="1745" y="16731"/>
                  <a:pt x="1628" y="16958"/>
                </a:cubicBezTo>
                <a:cubicBezTo>
                  <a:pt x="1622" y="16971"/>
                  <a:pt x="1615" y="16984"/>
                  <a:pt x="1609" y="16997"/>
                </a:cubicBezTo>
                <a:cubicBezTo>
                  <a:pt x="1557" y="17101"/>
                  <a:pt x="1505" y="17205"/>
                  <a:pt x="1453" y="17309"/>
                </a:cubicBezTo>
                <a:cubicBezTo>
                  <a:pt x="1447" y="17322"/>
                  <a:pt x="1440" y="17328"/>
                  <a:pt x="1434" y="17341"/>
                </a:cubicBezTo>
                <a:cubicBezTo>
                  <a:pt x="1324" y="17568"/>
                  <a:pt x="1220" y="17795"/>
                  <a:pt x="1122" y="18015"/>
                </a:cubicBezTo>
                <a:cubicBezTo>
                  <a:pt x="1116" y="18022"/>
                  <a:pt x="1116" y="18028"/>
                  <a:pt x="1116" y="18028"/>
                </a:cubicBezTo>
                <a:cubicBezTo>
                  <a:pt x="662" y="19053"/>
                  <a:pt x="357" y="19974"/>
                  <a:pt x="182" y="20758"/>
                </a:cubicBezTo>
                <a:cubicBezTo>
                  <a:pt x="182" y="20765"/>
                  <a:pt x="182" y="20771"/>
                  <a:pt x="182" y="20778"/>
                </a:cubicBezTo>
                <a:cubicBezTo>
                  <a:pt x="163" y="20869"/>
                  <a:pt x="143" y="20953"/>
                  <a:pt x="124" y="21044"/>
                </a:cubicBezTo>
                <a:cubicBezTo>
                  <a:pt x="124" y="21050"/>
                  <a:pt x="124" y="21057"/>
                  <a:pt x="124" y="21070"/>
                </a:cubicBezTo>
                <a:cubicBezTo>
                  <a:pt x="111" y="21135"/>
                  <a:pt x="98" y="21206"/>
                  <a:pt x="85" y="21271"/>
                </a:cubicBezTo>
                <a:cubicBezTo>
                  <a:pt x="78" y="21297"/>
                  <a:pt x="78" y="21323"/>
                  <a:pt x="72" y="21349"/>
                </a:cubicBezTo>
                <a:cubicBezTo>
                  <a:pt x="65" y="21407"/>
                  <a:pt x="59" y="21459"/>
                  <a:pt x="46" y="21517"/>
                </a:cubicBezTo>
                <a:cubicBezTo>
                  <a:pt x="46" y="21550"/>
                  <a:pt x="40" y="21582"/>
                  <a:pt x="40" y="21614"/>
                </a:cubicBezTo>
                <a:cubicBezTo>
                  <a:pt x="33" y="21660"/>
                  <a:pt x="27" y="21712"/>
                  <a:pt x="20" y="21757"/>
                </a:cubicBezTo>
                <a:cubicBezTo>
                  <a:pt x="20" y="21783"/>
                  <a:pt x="14" y="21809"/>
                  <a:pt x="14" y="21841"/>
                </a:cubicBezTo>
                <a:cubicBezTo>
                  <a:pt x="14" y="21887"/>
                  <a:pt x="7" y="21932"/>
                  <a:pt x="7" y="21971"/>
                </a:cubicBezTo>
                <a:cubicBezTo>
                  <a:pt x="1" y="21997"/>
                  <a:pt x="1" y="22023"/>
                  <a:pt x="1" y="22049"/>
                </a:cubicBezTo>
                <a:cubicBezTo>
                  <a:pt x="1" y="22101"/>
                  <a:pt x="1" y="22153"/>
                  <a:pt x="1" y="22198"/>
                </a:cubicBezTo>
                <a:cubicBezTo>
                  <a:pt x="1" y="22218"/>
                  <a:pt x="1" y="22237"/>
                  <a:pt x="1" y="22256"/>
                </a:cubicBezTo>
                <a:cubicBezTo>
                  <a:pt x="1" y="22308"/>
                  <a:pt x="1" y="22360"/>
                  <a:pt x="1" y="22406"/>
                </a:cubicBezTo>
                <a:cubicBezTo>
                  <a:pt x="1" y="22412"/>
                  <a:pt x="1" y="22419"/>
                  <a:pt x="1" y="22419"/>
                </a:cubicBezTo>
                <a:cubicBezTo>
                  <a:pt x="1" y="22419"/>
                  <a:pt x="1" y="22425"/>
                  <a:pt x="1" y="22425"/>
                </a:cubicBezTo>
                <a:cubicBezTo>
                  <a:pt x="7" y="22470"/>
                  <a:pt x="7" y="22516"/>
                  <a:pt x="14" y="22555"/>
                </a:cubicBezTo>
                <a:cubicBezTo>
                  <a:pt x="14" y="22568"/>
                  <a:pt x="14" y="22587"/>
                  <a:pt x="14" y="22600"/>
                </a:cubicBezTo>
                <a:cubicBezTo>
                  <a:pt x="20" y="22626"/>
                  <a:pt x="20" y="22652"/>
                  <a:pt x="27" y="22671"/>
                </a:cubicBezTo>
                <a:cubicBezTo>
                  <a:pt x="27" y="22697"/>
                  <a:pt x="33" y="22717"/>
                  <a:pt x="33" y="22736"/>
                </a:cubicBezTo>
                <a:cubicBezTo>
                  <a:pt x="40" y="22749"/>
                  <a:pt x="40" y="22769"/>
                  <a:pt x="46" y="22782"/>
                </a:cubicBezTo>
                <a:cubicBezTo>
                  <a:pt x="46" y="22808"/>
                  <a:pt x="52" y="22821"/>
                  <a:pt x="59" y="22840"/>
                </a:cubicBezTo>
                <a:cubicBezTo>
                  <a:pt x="59" y="22860"/>
                  <a:pt x="65" y="22873"/>
                  <a:pt x="72" y="22885"/>
                </a:cubicBezTo>
                <a:cubicBezTo>
                  <a:pt x="72" y="22905"/>
                  <a:pt x="78" y="22924"/>
                  <a:pt x="85" y="22937"/>
                </a:cubicBezTo>
                <a:cubicBezTo>
                  <a:pt x="91" y="22957"/>
                  <a:pt x="91" y="22970"/>
                  <a:pt x="98" y="22983"/>
                </a:cubicBezTo>
                <a:cubicBezTo>
                  <a:pt x="104" y="22996"/>
                  <a:pt x="111" y="23015"/>
                  <a:pt x="117" y="23028"/>
                </a:cubicBezTo>
                <a:cubicBezTo>
                  <a:pt x="124" y="23041"/>
                  <a:pt x="124" y="23054"/>
                  <a:pt x="130" y="23067"/>
                </a:cubicBezTo>
                <a:cubicBezTo>
                  <a:pt x="137" y="23080"/>
                  <a:pt x="143" y="23093"/>
                  <a:pt x="150" y="23106"/>
                </a:cubicBezTo>
                <a:cubicBezTo>
                  <a:pt x="156" y="23119"/>
                  <a:pt x="163" y="23132"/>
                  <a:pt x="176" y="23145"/>
                </a:cubicBezTo>
                <a:cubicBezTo>
                  <a:pt x="176" y="23158"/>
                  <a:pt x="182" y="23171"/>
                  <a:pt x="189" y="23177"/>
                </a:cubicBezTo>
                <a:cubicBezTo>
                  <a:pt x="202" y="23197"/>
                  <a:pt x="215" y="23210"/>
                  <a:pt x="228" y="23229"/>
                </a:cubicBezTo>
                <a:cubicBezTo>
                  <a:pt x="228" y="23229"/>
                  <a:pt x="234" y="23236"/>
                  <a:pt x="234" y="23236"/>
                </a:cubicBezTo>
                <a:cubicBezTo>
                  <a:pt x="241" y="23249"/>
                  <a:pt x="254" y="23255"/>
                  <a:pt x="260" y="23262"/>
                </a:cubicBezTo>
                <a:cubicBezTo>
                  <a:pt x="318" y="23326"/>
                  <a:pt x="396" y="23385"/>
                  <a:pt x="487" y="23430"/>
                </a:cubicBezTo>
                <a:cubicBezTo>
                  <a:pt x="493" y="23437"/>
                  <a:pt x="500" y="23437"/>
                  <a:pt x="500" y="23437"/>
                </a:cubicBezTo>
                <a:cubicBezTo>
                  <a:pt x="519" y="23450"/>
                  <a:pt x="545" y="23463"/>
                  <a:pt x="565" y="23469"/>
                </a:cubicBezTo>
                <a:cubicBezTo>
                  <a:pt x="727" y="23540"/>
                  <a:pt x="934" y="23605"/>
                  <a:pt x="1174" y="23644"/>
                </a:cubicBezTo>
                <a:cubicBezTo>
                  <a:pt x="1135" y="23651"/>
                  <a:pt x="1097" y="23664"/>
                  <a:pt x="1064" y="23670"/>
                </a:cubicBezTo>
                <a:lnTo>
                  <a:pt x="1421" y="23683"/>
                </a:lnTo>
                <a:cubicBezTo>
                  <a:pt x="1719" y="23722"/>
                  <a:pt x="2069" y="23735"/>
                  <a:pt x="2465" y="23722"/>
                </a:cubicBezTo>
                <a:lnTo>
                  <a:pt x="3016" y="23741"/>
                </a:lnTo>
                <a:cubicBezTo>
                  <a:pt x="5993" y="23495"/>
                  <a:pt x="10921" y="21913"/>
                  <a:pt x="15901" y="17685"/>
                </a:cubicBezTo>
                <a:cubicBezTo>
                  <a:pt x="26238" y="8911"/>
                  <a:pt x="28034" y="1635"/>
                  <a:pt x="27114" y="552"/>
                </a:cubicBezTo>
              </a:path>
            </a:pathLst>
          </a:custGeom>
          <a:solidFill>
            <a:srgbClr val="434343">
              <a:alpha val="45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4" name="Google Shape;344;p6"/>
          <p:cNvGrpSpPr/>
          <p:nvPr/>
        </p:nvGrpSpPr>
        <p:grpSpPr>
          <a:xfrm rot="-6884399" flipH="1">
            <a:off x="-1550994" y="3748588"/>
            <a:ext cx="2736979" cy="2380389"/>
            <a:chOff x="3722775" y="721075"/>
            <a:chExt cx="823575" cy="716275"/>
          </a:xfrm>
        </p:grpSpPr>
        <p:sp>
          <p:nvSpPr>
            <p:cNvPr id="345" name="Google Shape;345;p6"/>
            <p:cNvSpPr/>
            <p:nvPr/>
          </p:nvSpPr>
          <p:spPr>
            <a:xfrm>
              <a:off x="3742050" y="740525"/>
              <a:ext cx="801725" cy="696825"/>
            </a:xfrm>
            <a:custGeom>
              <a:avLst/>
              <a:gdLst/>
              <a:ahLst/>
              <a:cxnLst/>
              <a:rect l="l" t="t" r="r" b="b"/>
              <a:pathLst>
                <a:path w="32069" h="27873" extrusionOk="0">
                  <a:moveTo>
                    <a:pt x="9579" y="9955"/>
                  </a:moveTo>
                  <a:cubicBezTo>
                    <a:pt x="3866" y="14799"/>
                    <a:pt x="1155" y="20077"/>
                    <a:pt x="319" y="23398"/>
                  </a:cubicBezTo>
                  <a:lnTo>
                    <a:pt x="319" y="23398"/>
                  </a:lnTo>
                  <a:cubicBezTo>
                    <a:pt x="92" y="24299"/>
                    <a:pt x="1" y="25058"/>
                    <a:pt x="33" y="25622"/>
                  </a:cubicBezTo>
                  <a:lnTo>
                    <a:pt x="33" y="25622"/>
                  </a:lnTo>
                  <a:cubicBezTo>
                    <a:pt x="59" y="26063"/>
                    <a:pt x="150" y="26381"/>
                    <a:pt x="299" y="26562"/>
                  </a:cubicBezTo>
                  <a:lnTo>
                    <a:pt x="299" y="26562"/>
                  </a:lnTo>
                  <a:cubicBezTo>
                    <a:pt x="1428" y="27872"/>
                    <a:pt x="9722" y="27301"/>
                    <a:pt x="18197" y="20110"/>
                  </a:cubicBezTo>
                  <a:lnTo>
                    <a:pt x="18197" y="20110"/>
                  </a:lnTo>
                  <a:cubicBezTo>
                    <a:pt x="30123" y="9987"/>
                    <a:pt x="32068" y="1661"/>
                    <a:pt x="31050" y="467"/>
                  </a:cubicBezTo>
                  <a:lnTo>
                    <a:pt x="31050" y="467"/>
                  </a:lnTo>
                  <a:cubicBezTo>
                    <a:pt x="30810" y="188"/>
                    <a:pt x="30194" y="0"/>
                    <a:pt x="29241" y="0"/>
                  </a:cubicBezTo>
                  <a:lnTo>
                    <a:pt x="29241" y="0"/>
                  </a:lnTo>
                  <a:cubicBezTo>
                    <a:pt x="25966" y="0"/>
                    <a:pt x="18755" y="2160"/>
                    <a:pt x="9579" y="9955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722775" y="721075"/>
              <a:ext cx="821000" cy="716275"/>
            </a:xfrm>
            <a:custGeom>
              <a:avLst/>
              <a:gdLst/>
              <a:ahLst/>
              <a:cxnLst/>
              <a:rect l="l" t="t" r="r" b="b"/>
              <a:pathLst>
                <a:path w="32840" h="28651" extrusionOk="0">
                  <a:moveTo>
                    <a:pt x="31821" y="1245"/>
                  </a:moveTo>
                  <a:cubicBezTo>
                    <a:pt x="30764" y="0"/>
                    <a:pt x="22204" y="675"/>
                    <a:pt x="10350" y="10733"/>
                  </a:cubicBezTo>
                  <a:cubicBezTo>
                    <a:pt x="1874" y="17924"/>
                    <a:pt x="0" y="26063"/>
                    <a:pt x="1070" y="27340"/>
                  </a:cubicBezTo>
                  <a:cubicBezTo>
                    <a:pt x="2199" y="28650"/>
                    <a:pt x="9864" y="27781"/>
                    <a:pt x="18339" y="20589"/>
                  </a:cubicBezTo>
                  <a:cubicBezTo>
                    <a:pt x="30271" y="10467"/>
                    <a:pt x="32839" y="2439"/>
                    <a:pt x="31821" y="1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861550" y="871525"/>
              <a:ext cx="480875" cy="452325"/>
            </a:xfrm>
            <a:custGeom>
              <a:avLst/>
              <a:gdLst/>
              <a:ahLst/>
              <a:cxnLst/>
              <a:rect l="l" t="t" r="r" b="b"/>
              <a:pathLst>
                <a:path w="19235" h="18093" extrusionOk="0">
                  <a:moveTo>
                    <a:pt x="15609" y="4274"/>
                  </a:moveTo>
                  <a:cubicBezTo>
                    <a:pt x="11984" y="0"/>
                    <a:pt x="3067" y="6855"/>
                    <a:pt x="1537" y="10415"/>
                  </a:cubicBezTo>
                  <a:cubicBezTo>
                    <a:pt x="0" y="13981"/>
                    <a:pt x="1920" y="15894"/>
                    <a:pt x="1920" y="15894"/>
                  </a:cubicBezTo>
                  <a:cubicBezTo>
                    <a:pt x="1920" y="15894"/>
                    <a:pt x="3495" y="18093"/>
                    <a:pt x="7257" y="17165"/>
                  </a:cubicBezTo>
                  <a:cubicBezTo>
                    <a:pt x="11024" y="16232"/>
                    <a:pt x="19234" y="8547"/>
                    <a:pt x="15609" y="4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874825" y="968150"/>
              <a:ext cx="434200" cy="326700"/>
            </a:xfrm>
            <a:custGeom>
              <a:avLst/>
              <a:gdLst/>
              <a:ahLst/>
              <a:cxnLst/>
              <a:rect l="l" t="t" r="r" b="b"/>
              <a:pathLst>
                <a:path w="17368" h="13068" extrusionOk="0">
                  <a:moveTo>
                    <a:pt x="10944" y="0"/>
                  </a:moveTo>
                  <a:cubicBezTo>
                    <a:pt x="7253" y="0"/>
                    <a:pt x="2532" y="4001"/>
                    <a:pt x="1441" y="6543"/>
                  </a:cubicBezTo>
                  <a:cubicBezTo>
                    <a:pt x="1" y="9883"/>
                    <a:pt x="2024" y="11485"/>
                    <a:pt x="2024" y="11485"/>
                  </a:cubicBezTo>
                  <a:cubicBezTo>
                    <a:pt x="2024" y="11485"/>
                    <a:pt x="2902" y="13068"/>
                    <a:pt x="5260" y="13068"/>
                  </a:cubicBezTo>
                  <a:cubicBezTo>
                    <a:pt x="5717" y="13068"/>
                    <a:pt x="6230" y="13008"/>
                    <a:pt x="6803" y="12866"/>
                  </a:cubicBezTo>
                  <a:cubicBezTo>
                    <a:pt x="10331" y="11997"/>
                    <a:pt x="17367" y="5357"/>
                    <a:pt x="13969" y="1349"/>
                  </a:cubicBezTo>
                  <a:cubicBezTo>
                    <a:pt x="13158" y="394"/>
                    <a:pt x="12102" y="0"/>
                    <a:pt x="10944" y="0"/>
                  </a:cubicBez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3892500" y="982250"/>
              <a:ext cx="395925" cy="313400"/>
            </a:xfrm>
            <a:custGeom>
              <a:avLst/>
              <a:gdLst/>
              <a:ahLst/>
              <a:cxnLst/>
              <a:rect l="l" t="t" r="r" b="b"/>
              <a:pathLst>
                <a:path w="15837" h="12536" extrusionOk="0">
                  <a:moveTo>
                    <a:pt x="1311" y="5973"/>
                  </a:moveTo>
                  <a:cubicBezTo>
                    <a:pt x="1" y="9014"/>
                    <a:pt x="1842" y="10480"/>
                    <a:pt x="1842" y="10480"/>
                  </a:cubicBezTo>
                  <a:lnTo>
                    <a:pt x="1842" y="10480"/>
                  </a:lnTo>
                  <a:cubicBezTo>
                    <a:pt x="1842" y="10480"/>
                    <a:pt x="2984" y="12535"/>
                    <a:pt x="6200" y="11738"/>
                  </a:cubicBezTo>
                  <a:lnTo>
                    <a:pt x="6200" y="11738"/>
                  </a:lnTo>
                  <a:cubicBezTo>
                    <a:pt x="9423" y="10940"/>
                    <a:pt x="15837" y="4890"/>
                    <a:pt x="12737" y="1232"/>
                  </a:cubicBezTo>
                  <a:lnTo>
                    <a:pt x="12737" y="1232"/>
                  </a:lnTo>
                  <a:cubicBezTo>
                    <a:pt x="11991" y="363"/>
                    <a:pt x="11031" y="0"/>
                    <a:pt x="9974" y="0"/>
                  </a:cubicBezTo>
                  <a:lnTo>
                    <a:pt x="9974" y="0"/>
                  </a:lnTo>
                  <a:cubicBezTo>
                    <a:pt x="6609" y="0"/>
                    <a:pt x="2303" y="3651"/>
                    <a:pt x="1311" y="5973"/>
                  </a:cubicBezTo>
                </a:path>
              </a:pathLst>
            </a:custGeom>
            <a:solidFill>
              <a:srgbClr val="FD6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3897525" y="986300"/>
              <a:ext cx="348425" cy="304650"/>
            </a:xfrm>
            <a:custGeom>
              <a:avLst/>
              <a:gdLst/>
              <a:ahLst/>
              <a:cxnLst/>
              <a:rect l="l" t="t" r="r" b="b"/>
              <a:pathLst>
                <a:path w="13937" h="12186" extrusionOk="0">
                  <a:moveTo>
                    <a:pt x="5578" y="1408"/>
                  </a:moveTo>
                  <a:cubicBezTo>
                    <a:pt x="3580" y="2646"/>
                    <a:pt x="1855" y="4455"/>
                    <a:pt x="1272" y="5804"/>
                  </a:cubicBezTo>
                  <a:lnTo>
                    <a:pt x="1272" y="5804"/>
                  </a:lnTo>
                  <a:cubicBezTo>
                    <a:pt x="1" y="8768"/>
                    <a:pt x="1791" y="10188"/>
                    <a:pt x="1791" y="10188"/>
                  </a:cubicBezTo>
                  <a:lnTo>
                    <a:pt x="1791" y="10188"/>
                  </a:lnTo>
                  <a:cubicBezTo>
                    <a:pt x="1791" y="10188"/>
                    <a:pt x="2900" y="12185"/>
                    <a:pt x="6032" y="11414"/>
                  </a:cubicBezTo>
                  <a:lnTo>
                    <a:pt x="6032" y="11414"/>
                  </a:lnTo>
                  <a:cubicBezTo>
                    <a:pt x="7543" y="11038"/>
                    <a:pt x="9780" y="9475"/>
                    <a:pt x="11343" y="7555"/>
                  </a:cubicBezTo>
                  <a:lnTo>
                    <a:pt x="11343" y="7555"/>
                  </a:lnTo>
                  <a:lnTo>
                    <a:pt x="11349" y="7549"/>
                  </a:lnTo>
                  <a:cubicBezTo>
                    <a:pt x="13029" y="5493"/>
                    <a:pt x="13937" y="3035"/>
                    <a:pt x="12380" y="1200"/>
                  </a:cubicBezTo>
                  <a:lnTo>
                    <a:pt x="12380" y="1200"/>
                  </a:lnTo>
                  <a:cubicBezTo>
                    <a:pt x="11660" y="351"/>
                    <a:pt x="10727" y="0"/>
                    <a:pt x="9696" y="0"/>
                  </a:cubicBezTo>
                  <a:lnTo>
                    <a:pt x="9696" y="0"/>
                  </a:lnTo>
                  <a:cubicBezTo>
                    <a:pt x="8386" y="0"/>
                    <a:pt x="6920" y="578"/>
                    <a:pt x="5578" y="140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341575" y="806500"/>
              <a:ext cx="103775" cy="101200"/>
            </a:xfrm>
            <a:custGeom>
              <a:avLst/>
              <a:gdLst/>
              <a:ahLst/>
              <a:cxnLst/>
              <a:rect l="l" t="t" r="r" b="b"/>
              <a:pathLst>
                <a:path w="4151" h="4048" extrusionOk="0">
                  <a:moveTo>
                    <a:pt x="3224" y="1090"/>
                  </a:moveTo>
                  <a:cubicBezTo>
                    <a:pt x="2296" y="1"/>
                    <a:pt x="584" y="1239"/>
                    <a:pt x="351" y="1726"/>
                  </a:cubicBezTo>
                  <a:cubicBezTo>
                    <a:pt x="1" y="2484"/>
                    <a:pt x="720" y="3217"/>
                    <a:pt x="720" y="3217"/>
                  </a:cubicBezTo>
                  <a:cubicBezTo>
                    <a:pt x="720" y="3217"/>
                    <a:pt x="1330" y="4047"/>
                    <a:pt x="2128" y="3820"/>
                  </a:cubicBezTo>
                  <a:cubicBezTo>
                    <a:pt x="2653" y="3671"/>
                    <a:pt x="4151" y="2180"/>
                    <a:pt x="3224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4367850" y="809250"/>
              <a:ext cx="75075" cy="79800"/>
            </a:xfrm>
            <a:custGeom>
              <a:avLst/>
              <a:gdLst/>
              <a:ahLst/>
              <a:cxnLst/>
              <a:rect l="l" t="t" r="r" b="b"/>
              <a:pathLst>
                <a:path w="3003" h="3192" extrusionOk="0">
                  <a:moveTo>
                    <a:pt x="0" y="954"/>
                  </a:moveTo>
                  <a:cubicBezTo>
                    <a:pt x="0" y="954"/>
                    <a:pt x="915" y="624"/>
                    <a:pt x="1615" y="1454"/>
                  </a:cubicBezTo>
                  <a:cubicBezTo>
                    <a:pt x="2322" y="2284"/>
                    <a:pt x="1784" y="3191"/>
                    <a:pt x="1784" y="3191"/>
                  </a:cubicBezTo>
                  <a:cubicBezTo>
                    <a:pt x="1784" y="3191"/>
                    <a:pt x="3003" y="1959"/>
                    <a:pt x="2173" y="980"/>
                  </a:cubicBezTo>
                  <a:cubicBezTo>
                    <a:pt x="1343" y="1"/>
                    <a:pt x="0" y="954"/>
                    <a:pt x="0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4265050" y="835850"/>
              <a:ext cx="27100" cy="26450"/>
            </a:xfrm>
            <a:custGeom>
              <a:avLst/>
              <a:gdLst/>
              <a:ahLst/>
              <a:cxnLst/>
              <a:rect l="l" t="t" r="r" b="b"/>
              <a:pathLst>
                <a:path w="1084" h="1058" extrusionOk="0">
                  <a:moveTo>
                    <a:pt x="837" y="286"/>
                  </a:moveTo>
                  <a:cubicBezTo>
                    <a:pt x="597" y="0"/>
                    <a:pt x="156" y="325"/>
                    <a:pt x="92" y="454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45" y="1058"/>
                    <a:pt x="559" y="993"/>
                  </a:cubicBezTo>
                  <a:cubicBezTo>
                    <a:pt x="688" y="960"/>
                    <a:pt x="1084" y="571"/>
                    <a:pt x="837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4271875" y="8366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3"/>
                    <a:pt x="422" y="377"/>
                  </a:cubicBezTo>
                  <a:cubicBezTo>
                    <a:pt x="603" y="591"/>
                    <a:pt x="467" y="831"/>
                    <a:pt x="467" y="831"/>
                  </a:cubicBezTo>
                  <a:cubicBezTo>
                    <a:pt x="467" y="831"/>
                    <a:pt x="785" y="507"/>
                    <a:pt x="564" y="254"/>
                  </a:cubicBezTo>
                  <a:cubicBezTo>
                    <a:pt x="350" y="1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191450" y="879300"/>
              <a:ext cx="27100" cy="26275"/>
            </a:xfrm>
            <a:custGeom>
              <a:avLst/>
              <a:gdLst/>
              <a:ahLst/>
              <a:cxnLst/>
              <a:rect l="l" t="t" r="r" b="b"/>
              <a:pathLst>
                <a:path w="1084" h="1051" extrusionOk="0">
                  <a:moveTo>
                    <a:pt x="844" y="279"/>
                  </a:moveTo>
                  <a:cubicBezTo>
                    <a:pt x="604" y="0"/>
                    <a:pt x="156" y="318"/>
                    <a:pt x="98" y="448"/>
                  </a:cubicBezTo>
                  <a:cubicBezTo>
                    <a:pt x="1" y="642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5" y="954"/>
                    <a:pt x="1084" y="565"/>
                    <a:pt x="844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198275" y="8799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2"/>
                    <a:pt x="422" y="376"/>
                  </a:cubicBezTo>
                  <a:cubicBezTo>
                    <a:pt x="610" y="597"/>
                    <a:pt x="467" y="830"/>
                    <a:pt x="467" y="830"/>
                  </a:cubicBezTo>
                  <a:cubicBezTo>
                    <a:pt x="467" y="830"/>
                    <a:pt x="785" y="513"/>
                    <a:pt x="571" y="253"/>
                  </a:cubicBezTo>
                  <a:cubicBezTo>
                    <a:pt x="350" y="0"/>
                    <a:pt x="0" y="247"/>
                    <a:pt x="0" y="247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4316450" y="1026500"/>
              <a:ext cx="27100" cy="26300"/>
            </a:xfrm>
            <a:custGeom>
              <a:avLst/>
              <a:gdLst/>
              <a:ahLst/>
              <a:cxnLst/>
              <a:rect l="l" t="t" r="r" b="b"/>
              <a:pathLst>
                <a:path w="1084" h="1052" extrusionOk="0">
                  <a:moveTo>
                    <a:pt x="844" y="286"/>
                  </a:moveTo>
                  <a:cubicBezTo>
                    <a:pt x="604" y="1"/>
                    <a:pt x="156" y="325"/>
                    <a:pt x="91" y="455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4" y="960"/>
                    <a:pt x="1083" y="571"/>
                    <a:pt x="844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323250" y="1027325"/>
              <a:ext cx="19650" cy="20775"/>
            </a:xfrm>
            <a:custGeom>
              <a:avLst/>
              <a:gdLst/>
              <a:ahLst/>
              <a:cxnLst/>
              <a:rect l="l" t="t" r="r" b="b"/>
              <a:pathLst>
                <a:path w="786" h="831" extrusionOk="0">
                  <a:moveTo>
                    <a:pt x="1" y="246"/>
                  </a:moveTo>
                  <a:cubicBezTo>
                    <a:pt x="1" y="246"/>
                    <a:pt x="241" y="162"/>
                    <a:pt x="422" y="376"/>
                  </a:cubicBezTo>
                  <a:cubicBezTo>
                    <a:pt x="610" y="590"/>
                    <a:pt x="468" y="830"/>
                    <a:pt x="468" y="830"/>
                  </a:cubicBezTo>
                  <a:cubicBezTo>
                    <a:pt x="468" y="830"/>
                    <a:pt x="786" y="506"/>
                    <a:pt x="572" y="253"/>
                  </a:cubicBezTo>
                  <a:cubicBezTo>
                    <a:pt x="351" y="0"/>
                    <a:pt x="1" y="246"/>
                    <a:pt x="1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372700" y="962800"/>
              <a:ext cx="26950" cy="26275"/>
            </a:xfrm>
            <a:custGeom>
              <a:avLst/>
              <a:gdLst/>
              <a:ahLst/>
              <a:cxnLst/>
              <a:rect l="l" t="t" r="r" b="b"/>
              <a:pathLst>
                <a:path w="1078" h="1051" extrusionOk="0">
                  <a:moveTo>
                    <a:pt x="837" y="279"/>
                  </a:moveTo>
                  <a:cubicBezTo>
                    <a:pt x="597" y="0"/>
                    <a:pt x="150" y="318"/>
                    <a:pt x="92" y="448"/>
                  </a:cubicBezTo>
                  <a:cubicBezTo>
                    <a:pt x="1" y="642"/>
                    <a:pt x="189" y="830"/>
                    <a:pt x="189" y="830"/>
                  </a:cubicBezTo>
                  <a:cubicBezTo>
                    <a:pt x="189" y="830"/>
                    <a:pt x="344" y="1051"/>
                    <a:pt x="552" y="992"/>
                  </a:cubicBezTo>
                  <a:cubicBezTo>
                    <a:pt x="688" y="953"/>
                    <a:pt x="1077" y="564"/>
                    <a:pt x="837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4379525" y="9634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6"/>
                  </a:moveTo>
                  <a:cubicBezTo>
                    <a:pt x="0" y="246"/>
                    <a:pt x="240" y="162"/>
                    <a:pt x="422" y="376"/>
                  </a:cubicBezTo>
                  <a:cubicBezTo>
                    <a:pt x="603" y="590"/>
                    <a:pt x="467" y="830"/>
                    <a:pt x="467" y="830"/>
                  </a:cubicBezTo>
                  <a:cubicBezTo>
                    <a:pt x="467" y="830"/>
                    <a:pt x="785" y="512"/>
                    <a:pt x="564" y="253"/>
                  </a:cubicBezTo>
                  <a:cubicBezTo>
                    <a:pt x="35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4421500" y="808450"/>
              <a:ext cx="30175" cy="31975"/>
            </a:xfrm>
            <a:custGeom>
              <a:avLst/>
              <a:gdLst/>
              <a:ahLst/>
              <a:cxnLst/>
              <a:rect l="l" t="t" r="r" b="b"/>
              <a:pathLst>
                <a:path w="1207" h="1279" extrusionOk="0">
                  <a:moveTo>
                    <a:pt x="1" y="435"/>
                  </a:moveTo>
                  <a:cubicBezTo>
                    <a:pt x="254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7"/>
                  </a:lnTo>
                  <a:cubicBezTo>
                    <a:pt x="1116" y="163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338650" y="878800"/>
              <a:ext cx="30200" cy="31800"/>
            </a:xfrm>
            <a:custGeom>
              <a:avLst/>
              <a:gdLst/>
              <a:ahLst/>
              <a:cxnLst/>
              <a:rect l="l" t="t" r="r" b="b"/>
              <a:pathLst>
                <a:path w="1208" h="1272" extrusionOk="0">
                  <a:moveTo>
                    <a:pt x="1" y="435"/>
                  </a:moveTo>
                  <a:cubicBezTo>
                    <a:pt x="254" y="928"/>
                    <a:pt x="708" y="1272"/>
                    <a:pt x="708" y="1272"/>
                  </a:cubicBezTo>
                  <a:lnTo>
                    <a:pt x="708" y="1272"/>
                  </a:lnTo>
                  <a:lnTo>
                    <a:pt x="1207" y="857"/>
                  </a:lnTo>
                  <a:cubicBezTo>
                    <a:pt x="1116" y="157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346600" y="816400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1" y="2925"/>
                  </a:moveTo>
                  <a:lnTo>
                    <a:pt x="468" y="3476"/>
                  </a:lnTo>
                  <a:cubicBezTo>
                    <a:pt x="1136" y="2542"/>
                    <a:pt x="3405" y="616"/>
                    <a:pt x="3866" y="487"/>
                  </a:cubicBezTo>
                  <a:lnTo>
                    <a:pt x="3866" y="487"/>
                  </a:lnTo>
                  <a:lnTo>
                    <a:pt x="3444" y="0"/>
                  </a:lnTo>
                  <a:cubicBezTo>
                    <a:pt x="3386" y="312"/>
                    <a:pt x="980" y="2568"/>
                    <a:pt x="1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774975" y="1287350"/>
              <a:ext cx="103775" cy="101025"/>
            </a:xfrm>
            <a:custGeom>
              <a:avLst/>
              <a:gdLst/>
              <a:ahLst/>
              <a:cxnLst/>
              <a:rect l="l" t="t" r="r" b="b"/>
              <a:pathLst>
                <a:path w="4151" h="4041" extrusionOk="0">
                  <a:moveTo>
                    <a:pt x="3223" y="1090"/>
                  </a:moveTo>
                  <a:cubicBezTo>
                    <a:pt x="2302" y="1"/>
                    <a:pt x="584" y="1233"/>
                    <a:pt x="357" y="1726"/>
                  </a:cubicBezTo>
                  <a:cubicBezTo>
                    <a:pt x="0" y="2478"/>
                    <a:pt x="720" y="3211"/>
                    <a:pt x="720" y="3211"/>
                  </a:cubicBezTo>
                  <a:cubicBezTo>
                    <a:pt x="720" y="3211"/>
                    <a:pt x="1330" y="4041"/>
                    <a:pt x="2127" y="3820"/>
                  </a:cubicBezTo>
                  <a:cubicBezTo>
                    <a:pt x="2653" y="3671"/>
                    <a:pt x="4151" y="2180"/>
                    <a:pt x="3223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801225" y="1290100"/>
              <a:ext cx="75100" cy="79800"/>
            </a:xfrm>
            <a:custGeom>
              <a:avLst/>
              <a:gdLst/>
              <a:ahLst/>
              <a:cxnLst/>
              <a:rect l="l" t="t" r="r" b="b"/>
              <a:pathLst>
                <a:path w="3004" h="3192" extrusionOk="0">
                  <a:moveTo>
                    <a:pt x="1" y="954"/>
                  </a:moveTo>
                  <a:cubicBezTo>
                    <a:pt x="1" y="954"/>
                    <a:pt x="915" y="617"/>
                    <a:pt x="1622" y="1447"/>
                  </a:cubicBezTo>
                  <a:cubicBezTo>
                    <a:pt x="2322" y="2277"/>
                    <a:pt x="1791" y="3191"/>
                    <a:pt x="1791" y="3191"/>
                  </a:cubicBezTo>
                  <a:cubicBezTo>
                    <a:pt x="1791" y="3191"/>
                    <a:pt x="3003" y="1959"/>
                    <a:pt x="2173" y="980"/>
                  </a:cubicBezTo>
                  <a:cubicBezTo>
                    <a:pt x="1343" y="1"/>
                    <a:pt x="1" y="954"/>
                    <a:pt x="1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854900" y="1289300"/>
              <a:ext cx="30175" cy="31800"/>
            </a:xfrm>
            <a:custGeom>
              <a:avLst/>
              <a:gdLst/>
              <a:ahLst/>
              <a:cxnLst/>
              <a:rect l="l" t="t" r="r" b="b"/>
              <a:pathLst>
                <a:path w="1207" h="1272" extrusionOk="0">
                  <a:moveTo>
                    <a:pt x="0" y="435"/>
                  </a:moveTo>
                  <a:cubicBezTo>
                    <a:pt x="253" y="921"/>
                    <a:pt x="714" y="1272"/>
                    <a:pt x="714" y="1272"/>
                  </a:cubicBezTo>
                  <a:lnTo>
                    <a:pt x="714" y="1272"/>
                  </a:lnTo>
                  <a:lnTo>
                    <a:pt x="1206" y="850"/>
                  </a:lnTo>
                  <a:cubicBezTo>
                    <a:pt x="1116" y="156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3772050" y="1359500"/>
              <a:ext cx="30175" cy="31950"/>
            </a:xfrm>
            <a:custGeom>
              <a:avLst/>
              <a:gdLst/>
              <a:ahLst/>
              <a:cxnLst/>
              <a:rect l="l" t="t" r="r" b="b"/>
              <a:pathLst>
                <a:path w="1207" h="1278" extrusionOk="0">
                  <a:moveTo>
                    <a:pt x="1" y="435"/>
                  </a:moveTo>
                  <a:cubicBezTo>
                    <a:pt x="253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6"/>
                  </a:lnTo>
                  <a:cubicBezTo>
                    <a:pt x="1116" y="163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780000" y="1297075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0" y="2925"/>
                  </a:moveTo>
                  <a:lnTo>
                    <a:pt x="474" y="3477"/>
                  </a:lnTo>
                  <a:cubicBezTo>
                    <a:pt x="1142" y="2543"/>
                    <a:pt x="3405" y="617"/>
                    <a:pt x="3865" y="494"/>
                  </a:cubicBezTo>
                  <a:lnTo>
                    <a:pt x="3865" y="494"/>
                  </a:lnTo>
                  <a:lnTo>
                    <a:pt x="3450" y="1"/>
                  </a:lnTo>
                  <a:cubicBezTo>
                    <a:pt x="3385" y="312"/>
                    <a:pt x="980" y="2569"/>
                    <a:pt x="0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742875" y="721075"/>
              <a:ext cx="775450" cy="660000"/>
            </a:xfrm>
            <a:custGeom>
              <a:avLst/>
              <a:gdLst/>
              <a:ahLst/>
              <a:cxnLst/>
              <a:rect l="l" t="t" r="r" b="b"/>
              <a:pathLst>
                <a:path w="31018" h="26400" extrusionOk="0">
                  <a:moveTo>
                    <a:pt x="18119" y="6258"/>
                  </a:moveTo>
                  <a:cubicBezTo>
                    <a:pt x="8988" y="11887"/>
                    <a:pt x="3353" y="17730"/>
                    <a:pt x="0" y="26400"/>
                  </a:cubicBezTo>
                  <a:lnTo>
                    <a:pt x="286" y="24176"/>
                  </a:lnTo>
                  <a:cubicBezTo>
                    <a:pt x="1122" y="20855"/>
                    <a:pt x="3833" y="15577"/>
                    <a:pt x="9546" y="10733"/>
                  </a:cubicBezTo>
                  <a:cubicBezTo>
                    <a:pt x="21400" y="668"/>
                    <a:pt x="29960" y="0"/>
                    <a:pt x="31017" y="1245"/>
                  </a:cubicBezTo>
                  <a:cubicBezTo>
                    <a:pt x="31017" y="1245"/>
                    <a:pt x="27243" y="629"/>
                    <a:pt x="18119" y="625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773350" y="754150"/>
              <a:ext cx="773000" cy="664700"/>
            </a:xfrm>
            <a:custGeom>
              <a:avLst/>
              <a:gdLst/>
              <a:ahLst/>
              <a:cxnLst/>
              <a:rect l="l" t="t" r="r" b="b"/>
              <a:pathLst>
                <a:path w="30920" h="26588" extrusionOk="0">
                  <a:moveTo>
                    <a:pt x="22820" y="11913"/>
                  </a:moveTo>
                  <a:cubicBezTo>
                    <a:pt x="15778" y="20006"/>
                    <a:pt x="9099" y="24610"/>
                    <a:pt x="0" y="26510"/>
                  </a:cubicBezTo>
                  <a:lnTo>
                    <a:pt x="2238" y="26588"/>
                  </a:lnTo>
                  <a:cubicBezTo>
                    <a:pt x="5649" y="26309"/>
                    <a:pt x="11297" y="24493"/>
                    <a:pt x="17010" y="19643"/>
                  </a:cubicBezTo>
                  <a:cubicBezTo>
                    <a:pt x="28864" y="9585"/>
                    <a:pt x="30920" y="1245"/>
                    <a:pt x="29869" y="0"/>
                  </a:cubicBezTo>
                  <a:cubicBezTo>
                    <a:pt x="29869" y="0"/>
                    <a:pt x="29856" y="3826"/>
                    <a:pt x="22820" y="1191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4166000" y="952750"/>
              <a:ext cx="257000" cy="271575"/>
            </a:xfrm>
            <a:custGeom>
              <a:avLst/>
              <a:gdLst/>
              <a:ahLst/>
              <a:cxnLst/>
              <a:rect l="l" t="t" r="r" b="b"/>
              <a:pathLst>
                <a:path w="10280" h="10863" extrusionOk="0">
                  <a:moveTo>
                    <a:pt x="4274" y="4267"/>
                  </a:moveTo>
                  <a:cubicBezTo>
                    <a:pt x="4034" y="6167"/>
                    <a:pt x="4080" y="6219"/>
                    <a:pt x="4358" y="6323"/>
                  </a:cubicBezTo>
                  <a:cubicBezTo>
                    <a:pt x="4631" y="6420"/>
                    <a:pt x="8535" y="2296"/>
                    <a:pt x="10279" y="0"/>
                  </a:cubicBezTo>
                  <a:cubicBezTo>
                    <a:pt x="10279" y="0"/>
                    <a:pt x="6557" y="5772"/>
                    <a:pt x="1" y="10862"/>
                  </a:cubicBezTo>
                  <a:cubicBezTo>
                    <a:pt x="4028" y="7023"/>
                    <a:pt x="4274" y="4267"/>
                    <a:pt x="4274" y="4267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3897525" y="1021475"/>
              <a:ext cx="283575" cy="269475"/>
            </a:xfrm>
            <a:custGeom>
              <a:avLst/>
              <a:gdLst/>
              <a:ahLst/>
              <a:cxnLst/>
              <a:rect l="l" t="t" r="r" b="b"/>
              <a:pathLst>
                <a:path w="11343" h="10779" extrusionOk="0">
                  <a:moveTo>
                    <a:pt x="1272" y="4397"/>
                  </a:moveTo>
                  <a:cubicBezTo>
                    <a:pt x="1" y="7361"/>
                    <a:pt x="1791" y="8781"/>
                    <a:pt x="1791" y="8781"/>
                  </a:cubicBezTo>
                  <a:lnTo>
                    <a:pt x="1791" y="8781"/>
                  </a:lnTo>
                  <a:cubicBezTo>
                    <a:pt x="1791" y="8781"/>
                    <a:pt x="2900" y="10778"/>
                    <a:pt x="6032" y="10007"/>
                  </a:cubicBezTo>
                  <a:lnTo>
                    <a:pt x="6032" y="10007"/>
                  </a:lnTo>
                  <a:cubicBezTo>
                    <a:pt x="7543" y="9631"/>
                    <a:pt x="9780" y="8068"/>
                    <a:pt x="11343" y="6148"/>
                  </a:cubicBezTo>
                  <a:lnTo>
                    <a:pt x="11343" y="6148"/>
                  </a:lnTo>
                  <a:cubicBezTo>
                    <a:pt x="10629" y="6401"/>
                    <a:pt x="7076" y="2984"/>
                    <a:pt x="5578" y="1"/>
                  </a:cubicBezTo>
                  <a:lnTo>
                    <a:pt x="5578" y="1"/>
                  </a:lnTo>
                  <a:cubicBezTo>
                    <a:pt x="3580" y="1239"/>
                    <a:pt x="1855" y="3048"/>
                    <a:pt x="1272" y="4397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3881975" y="1083725"/>
              <a:ext cx="202675" cy="228125"/>
            </a:xfrm>
            <a:custGeom>
              <a:avLst/>
              <a:gdLst/>
              <a:ahLst/>
              <a:cxnLst/>
              <a:rect l="l" t="t" r="r" b="b"/>
              <a:pathLst>
                <a:path w="8107" h="9125" extrusionOk="0">
                  <a:moveTo>
                    <a:pt x="3269" y="1"/>
                  </a:moveTo>
                  <a:cubicBezTo>
                    <a:pt x="3119" y="1038"/>
                    <a:pt x="3612" y="1051"/>
                    <a:pt x="4092" y="2043"/>
                  </a:cubicBezTo>
                  <a:cubicBezTo>
                    <a:pt x="4572" y="3036"/>
                    <a:pt x="5305" y="4372"/>
                    <a:pt x="6556" y="5150"/>
                  </a:cubicBezTo>
                  <a:cubicBezTo>
                    <a:pt x="7808" y="5934"/>
                    <a:pt x="8106" y="6914"/>
                    <a:pt x="8106" y="6914"/>
                  </a:cubicBezTo>
                  <a:cubicBezTo>
                    <a:pt x="8106" y="6914"/>
                    <a:pt x="4831" y="9125"/>
                    <a:pt x="2413" y="6291"/>
                  </a:cubicBezTo>
                  <a:cubicBezTo>
                    <a:pt x="0" y="3451"/>
                    <a:pt x="2918" y="383"/>
                    <a:pt x="326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3893650" y="1108525"/>
              <a:ext cx="184350" cy="190525"/>
            </a:xfrm>
            <a:custGeom>
              <a:avLst/>
              <a:gdLst/>
              <a:ahLst/>
              <a:cxnLst/>
              <a:rect l="l" t="t" r="r" b="b"/>
              <a:pathLst>
                <a:path w="7374" h="7621" extrusionOk="0">
                  <a:moveTo>
                    <a:pt x="2270" y="1"/>
                  </a:moveTo>
                  <a:cubicBezTo>
                    <a:pt x="0" y="2815"/>
                    <a:pt x="2062" y="5195"/>
                    <a:pt x="2062" y="5195"/>
                  </a:cubicBezTo>
                  <a:lnTo>
                    <a:pt x="2062" y="5195"/>
                  </a:lnTo>
                  <a:cubicBezTo>
                    <a:pt x="2062" y="5195"/>
                    <a:pt x="4079" y="7621"/>
                    <a:pt x="7224" y="5837"/>
                  </a:cubicBezTo>
                  <a:lnTo>
                    <a:pt x="7224" y="5837"/>
                  </a:lnTo>
                  <a:cubicBezTo>
                    <a:pt x="7224" y="5837"/>
                    <a:pt x="7373" y="5312"/>
                    <a:pt x="6971" y="4890"/>
                  </a:cubicBezTo>
                  <a:lnTo>
                    <a:pt x="6971" y="4890"/>
                  </a:lnTo>
                  <a:cubicBezTo>
                    <a:pt x="6971" y="4890"/>
                    <a:pt x="5272" y="5085"/>
                    <a:pt x="3988" y="3568"/>
                  </a:cubicBezTo>
                  <a:lnTo>
                    <a:pt x="3988" y="3568"/>
                  </a:lnTo>
                  <a:cubicBezTo>
                    <a:pt x="2698" y="2050"/>
                    <a:pt x="3165" y="409"/>
                    <a:pt x="3165" y="409"/>
                  </a:cubicBezTo>
                  <a:lnTo>
                    <a:pt x="3165" y="409"/>
                  </a:lnTo>
                  <a:cubicBezTo>
                    <a:pt x="2886" y="40"/>
                    <a:pt x="2484" y="1"/>
                    <a:pt x="2335" y="1"/>
                  </a:cubicBezTo>
                  <a:lnTo>
                    <a:pt x="2335" y="1"/>
                  </a:lnTo>
                  <a:cubicBezTo>
                    <a:pt x="2296" y="1"/>
                    <a:pt x="2270" y="1"/>
                    <a:pt x="2270" y="1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4036950" y="1021475"/>
              <a:ext cx="144150" cy="160050"/>
            </a:xfrm>
            <a:custGeom>
              <a:avLst/>
              <a:gdLst/>
              <a:ahLst/>
              <a:cxnLst/>
              <a:rect l="l" t="t" r="r" b="b"/>
              <a:pathLst>
                <a:path w="5766" h="6402" extrusionOk="0">
                  <a:moveTo>
                    <a:pt x="5766" y="6148"/>
                  </a:moveTo>
                  <a:cubicBezTo>
                    <a:pt x="3094" y="5078"/>
                    <a:pt x="1" y="1"/>
                    <a:pt x="1" y="1"/>
                  </a:cubicBezTo>
                  <a:lnTo>
                    <a:pt x="1" y="1"/>
                  </a:lnTo>
                  <a:cubicBezTo>
                    <a:pt x="1097" y="2990"/>
                    <a:pt x="5052" y="6401"/>
                    <a:pt x="5766" y="6148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3952650" y="1118750"/>
              <a:ext cx="115300" cy="116100"/>
            </a:xfrm>
            <a:custGeom>
              <a:avLst/>
              <a:gdLst/>
              <a:ahLst/>
              <a:cxnLst/>
              <a:rect l="l" t="t" r="r" b="b"/>
              <a:pathLst>
                <a:path w="4612" h="4644" extrusionOk="0">
                  <a:moveTo>
                    <a:pt x="4611" y="4481"/>
                  </a:moveTo>
                  <a:cubicBezTo>
                    <a:pt x="1706" y="2757"/>
                    <a:pt x="805" y="0"/>
                    <a:pt x="805" y="0"/>
                  </a:cubicBezTo>
                  <a:lnTo>
                    <a:pt x="805" y="0"/>
                  </a:lnTo>
                  <a:cubicBezTo>
                    <a:pt x="1" y="4644"/>
                    <a:pt x="4611" y="4481"/>
                    <a:pt x="4611" y="4481"/>
                  </a:cubicBezTo>
                  <a:close/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3957525" y="1118750"/>
              <a:ext cx="110425" cy="120000"/>
            </a:xfrm>
            <a:custGeom>
              <a:avLst/>
              <a:gdLst/>
              <a:ahLst/>
              <a:cxnLst/>
              <a:rect l="l" t="t" r="r" b="b"/>
              <a:pathLst>
                <a:path w="4417" h="4800" extrusionOk="0">
                  <a:moveTo>
                    <a:pt x="610" y="0"/>
                  </a:moveTo>
                  <a:cubicBezTo>
                    <a:pt x="610" y="0"/>
                    <a:pt x="156" y="1803"/>
                    <a:pt x="1355" y="3223"/>
                  </a:cubicBezTo>
                  <a:cubicBezTo>
                    <a:pt x="2562" y="4637"/>
                    <a:pt x="4416" y="4481"/>
                    <a:pt x="4416" y="4481"/>
                  </a:cubicBezTo>
                  <a:cubicBezTo>
                    <a:pt x="4416" y="4481"/>
                    <a:pt x="2581" y="4799"/>
                    <a:pt x="1291" y="3282"/>
                  </a:cubicBezTo>
                  <a:cubicBezTo>
                    <a:pt x="0" y="1758"/>
                    <a:pt x="610" y="0"/>
                    <a:pt x="610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843550" y="1117300"/>
              <a:ext cx="204775" cy="191325"/>
            </a:xfrm>
            <a:custGeom>
              <a:avLst/>
              <a:gdLst/>
              <a:ahLst/>
              <a:cxnLst/>
              <a:rect l="l" t="t" r="r" b="b"/>
              <a:pathLst>
                <a:path w="8191" h="7653" extrusionOk="0">
                  <a:moveTo>
                    <a:pt x="8191" y="6174"/>
                  </a:moveTo>
                  <a:cubicBezTo>
                    <a:pt x="8191" y="6174"/>
                    <a:pt x="5694" y="7652"/>
                    <a:pt x="3405" y="7120"/>
                  </a:cubicBezTo>
                  <a:cubicBezTo>
                    <a:pt x="1109" y="6589"/>
                    <a:pt x="0" y="4390"/>
                    <a:pt x="792" y="2607"/>
                  </a:cubicBezTo>
                  <a:cubicBezTo>
                    <a:pt x="1583" y="830"/>
                    <a:pt x="4014" y="0"/>
                    <a:pt x="4014" y="0"/>
                  </a:cubicBezTo>
                  <a:cubicBezTo>
                    <a:pt x="4014" y="0"/>
                    <a:pt x="1998" y="2607"/>
                    <a:pt x="4066" y="4844"/>
                  </a:cubicBezTo>
                  <a:cubicBezTo>
                    <a:pt x="6135" y="7088"/>
                    <a:pt x="8191" y="6174"/>
                    <a:pt x="8191" y="6174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4072950" y="955000"/>
              <a:ext cx="212725" cy="279200"/>
            </a:xfrm>
            <a:custGeom>
              <a:avLst/>
              <a:gdLst/>
              <a:ahLst/>
              <a:cxnLst/>
              <a:rect l="l" t="t" r="r" b="b"/>
              <a:pathLst>
                <a:path w="8509" h="11168" extrusionOk="0">
                  <a:moveTo>
                    <a:pt x="0" y="1752"/>
                  </a:moveTo>
                  <a:cubicBezTo>
                    <a:pt x="0" y="1752"/>
                    <a:pt x="1531" y="2180"/>
                    <a:pt x="2497" y="4469"/>
                  </a:cubicBezTo>
                  <a:cubicBezTo>
                    <a:pt x="3463" y="6758"/>
                    <a:pt x="2789" y="7828"/>
                    <a:pt x="2789" y="7828"/>
                  </a:cubicBezTo>
                  <a:lnTo>
                    <a:pt x="3684" y="8483"/>
                  </a:lnTo>
                  <a:lnTo>
                    <a:pt x="3813" y="9041"/>
                  </a:lnTo>
                  <a:cubicBezTo>
                    <a:pt x="3813" y="9041"/>
                    <a:pt x="2912" y="10454"/>
                    <a:pt x="1849" y="11168"/>
                  </a:cubicBezTo>
                  <a:cubicBezTo>
                    <a:pt x="1849" y="11168"/>
                    <a:pt x="8508" y="6161"/>
                    <a:pt x="5363" y="2452"/>
                  </a:cubicBezTo>
                  <a:cubicBezTo>
                    <a:pt x="3288" y="1"/>
                    <a:pt x="0" y="1752"/>
                    <a:pt x="0" y="17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4271050" y="846550"/>
              <a:ext cx="10575" cy="10075"/>
            </a:xfrm>
            <a:custGeom>
              <a:avLst/>
              <a:gdLst/>
              <a:ahLst/>
              <a:cxnLst/>
              <a:rect l="l" t="t" r="r" b="b"/>
              <a:pathLst>
                <a:path w="423" h="403" extrusionOk="0">
                  <a:moveTo>
                    <a:pt x="92" y="46"/>
                  </a:moveTo>
                  <a:cubicBezTo>
                    <a:pt x="7" y="111"/>
                    <a:pt x="1" y="234"/>
                    <a:pt x="66" y="312"/>
                  </a:cubicBezTo>
                  <a:lnTo>
                    <a:pt x="66" y="312"/>
                  </a:lnTo>
                  <a:cubicBezTo>
                    <a:pt x="137" y="390"/>
                    <a:pt x="254" y="403"/>
                    <a:pt x="338" y="331"/>
                  </a:cubicBezTo>
                  <a:lnTo>
                    <a:pt x="338" y="331"/>
                  </a:lnTo>
                  <a:cubicBezTo>
                    <a:pt x="416" y="266"/>
                    <a:pt x="422" y="143"/>
                    <a:pt x="357" y="65"/>
                  </a:cubicBezTo>
                  <a:lnTo>
                    <a:pt x="357" y="65"/>
                  </a:lnTo>
                  <a:cubicBezTo>
                    <a:pt x="319" y="20"/>
                    <a:pt x="267" y="0"/>
                    <a:pt x="215" y="0"/>
                  </a:cubicBezTo>
                  <a:lnTo>
                    <a:pt x="215" y="0"/>
                  </a:lnTo>
                  <a:cubicBezTo>
                    <a:pt x="169" y="0"/>
                    <a:pt x="124" y="13"/>
                    <a:pt x="92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4378550" y="9733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6"/>
                  </a:moveTo>
                  <a:cubicBezTo>
                    <a:pt x="13" y="111"/>
                    <a:pt x="0" y="234"/>
                    <a:pt x="72" y="312"/>
                  </a:cubicBezTo>
                  <a:lnTo>
                    <a:pt x="72" y="312"/>
                  </a:lnTo>
                  <a:cubicBezTo>
                    <a:pt x="136" y="390"/>
                    <a:pt x="260" y="403"/>
                    <a:pt x="337" y="338"/>
                  </a:cubicBezTo>
                  <a:lnTo>
                    <a:pt x="337" y="338"/>
                  </a:lnTo>
                  <a:cubicBezTo>
                    <a:pt x="422" y="266"/>
                    <a:pt x="428" y="150"/>
                    <a:pt x="363" y="65"/>
                  </a:cubicBezTo>
                  <a:lnTo>
                    <a:pt x="363" y="65"/>
                  </a:lnTo>
                  <a:cubicBezTo>
                    <a:pt x="324" y="20"/>
                    <a:pt x="273" y="1"/>
                    <a:pt x="214" y="1"/>
                  </a:cubicBezTo>
                  <a:lnTo>
                    <a:pt x="214" y="1"/>
                  </a:lnTo>
                  <a:cubicBezTo>
                    <a:pt x="175" y="1"/>
                    <a:pt x="130" y="14"/>
                    <a:pt x="91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4198600" y="88887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5"/>
                  </a:moveTo>
                  <a:cubicBezTo>
                    <a:pt x="13" y="110"/>
                    <a:pt x="0" y="233"/>
                    <a:pt x="71" y="311"/>
                  </a:cubicBezTo>
                  <a:lnTo>
                    <a:pt x="71" y="311"/>
                  </a:lnTo>
                  <a:cubicBezTo>
                    <a:pt x="136" y="396"/>
                    <a:pt x="253" y="402"/>
                    <a:pt x="337" y="337"/>
                  </a:cubicBezTo>
                  <a:lnTo>
                    <a:pt x="337" y="337"/>
                  </a:lnTo>
                  <a:cubicBezTo>
                    <a:pt x="415" y="266"/>
                    <a:pt x="428" y="149"/>
                    <a:pt x="357" y="65"/>
                  </a:cubicBezTo>
                  <a:lnTo>
                    <a:pt x="357" y="65"/>
                  </a:lnTo>
                  <a:cubicBezTo>
                    <a:pt x="318" y="19"/>
                    <a:pt x="266" y="0"/>
                    <a:pt x="214" y="0"/>
                  </a:cubicBezTo>
                  <a:lnTo>
                    <a:pt x="214" y="0"/>
                  </a:lnTo>
                  <a:cubicBezTo>
                    <a:pt x="169" y="0"/>
                    <a:pt x="123" y="13"/>
                    <a:pt x="91" y="4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4323575" y="10362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2" y="46"/>
                  </a:moveTo>
                  <a:cubicBezTo>
                    <a:pt x="14" y="111"/>
                    <a:pt x="1" y="234"/>
                    <a:pt x="72" y="312"/>
                  </a:cubicBezTo>
                  <a:lnTo>
                    <a:pt x="72" y="312"/>
                  </a:lnTo>
                  <a:cubicBezTo>
                    <a:pt x="137" y="390"/>
                    <a:pt x="260" y="403"/>
                    <a:pt x="338" y="331"/>
                  </a:cubicBezTo>
                  <a:lnTo>
                    <a:pt x="338" y="331"/>
                  </a:lnTo>
                  <a:cubicBezTo>
                    <a:pt x="416" y="267"/>
                    <a:pt x="429" y="143"/>
                    <a:pt x="358" y="66"/>
                  </a:cubicBezTo>
                  <a:lnTo>
                    <a:pt x="358" y="66"/>
                  </a:lnTo>
                  <a:cubicBezTo>
                    <a:pt x="319" y="20"/>
                    <a:pt x="267" y="1"/>
                    <a:pt x="215" y="1"/>
                  </a:cubicBezTo>
                  <a:lnTo>
                    <a:pt x="215" y="1"/>
                  </a:lnTo>
                  <a:cubicBezTo>
                    <a:pt x="169" y="1"/>
                    <a:pt x="124" y="14"/>
                    <a:pt x="92" y="4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4274950" y="850600"/>
              <a:ext cx="55625" cy="190525"/>
            </a:xfrm>
            <a:custGeom>
              <a:avLst/>
              <a:gdLst/>
              <a:ahLst/>
              <a:cxnLst/>
              <a:rect l="l" t="t" r="r" b="b"/>
              <a:pathLst>
                <a:path w="2225" h="7621" extrusionOk="0">
                  <a:moveTo>
                    <a:pt x="0" y="52"/>
                  </a:moveTo>
                  <a:cubicBezTo>
                    <a:pt x="20" y="91"/>
                    <a:pt x="1887" y="4054"/>
                    <a:pt x="2095" y="7620"/>
                  </a:cubicBezTo>
                  <a:lnTo>
                    <a:pt x="2095" y="7620"/>
                  </a:lnTo>
                  <a:lnTo>
                    <a:pt x="2225" y="7607"/>
                  </a:lnTo>
                  <a:cubicBezTo>
                    <a:pt x="2011" y="4021"/>
                    <a:pt x="130" y="40"/>
                    <a:pt x="117" y="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4203450" y="892100"/>
              <a:ext cx="181450" cy="87250"/>
            </a:xfrm>
            <a:custGeom>
              <a:avLst/>
              <a:gdLst/>
              <a:ahLst/>
              <a:cxnLst/>
              <a:rect l="l" t="t" r="r" b="b"/>
              <a:pathLst>
                <a:path w="7258" h="3490" extrusionOk="0">
                  <a:moveTo>
                    <a:pt x="1" y="124"/>
                  </a:moveTo>
                  <a:cubicBezTo>
                    <a:pt x="46" y="130"/>
                    <a:pt x="4067" y="1207"/>
                    <a:pt x="7179" y="3490"/>
                  </a:cubicBezTo>
                  <a:lnTo>
                    <a:pt x="7179" y="3490"/>
                  </a:lnTo>
                  <a:lnTo>
                    <a:pt x="7257" y="3386"/>
                  </a:lnTo>
                  <a:cubicBezTo>
                    <a:pt x="4125" y="1090"/>
                    <a:pt x="78" y="7"/>
                    <a:pt x="33" y="1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3024074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833085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09465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127513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603764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538988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27369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4892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285943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93318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04256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460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8" name="Google Shape;388;p7"/>
          <p:cNvSpPr txBox="1">
            <a:spLocks noGrp="1"/>
          </p:cNvSpPr>
          <p:nvPr>
            <p:ph type="body" idx="1"/>
          </p:nvPr>
        </p:nvSpPr>
        <p:spPr>
          <a:xfrm>
            <a:off x="950967" y="1831333"/>
            <a:ext cx="46068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89" name="Google Shape;389;p7"/>
          <p:cNvSpPr/>
          <p:nvPr/>
        </p:nvSpPr>
        <p:spPr>
          <a:xfrm rot="7894132" flipH="1">
            <a:off x="2746382" y="4894463"/>
            <a:ext cx="17502041" cy="2742023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0" name="Google Shape;390;p7"/>
          <p:cNvGrpSpPr/>
          <p:nvPr/>
        </p:nvGrpSpPr>
        <p:grpSpPr>
          <a:xfrm rot="-2861220">
            <a:off x="-598183" y="1247315"/>
            <a:ext cx="17502697" cy="6117660"/>
            <a:chOff x="-1468125" y="3375299"/>
            <a:chExt cx="13126639" cy="4588111"/>
          </a:xfrm>
        </p:grpSpPr>
        <p:grpSp>
          <p:nvGrpSpPr>
            <p:cNvPr id="391" name="Google Shape;391;p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92" name="Google Shape;392;p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7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5" name="Google Shape;395;p7"/>
          <p:cNvSpPr/>
          <p:nvPr/>
        </p:nvSpPr>
        <p:spPr>
          <a:xfrm rot="10800000" flipH="1">
            <a:off x="3747467" y="58067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7"/>
          <p:cNvSpPr/>
          <p:nvPr/>
        </p:nvSpPr>
        <p:spPr>
          <a:xfrm rot="10800000" flipH="1">
            <a:off x="3284123" y="5460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7"/>
          <p:cNvSpPr/>
          <p:nvPr/>
        </p:nvSpPr>
        <p:spPr>
          <a:xfrm rot="10800000" flipH="1">
            <a:off x="3845074" y="59014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7"/>
          <p:cNvSpPr/>
          <p:nvPr/>
        </p:nvSpPr>
        <p:spPr>
          <a:xfrm rot="10800000" flipH="1">
            <a:off x="4046864" y="55720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7"/>
          <p:cNvSpPr/>
          <p:nvPr/>
        </p:nvSpPr>
        <p:spPr>
          <a:xfrm rot="10800000" flipH="1">
            <a:off x="4129276" y="56398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7"/>
          <p:cNvSpPr/>
          <p:nvPr/>
        </p:nvSpPr>
        <p:spPr>
          <a:xfrm rot="10800000" flipH="1">
            <a:off x="2979026" y="556698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7"/>
          <p:cNvSpPr/>
          <p:nvPr/>
        </p:nvSpPr>
        <p:spPr>
          <a:xfrm rot="10800000" flipH="1">
            <a:off x="4130299" y="57953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7"/>
          <p:cNvSpPr/>
          <p:nvPr/>
        </p:nvSpPr>
        <p:spPr>
          <a:xfrm rot="10800000" flipH="1">
            <a:off x="5718784" y="45453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7"/>
          <p:cNvSpPr/>
          <p:nvPr/>
        </p:nvSpPr>
        <p:spPr>
          <a:xfrm rot="10800000" flipH="1">
            <a:off x="5750054" y="42932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7"/>
          <p:cNvSpPr/>
          <p:nvPr/>
        </p:nvSpPr>
        <p:spPr>
          <a:xfrm rot="10800000" flipH="1">
            <a:off x="5723461" y="44724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7"/>
          <p:cNvSpPr/>
          <p:nvPr/>
        </p:nvSpPr>
        <p:spPr>
          <a:xfrm rot="10800000" flipH="1">
            <a:off x="6251957" y="28716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7"/>
          <p:cNvSpPr/>
          <p:nvPr/>
        </p:nvSpPr>
        <p:spPr>
          <a:xfrm rot="10800000" flipH="1">
            <a:off x="6252833" y="30269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7"/>
          <p:cNvSpPr/>
          <p:nvPr/>
        </p:nvSpPr>
        <p:spPr>
          <a:xfrm rot="10800000" flipH="1">
            <a:off x="6104040" y="2141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7"/>
          <p:cNvSpPr/>
          <p:nvPr/>
        </p:nvSpPr>
        <p:spPr>
          <a:xfrm rot="10800000" flipH="1">
            <a:off x="6138087" y="26217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7"/>
          <p:cNvSpPr/>
          <p:nvPr/>
        </p:nvSpPr>
        <p:spPr>
          <a:xfrm rot="10800000" flipH="1">
            <a:off x="5452977" y="30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7"/>
          <p:cNvSpPr/>
          <p:nvPr/>
        </p:nvSpPr>
        <p:spPr>
          <a:xfrm rot="10800000" flipH="1">
            <a:off x="5652727" y="20693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7"/>
          <p:cNvSpPr/>
          <p:nvPr/>
        </p:nvSpPr>
        <p:spPr>
          <a:xfrm rot="10800000" flipH="1">
            <a:off x="5402717" y="18285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7"/>
          <p:cNvSpPr/>
          <p:nvPr/>
        </p:nvSpPr>
        <p:spPr>
          <a:xfrm rot="10800000" flipH="1">
            <a:off x="5407394" y="17556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10800000" flipH="1">
            <a:off x="549125" y="157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10800000" flipH="1">
            <a:off x="135901" y="574974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10800000" flipH="1">
            <a:off x="1933411" y="2522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10800000" flipH="1">
            <a:off x="193764" y="6801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10800000" flipH="1">
            <a:off x="630661" y="5058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10800000" flipH="1">
            <a:off x="114129" y="493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10800000" flipH="1">
            <a:off x="358587" y="301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10800000" flipH="1">
            <a:off x="312733" y="17783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 rot="-3107380">
            <a:off x="961951" y="2011078"/>
            <a:ext cx="16101475" cy="6924780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7882159" y="1614136"/>
            <a:ext cx="3624707" cy="4886592"/>
            <a:chOff x="5911619" y="1210602"/>
            <a:chExt cx="2718530" cy="3664944"/>
          </a:xfrm>
        </p:grpSpPr>
        <p:grpSp>
          <p:nvGrpSpPr>
            <p:cNvPr id="423" name="Google Shape;423;p7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424" name="Google Shape;424;p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" name="Google Shape;430;p7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7"/>
          <p:cNvGrpSpPr/>
          <p:nvPr/>
        </p:nvGrpSpPr>
        <p:grpSpPr>
          <a:xfrm rot="1614953">
            <a:off x="7714035" y="1652819"/>
            <a:ext cx="3960963" cy="4080860"/>
            <a:chOff x="560325" y="857150"/>
            <a:chExt cx="2824600" cy="2910100"/>
          </a:xfrm>
        </p:grpSpPr>
        <p:sp>
          <p:nvSpPr>
            <p:cNvPr id="432" name="Google Shape;432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96533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406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84421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19169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32879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455331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592716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842446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584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25979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27199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>
            <a:off x="-7981443" y="-12274575"/>
            <a:ext cx="30032635" cy="36340905"/>
            <a:chOff x="-5986082" y="-9205932"/>
            <a:chExt cx="22524476" cy="27255679"/>
          </a:xfrm>
        </p:grpSpPr>
        <p:grpSp>
          <p:nvGrpSpPr>
            <p:cNvPr id="489" name="Google Shape;489;p8"/>
            <p:cNvGrpSpPr/>
            <p:nvPr/>
          </p:nvGrpSpPr>
          <p:grpSpPr>
            <a:xfrm rot="2700000" flipH="1">
              <a:off x="-1942445" y="-6612045"/>
              <a:ext cx="13126514" cy="13978037"/>
              <a:chOff x="-1468125" y="3375299"/>
              <a:chExt cx="13126640" cy="4800138"/>
            </a:xfrm>
          </p:grpSpPr>
          <p:grpSp>
            <p:nvGrpSpPr>
              <p:cNvPr id="490" name="Google Shape;490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1" name="Google Shape;491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" name="Google Shape;492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3" name="Google Shape;493;p8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" name="Google Shape;494;p8"/>
            <p:cNvSpPr/>
            <p:nvPr/>
          </p:nvSpPr>
          <p:spPr>
            <a:xfrm rot="-7692665" flipH="1">
              <a:off x="-6692507" y="1679529"/>
              <a:ext cx="24708734" cy="8233218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495" name="Google Shape;495;p8"/>
            <p:cNvGrpSpPr/>
            <p:nvPr/>
          </p:nvGrpSpPr>
          <p:grpSpPr>
            <a:xfrm rot="2579644">
              <a:off x="-6184455" y="3440365"/>
              <a:ext cx="13126203" cy="4587959"/>
              <a:chOff x="-1468125" y="3375299"/>
              <a:chExt cx="13126639" cy="4588111"/>
            </a:xfrm>
          </p:grpSpPr>
          <p:grpSp>
            <p:nvGrpSpPr>
              <p:cNvPr id="496" name="Google Shape;496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7" name="Google Shape;497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" name="Google Shape;498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9" name="Google Shape;499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8"/>
            <p:cNvGrpSpPr/>
            <p:nvPr/>
          </p:nvGrpSpPr>
          <p:grpSpPr>
            <a:xfrm rot="-7200044">
              <a:off x="1273333" y="-4005608"/>
              <a:ext cx="13126350" cy="4588010"/>
              <a:chOff x="-1468125" y="3375299"/>
              <a:chExt cx="13126639" cy="4588111"/>
            </a:xfrm>
          </p:grpSpPr>
          <p:grpSp>
            <p:nvGrpSpPr>
              <p:cNvPr id="501" name="Google Shape;501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502" name="Google Shape;502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" name="Google Shape;503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04" name="Google Shape;504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05" name="Google Shape;505;p8"/>
          <p:cNvSpPr txBox="1">
            <a:spLocks noGrp="1"/>
          </p:cNvSpPr>
          <p:nvPr>
            <p:ph type="title"/>
          </p:nvPr>
        </p:nvSpPr>
        <p:spPr>
          <a:xfrm>
            <a:off x="1850800" y="716200"/>
            <a:ext cx="84904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06" name="Google Shape;506;p8"/>
          <p:cNvSpPr/>
          <p:nvPr/>
        </p:nvSpPr>
        <p:spPr>
          <a:xfrm rot="7935292" flipH="1">
            <a:off x="1457562" y="628879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8"/>
          <p:cNvSpPr/>
          <p:nvPr/>
        </p:nvSpPr>
        <p:spPr>
          <a:xfrm rot="7935292" flipH="1">
            <a:off x="944976" y="61201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8" name="Google Shape;508;p8"/>
          <p:cNvGrpSpPr/>
          <p:nvPr/>
        </p:nvGrpSpPr>
        <p:grpSpPr>
          <a:xfrm rot="-2864874">
            <a:off x="-205871" y="5102239"/>
            <a:ext cx="501339" cy="1471728"/>
            <a:chOff x="307123" y="3588954"/>
            <a:chExt cx="376000" cy="1103786"/>
          </a:xfrm>
        </p:grpSpPr>
        <p:sp>
          <p:nvSpPr>
            <p:cNvPr id="509" name="Google Shape;509;p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9" name="Google Shape;519;p8"/>
          <p:cNvSpPr/>
          <p:nvPr/>
        </p:nvSpPr>
        <p:spPr>
          <a:xfrm rot="3998394">
            <a:off x="11936340" y="40086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8"/>
          <p:cNvSpPr/>
          <p:nvPr/>
        </p:nvSpPr>
        <p:spPr>
          <a:xfrm rot="3998394">
            <a:off x="10730781" y="-482409"/>
            <a:ext cx="34192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8"/>
          <p:cNvSpPr/>
          <p:nvPr/>
        </p:nvSpPr>
        <p:spPr>
          <a:xfrm rot="3998394">
            <a:off x="10957443" y="-742968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8"/>
          <p:cNvSpPr/>
          <p:nvPr/>
        </p:nvSpPr>
        <p:spPr>
          <a:xfrm rot="3998394">
            <a:off x="9979691" y="-703173"/>
            <a:ext cx="95853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8"/>
          <p:cNvSpPr/>
          <p:nvPr/>
        </p:nvSpPr>
        <p:spPr>
          <a:xfrm rot="3998394">
            <a:off x="11504216" y="6993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8"/>
          <p:cNvSpPr/>
          <p:nvPr/>
        </p:nvSpPr>
        <p:spPr>
          <a:xfrm rot="3998394">
            <a:off x="11342683" y="191099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8"/>
          <p:cNvSpPr/>
          <p:nvPr/>
        </p:nvSpPr>
        <p:spPr>
          <a:xfrm rot="3998394">
            <a:off x="11620942" y="373428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8"/>
          <p:cNvSpPr/>
          <p:nvPr/>
        </p:nvSpPr>
        <p:spPr>
          <a:xfrm rot="3998394">
            <a:off x="10944128" y="305841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8"/>
          <p:cNvSpPr/>
          <p:nvPr/>
        </p:nvSpPr>
        <p:spPr>
          <a:xfrm rot="3998394">
            <a:off x="10483399" y="-64590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8"/>
          <p:cNvSpPr/>
          <p:nvPr/>
        </p:nvSpPr>
        <p:spPr>
          <a:xfrm rot="3998394">
            <a:off x="11781287" y="2397967"/>
            <a:ext cx="61808" cy="52312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8"/>
          <p:cNvSpPr/>
          <p:nvPr/>
        </p:nvSpPr>
        <p:spPr>
          <a:xfrm rot="3998394">
            <a:off x="11783189" y="1765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8"/>
          <p:cNvSpPr/>
          <p:nvPr/>
        </p:nvSpPr>
        <p:spPr>
          <a:xfrm rot="3998394">
            <a:off x="11363600" y="1433991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8"/>
          <p:cNvSpPr/>
          <p:nvPr/>
        </p:nvSpPr>
        <p:spPr>
          <a:xfrm rot="3998394">
            <a:off x="11700601" y="3004861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8"/>
          <p:cNvSpPr/>
          <p:nvPr/>
        </p:nvSpPr>
        <p:spPr>
          <a:xfrm rot="3998394">
            <a:off x="11611518" y="1593734"/>
            <a:ext cx="68237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8"/>
          <p:cNvSpPr/>
          <p:nvPr/>
        </p:nvSpPr>
        <p:spPr>
          <a:xfrm rot="3998394">
            <a:off x="11936345" y="1350061"/>
            <a:ext cx="64584" cy="56988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8"/>
          <p:cNvSpPr/>
          <p:nvPr/>
        </p:nvSpPr>
        <p:spPr>
          <a:xfrm rot="3998394">
            <a:off x="11347374" y="2900357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8"/>
          <p:cNvSpPr/>
          <p:nvPr/>
        </p:nvSpPr>
        <p:spPr>
          <a:xfrm rot="3998394">
            <a:off x="11948189" y="776487"/>
            <a:ext cx="40913" cy="58011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8"/>
          <p:cNvSpPr/>
          <p:nvPr/>
        </p:nvSpPr>
        <p:spPr>
          <a:xfrm rot="3998394">
            <a:off x="10938641" y="9924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8"/>
          <p:cNvSpPr/>
          <p:nvPr/>
        </p:nvSpPr>
        <p:spPr>
          <a:xfrm rot="3998394">
            <a:off x="11427507" y="923757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8"/>
          <p:cNvSpPr/>
          <p:nvPr/>
        </p:nvSpPr>
        <p:spPr>
          <a:xfrm rot="3998394">
            <a:off x="10716963" y="1004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8"/>
          <p:cNvSpPr/>
          <p:nvPr/>
        </p:nvSpPr>
        <p:spPr>
          <a:xfrm rot="3998394">
            <a:off x="10946984" y="-13161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8"/>
          <p:cNvSpPr/>
          <p:nvPr/>
        </p:nvSpPr>
        <p:spPr>
          <a:xfrm rot="3998394">
            <a:off x="10552576" y="-281866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3998394">
            <a:off x="11470882" y="4571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5946771">
            <a:off x="10424558" y="5015155"/>
            <a:ext cx="1991719" cy="364998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6123095">
            <a:off x="10352642" y="4796827"/>
            <a:ext cx="2072173" cy="3796672"/>
            <a:chOff x="5699275" y="1407700"/>
            <a:chExt cx="1164300" cy="2133250"/>
          </a:xfrm>
        </p:grpSpPr>
        <p:sp>
          <p:nvSpPr>
            <p:cNvPr id="544" name="Google Shape;544;p8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9426666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047051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477749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66733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27029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382780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011492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523439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3945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68448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44415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599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0"/>
          <p:cNvSpPr/>
          <p:nvPr/>
        </p:nvSpPr>
        <p:spPr>
          <a:xfrm rot="8773078" flipH="1">
            <a:off x="-8147151" y="-13059"/>
            <a:ext cx="17504129" cy="4538964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rgbClr val="FFE5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10"/>
          <p:cNvSpPr txBox="1">
            <a:spLocks noGrp="1"/>
          </p:cNvSpPr>
          <p:nvPr>
            <p:ph type="body" idx="1"/>
          </p:nvPr>
        </p:nvSpPr>
        <p:spPr>
          <a:xfrm>
            <a:off x="950967" y="719333"/>
            <a:ext cx="2834400" cy="248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179872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575700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694194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" name="Google Shape;690;p11"/>
          <p:cNvGrpSpPr/>
          <p:nvPr/>
        </p:nvGrpSpPr>
        <p:grpSpPr>
          <a:xfrm>
            <a:off x="-4751849" y="3214016"/>
            <a:ext cx="30058357" cy="9195675"/>
            <a:chOff x="-3636812" y="3271471"/>
            <a:chExt cx="22543768" cy="5544016"/>
          </a:xfrm>
        </p:grpSpPr>
        <p:sp>
          <p:nvSpPr>
            <p:cNvPr id="691" name="Google Shape;691;p1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2" name="Google Shape;692;p1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693" name="Google Shape;693;p1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1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95" name="Google Shape;695;p11"/>
          <p:cNvGrpSpPr/>
          <p:nvPr/>
        </p:nvGrpSpPr>
        <p:grpSpPr>
          <a:xfrm rot="-6573350">
            <a:off x="-486708" y="4604298"/>
            <a:ext cx="2846775" cy="3043095"/>
            <a:chOff x="643150" y="1236000"/>
            <a:chExt cx="2350100" cy="2756916"/>
          </a:xfrm>
        </p:grpSpPr>
        <p:sp>
          <p:nvSpPr>
            <p:cNvPr id="696" name="Google Shape;696;p11"/>
            <p:cNvSpPr/>
            <p:nvPr/>
          </p:nvSpPr>
          <p:spPr>
            <a:xfrm>
              <a:off x="974097" y="1691966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1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1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1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1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1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1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1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1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1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1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1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5" name="Google Shape;725;p11"/>
          <p:cNvGrpSpPr/>
          <p:nvPr/>
        </p:nvGrpSpPr>
        <p:grpSpPr>
          <a:xfrm rot="-5567759">
            <a:off x="8761661" y="4201268"/>
            <a:ext cx="2153473" cy="3704976"/>
            <a:chOff x="5030175" y="794100"/>
            <a:chExt cx="1651666" cy="2842214"/>
          </a:xfrm>
        </p:grpSpPr>
        <p:sp>
          <p:nvSpPr>
            <p:cNvPr id="726" name="Google Shape;726;p11"/>
            <p:cNvSpPr/>
            <p:nvPr/>
          </p:nvSpPr>
          <p:spPr>
            <a:xfrm>
              <a:off x="5229966" y="1137589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1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1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1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1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1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1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1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1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1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1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1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1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1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1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1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1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1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1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1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1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1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1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1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1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1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1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1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1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1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1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1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1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1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1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1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1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1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1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1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1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1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1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1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1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1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1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1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1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11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1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1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90" name="Google Shape;790;p11"/>
          <p:cNvSpPr txBox="1">
            <a:spLocks noGrp="1"/>
          </p:cNvSpPr>
          <p:nvPr>
            <p:ph type="title" hasCustomPrompt="1"/>
          </p:nvPr>
        </p:nvSpPr>
        <p:spPr>
          <a:xfrm>
            <a:off x="2474967" y="763633"/>
            <a:ext cx="7107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91" name="Google Shape;791;p11"/>
          <p:cNvSpPr txBox="1">
            <a:spLocks noGrp="1"/>
          </p:cNvSpPr>
          <p:nvPr>
            <p:ph type="body" idx="1"/>
          </p:nvPr>
        </p:nvSpPr>
        <p:spPr>
          <a:xfrm>
            <a:off x="3972167" y="3343533"/>
            <a:ext cx="4112800" cy="7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92" name="Google Shape;792;p11"/>
          <p:cNvGrpSpPr/>
          <p:nvPr/>
        </p:nvGrpSpPr>
        <p:grpSpPr>
          <a:xfrm rot="8610484">
            <a:off x="10399169" y="697178"/>
            <a:ext cx="608256" cy="986191"/>
            <a:chOff x="3589750" y="2221875"/>
            <a:chExt cx="269175" cy="436425"/>
          </a:xfrm>
        </p:grpSpPr>
        <p:sp>
          <p:nvSpPr>
            <p:cNvPr id="793" name="Google Shape;793;p11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11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11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1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1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1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1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1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1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1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1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1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1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1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1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1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1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1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1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1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1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1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1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11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11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7" name="Google Shape;857;p11"/>
          <p:cNvSpPr/>
          <p:nvPr/>
        </p:nvSpPr>
        <p:spPr>
          <a:xfrm rot="-4526555" flipH="1">
            <a:off x="1731025" y="2131915"/>
            <a:ext cx="28639" cy="55963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8" name="Google Shape;858;p11"/>
          <p:cNvSpPr/>
          <p:nvPr/>
        </p:nvSpPr>
        <p:spPr>
          <a:xfrm rot="-4526555" flipH="1">
            <a:off x="1613640" y="1284978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11"/>
          <p:cNvSpPr/>
          <p:nvPr/>
        </p:nvSpPr>
        <p:spPr>
          <a:xfrm rot="-4526555" flipH="1">
            <a:off x="1623925" y="251364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11"/>
          <p:cNvSpPr/>
          <p:nvPr/>
        </p:nvSpPr>
        <p:spPr>
          <a:xfrm rot="-4526555" flipH="1">
            <a:off x="1603755" y="2213944"/>
            <a:ext cx="48511" cy="53187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11"/>
          <p:cNvSpPr/>
          <p:nvPr/>
        </p:nvSpPr>
        <p:spPr>
          <a:xfrm rot="-4526555" flipH="1">
            <a:off x="1350568" y="1978341"/>
            <a:ext cx="50264" cy="42812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2" name="Google Shape;862;p11"/>
          <p:cNvSpPr/>
          <p:nvPr/>
        </p:nvSpPr>
        <p:spPr>
          <a:xfrm rot="-4526555" flipH="1">
            <a:off x="827471" y="2342408"/>
            <a:ext cx="64584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3" name="Google Shape;863;p11"/>
          <p:cNvSpPr/>
          <p:nvPr/>
        </p:nvSpPr>
        <p:spPr>
          <a:xfrm rot="-4526555" flipH="1">
            <a:off x="1112238" y="700510"/>
            <a:ext cx="37991" cy="48511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11"/>
          <p:cNvSpPr/>
          <p:nvPr/>
        </p:nvSpPr>
        <p:spPr>
          <a:xfrm rot="-4526555" flipH="1">
            <a:off x="1072512" y="962407"/>
            <a:ext cx="95853" cy="183963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5" name="Google Shape;865;p11"/>
          <p:cNvSpPr/>
          <p:nvPr/>
        </p:nvSpPr>
        <p:spPr>
          <a:xfrm rot="-4526555" flipH="1">
            <a:off x="1229499" y="12486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6" name="Google Shape;866;p11"/>
          <p:cNvSpPr/>
          <p:nvPr/>
        </p:nvSpPr>
        <p:spPr>
          <a:xfrm rot="-4526555" flipH="1">
            <a:off x="1073197" y="1106218"/>
            <a:ext cx="44712" cy="69405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7" name="Google Shape;867;p11"/>
          <p:cNvSpPr/>
          <p:nvPr/>
        </p:nvSpPr>
        <p:spPr>
          <a:xfrm rot="-4526555" flipH="1">
            <a:off x="988776" y="14787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8" name="Google Shape;868;p11"/>
          <p:cNvSpPr/>
          <p:nvPr/>
        </p:nvSpPr>
        <p:spPr>
          <a:xfrm rot="-4526555" flipH="1">
            <a:off x="635711" y="2109792"/>
            <a:ext cx="119524" cy="118648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9" name="Google Shape;869;p11"/>
          <p:cNvSpPr/>
          <p:nvPr/>
        </p:nvSpPr>
        <p:spPr>
          <a:xfrm rot="-4526555" flipH="1">
            <a:off x="878034" y="1510671"/>
            <a:ext cx="58009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0" name="Google Shape;870;p11"/>
          <p:cNvSpPr/>
          <p:nvPr/>
        </p:nvSpPr>
        <p:spPr>
          <a:xfrm rot="-4526555" flipH="1">
            <a:off x="1209443" y="1978222"/>
            <a:ext cx="137496" cy="119671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1" name="Google Shape;871;p11"/>
          <p:cNvSpPr/>
          <p:nvPr/>
        </p:nvSpPr>
        <p:spPr>
          <a:xfrm rot="-4526555" flipH="1">
            <a:off x="917151" y="1961398"/>
            <a:ext cx="65461" cy="76857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2" name="Google Shape;872;p11"/>
          <p:cNvSpPr/>
          <p:nvPr/>
        </p:nvSpPr>
        <p:spPr>
          <a:xfrm rot="-4526555" flipH="1">
            <a:off x="1195864" y="1424217"/>
            <a:ext cx="68237" cy="75835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11"/>
          <p:cNvSpPr/>
          <p:nvPr/>
        </p:nvSpPr>
        <p:spPr>
          <a:xfrm rot="-4526555" flipH="1">
            <a:off x="1069024" y="1476544"/>
            <a:ext cx="64584" cy="56985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4" name="Google Shape;874;p11"/>
          <p:cNvSpPr/>
          <p:nvPr/>
        </p:nvSpPr>
        <p:spPr>
          <a:xfrm rot="-4526555" flipH="1">
            <a:off x="1168717" y="1752462"/>
            <a:ext cx="82703" cy="85479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5" name="Google Shape;875;p11"/>
          <p:cNvSpPr/>
          <p:nvPr/>
        </p:nvSpPr>
        <p:spPr>
          <a:xfrm rot="-4526555" flipH="1">
            <a:off x="810783" y="1686303"/>
            <a:ext cx="174464" cy="185861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6" name="Google Shape;876;p11"/>
          <p:cNvSpPr/>
          <p:nvPr/>
        </p:nvSpPr>
        <p:spPr>
          <a:xfrm rot="-4526555" flipH="1">
            <a:off x="1644317" y="611573"/>
            <a:ext cx="38137" cy="48511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7" name="Google Shape;877;p11"/>
          <p:cNvGrpSpPr/>
          <p:nvPr/>
        </p:nvGrpSpPr>
        <p:grpSpPr>
          <a:xfrm rot="6273275">
            <a:off x="1819606" y="-245172"/>
            <a:ext cx="501329" cy="1471701"/>
            <a:chOff x="307123" y="3588954"/>
            <a:chExt cx="376000" cy="1103786"/>
          </a:xfrm>
        </p:grpSpPr>
        <p:sp>
          <p:nvSpPr>
            <p:cNvPr id="878" name="Google Shape;878;p1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1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1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1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1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1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1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1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8" name="Google Shape;888;p11"/>
          <p:cNvSpPr/>
          <p:nvPr/>
        </p:nvSpPr>
        <p:spPr>
          <a:xfrm rot="10800000" flipH="1">
            <a:off x="6456074" y="573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9" name="Google Shape;889;p11"/>
          <p:cNvSpPr/>
          <p:nvPr/>
        </p:nvSpPr>
        <p:spPr>
          <a:xfrm rot="10800000" flipH="1">
            <a:off x="5904620" y="298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0" name="Google Shape;890;p11"/>
          <p:cNvSpPr/>
          <p:nvPr/>
        </p:nvSpPr>
        <p:spPr>
          <a:xfrm rot="10800000" flipH="1">
            <a:off x="7878397" y="3303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1" name="Google Shape;891;p11"/>
          <p:cNvSpPr/>
          <p:nvPr/>
        </p:nvSpPr>
        <p:spPr>
          <a:xfrm rot="10800000" flipH="1">
            <a:off x="6355690" y="1750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2" name="Google Shape;892;p11"/>
          <p:cNvSpPr/>
          <p:nvPr/>
        </p:nvSpPr>
        <p:spPr>
          <a:xfrm rot="10800000" flipH="1">
            <a:off x="7218815" y="685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3" name="Google Shape;893;p11"/>
          <p:cNvSpPr/>
          <p:nvPr/>
        </p:nvSpPr>
        <p:spPr>
          <a:xfrm rot="10800000" flipH="1">
            <a:off x="7192367" y="2536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4" name="Google Shape;894;p11"/>
          <p:cNvSpPr/>
          <p:nvPr/>
        </p:nvSpPr>
        <p:spPr>
          <a:xfrm rot="10800000" flipH="1">
            <a:off x="6356566" y="3303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5" name="Google Shape;895;p11"/>
          <p:cNvSpPr/>
          <p:nvPr/>
        </p:nvSpPr>
        <p:spPr>
          <a:xfrm rot="10800000" flipH="1">
            <a:off x="5027174" y="3170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6" name="Google Shape;896;p11"/>
          <p:cNvSpPr/>
          <p:nvPr/>
        </p:nvSpPr>
        <p:spPr>
          <a:xfrm rot="10800000" flipH="1">
            <a:off x="7301225" y="752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7" name="Google Shape;897;p11"/>
          <p:cNvSpPr/>
          <p:nvPr/>
        </p:nvSpPr>
        <p:spPr>
          <a:xfrm rot="10800000" flipH="1">
            <a:off x="6150977" y="6800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5941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5621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0.xml"/><Relationship Id="rId21" Type="http://schemas.openxmlformats.org/officeDocument/2006/relationships/slideLayout" Target="../slideLayouts/slideLayout58.xml"/><Relationship Id="rId34" Type="http://schemas.openxmlformats.org/officeDocument/2006/relationships/slideLayout" Target="../slideLayouts/slideLayout71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33" Type="http://schemas.openxmlformats.org/officeDocument/2006/relationships/slideLayout" Target="../slideLayouts/slideLayout70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29" Type="http://schemas.openxmlformats.org/officeDocument/2006/relationships/slideLayout" Target="../slideLayouts/slideLayout66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32" Type="http://schemas.openxmlformats.org/officeDocument/2006/relationships/slideLayout" Target="../slideLayouts/slideLayout69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28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31" Type="http://schemas.openxmlformats.org/officeDocument/2006/relationships/slideLayout" Target="../slideLayouts/slideLayout68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Relationship Id="rId27" Type="http://schemas.openxmlformats.org/officeDocument/2006/relationships/slideLayout" Target="../slideLayouts/slideLayout64.xml"/><Relationship Id="rId30" Type="http://schemas.openxmlformats.org/officeDocument/2006/relationships/slideLayout" Target="../slideLayouts/slideLayout67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9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797967"/>
            <a:ext cx="10290000" cy="43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ndika"/>
              <a:buChar char="●"/>
              <a:defRPr sz="18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98577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80" r:id="rId17"/>
    <p:sldLayoutId id="2147483681" r:id="rId18"/>
    <p:sldLayoutId id="2147483682" r:id="rId19"/>
    <p:sldLayoutId id="2147483683" r:id="rId20"/>
    <p:sldLayoutId id="2147483684" r:id="rId21"/>
    <p:sldLayoutId id="2147483685" r:id="rId22"/>
    <p:sldLayoutId id="2147483686" r:id="rId23"/>
    <p:sldLayoutId id="2147483687" r:id="rId24"/>
    <p:sldLayoutId id="2147483688" r:id="rId25"/>
    <p:sldLayoutId id="2147483689" r:id="rId26"/>
    <p:sldLayoutId id="2147483690" r:id="rId27"/>
    <p:sldLayoutId id="2147483691" r:id="rId28"/>
    <p:sldLayoutId id="2147483692" r:id="rId29"/>
    <p:sldLayoutId id="2147483693" r:id="rId30"/>
    <p:sldLayoutId id="2147483694" r:id="rId31"/>
    <p:sldLayoutId id="2147483695" r:id="rId32"/>
    <p:sldLayoutId id="2147483696" r:id="rId33"/>
    <p:sldLayoutId id="2147483697" r:id="rId34"/>
    <p:sldLayoutId id="2147483698" r:id="rId35"/>
    <p:sldLayoutId id="2147483699" r:id="rId36"/>
    <p:sldLayoutId id="2147483700" r:id="rId3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62167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7" Type="http://schemas.microsoft.com/office/2007/relationships/hdphoto" Target="../media/hdphoto2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7" Type="http://schemas.microsoft.com/office/2007/relationships/hdphoto" Target="../media/hdphoto2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7" Type="http://schemas.microsoft.com/office/2007/relationships/hdphoto" Target="../media/hdphoto2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B84830D-9910-4DE0-BF62-37DDCECD1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0501" y="149061"/>
            <a:ext cx="2364055" cy="769337"/>
          </a:xfrm>
          <a:prstGeom prst="rect">
            <a:avLst/>
          </a:prstGeom>
        </p:spPr>
      </p:pic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581237A-089C-4FEF-85E3-CD8E049C6D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64824" y="2149009"/>
            <a:ext cx="8304330" cy="1872022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731142C8-E822-4475-99DD-3A16E00CD1A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07309" y="4341737"/>
            <a:ext cx="3329211" cy="750495"/>
          </a:xfrm>
          <a:prstGeom prst="rect">
            <a:avLst/>
          </a:prstGeom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0710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8335495" y="3899012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868632" y="4608092"/>
            <a:ext cx="1384300" cy="2064901"/>
          </a:xfrm>
          <a:prstGeom prst="rect">
            <a:avLst/>
          </a:prstGeom>
        </p:spPr>
      </p:pic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id="{798ED647-AA8D-43BD-8998-2DE735FEF0D1}"/>
              </a:ext>
            </a:extLst>
          </p:cNvPr>
          <p:cNvSpPr/>
          <p:nvPr/>
        </p:nvSpPr>
        <p:spPr>
          <a:xfrm>
            <a:off x="3560939" y="146348"/>
            <a:ext cx="5666384" cy="799907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rgbClr val="FFFFFF"/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4032;p29">
            <a:extLst>
              <a:ext uri="{FF2B5EF4-FFF2-40B4-BE49-F238E27FC236}">
                <a16:creationId xmlns:a16="http://schemas.microsoft.com/office/drawing/2014/main" id="{8513B53C-A601-40EC-B86A-39348F12E487}"/>
              </a:ext>
            </a:extLst>
          </p:cNvPr>
          <p:cNvSpPr txBox="1">
            <a:spLocks/>
          </p:cNvSpPr>
          <p:nvPr/>
        </p:nvSpPr>
        <p:spPr>
          <a:xfrm>
            <a:off x="4144495" y="237396"/>
            <a:ext cx="4191000" cy="652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DẶN</a:t>
            </a:r>
            <a:r>
              <a:rPr kumimoji="0" lang="en-US" sz="4000" b="1" i="0" u="none" strike="noStrike" kern="0" cap="none" spc="0" normalizeH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 DÒ</a:t>
            </a:r>
            <a:endParaRPr kumimoji="0" lang="en-US" sz="4000" b="1" i="0" u="none" strike="noStrike" kern="0" cap="none" spc="0" normalizeH="0" baseline="0" noProof="0" dirty="0">
              <a:ln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Rye"/>
              <a:sym typeface="Rye"/>
            </a:endParaRPr>
          </a:p>
        </p:txBody>
      </p:sp>
      <p:sp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7C215478-CDE5-42C6-B9C6-C4480E012D93}"/>
              </a:ext>
            </a:extLst>
          </p:cNvPr>
          <p:cNvSpPr/>
          <p:nvPr/>
        </p:nvSpPr>
        <p:spPr>
          <a:xfrm>
            <a:off x="1213757" y="1123300"/>
            <a:ext cx="9764485" cy="3484792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Hộp_Văn_Bản 3">
            <a:extLst>
              <a:ext uri="{FF2B5EF4-FFF2-40B4-BE49-F238E27FC236}">
                <a16:creationId xmlns:a16="http://schemas.microsoft.com/office/drawing/2014/main" id="{A1CD28AC-F342-4629-9B07-91B25955D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806" y="1958103"/>
            <a:ext cx="8288377" cy="1707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1.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Ôn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về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tính vận tốc, quãng đường, </a:t>
            </a:r>
            <a:endParaRPr lang="en-US" sz="3200" b="1" i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: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chung</a:t>
            </a:r>
            <a:endParaRPr lang="en-US" altLang="en-US" sz="3000" dirty="0">
              <a:solidFill>
                <a:srgbClr val="00206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03447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0" name="Google Shape;3670;p45"/>
          <p:cNvGrpSpPr/>
          <p:nvPr/>
        </p:nvGrpSpPr>
        <p:grpSpPr>
          <a:xfrm>
            <a:off x="8781131" y="144458"/>
            <a:ext cx="3777937" cy="4021891"/>
            <a:chOff x="5814114" y="84645"/>
            <a:chExt cx="2833453" cy="3016418"/>
          </a:xfrm>
        </p:grpSpPr>
        <p:sp>
          <p:nvSpPr>
            <p:cNvPr id="3671" name="Google Shape;3671;p45"/>
            <p:cNvSpPr/>
            <p:nvPr/>
          </p:nvSpPr>
          <p:spPr>
            <a:xfrm rot="4624487">
              <a:off x="6065955" y="569036"/>
              <a:ext cx="2330228" cy="2282367"/>
            </a:xfrm>
            <a:custGeom>
              <a:avLst/>
              <a:gdLst/>
              <a:ahLst/>
              <a:cxnLst/>
              <a:rect l="l" t="t" r="r" b="b"/>
              <a:pathLst>
                <a:path w="30869" h="30234" extrusionOk="0">
                  <a:moveTo>
                    <a:pt x="30843" y="15513"/>
                  </a:moveTo>
                  <a:cubicBezTo>
                    <a:pt x="30843" y="15493"/>
                    <a:pt x="30843" y="15480"/>
                    <a:pt x="30843" y="15461"/>
                  </a:cubicBezTo>
                  <a:cubicBezTo>
                    <a:pt x="30843" y="15448"/>
                    <a:pt x="30843" y="15441"/>
                    <a:pt x="30843" y="15428"/>
                  </a:cubicBezTo>
                  <a:cubicBezTo>
                    <a:pt x="30869" y="14961"/>
                    <a:pt x="30830" y="14391"/>
                    <a:pt x="30668" y="13736"/>
                  </a:cubicBezTo>
                  <a:cubicBezTo>
                    <a:pt x="30609" y="13515"/>
                    <a:pt x="30564" y="13379"/>
                    <a:pt x="30564" y="13379"/>
                  </a:cubicBezTo>
                  <a:lnTo>
                    <a:pt x="25661" y="13658"/>
                  </a:lnTo>
                  <a:cubicBezTo>
                    <a:pt x="25292" y="13677"/>
                    <a:pt x="24954" y="13872"/>
                    <a:pt x="24753" y="14177"/>
                  </a:cubicBezTo>
                  <a:cubicBezTo>
                    <a:pt x="24617" y="14384"/>
                    <a:pt x="24462" y="14605"/>
                    <a:pt x="24332" y="14728"/>
                  </a:cubicBezTo>
                  <a:cubicBezTo>
                    <a:pt x="24325" y="14734"/>
                    <a:pt x="24325" y="14734"/>
                    <a:pt x="24325" y="14734"/>
                  </a:cubicBezTo>
                  <a:cubicBezTo>
                    <a:pt x="24306" y="14754"/>
                    <a:pt x="24293" y="14767"/>
                    <a:pt x="24274" y="14780"/>
                  </a:cubicBezTo>
                  <a:cubicBezTo>
                    <a:pt x="24267" y="14786"/>
                    <a:pt x="24254" y="14793"/>
                    <a:pt x="24248" y="14799"/>
                  </a:cubicBezTo>
                  <a:cubicBezTo>
                    <a:pt x="24235" y="14812"/>
                    <a:pt x="24215" y="14819"/>
                    <a:pt x="24202" y="14832"/>
                  </a:cubicBezTo>
                  <a:cubicBezTo>
                    <a:pt x="24189" y="14838"/>
                    <a:pt x="24176" y="14845"/>
                    <a:pt x="24157" y="14845"/>
                  </a:cubicBezTo>
                  <a:cubicBezTo>
                    <a:pt x="24073" y="14871"/>
                    <a:pt x="23923" y="14877"/>
                    <a:pt x="23755" y="14884"/>
                  </a:cubicBezTo>
                  <a:cubicBezTo>
                    <a:pt x="23450" y="14871"/>
                    <a:pt x="23210" y="14858"/>
                    <a:pt x="23067" y="14851"/>
                  </a:cubicBezTo>
                  <a:cubicBezTo>
                    <a:pt x="23022" y="14845"/>
                    <a:pt x="22990" y="14845"/>
                    <a:pt x="22990" y="14845"/>
                  </a:cubicBezTo>
                  <a:lnTo>
                    <a:pt x="22750" y="14845"/>
                  </a:lnTo>
                  <a:lnTo>
                    <a:pt x="22750" y="14955"/>
                  </a:lnTo>
                  <a:lnTo>
                    <a:pt x="21673" y="14974"/>
                  </a:lnTo>
                  <a:cubicBezTo>
                    <a:pt x="23638" y="11388"/>
                    <a:pt x="24818" y="8036"/>
                    <a:pt x="25525" y="5416"/>
                  </a:cubicBezTo>
                  <a:cubicBezTo>
                    <a:pt x="26375" y="2335"/>
                    <a:pt x="26530" y="325"/>
                    <a:pt x="26550" y="40"/>
                  </a:cubicBezTo>
                  <a:cubicBezTo>
                    <a:pt x="26550" y="14"/>
                    <a:pt x="26550" y="1"/>
                    <a:pt x="26550" y="1"/>
                  </a:cubicBezTo>
                  <a:cubicBezTo>
                    <a:pt x="26550" y="1"/>
                    <a:pt x="26550" y="1"/>
                    <a:pt x="26550" y="1"/>
                  </a:cubicBezTo>
                  <a:cubicBezTo>
                    <a:pt x="26550" y="1"/>
                    <a:pt x="26550" y="1"/>
                    <a:pt x="26550" y="1"/>
                  </a:cubicBezTo>
                  <a:lnTo>
                    <a:pt x="26550" y="1"/>
                  </a:lnTo>
                  <a:lnTo>
                    <a:pt x="26550" y="1"/>
                  </a:lnTo>
                  <a:lnTo>
                    <a:pt x="26550" y="1"/>
                  </a:lnTo>
                  <a:lnTo>
                    <a:pt x="26550" y="1"/>
                  </a:lnTo>
                  <a:cubicBezTo>
                    <a:pt x="26511" y="20"/>
                    <a:pt x="18489" y="3626"/>
                    <a:pt x="11875" y="12718"/>
                  </a:cubicBezTo>
                  <a:cubicBezTo>
                    <a:pt x="11226" y="13567"/>
                    <a:pt x="10642" y="14404"/>
                    <a:pt x="10111" y="15221"/>
                  </a:cubicBezTo>
                  <a:lnTo>
                    <a:pt x="8535" y="15253"/>
                  </a:lnTo>
                  <a:lnTo>
                    <a:pt x="8528" y="15104"/>
                  </a:lnTo>
                  <a:lnTo>
                    <a:pt x="8211" y="15110"/>
                  </a:lnTo>
                  <a:cubicBezTo>
                    <a:pt x="8211" y="15110"/>
                    <a:pt x="7822" y="15130"/>
                    <a:pt x="7270" y="15169"/>
                  </a:cubicBezTo>
                  <a:cubicBezTo>
                    <a:pt x="7193" y="15162"/>
                    <a:pt x="7134" y="15149"/>
                    <a:pt x="7089" y="15130"/>
                  </a:cubicBezTo>
                  <a:cubicBezTo>
                    <a:pt x="7069" y="15123"/>
                    <a:pt x="7050" y="15110"/>
                    <a:pt x="7030" y="15104"/>
                  </a:cubicBezTo>
                  <a:cubicBezTo>
                    <a:pt x="6959" y="15052"/>
                    <a:pt x="6868" y="14955"/>
                    <a:pt x="6784" y="14845"/>
                  </a:cubicBezTo>
                  <a:cubicBezTo>
                    <a:pt x="6713" y="14741"/>
                    <a:pt x="6641" y="14618"/>
                    <a:pt x="6525" y="14481"/>
                  </a:cubicBezTo>
                  <a:cubicBezTo>
                    <a:pt x="6525" y="14481"/>
                    <a:pt x="6531" y="14488"/>
                    <a:pt x="6531" y="14488"/>
                  </a:cubicBezTo>
                  <a:cubicBezTo>
                    <a:pt x="6317" y="14196"/>
                    <a:pt x="5973" y="14015"/>
                    <a:pt x="5604" y="14002"/>
                  </a:cubicBezTo>
                  <a:lnTo>
                    <a:pt x="649" y="13911"/>
                  </a:lnTo>
                  <a:cubicBezTo>
                    <a:pt x="1" y="15474"/>
                    <a:pt x="649" y="17309"/>
                    <a:pt x="649" y="17309"/>
                  </a:cubicBezTo>
                  <a:lnTo>
                    <a:pt x="5552" y="17036"/>
                  </a:lnTo>
                  <a:cubicBezTo>
                    <a:pt x="5922" y="17011"/>
                    <a:pt x="6259" y="16816"/>
                    <a:pt x="6460" y="16511"/>
                  </a:cubicBezTo>
                  <a:cubicBezTo>
                    <a:pt x="6544" y="16381"/>
                    <a:pt x="6635" y="16252"/>
                    <a:pt x="6726" y="16135"/>
                  </a:cubicBezTo>
                  <a:cubicBezTo>
                    <a:pt x="6758" y="16103"/>
                    <a:pt x="6803" y="16051"/>
                    <a:pt x="6875" y="15966"/>
                  </a:cubicBezTo>
                  <a:cubicBezTo>
                    <a:pt x="6881" y="15966"/>
                    <a:pt x="6881" y="15960"/>
                    <a:pt x="6881" y="15960"/>
                  </a:cubicBezTo>
                  <a:cubicBezTo>
                    <a:pt x="6888" y="15953"/>
                    <a:pt x="6894" y="15947"/>
                    <a:pt x="6901" y="15941"/>
                  </a:cubicBezTo>
                  <a:cubicBezTo>
                    <a:pt x="6914" y="15934"/>
                    <a:pt x="6927" y="15921"/>
                    <a:pt x="6940" y="15908"/>
                  </a:cubicBezTo>
                  <a:cubicBezTo>
                    <a:pt x="6998" y="15869"/>
                    <a:pt x="7069" y="15843"/>
                    <a:pt x="7134" y="15830"/>
                  </a:cubicBezTo>
                  <a:cubicBezTo>
                    <a:pt x="7199" y="15817"/>
                    <a:pt x="7277" y="15811"/>
                    <a:pt x="7368" y="15811"/>
                  </a:cubicBezTo>
                  <a:cubicBezTo>
                    <a:pt x="7718" y="15817"/>
                    <a:pt x="7997" y="15830"/>
                    <a:pt x="8152" y="15843"/>
                  </a:cubicBezTo>
                  <a:cubicBezTo>
                    <a:pt x="8165" y="15843"/>
                    <a:pt x="8172" y="15843"/>
                    <a:pt x="8185" y="15843"/>
                  </a:cubicBezTo>
                  <a:cubicBezTo>
                    <a:pt x="8198" y="15843"/>
                    <a:pt x="8211" y="15843"/>
                    <a:pt x="8224" y="15850"/>
                  </a:cubicBezTo>
                  <a:lnTo>
                    <a:pt x="8567" y="15843"/>
                  </a:lnTo>
                  <a:lnTo>
                    <a:pt x="8554" y="15642"/>
                  </a:lnTo>
                  <a:lnTo>
                    <a:pt x="9845" y="15629"/>
                  </a:lnTo>
                  <a:cubicBezTo>
                    <a:pt x="8003" y="18528"/>
                    <a:pt x="6881" y="21128"/>
                    <a:pt x="6194" y="23249"/>
                  </a:cubicBezTo>
                  <a:cubicBezTo>
                    <a:pt x="5733" y="24598"/>
                    <a:pt x="5455" y="25746"/>
                    <a:pt x="5293" y="26660"/>
                  </a:cubicBezTo>
                  <a:cubicBezTo>
                    <a:pt x="5267" y="26718"/>
                    <a:pt x="5254" y="26777"/>
                    <a:pt x="5247" y="26803"/>
                  </a:cubicBezTo>
                  <a:cubicBezTo>
                    <a:pt x="5247" y="26829"/>
                    <a:pt x="5254" y="26848"/>
                    <a:pt x="5254" y="26861"/>
                  </a:cubicBezTo>
                  <a:cubicBezTo>
                    <a:pt x="5195" y="27237"/>
                    <a:pt x="5150" y="27568"/>
                    <a:pt x="5124" y="27853"/>
                  </a:cubicBezTo>
                  <a:cubicBezTo>
                    <a:pt x="5085" y="28100"/>
                    <a:pt x="5059" y="28404"/>
                    <a:pt x="5092" y="28716"/>
                  </a:cubicBezTo>
                  <a:cubicBezTo>
                    <a:pt x="5098" y="28852"/>
                    <a:pt x="5104" y="28956"/>
                    <a:pt x="5124" y="29020"/>
                  </a:cubicBezTo>
                  <a:cubicBezTo>
                    <a:pt x="5137" y="29072"/>
                    <a:pt x="5150" y="29111"/>
                    <a:pt x="5163" y="29157"/>
                  </a:cubicBezTo>
                  <a:cubicBezTo>
                    <a:pt x="5221" y="29338"/>
                    <a:pt x="5318" y="29500"/>
                    <a:pt x="5442" y="29643"/>
                  </a:cubicBezTo>
                  <a:cubicBezTo>
                    <a:pt x="5513" y="29734"/>
                    <a:pt x="5604" y="29824"/>
                    <a:pt x="5714" y="29896"/>
                  </a:cubicBezTo>
                  <a:cubicBezTo>
                    <a:pt x="5714" y="29896"/>
                    <a:pt x="5721" y="29902"/>
                    <a:pt x="5721" y="29902"/>
                  </a:cubicBezTo>
                  <a:cubicBezTo>
                    <a:pt x="6025" y="30123"/>
                    <a:pt x="6408" y="30233"/>
                    <a:pt x="6797" y="30188"/>
                  </a:cubicBezTo>
                  <a:cubicBezTo>
                    <a:pt x="6842" y="30181"/>
                    <a:pt x="6907" y="30168"/>
                    <a:pt x="6985" y="30149"/>
                  </a:cubicBezTo>
                  <a:cubicBezTo>
                    <a:pt x="7601" y="30038"/>
                    <a:pt x="8081" y="29688"/>
                    <a:pt x="8081" y="29688"/>
                  </a:cubicBezTo>
                  <a:lnTo>
                    <a:pt x="8081" y="29688"/>
                  </a:lnTo>
                  <a:cubicBezTo>
                    <a:pt x="8282" y="29585"/>
                    <a:pt x="8509" y="29468"/>
                    <a:pt x="8749" y="29325"/>
                  </a:cubicBezTo>
                  <a:cubicBezTo>
                    <a:pt x="8781" y="29332"/>
                    <a:pt x="8814" y="29325"/>
                    <a:pt x="8853" y="29306"/>
                  </a:cubicBezTo>
                  <a:cubicBezTo>
                    <a:pt x="8885" y="29293"/>
                    <a:pt x="8943" y="29247"/>
                    <a:pt x="9008" y="29189"/>
                  </a:cubicBezTo>
                  <a:cubicBezTo>
                    <a:pt x="9008" y="29189"/>
                    <a:pt x="9008" y="29189"/>
                    <a:pt x="9008" y="29189"/>
                  </a:cubicBezTo>
                  <a:cubicBezTo>
                    <a:pt x="9008" y="29189"/>
                    <a:pt x="9015" y="29182"/>
                    <a:pt x="9034" y="29163"/>
                  </a:cubicBezTo>
                  <a:cubicBezTo>
                    <a:pt x="10571" y="28249"/>
                    <a:pt x="12757" y="26634"/>
                    <a:pt x="15214" y="23982"/>
                  </a:cubicBezTo>
                  <a:cubicBezTo>
                    <a:pt x="16647" y="22464"/>
                    <a:pt x="18158" y="20603"/>
                    <a:pt x="19630" y="18340"/>
                  </a:cubicBezTo>
                  <a:cubicBezTo>
                    <a:pt x="19669" y="18288"/>
                    <a:pt x="19702" y="18236"/>
                    <a:pt x="19734" y="18184"/>
                  </a:cubicBezTo>
                  <a:cubicBezTo>
                    <a:pt x="20344" y="17270"/>
                    <a:pt x="20895" y="16362"/>
                    <a:pt x="21401" y="15467"/>
                  </a:cubicBezTo>
                  <a:lnTo>
                    <a:pt x="21407" y="15461"/>
                  </a:lnTo>
                  <a:lnTo>
                    <a:pt x="21407" y="15461"/>
                  </a:lnTo>
                  <a:lnTo>
                    <a:pt x="22646" y="15441"/>
                  </a:lnTo>
                  <a:lnTo>
                    <a:pt x="22756" y="15441"/>
                  </a:lnTo>
                  <a:lnTo>
                    <a:pt x="22756" y="15584"/>
                  </a:lnTo>
                  <a:lnTo>
                    <a:pt x="23003" y="15577"/>
                  </a:lnTo>
                  <a:cubicBezTo>
                    <a:pt x="23003" y="15577"/>
                    <a:pt x="23379" y="15558"/>
                    <a:pt x="23936" y="15519"/>
                  </a:cubicBezTo>
                  <a:cubicBezTo>
                    <a:pt x="24008" y="15525"/>
                    <a:pt x="24066" y="15538"/>
                    <a:pt x="24111" y="15551"/>
                  </a:cubicBezTo>
                  <a:cubicBezTo>
                    <a:pt x="24118" y="15558"/>
                    <a:pt x="24124" y="15558"/>
                    <a:pt x="24131" y="15564"/>
                  </a:cubicBezTo>
                  <a:cubicBezTo>
                    <a:pt x="24144" y="15571"/>
                    <a:pt x="24157" y="15577"/>
                    <a:pt x="24170" y="15584"/>
                  </a:cubicBezTo>
                  <a:cubicBezTo>
                    <a:pt x="24176" y="15590"/>
                    <a:pt x="24183" y="15590"/>
                    <a:pt x="24189" y="15597"/>
                  </a:cubicBezTo>
                  <a:cubicBezTo>
                    <a:pt x="24196" y="15597"/>
                    <a:pt x="24196" y="15597"/>
                    <a:pt x="24202" y="15603"/>
                  </a:cubicBezTo>
                  <a:cubicBezTo>
                    <a:pt x="24222" y="15616"/>
                    <a:pt x="24235" y="15629"/>
                    <a:pt x="24254" y="15649"/>
                  </a:cubicBezTo>
                  <a:cubicBezTo>
                    <a:pt x="24332" y="15733"/>
                    <a:pt x="24384" y="15791"/>
                    <a:pt x="24416" y="15824"/>
                  </a:cubicBezTo>
                  <a:cubicBezTo>
                    <a:pt x="24423" y="15830"/>
                    <a:pt x="24429" y="15837"/>
                    <a:pt x="24429" y="15843"/>
                  </a:cubicBezTo>
                  <a:cubicBezTo>
                    <a:pt x="24501" y="15953"/>
                    <a:pt x="24572" y="16077"/>
                    <a:pt x="24689" y="16213"/>
                  </a:cubicBezTo>
                  <a:cubicBezTo>
                    <a:pt x="24689" y="16206"/>
                    <a:pt x="24689" y="16206"/>
                    <a:pt x="24682" y="16200"/>
                  </a:cubicBezTo>
                  <a:cubicBezTo>
                    <a:pt x="24896" y="16498"/>
                    <a:pt x="25240" y="16680"/>
                    <a:pt x="25609" y="16686"/>
                  </a:cubicBezTo>
                  <a:lnTo>
                    <a:pt x="30564" y="16784"/>
                  </a:lnTo>
                  <a:cubicBezTo>
                    <a:pt x="30564" y="16784"/>
                    <a:pt x="30635" y="16628"/>
                    <a:pt x="30706" y="16349"/>
                  </a:cubicBezTo>
                  <a:cubicBezTo>
                    <a:pt x="30784" y="16064"/>
                    <a:pt x="30823" y="15785"/>
                    <a:pt x="30843" y="15513"/>
                  </a:cubicBezTo>
                </a:path>
              </a:pathLst>
            </a:custGeom>
            <a:solidFill>
              <a:srgbClr val="434343">
                <a:alpha val="455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72" name="Google Shape;3672;p45"/>
            <p:cNvGrpSpPr/>
            <p:nvPr/>
          </p:nvGrpSpPr>
          <p:grpSpPr>
            <a:xfrm rot="4614613">
              <a:off x="6024292" y="351764"/>
              <a:ext cx="2413096" cy="2347959"/>
              <a:chOff x="1121400" y="641800"/>
              <a:chExt cx="953275" cy="935775"/>
            </a:xfrm>
          </p:grpSpPr>
          <p:sp>
            <p:nvSpPr>
              <p:cNvPr id="3673" name="Google Shape;3673;p45"/>
              <p:cNvSpPr/>
              <p:nvPr/>
            </p:nvSpPr>
            <p:spPr>
              <a:xfrm>
                <a:off x="1272325" y="641800"/>
                <a:ext cx="660025" cy="924900"/>
              </a:xfrm>
              <a:custGeom>
                <a:avLst/>
                <a:gdLst/>
                <a:ahLst/>
                <a:cxnLst/>
                <a:rect l="l" t="t" r="r" b="b"/>
                <a:pathLst>
                  <a:path w="26401" h="36996" extrusionOk="0">
                    <a:moveTo>
                      <a:pt x="8470" y="15531"/>
                    </a:moveTo>
                    <a:cubicBezTo>
                      <a:pt x="377" y="26666"/>
                      <a:pt x="0" y="34545"/>
                      <a:pt x="221" y="35453"/>
                    </a:cubicBezTo>
                    <a:lnTo>
                      <a:pt x="221" y="35453"/>
                    </a:lnTo>
                    <a:cubicBezTo>
                      <a:pt x="441" y="36367"/>
                      <a:pt x="1336" y="36996"/>
                      <a:pt x="2270" y="36879"/>
                    </a:cubicBezTo>
                    <a:lnTo>
                      <a:pt x="2270" y="36879"/>
                    </a:lnTo>
                    <a:cubicBezTo>
                      <a:pt x="3204" y="36769"/>
                      <a:pt x="10454" y="33676"/>
                      <a:pt x="18074" y="22211"/>
                    </a:cubicBezTo>
                    <a:lnTo>
                      <a:pt x="18074" y="22211"/>
                    </a:lnTo>
                    <a:cubicBezTo>
                      <a:pt x="25693" y="10752"/>
                      <a:pt x="26400" y="0"/>
                      <a:pt x="26400" y="0"/>
                    </a:cubicBezTo>
                    <a:lnTo>
                      <a:pt x="26400" y="0"/>
                    </a:lnTo>
                    <a:cubicBezTo>
                      <a:pt x="26400" y="0"/>
                      <a:pt x="16569" y="4403"/>
                      <a:pt x="8470" y="15531"/>
                    </a:cubicBezTo>
                    <a:close/>
                  </a:path>
                </a:pathLst>
              </a:custGeom>
              <a:solidFill>
                <a:srgbClr val="7FE03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4" name="Google Shape;3674;p45"/>
              <p:cNvSpPr/>
              <p:nvPr/>
            </p:nvSpPr>
            <p:spPr>
              <a:xfrm>
                <a:off x="1272325" y="641800"/>
                <a:ext cx="660025" cy="909175"/>
              </a:xfrm>
              <a:custGeom>
                <a:avLst/>
                <a:gdLst/>
                <a:ahLst/>
                <a:cxnLst/>
                <a:rect l="l" t="t" r="r" b="b"/>
                <a:pathLst>
                  <a:path w="26401" h="36367" extrusionOk="0">
                    <a:moveTo>
                      <a:pt x="18074" y="22211"/>
                    </a:moveTo>
                    <a:cubicBezTo>
                      <a:pt x="25693" y="10752"/>
                      <a:pt x="26400" y="0"/>
                      <a:pt x="26400" y="0"/>
                    </a:cubicBezTo>
                    <a:cubicBezTo>
                      <a:pt x="26400" y="0"/>
                      <a:pt x="16569" y="4403"/>
                      <a:pt x="8470" y="15531"/>
                    </a:cubicBezTo>
                    <a:cubicBezTo>
                      <a:pt x="377" y="26666"/>
                      <a:pt x="0" y="34545"/>
                      <a:pt x="221" y="35453"/>
                    </a:cubicBezTo>
                    <a:cubicBezTo>
                      <a:pt x="441" y="36367"/>
                      <a:pt x="1064" y="36257"/>
                      <a:pt x="1998" y="36146"/>
                    </a:cubicBezTo>
                    <a:cubicBezTo>
                      <a:pt x="2932" y="36036"/>
                      <a:pt x="10454" y="33676"/>
                      <a:pt x="18074" y="22211"/>
                    </a:cubicBez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5" name="Google Shape;3675;p45"/>
              <p:cNvSpPr/>
              <p:nvPr/>
            </p:nvSpPr>
            <p:spPr>
              <a:xfrm>
                <a:off x="1313500" y="865200"/>
                <a:ext cx="509075" cy="608450"/>
              </a:xfrm>
              <a:custGeom>
                <a:avLst/>
                <a:gdLst/>
                <a:ahLst/>
                <a:cxnLst/>
                <a:rect l="l" t="t" r="r" b="b"/>
                <a:pathLst>
                  <a:path w="20363" h="24338" extrusionOk="0">
                    <a:moveTo>
                      <a:pt x="16731" y="2601"/>
                    </a:moveTo>
                    <a:cubicBezTo>
                      <a:pt x="12990" y="0"/>
                      <a:pt x="2439" y="13288"/>
                      <a:pt x="1220" y="16640"/>
                    </a:cubicBezTo>
                    <a:cubicBezTo>
                      <a:pt x="1" y="19993"/>
                      <a:pt x="3204" y="22049"/>
                      <a:pt x="3204" y="22049"/>
                    </a:cubicBezTo>
                    <a:cubicBezTo>
                      <a:pt x="3204" y="22049"/>
                      <a:pt x="6245" y="24338"/>
                      <a:pt x="8963" y="22029"/>
                    </a:cubicBezTo>
                    <a:cubicBezTo>
                      <a:pt x="11686" y="19721"/>
                      <a:pt x="20363" y="5130"/>
                      <a:pt x="16731" y="2601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6" name="Google Shape;3676;p45"/>
              <p:cNvSpPr/>
              <p:nvPr/>
            </p:nvSpPr>
            <p:spPr>
              <a:xfrm>
                <a:off x="1348025" y="956800"/>
                <a:ext cx="438400" cy="475200"/>
              </a:xfrm>
              <a:custGeom>
                <a:avLst/>
                <a:gdLst/>
                <a:ahLst/>
                <a:cxnLst/>
                <a:rect l="l" t="t" r="r" b="b"/>
                <a:pathLst>
                  <a:path w="17536" h="19008" extrusionOk="0">
                    <a:moveTo>
                      <a:pt x="1051" y="12373"/>
                    </a:moveTo>
                    <a:cubicBezTo>
                      <a:pt x="1" y="15265"/>
                      <a:pt x="2763" y="17036"/>
                      <a:pt x="2763" y="17036"/>
                    </a:cubicBezTo>
                    <a:lnTo>
                      <a:pt x="2763" y="17036"/>
                    </a:lnTo>
                    <a:cubicBezTo>
                      <a:pt x="2763" y="17036"/>
                      <a:pt x="5383" y="19007"/>
                      <a:pt x="7724" y="17016"/>
                    </a:cubicBezTo>
                    <a:lnTo>
                      <a:pt x="7724" y="17016"/>
                    </a:lnTo>
                    <a:cubicBezTo>
                      <a:pt x="10065" y="15025"/>
                      <a:pt x="17536" y="2464"/>
                      <a:pt x="14410" y="285"/>
                    </a:cubicBezTo>
                    <a:lnTo>
                      <a:pt x="14410" y="285"/>
                    </a:lnTo>
                    <a:cubicBezTo>
                      <a:pt x="14125" y="91"/>
                      <a:pt x="13794" y="0"/>
                      <a:pt x="13431" y="0"/>
                    </a:cubicBezTo>
                    <a:lnTo>
                      <a:pt x="13431" y="0"/>
                    </a:lnTo>
                    <a:cubicBezTo>
                      <a:pt x="9650" y="0"/>
                      <a:pt x="2011" y="9740"/>
                      <a:pt x="1051" y="12373"/>
                    </a:cubicBezTo>
                  </a:path>
                </a:pathLst>
              </a:custGeom>
              <a:solidFill>
                <a:srgbClr val="B45F0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45"/>
              <p:cNvSpPr/>
              <p:nvPr/>
            </p:nvSpPr>
            <p:spPr>
              <a:xfrm>
                <a:off x="1362775" y="970400"/>
                <a:ext cx="408100" cy="444575"/>
              </a:xfrm>
              <a:custGeom>
                <a:avLst/>
                <a:gdLst/>
                <a:ahLst/>
                <a:cxnLst/>
                <a:rect l="l" t="t" r="r" b="b"/>
                <a:pathLst>
                  <a:path w="16324" h="17783" extrusionOk="0">
                    <a:moveTo>
                      <a:pt x="1000" y="11654"/>
                    </a:moveTo>
                    <a:cubicBezTo>
                      <a:pt x="1" y="14352"/>
                      <a:pt x="2530" y="15973"/>
                      <a:pt x="2530" y="15973"/>
                    </a:cubicBezTo>
                    <a:lnTo>
                      <a:pt x="2530" y="15973"/>
                    </a:lnTo>
                    <a:cubicBezTo>
                      <a:pt x="2530" y="15973"/>
                      <a:pt x="4929" y="17782"/>
                      <a:pt x="7115" y="15908"/>
                    </a:cubicBezTo>
                    <a:lnTo>
                      <a:pt x="7115" y="15908"/>
                    </a:lnTo>
                    <a:cubicBezTo>
                      <a:pt x="9300" y="14028"/>
                      <a:pt x="16323" y="2258"/>
                      <a:pt x="13457" y="260"/>
                    </a:cubicBezTo>
                    <a:lnTo>
                      <a:pt x="13457" y="260"/>
                    </a:lnTo>
                    <a:cubicBezTo>
                      <a:pt x="13204" y="85"/>
                      <a:pt x="12906" y="1"/>
                      <a:pt x="12581" y="1"/>
                    </a:cubicBezTo>
                    <a:lnTo>
                      <a:pt x="12581" y="1"/>
                    </a:lnTo>
                    <a:cubicBezTo>
                      <a:pt x="9093" y="1"/>
                      <a:pt x="1914" y="9183"/>
                      <a:pt x="1000" y="11654"/>
                    </a:cubicBezTo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8" name="Google Shape;3678;p45"/>
              <p:cNvSpPr/>
              <p:nvPr/>
            </p:nvSpPr>
            <p:spPr>
              <a:xfrm>
                <a:off x="1344625" y="1183425"/>
                <a:ext cx="250825" cy="240450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9618" extrusionOk="0">
                    <a:moveTo>
                      <a:pt x="3373" y="7270"/>
                    </a:moveTo>
                    <a:lnTo>
                      <a:pt x="3373" y="7270"/>
                    </a:lnTo>
                    <a:cubicBezTo>
                      <a:pt x="3373" y="7277"/>
                      <a:pt x="3379" y="7277"/>
                      <a:pt x="3379" y="7277"/>
                    </a:cubicBezTo>
                    <a:lnTo>
                      <a:pt x="3379" y="7277"/>
                    </a:lnTo>
                    <a:cubicBezTo>
                      <a:pt x="3379" y="7277"/>
                      <a:pt x="3379" y="7277"/>
                      <a:pt x="3379" y="7277"/>
                    </a:cubicBezTo>
                    <a:lnTo>
                      <a:pt x="3379" y="7277"/>
                    </a:lnTo>
                    <a:lnTo>
                      <a:pt x="3379" y="7277"/>
                    </a:lnTo>
                    <a:cubicBezTo>
                      <a:pt x="6758" y="9618"/>
                      <a:pt x="8904" y="6136"/>
                      <a:pt x="10033" y="4294"/>
                    </a:cubicBezTo>
                    <a:lnTo>
                      <a:pt x="10033" y="4294"/>
                    </a:lnTo>
                    <a:cubicBezTo>
                      <a:pt x="10033" y="4294"/>
                      <a:pt x="9008" y="2900"/>
                      <a:pt x="7264" y="1687"/>
                    </a:cubicBezTo>
                    <a:lnTo>
                      <a:pt x="7264" y="1687"/>
                    </a:lnTo>
                    <a:cubicBezTo>
                      <a:pt x="5519" y="474"/>
                      <a:pt x="3859" y="1"/>
                      <a:pt x="3859" y="1"/>
                    </a:cubicBezTo>
                    <a:lnTo>
                      <a:pt x="3859" y="1"/>
                    </a:lnTo>
                    <a:cubicBezTo>
                      <a:pt x="2523" y="1693"/>
                      <a:pt x="1" y="4923"/>
                      <a:pt x="3373" y="7270"/>
                    </a:cubicBezTo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9" name="Google Shape;3679;p45"/>
              <p:cNvSpPr/>
              <p:nvPr/>
            </p:nvSpPr>
            <p:spPr>
              <a:xfrm>
                <a:off x="1387275" y="1278925"/>
                <a:ext cx="139450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5578" h="4210" extrusionOk="0">
                    <a:moveTo>
                      <a:pt x="0" y="260"/>
                    </a:moveTo>
                    <a:cubicBezTo>
                      <a:pt x="0" y="260"/>
                      <a:pt x="195" y="1648"/>
                      <a:pt x="2036" y="2932"/>
                    </a:cubicBezTo>
                    <a:lnTo>
                      <a:pt x="2036" y="2932"/>
                    </a:lnTo>
                    <a:cubicBezTo>
                      <a:pt x="3878" y="4209"/>
                      <a:pt x="5259" y="3898"/>
                      <a:pt x="5259" y="3898"/>
                    </a:cubicBezTo>
                    <a:lnTo>
                      <a:pt x="5259" y="3898"/>
                    </a:lnTo>
                    <a:cubicBezTo>
                      <a:pt x="5259" y="3898"/>
                      <a:pt x="5577" y="3619"/>
                      <a:pt x="5376" y="3295"/>
                    </a:cubicBezTo>
                    <a:lnTo>
                      <a:pt x="5376" y="3295"/>
                    </a:lnTo>
                    <a:cubicBezTo>
                      <a:pt x="5376" y="3295"/>
                      <a:pt x="2075" y="3392"/>
                      <a:pt x="499" y="7"/>
                    </a:cubicBezTo>
                    <a:lnTo>
                      <a:pt x="499" y="7"/>
                    </a:lnTo>
                    <a:cubicBezTo>
                      <a:pt x="499" y="7"/>
                      <a:pt x="480" y="0"/>
                      <a:pt x="454" y="0"/>
                    </a:cubicBezTo>
                    <a:lnTo>
                      <a:pt x="454" y="0"/>
                    </a:lnTo>
                    <a:cubicBezTo>
                      <a:pt x="376" y="0"/>
                      <a:pt x="188" y="26"/>
                      <a:pt x="0" y="2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0" name="Google Shape;3680;p45"/>
              <p:cNvSpPr/>
              <p:nvPr/>
            </p:nvSpPr>
            <p:spPr>
              <a:xfrm>
                <a:off x="1715550" y="760950"/>
                <a:ext cx="149675" cy="170250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810" extrusionOk="0">
                    <a:moveTo>
                      <a:pt x="4975" y="4780"/>
                    </a:moveTo>
                    <a:cubicBezTo>
                      <a:pt x="3957" y="6239"/>
                      <a:pt x="2251" y="6810"/>
                      <a:pt x="1155" y="6051"/>
                    </a:cubicBezTo>
                    <a:cubicBezTo>
                      <a:pt x="66" y="5286"/>
                      <a:pt x="1" y="3489"/>
                      <a:pt x="1019" y="2030"/>
                    </a:cubicBezTo>
                    <a:cubicBezTo>
                      <a:pt x="2031" y="571"/>
                      <a:pt x="3743" y="0"/>
                      <a:pt x="4832" y="759"/>
                    </a:cubicBezTo>
                    <a:cubicBezTo>
                      <a:pt x="5928" y="1518"/>
                      <a:pt x="5986" y="3321"/>
                      <a:pt x="4975" y="478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1" name="Google Shape;3681;p45"/>
              <p:cNvSpPr/>
              <p:nvPr/>
            </p:nvSpPr>
            <p:spPr>
              <a:xfrm>
                <a:off x="1719300" y="780575"/>
                <a:ext cx="130200" cy="148025"/>
              </a:xfrm>
              <a:custGeom>
                <a:avLst/>
                <a:gdLst/>
                <a:ahLst/>
                <a:cxnLst/>
                <a:rect l="l" t="t" r="r" b="b"/>
                <a:pathLst>
                  <a:path w="5208" h="5921" extrusionOk="0">
                    <a:moveTo>
                      <a:pt x="4325" y="4157"/>
                    </a:moveTo>
                    <a:cubicBezTo>
                      <a:pt x="3443" y="5428"/>
                      <a:pt x="1958" y="5921"/>
                      <a:pt x="1005" y="5266"/>
                    </a:cubicBezTo>
                    <a:cubicBezTo>
                      <a:pt x="58" y="4604"/>
                      <a:pt x="0" y="3035"/>
                      <a:pt x="888" y="1764"/>
                    </a:cubicBezTo>
                    <a:cubicBezTo>
                      <a:pt x="1770" y="499"/>
                      <a:pt x="3255" y="0"/>
                      <a:pt x="4202" y="662"/>
                    </a:cubicBezTo>
                    <a:cubicBezTo>
                      <a:pt x="5155" y="1323"/>
                      <a:pt x="5207" y="2892"/>
                      <a:pt x="4325" y="4157"/>
                    </a:cubicBezTo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2" name="Google Shape;3682;p45"/>
              <p:cNvSpPr/>
              <p:nvPr/>
            </p:nvSpPr>
            <p:spPr>
              <a:xfrm>
                <a:off x="1725275" y="781225"/>
                <a:ext cx="130225" cy="138800"/>
              </a:xfrm>
              <a:custGeom>
                <a:avLst/>
                <a:gdLst/>
                <a:ahLst/>
                <a:cxnLst/>
                <a:rect l="l" t="t" r="r" b="b"/>
                <a:pathLst>
                  <a:path w="5209" h="5552" extrusionOk="0">
                    <a:moveTo>
                      <a:pt x="889" y="1394"/>
                    </a:moveTo>
                    <a:cubicBezTo>
                      <a:pt x="1" y="2665"/>
                      <a:pt x="59" y="4235"/>
                      <a:pt x="1006" y="4890"/>
                    </a:cubicBezTo>
                    <a:lnTo>
                      <a:pt x="1006" y="4890"/>
                    </a:lnTo>
                    <a:cubicBezTo>
                      <a:pt x="1959" y="5551"/>
                      <a:pt x="3444" y="5058"/>
                      <a:pt x="4326" y="3787"/>
                    </a:cubicBezTo>
                    <a:lnTo>
                      <a:pt x="4326" y="3787"/>
                    </a:lnTo>
                    <a:cubicBezTo>
                      <a:pt x="5208" y="2516"/>
                      <a:pt x="5156" y="953"/>
                      <a:pt x="4203" y="292"/>
                    </a:cubicBezTo>
                    <a:lnTo>
                      <a:pt x="4203" y="292"/>
                    </a:lnTo>
                    <a:cubicBezTo>
                      <a:pt x="3918" y="97"/>
                      <a:pt x="3587" y="0"/>
                      <a:pt x="3230" y="0"/>
                    </a:cubicBezTo>
                    <a:lnTo>
                      <a:pt x="3230" y="0"/>
                    </a:lnTo>
                    <a:cubicBezTo>
                      <a:pt x="2413" y="0"/>
                      <a:pt x="1505" y="506"/>
                      <a:pt x="889" y="1394"/>
                    </a:cubicBezTo>
                    <a:close/>
                  </a:path>
                </a:pathLst>
              </a:custGeom>
              <a:solidFill>
                <a:srgbClr val="B45F0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3" name="Google Shape;3683;p45"/>
              <p:cNvSpPr/>
              <p:nvPr/>
            </p:nvSpPr>
            <p:spPr>
              <a:xfrm>
                <a:off x="1316900" y="1298700"/>
                <a:ext cx="2012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6843" extrusionOk="0">
                    <a:moveTo>
                      <a:pt x="889" y="1"/>
                    </a:moveTo>
                    <a:cubicBezTo>
                      <a:pt x="889" y="1"/>
                      <a:pt x="1" y="2582"/>
                      <a:pt x="3068" y="4709"/>
                    </a:cubicBezTo>
                    <a:cubicBezTo>
                      <a:pt x="6129" y="6842"/>
                      <a:pt x="8048" y="5227"/>
                      <a:pt x="8048" y="5227"/>
                    </a:cubicBezTo>
                    <a:cubicBezTo>
                      <a:pt x="8048" y="5227"/>
                      <a:pt x="6479" y="6148"/>
                      <a:pt x="3464" y="4054"/>
                    </a:cubicBezTo>
                    <a:cubicBezTo>
                      <a:pt x="455" y="1959"/>
                      <a:pt x="889" y="1"/>
                      <a:pt x="889" y="1"/>
                    </a:cubicBezTo>
                    <a:close/>
                  </a:path>
                </a:pathLst>
              </a:custGeom>
              <a:solidFill>
                <a:srgbClr val="317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4" name="Google Shape;3684;p45"/>
              <p:cNvSpPr/>
              <p:nvPr/>
            </p:nvSpPr>
            <p:spPr>
              <a:xfrm>
                <a:off x="1496850" y="963925"/>
                <a:ext cx="202350" cy="261675"/>
              </a:xfrm>
              <a:custGeom>
                <a:avLst/>
                <a:gdLst/>
                <a:ahLst/>
                <a:cxnLst/>
                <a:rect l="l" t="t" r="r" b="b"/>
                <a:pathLst>
                  <a:path w="8094" h="10467" extrusionOk="0">
                    <a:moveTo>
                      <a:pt x="1" y="9663"/>
                    </a:moveTo>
                    <a:lnTo>
                      <a:pt x="6460" y="383"/>
                    </a:lnTo>
                    <a:cubicBezTo>
                      <a:pt x="6460" y="383"/>
                      <a:pt x="7458" y="0"/>
                      <a:pt x="8094" y="519"/>
                    </a:cubicBezTo>
                    <a:lnTo>
                      <a:pt x="1175" y="1046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5" name="Google Shape;3685;p45"/>
              <p:cNvSpPr/>
              <p:nvPr/>
            </p:nvSpPr>
            <p:spPr>
              <a:xfrm>
                <a:off x="1524750" y="975925"/>
                <a:ext cx="190825" cy="269150"/>
              </a:xfrm>
              <a:custGeom>
                <a:avLst/>
                <a:gdLst/>
                <a:ahLst/>
                <a:cxnLst/>
                <a:rect l="l" t="t" r="r" b="b"/>
                <a:pathLst>
                  <a:path w="7633" h="10766" extrusionOk="0">
                    <a:moveTo>
                      <a:pt x="1161" y="10765"/>
                    </a:moveTo>
                    <a:lnTo>
                      <a:pt x="7620" y="1485"/>
                    </a:lnTo>
                    <a:cubicBezTo>
                      <a:pt x="7620" y="1485"/>
                      <a:pt x="7633" y="415"/>
                      <a:pt x="6920" y="0"/>
                    </a:cubicBezTo>
                    <a:lnTo>
                      <a:pt x="0" y="994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6" name="Google Shape;3686;p45"/>
              <p:cNvSpPr/>
              <p:nvPr/>
            </p:nvSpPr>
            <p:spPr>
              <a:xfrm>
                <a:off x="1269900" y="641800"/>
                <a:ext cx="662450" cy="886325"/>
              </a:xfrm>
              <a:custGeom>
                <a:avLst/>
                <a:gdLst/>
                <a:ahLst/>
                <a:cxnLst/>
                <a:rect l="l" t="t" r="r" b="b"/>
                <a:pathLst>
                  <a:path w="26498" h="35453" extrusionOk="0">
                    <a:moveTo>
                      <a:pt x="26497" y="0"/>
                    </a:moveTo>
                    <a:cubicBezTo>
                      <a:pt x="26497" y="0"/>
                      <a:pt x="16199" y="6005"/>
                      <a:pt x="8787" y="16686"/>
                    </a:cubicBezTo>
                    <a:cubicBezTo>
                      <a:pt x="1375" y="27360"/>
                      <a:pt x="318" y="35453"/>
                      <a:pt x="318" y="35453"/>
                    </a:cubicBezTo>
                    <a:cubicBezTo>
                      <a:pt x="318" y="35453"/>
                      <a:pt x="0" y="26808"/>
                      <a:pt x="8567" y="15531"/>
                    </a:cubicBezTo>
                    <a:cubicBezTo>
                      <a:pt x="17139" y="4254"/>
                      <a:pt x="26497" y="0"/>
                      <a:pt x="26497" y="0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7" name="Google Shape;3687;p45"/>
              <p:cNvSpPr/>
              <p:nvPr/>
            </p:nvSpPr>
            <p:spPr>
              <a:xfrm>
                <a:off x="1329075" y="641800"/>
                <a:ext cx="603275" cy="922000"/>
              </a:xfrm>
              <a:custGeom>
                <a:avLst/>
                <a:gdLst/>
                <a:ahLst/>
                <a:cxnLst/>
                <a:rect l="l" t="t" r="r" b="b"/>
                <a:pathLst>
                  <a:path w="24131" h="36880" extrusionOk="0">
                    <a:moveTo>
                      <a:pt x="24130" y="0"/>
                    </a:moveTo>
                    <a:cubicBezTo>
                      <a:pt x="24130" y="0"/>
                      <a:pt x="22172" y="11861"/>
                      <a:pt x="14740" y="22522"/>
                    </a:cubicBezTo>
                    <a:cubicBezTo>
                      <a:pt x="7308" y="33183"/>
                      <a:pt x="0" y="36879"/>
                      <a:pt x="0" y="36879"/>
                    </a:cubicBezTo>
                    <a:cubicBezTo>
                      <a:pt x="0" y="36879"/>
                      <a:pt x="8437" y="33818"/>
                      <a:pt x="16024" y="21860"/>
                    </a:cubicBezTo>
                    <a:cubicBezTo>
                      <a:pt x="23618" y="9902"/>
                      <a:pt x="24130" y="0"/>
                      <a:pt x="24130" y="0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8" name="Google Shape;3688;p45"/>
              <p:cNvSpPr/>
              <p:nvPr/>
            </p:nvSpPr>
            <p:spPr>
              <a:xfrm>
                <a:off x="1647800" y="905550"/>
                <a:ext cx="119500" cy="119850"/>
              </a:xfrm>
              <a:custGeom>
                <a:avLst/>
                <a:gdLst/>
                <a:ahLst/>
                <a:cxnLst/>
                <a:rect l="l" t="t" r="r" b="b"/>
                <a:pathLst>
                  <a:path w="4780" h="4794" extrusionOk="0">
                    <a:moveTo>
                      <a:pt x="0" y="1343"/>
                    </a:moveTo>
                    <a:cubicBezTo>
                      <a:pt x="0" y="1343"/>
                      <a:pt x="1881" y="377"/>
                      <a:pt x="3152" y="1259"/>
                    </a:cubicBezTo>
                    <a:cubicBezTo>
                      <a:pt x="4416" y="2141"/>
                      <a:pt x="4053" y="4793"/>
                      <a:pt x="4053" y="4793"/>
                    </a:cubicBezTo>
                    <a:cubicBezTo>
                      <a:pt x="4053" y="4793"/>
                      <a:pt x="4780" y="1979"/>
                      <a:pt x="3359" y="987"/>
                    </a:cubicBezTo>
                    <a:cubicBezTo>
                      <a:pt x="1933" y="1"/>
                      <a:pt x="0" y="1343"/>
                      <a:pt x="0" y="134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9" name="Google Shape;3689;p45"/>
              <p:cNvSpPr/>
              <p:nvPr/>
            </p:nvSpPr>
            <p:spPr>
              <a:xfrm>
                <a:off x="1658325" y="641800"/>
                <a:ext cx="274025" cy="617050"/>
              </a:xfrm>
              <a:custGeom>
                <a:avLst/>
                <a:gdLst/>
                <a:ahLst/>
                <a:cxnLst/>
                <a:rect l="l" t="t" r="r" b="b"/>
                <a:pathLst>
                  <a:path w="10961" h="24682" extrusionOk="0">
                    <a:moveTo>
                      <a:pt x="3133" y="11128"/>
                    </a:moveTo>
                    <a:lnTo>
                      <a:pt x="2873" y="11498"/>
                    </a:lnTo>
                    <a:cubicBezTo>
                      <a:pt x="2873" y="11498"/>
                      <a:pt x="4767" y="12529"/>
                      <a:pt x="3263" y="16796"/>
                    </a:cubicBezTo>
                    <a:cubicBezTo>
                      <a:pt x="1758" y="21063"/>
                      <a:pt x="526" y="23125"/>
                      <a:pt x="526" y="23125"/>
                    </a:cubicBezTo>
                    <a:lnTo>
                      <a:pt x="1" y="24681"/>
                    </a:lnTo>
                    <a:cubicBezTo>
                      <a:pt x="1" y="24681"/>
                      <a:pt x="4138" y="18916"/>
                      <a:pt x="6939" y="12457"/>
                    </a:cubicBezTo>
                    <a:cubicBezTo>
                      <a:pt x="9734" y="6005"/>
                      <a:pt x="10960" y="0"/>
                      <a:pt x="10960" y="0"/>
                    </a:cubicBezTo>
                    <a:lnTo>
                      <a:pt x="7121" y="5525"/>
                    </a:lnTo>
                    <a:cubicBezTo>
                      <a:pt x="7121" y="5525"/>
                      <a:pt x="8710" y="6744"/>
                      <a:pt x="7134" y="9500"/>
                    </a:cubicBezTo>
                    <a:cubicBezTo>
                      <a:pt x="5552" y="12256"/>
                      <a:pt x="3133" y="11128"/>
                      <a:pt x="3133" y="11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0" name="Google Shape;3690;p45"/>
              <p:cNvSpPr/>
              <p:nvPr/>
            </p:nvSpPr>
            <p:spPr>
              <a:xfrm>
                <a:off x="1341550" y="1433250"/>
                <a:ext cx="1478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5915" h="4677" extrusionOk="0">
                    <a:moveTo>
                      <a:pt x="3256" y="1"/>
                    </a:moveTo>
                    <a:cubicBezTo>
                      <a:pt x="4021" y="455"/>
                      <a:pt x="4780" y="636"/>
                      <a:pt x="4507" y="1188"/>
                    </a:cubicBezTo>
                    <a:cubicBezTo>
                      <a:pt x="4040" y="2128"/>
                      <a:pt x="1699" y="3905"/>
                      <a:pt x="0" y="4677"/>
                    </a:cubicBezTo>
                    <a:cubicBezTo>
                      <a:pt x="0" y="4677"/>
                      <a:pt x="2504" y="3749"/>
                      <a:pt x="5915" y="351"/>
                    </a:cubicBezTo>
                    <a:cubicBezTo>
                      <a:pt x="5915" y="351"/>
                      <a:pt x="4864" y="740"/>
                      <a:pt x="3256" y="1"/>
                    </a:cubicBezTo>
                  </a:path>
                </a:pathLst>
              </a:custGeom>
              <a:solidFill>
                <a:srgbClr val="317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1" name="Google Shape;3691;p45"/>
              <p:cNvSpPr/>
              <p:nvPr/>
            </p:nvSpPr>
            <p:spPr>
              <a:xfrm>
                <a:off x="1333600" y="1285075"/>
                <a:ext cx="170100" cy="158275"/>
              </a:xfrm>
              <a:custGeom>
                <a:avLst/>
                <a:gdLst/>
                <a:ahLst/>
                <a:cxnLst/>
                <a:rect l="l" t="t" r="r" b="b"/>
                <a:pathLst>
                  <a:path w="6804" h="6331" extrusionOk="0">
                    <a:moveTo>
                      <a:pt x="1946" y="1"/>
                    </a:moveTo>
                    <a:cubicBezTo>
                      <a:pt x="1946" y="1"/>
                      <a:pt x="1" y="2037"/>
                      <a:pt x="1064" y="3807"/>
                    </a:cubicBezTo>
                    <a:cubicBezTo>
                      <a:pt x="2569" y="6330"/>
                      <a:pt x="6803" y="4086"/>
                      <a:pt x="6803" y="4086"/>
                    </a:cubicBezTo>
                    <a:cubicBezTo>
                      <a:pt x="6803" y="4086"/>
                      <a:pt x="5467" y="4287"/>
                      <a:pt x="3814" y="3204"/>
                    </a:cubicBezTo>
                    <a:cubicBezTo>
                      <a:pt x="2160" y="2128"/>
                      <a:pt x="1946" y="1"/>
                      <a:pt x="1946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2" name="Google Shape;3692;p45"/>
              <p:cNvSpPr/>
              <p:nvPr/>
            </p:nvSpPr>
            <p:spPr>
              <a:xfrm>
                <a:off x="1304425" y="1361275"/>
                <a:ext cx="157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916" extrusionOk="0">
                    <a:moveTo>
                      <a:pt x="415" y="72"/>
                    </a:moveTo>
                    <a:cubicBezTo>
                      <a:pt x="208" y="1"/>
                      <a:pt x="13" y="487"/>
                      <a:pt x="7" y="617"/>
                    </a:cubicBezTo>
                    <a:cubicBezTo>
                      <a:pt x="0" y="811"/>
                      <a:pt x="156" y="844"/>
                      <a:pt x="156" y="844"/>
                    </a:cubicBezTo>
                    <a:cubicBezTo>
                      <a:pt x="156" y="844"/>
                      <a:pt x="305" y="915"/>
                      <a:pt x="415" y="753"/>
                    </a:cubicBezTo>
                    <a:cubicBezTo>
                      <a:pt x="487" y="649"/>
                      <a:pt x="629" y="143"/>
                      <a:pt x="415" y="72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3" name="Google Shape;3693;p45"/>
              <p:cNvSpPr/>
              <p:nvPr/>
            </p:nvSpPr>
            <p:spPr>
              <a:xfrm>
                <a:off x="1306375" y="1361450"/>
                <a:ext cx="1330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545" extrusionOk="0">
                    <a:moveTo>
                      <a:pt x="0" y="383"/>
                    </a:moveTo>
                    <a:cubicBezTo>
                      <a:pt x="0" y="383"/>
                      <a:pt x="123" y="182"/>
                      <a:pt x="286" y="240"/>
                    </a:cubicBezTo>
                    <a:cubicBezTo>
                      <a:pt x="441" y="292"/>
                      <a:pt x="415" y="545"/>
                      <a:pt x="415" y="545"/>
                    </a:cubicBezTo>
                    <a:cubicBezTo>
                      <a:pt x="415" y="545"/>
                      <a:pt x="532" y="130"/>
                      <a:pt x="337" y="65"/>
                    </a:cubicBezTo>
                    <a:cubicBezTo>
                      <a:pt x="149" y="0"/>
                      <a:pt x="0" y="383"/>
                      <a:pt x="0" y="383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4" name="Google Shape;3694;p45"/>
              <p:cNvSpPr/>
              <p:nvPr/>
            </p:nvSpPr>
            <p:spPr>
              <a:xfrm>
                <a:off x="1281400" y="1445100"/>
                <a:ext cx="15925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915" extrusionOk="0">
                    <a:moveTo>
                      <a:pt x="422" y="72"/>
                    </a:moveTo>
                    <a:cubicBezTo>
                      <a:pt x="215" y="0"/>
                      <a:pt x="20" y="487"/>
                      <a:pt x="14" y="616"/>
                    </a:cubicBezTo>
                    <a:cubicBezTo>
                      <a:pt x="1" y="811"/>
                      <a:pt x="163" y="843"/>
                      <a:pt x="163" y="843"/>
                    </a:cubicBezTo>
                    <a:cubicBezTo>
                      <a:pt x="163" y="843"/>
                      <a:pt x="305" y="915"/>
                      <a:pt x="416" y="753"/>
                    </a:cubicBezTo>
                    <a:cubicBezTo>
                      <a:pt x="493" y="649"/>
                      <a:pt x="636" y="143"/>
                      <a:pt x="422" y="72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5" name="Google Shape;3695;p45"/>
              <p:cNvSpPr/>
              <p:nvPr/>
            </p:nvSpPr>
            <p:spPr>
              <a:xfrm>
                <a:off x="1283350" y="1445250"/>
                <a:ext cx="13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46" extrusionOk="0">
                    <a:moveTo>
                      <a:pt x="0" y="383"/>
                    </a:moveTo>
                    <a:cubicBezTo>
                      <a:pt x="0" y="383"/>
                      <a:pt x="124" y="182"/>
                      <a:pt x="286" y="241"/>
                    </a:cubicBezTo>
                    <a:cubicBezTo>
                      <a:pt x="448" y="293"/>
                      <a:pt x="422" y="546"/>
                      <a:pt x="422" y="546"/>
                    </a:cubicBezTo>
                    <a:cubicBezTo>
                      <a:pt x="422" y="546"/>
                      <a:pt x="532" y="131"/>
                      <a:pt x="344" y="66"/>
                    </a:cubicBezTo>
                    <a:cubicBezTo>
                      <a:pt x="156" y="1"/>
                      <a:pt x="0" y="383"/>
                      <a:pt x="0" y="383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6" name="Google Shape;3696;p45"/>
              <p:cNvSpPr/>
              <p:nvPr/>
            </p:nvSpPr>
            <p:spPr>
              <a:xfrm>
                <a:off x="1452750" y="1467625"/>
                <a:ext cx="222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825" extrusionOk="0">
                    <a:moveTo>
                      <a:pt x="747" y="176"/>
                    </a:moveTo>
                    <a:cubicBezTo>
                      <a:pt x="889" y="351"/>
                      <a:pt x="500" y="701"/>
                      <a:pt x="384" y="747"/>
                    </a:cubicBezTo>
                    <a:cubicBezTo>
                      <a:pt x="202" y="824"/>
                      <a:pt x="118" y="688"/>
                      <a:pt x="118" y="688"/>
                    </a:cubicBezTo>
                    <a:cubicBezTo>
                      <a:pt x="118" y="688"/>
                      <a:pt x="1" y="578"/>
                      <a:pt x="111" y="416"/>
                    </a:cubicBezTo>
                    <a:cubicBezTo>
                      <a:pt x="183" y="312"/>
                      <a:pt x="611" y="1"/>
                      <a:pt x="747" y="17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7" name="Google Shape;3697;p45"/>
              <p:cNvSpPr/>
              <p:nvPr/>
            </p:nvSpPr>
            <p:spPr>
              <a:xfrm>
                <a:off x="1459575" y="1468125"/>
                <a:ext cx="151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84" extrusionOk="0">
                    <a:moveTo>
                      <a:pt x="299" y="584"/>
                    </a:moveTo>
                    <a:cubicBezTo>
                      <a:pt x="299" y="584"/>
                      <a:pt x="441" y="402"/>
                      <a:pt x="338" y="266"/>
                    </a:cubicBezTo>
                    <a:cubicBezTo>
                      <a:pt x="227" y="136"/>
                      <a:pt x="0" y="253"/>
                      <a:pt x="0" y="253"/>
                    </a:cubicBezTo>
                    <a:cubicBezTo>
                      <a:pt x="0" y="253"/>
                      <a:pt x="351" y="0"/>
                      <a:pt x="474" y="156"/>
                    </a:cubicBezTo>
                    <a:cubicBezTo>
                      <a:pt x="603" y="311"/>
                      <a:pt x="299" y="584"/>
                      <a:pt x="299" y="584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8" name="Google Shape;3698;p45"/>
              <p:cNvSpPr/>
              <p:nvPr/>
            </p:nvSpPr>
            <p:spPr>
              <a:xfrm>
                <a:off x="1382075" y="1518375"/>
                <a:ext cx="222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825" extrusionOk="0">
                    <a:moveTo>
                      <a:pt x="753" y="169"/>
                    </a:moveTo>
                    <a:cubicBezTo>
                      <a:pt x="889" y="344"/>
                      <a:pt x="500" y="694"/>
                      <a:pt x="383" y="746"/>
                    </a:cubicBezTo>
                    <a:cubicBezTo>
                      <a:pt x="202" y="824"/>
                      <a:pt x="117" y="688"/>
                      <a:pt x="117" y="688"/>
                    </a:cubicBezTo>
                    <a:cubicBezTo>
                      <a:pt x="117" y="688"/>
                      <a:pt x="1" y="571"/>
                      <a:pt x="111" y="416"/>
                    </a:cubicBezTo>
                    <a:cubicBezTo>
                      <a:pt x="189" y="305"/>
                      <a:pt x="610" y="1"/>
                      <a:pt x="753" y="169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9" name="Google Shape;3699;p45"/>
              <p:cNvSpPr/>
              <p:nvPr/>
            </p:nvSpPr>
            <p:spPr>
              <a:xfrm>
                <a:off x="1388875" y="1518700"/>
                <a:ext cx="151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1" extrusionOk="0">
                    <a:moveTo>
                      <a:pt x="299" y="591"/>
                    </a:moveTo>
                    <a:cubicBezTo>
                      <a:pt x="299" y="591"/>
                      <a:pt x="442" y="403"/>
                      <a:pt x="338" y="273"/>
                    </a:cubicBezTo>
                    <a:cubicBezTo>
                      <a:pt x="228" y="143"/>
                      <a:pt x="1" y="253"/>
                      <a:pt x="1" y="253"/>
                    </a:cubicBezTo>
                    <a:cubicBezTo>
                      <a:pt x="1" y="253"/>
                      <a:pt x="351" y="0"/>
                      <a:pt x="481" y="156"/>
                    </a:cubicBezTo>
                    <a:cubicBezTo>
                      <a:pt x="604" y="312"/>
                      <a:pt x="299" y="591"/>
                      <a:pt x="299" y="591"/>
                    </a:cubicBezTo>
                  </a:path>
                </a:pathLst>
              </a:custGeom>
              <a:solidFill>
                <a:srgbClr val="00F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0" name="Google Shape;3700;p45"/>
              <p:cNvSpPr/>
              <p:nvPr/>
            </p:nvSpPr>
            <p:spPr>
              <a:xfrm>
                <a:off x="1287250" y="1365175"/>
                <a:ext cx="179150" cy="165375"/>
              </a:xfrm>
              <a:custGeom>
                <a:avLst/>
                <a:gdLst/>
                <a:ahLst/>
                <a:cxnLst/>
                <a:rect l="l" t="t" r="r" b="b"/>
                <a:pathLst>
                  <a:path w="7166" h="6615" extrusionOk="0">
                    <a:moveTo>
                      <a:pt x="0" y="3703"/>
                    </a:moveTo>
                    <a:lnTo>
                      <a:pt x="45" y="3729"/>
                    </a:lnTo>
                    <a:cubicBezTo>
                      <a:pt x="1012" y="4118"/>
                      <a:pt x="1868" y="4397"/>
                      <a:pt x="2620" y="4585"/>
                    </a:cubicBezTo>
                    <a:lnTo>
                      <a:pt x="2620" y="4585"/>
                    </a:lnTo>
                    <a:cubicBezTo>
                      <a:pt x="3028" y="5240"/>
                      <a:pt x="3528" y="5915"/>
                      <a:pt x="4144" y="6576"/>
                    </a:cubicBezTo>
                    <a:lnTo>
                      <a:pt x="4144" y="6576"/>
                    </a:lnTo>
                    <a:lnTo>
                      <a:pt x="4183" y="6615"/>
                    </a:lnTo>
                    <a:lnTo>
                      <a:pt x="7166" y="4637"/>
                    </a:lnTo>
                    <a:lnTo>
                      <a:pt x="7101" y="4533"/>
                    </a:lnTo>
                    <a:cubicBezTo>
                      <a:pt x="7088" y="4540"/>
                      <a:pt x="5726" y="5221"/>
                      <a:pt x="2691" y="4475"/>
                    </a:cubicBezTo>
                    <a:lnTo>
                      <a:pt x="2691" y="4475"/>
                    </a:lnTo>
                    <a:cubicBezTo>
                      <a:pt x="1310" y="2244"/>
                      <a:pt x="1051" y="331"/>
                      <a:pt x="1051" y="305"/>
                    </a:cubicBezTo>
                    <a:lnTo>
                      <a:pt x="1051" y="305"/>
                    </a:lnTo>
                    <a:lnTo>
                      <a:pt x="1012" y="0"/>
                    </a:lnTo>
                    <a:close/>
                    <a:moveTo>
                      <a:pt x="143" y="3632"/>
                    </a:moveTo>
                    <a:lnTo>
                      <a:pt x="979" y="590"/>
                    </a:lnTo>
                    <a:cubicBezTo>
                      <a:pt x="1096" y="1194"/>
                      <a:pt x="1479" y="2711"/>
                      <a:pt x="2523" y="4436"/>
                    </a:cubicBezTo>
                    <a:lnTo>
                      <a:pt x="2523" y="4436"/>
                    </a:lnTo>
                    <a:cubicBezTo>
                      <a:pt x="1822" y="4248"/>
                      <a:pt x="1025" y="3995"/>
                      <a:pt x="143" y="3632"/>
                    </a:cubicBezTo>
                    <a:close/>
                    <a:moveTo>
                      <a:pt x="2788" y="4631"/>
                    </a:moveTo>
                    <a:cubicBezTo>
                      <a:pt x="4812" y="5117"/>
                      <a:pt x="6070" y="4961"/>
                      <a:pt x="6692" y="4806"/>
                    </a:cubicBezTo>
                    <a:lnTo>
                      <a:pt x="6692" y="4806"/>
                    </a:lnTo>
                    <a:lnTo>
                      <a:pt x="4202" y="6459"/>
                    </a:lnTo>
                    <a:cubicBezTo>
                      <a:pt x="3638" y="5850"/>
                      <a:pt x="3171" y="5227"/>
                      <a:pt x="2788" y="463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1" name="Google Shape;3701;p45"/>
              <p:cNvSpPr/>
              <p:nvPr/>
            </p:nvSpPr>
            <p:spPr>
              <a:xfrm>
                <a:off x="1573700" y="790950"/>
                <a:ext cx="155350" cy="183525"/>
              </a:xfrm>
              <a:custGeom>
                <a:avLst/>
                <a:gdLst/>
                <a:ahLst/>
                <a:cxnLst/>
                <a:rect l="l" t="t" r="r" b="b"/>
                <a:pathLst>
                  <a:path w="6214" h="7341" extrusionOk="0">
                    <a:moveTo>
                      <a:pt x="1" y="6368"/>
                    </a:moveTo>
                    <a:lnTo>
                      <a:pt x="351" y="7341"/>
                    </a:lnTo>
                    <a:cubicBezTo>
                      <a:pt x="351" y="7341"/>
                      <a:pt x="3619" y="3690"/>
                      <a:pt x="6213" y="1252"/>
                    </a:cubicBezTo>
                    <a:lnTo>
                      <a:pt x="6213" y="1252"/>
                    </a:lnTo>
                    <a:lnTo>
                      <a:pt x="6168" y="0"/>
                    </a:lnTo>
                    <a:cubicBezTo>
                      <a:pt x="6168" y="0"/>
                      <a:pt x="3425" y="2464"/>
                      <a:pt x="1" y="6368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2" name="Google Shape;3702;p45"/>
              <p:cNvSpPr/>
              <p:nvPr/>
            </p:nvSpPr>
            <p:spPr>
              <a:xfrm>
                <a:off x="1588775" y="885125"/>
                <a:ext cx="57900" cy="69900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796" extrusionOk="0">
                    <a:moveTo>
                      <a:pt x="2244" y="1"/>
                    </a:moveTo>
                    <a:lnTo>
                      <a:pt x="2316" y="345"/>
                    </a:lnTo>
                    <a:cubicBezTo>
                      <a:pt x="1577" y="1123"/>
                      <a:pt x="785" y="1972"/>
                      <a:pt x="53" y="2796"/>
                    </a:cubicBezTo>
                    <a:lnTo>
                      <a:pt x="1" y="2465"/>
                    </a:lnTo>
                    <a:cubicBezTo>
                      <a:pt x="1" y="2465"/>
                      <a:pt x="922" y="1402"/>
                      <a:pt x="22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3" name="Google Shape;3703;p45"/>
              <p:cNvSpPr/>
              <p:nvPr/>
            </p:nvSpPr>
            <p:spPr>
              <a:xfrm>
                <a:off x="1659800" y="811375"/>
                <a:ext cx="595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685" extrusionOk="0">
                    <a:moveTo>
                      <a:pt x="2380" y="305"/>
                    </a:moveTo>
                    <a:cubicBezTo>
                      <a:pt x="2380" y="305"/>
                      <a:pt x="1362" y="1323"/>
                      <a:pt x="52" y="2685"/>
                    </a:cubicBezTo>
                    <a:lnTo>
                      <a:pt x="0" y="2328"/>
                    </a:lnTo>
                    <a:cubicBezTo>
                      <a:pt x="713" y="1583"/>
                      <a:pt x="1511" y="772"/>
                      <a:pt x="2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4" name="Google Shape;3704;p45"/>
              <p:cNvSpPr/>
              <p:nvPr/>
            </p:nvSpPr>
            <p:spPr>
              <a:xfrm>
                <a:off x="1291125" y="1097675"/>
                <a:ext cx="56695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5" extrusionOk="0">
                    <a:moveTo>
                      <a:pt x="1" y="474"/>
                    </a:moveTo>
                    <a:lnTo>
                      <a:pt x="1" y="934"/>
                    </a:lnTo>
                    <a:lnTo>
                      <a:pt x="22678" y="604"/>
                    </a:lnTo>
                    <a:lnTo>
                      <a:pt x="2266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5" name="Google Shape;3705;p45"/>
              <p:cNvSpPr/>
              <p:nvPr/>
            </p:nvSpPr>
            <p:spPr>
              <a:xfrm>
                <a:off x="1489575" y="1101575"/>
                <a:ext cx="182400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7296" h="681" extrusionOk="0">
                    <a:moveTo>
                      <a:pt x="0" y="149"/>
                    </a:moveTo>
                    <a:lnTo>
                      <a:pt x="7" y="681"/>
                    </a:lnTo>
                    <a:lnTo>
                      <a:pt x="7289" y="558"/>
                    </a:lnTo>
                    <a:lnTo>
                      <a:pt x="7295" y="0"/>
                    </a:ln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6" name="Google Shape;3706;p45"/>
              <p:cNvSpPr/>
              <p:nvPr/>
            </p:nvSpPr>
            <p:spPr>
              <a:xfrm>
                <a:off x="1121400" y="1066700"/>
                <a:ext cx="251150" cy="103800"/>
              </a:xfrm>
              <a:custGeom>
                <a:avLst/>
                <a:gdLst/>
                <a:ahLst/>
                <a:cxnLst/>
                <a:rect l="l" t="t" r="r" b="b"/>
                <a:pathLst>
                  <a:path w="10046" h="4152" extrusionOk="0">
                    <a:moveTo>
                      <a:pt x="791" y="4151"/>
                    </a:moveTo>
                    <a:lnTo>
                      <a:pt x="6783" y="3814"/>
                    </a:lnTo>
                    <a:cubicBezTo>
                      <a:pt x="7231" y="3788"/>
                      <a:pt x="7639" y="3555"/>
                      <a:pt x="7892" y="3178"/>
                    </a:cubicBezTo>
                    <a:lnTo>
                      <a:pt x="7892" y="3178"/>
                    </a:lnTo>
                    <a:cubicBezTo>
                      <a:pt x="8113" y="2841"/>
                      <a:pt x="8385" y="2472"/>
                      <a:pt x="8566" y="2381"/>
                    </a:cubicBezTo>
                    <a:lnTo>
                      <a:pt x="8566" y="2381"/>
                    </a:lnTo>
                    <a:cubicBezTo>
                      <a:pt x="8897" y="2219"/>
                      <a:pt x="10045" y="2368"/>
                      <a:pt x="10045" y="2368"/>
                    </a:cubicBezTo>
                    <a:lnTo>
                      <a:pt x="10045" y="2368"/>
                    </a:lnTo>
                    <a:lnTo>
                      <a:pt x="10032" y="1466"/>
                    </a:lnTo>
                    <a:cubicBezTo>
                      <a:pt x="10032" y="1466"/>
                      <a:pt x="8949" y="1635"/>
                      <a:pt x="8638" y="1479"/>
                    </a:cubicBezTo>
                    <a:lnTo>
                      <a:pt x="8638" y="1479"/>
                    </a:lnTo>
                    <a:cubicBezTo>
                      <a:pt x="8456" y="1389"/>
                      <a:pt x="8216" y="1071"/>
                      <a:pt x="8015" y="766"/>
                    </a:cubicBezTo>
                    <a:lnTo>
                      <a:pt x="8015" y="766"/>
                    </a:lnTo>
                    <a:cubicBezTo>
                      <a:pt x="7762" y="364"/>
                      <a:pt x="7321" y="124"/>
                      <a:pt x="6848" y="111"/>
                    </a:cubicBezTo>
                    <a:lnTo>
                      <a:pt x="6848" y="111"/>
                    </a:lnTo>
                    <a:lnTo>
                      <a:pt x="798" y="1"/>
                    </a:lnTo>
                    <a:cubicBezTo>
                      <a:pt x="0" y="1907"/>
                      <a:pt x="791" y="4151"/>
                      <a:pt x="791" y="415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45"/>
              <p:cNvSpPr/>
              <p:nvPr/>
            </p:nvSpPr>
            <p:spPr>
              <a:xfrm>
                <a:off x="1231625" y="1103350"/>
                <a:ext cx="1409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7" h="902" extrusionOk="0">
                    <a:moveTo>
                      <a:pt x="5623" y="0"/>
                    </a:moveTo>
                    <a:cubicBezTo>
                      <a:pt x="5623" y="0"/>
                      <a:pt x="27" y="318"/>
                      <a:pt x="14" y="565"/>
                    </a:cubicBezTo>
                    <a:cubicBezTo>
                      <a:pt x="1" y="811"/>
                      <a:pt x="4949" y="824"/>
                      <a:pt x="5636" y="902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45"/>
              <p:cNvSpPr/>
              <p:nvPr/>
            </p:nvSpPr>
            <p:spPr>
              <a:xfrm>
                <a:off x="1823525" y="1050500"/>
                <a:ext cx="251150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46" h="4158" extrusionOk="0">
                    <a:moveTo>
                      <a:pt x="3263" y="338"/>
                    </a:moveTo>
                    <a:cubicBezTo>
                      <a:pt x="2815" y="364"/>
                      <a:pt x="2407" y="597"/>
                      <a:pt x="2154" y="980"/>
                    </a:cubicBezTo>
                    <a:lnTo>
                      <a:pt x="2154" y="980"/>
                    </a:lnTo>
                    <a:cubicBezTo>
                      <a:pt x="1933" y="1310"/>
                      <a:pt x="1667" y="1680"/>
                      <a:pt x="1486" y="1771"/>
                    </a:cubicBezTo>
                    <a:lnTo>
                      <a:pt x="1486" y="1771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14" y="2685"/>
                    </a:lnTo>
                    <a:cubicBezTo>
                      <a:pt x="14" y="2685"/>
                      <a:pt x="1097" y="2516"/>
                      <a:pt x="1408" y="2672"/>
                    </a:cubicBezTo>
                    <a:lnTo>
                      <a:pt x="1408" y="2672"/>
                    </a:lnTo>
                    <a:cubicBezTo>
                      <a:pt x="1590" y="2763"/>
                      <a:pt x="1829" y="3081"/>
                      <a:pt x="2030" y="3392"/>
                    </a:cubicBezTo>
                    <a:lnTo>
                      <a:pt x="2030" y="3392"/>
                    </a:lnTo>
                    <a:cubicBezTo>
                      <a:pt x="2283" y="3787"/>
                      <a:pt x="2724" y="4027"/>
                      <a:pt x="3198" y="4040"/>
                    </a:cubicBezTo>
                    <a:lnTo>
                      <a:pt x="3198" y="4040"/>
                    </a:lnTo>
                    <a:lnTo>
                      <a:pt x="9248" y="4157"/>
                    </a:lnTo>
                    <a:cubicBezTo>
                      <a:pt x="10046" y="2244"/>
                      <a:pt x="9255" y="0"/>
                      <a:pt x="9255" y="0"/>
                    </a:cubicBezTo>
                    <a:lnTo>
                      <a:pt x="925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45"/>
              <p:cNvSpPr/>
              <p:nvPr/>
            </p:nvSpPr>
            <p:spPr>
              <a:xfrm>
                <a:off x="1823525" y="1095250"/>
                <a:ext cx="15727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6291" h="896" extrusionOk="0">
                    <a:moveTo>
                      <a:pt x="14" y="895"/>
                    </a:moveTo>
                    <a:cubicBezTo>
                      <a:pt x="14" y="895"/>
                      <a:pt x="6291" y="519"/>
                      <a:pt x="6285" y="324"/>
                    </a:cubicBezTo>
                    <a:cubicBezTo>
                      <a:pt x="6285" y="149"/>
                      <a:pt x="695" y="72"/>
                      <a:pt x="1" y="0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0" name="Google Shape;3710;p45"/>
              <p:cNvSpPr/>
              <p:nvPr/>
            </p:nvSpPr>
            <p:spPr>
              <a:xfrm>
                <a:off x="2052275" y="1050500"/>
                <a:ext cx="22400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896" h="4158" extrusionOk="0">
                    <a:moveTo>
                      <a:pt x="105" y="0"/>
                    </a:moveTo>
                    <a:lnTo>
                      <a:pt x="1" y="162"/>
                    </a:lnTo>
                    <a:cubicBezTo>
                      <a:pt x="1" y="162"/>
                      <a:pt x="617" y="2063"/>
                      <a:pt x="46" y="4014"/>
                    </a:cubicBezTo>
                    <a:lnTo>
                      <a:pt x="98" y="4157"/>
                    </a:lnTo>
                    <a:cubicBezTo>
                      <a:pt x="98" y="4157"/>
                      <a:pt x="896" y="2497"/>
                      <a:pt x="105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1" name="Google Shape;3711;p45"/>
              <p:cNvSpPr/>
              <p:nvPr/>
            </p:nvSpPr>
            <p:spPr>
              <a:xfrm>
                <a:off x="1372200" y="1103175"/>
                <a:ext cx="10725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9" extrusionOk="0">
                    <a:moveTo>
                      <a:pt x="0" y="7"/>
                    </a:moveTo>
                    <a:lnTo>
                      <a:pt x="13" y="909"/>
                    </a:lnTo>
                    <a:lnTo>
                      <a:pt x="428" y="902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45"/>
              <p:cNvSpPr/>
              <p:nvPr/>
            </p:nvSpPr>
            <p:spPr>
              <a:xfrm>
                <a:off x="1816225" y="1095250"/>
                <a:ext cx="76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2" extrusionOk="0">
                    <a:moveTo>
                      <a:pt x="1" y="0"/>
                    </a:moveTo>
                    <a:lnTo>
                      <a:pt x="7" y="902"/>
                    </a:lnTo>
                    <a:lnTo>
                      <a:pt x="306" y="895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45"/>
              <p:cNvSpPr/>
              <p:nvPr/>
            </p:nvSpPr>
            <p:spPr>
              <a:xfrm>
                <a:off x="1263250" y="1476550"/>
                <a:ext cx="104900" cy="1010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041" extrusionOk="0">
                    <a:moveTo>
                      <a:pt x="733" y="0"/>
                    </a:moveTo>
                    <a:cubicBezTo>
                      <a:pt x="733" y="0"/>
                      <a:pt x="590" y="2024"/>
                      <a:pt x="1576" y="2718"/>
                    </a:cubicBezTo>
                    <a:cubicBezTo>
                      <a:pt x="2568" y="3405"/>
                      <a:pt x="4196" y="2880"/>
                      <a:pt x="4196" y="2880"/>
                    </a:cubicBezTo>
                    <a:cubicBezTo>
                      <a:pt x="4196" y="2880"/>
                      <a:pt x="2601" y="4040"/>
                      <a:pt x="1304" y="3133"/>
                    </a:cubicBezTo>
                    <a:cubicBezTo>
                      <a:pt x="0" y="2231"/>
                      <a:pt x="733" y="0"/>
                      <a:pt x="733" y="0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714" name="Google Shape;3714;p45"/>
          <p:cNvGrpSpPr/>
          <p:nvPr/>
        </p:nvGrpSpPr>
        <p:grpSpPr>
          <a:xfrm>
            <a:off x="8748728" y="3502439"/>
            <a:ext cx="3186019" cy="3537424"/>
            <a:chOff x="6245524" y="2703418"/>
            <a:chExt cx="2389514" cy="2653068"/>
          </a:xfrm>
        </p:grpSpPr>
        <p:sp>
          <p:nvSpPr>
            <p:cNvPr id="3715" name="Google Shape;3715;p45"/>
            <p:cNvSpPr/>
            <p:nvPr/>
          </p:nvSpPr>
          <p:spPr>
            <a:xfrm rot="-4123469" flipH="1">
              <a:off x="6488995" y="3345079"/>
              <a:ext cx="1928476" cy="1633169"/>
            </a:xfrm>
            <a:custGeom>
              <a:avLst/>
              <a:gdLst/>
              <a:ahLst/>
              <a:cxnLst/>
              <a:rect l="l" t="t" r="r" b="b"/>
              <a:pathLst>
                <a:path w="28035" h="23742" extrusionOk="0">
                  <a:moveTo>
                    <a:pt x="27114" y="552"/>
                  </a:moveTo>
                  <a:cubicBezTo>
                    <a:pt x="27114" y="552"/>
                    <a:pt x="27114" y="558"/>
                    <a:pt x="27114" y="565"/>
                  </a:cubicBezTo>
                  <a:cubicBezTo>
                    <a:pt x="27094" y="532"/>
                    <a:pt x="27075" y="506"/>
                    <a:pt x="27055" y="480"/>
                  </a:cubicBezTo>
                  <a:cubicBezTo>
                    <a:pt x="26971" y="383"/>
                    <a:pt x="26841" y="305"/>
                    <a:pt x="26660" y="241"/>
                  </a:cubicBezTo>
                  <a:cubicBezTo>
                    <a:pt x="26368" y="111"/>
                    <a:pt x="25888" y="1"/>
                    <a:pt x="25175" y="85"/>
                  </a:cubicBezTo>
                  <a:cubicBezTo>
                    <a:pt x="24189" y="124"/>
                    <a:pt x="22866" y="370"/>
                    <a:pt x="21251" y="908"/>
                  </a:cubicBezTo>
                  <a:cubicBezTo>
                    <a:pt x="20953" y="986"/>
                    <a:pt x="20765" y="1032"/>
                    <a:pt x="20765" y="1032"/>
                  </a:cubicBezTo>
                  <a:cubicBezTo>
                    <a:pt x="20849" y="1019"/>
                    <a:pt x="20927" y="1006"/>
                    <a:pt x="20998" y="999"/>
                  </a:cubicBezTo>
                  <a:cubicBezTo>
                    <a:pt x="17743" y="2134"/>
                    <a:pt x="13379" y="4469"/>
                    <a:pt x="8327" y="8755"/>
                  </a:cubicBezTo>
                  <a:cubicBezTo>
                    <a:pt x="8308" y="8768"/>
                    <a:pt x="8295" y="8781"/>
                    <a:pt x="8275" y="8794"/>
                  </a:cubicBezTo>
                  <a:cubicBezTo>
                    <a:pt x="8158" y="8898"/>
                    <a:pt x="8042" y="9002"/>
                    <a:pt x="7925" y="9099"/>
                  </a:cubicBezTo>
                  <a:cubicBezTo>
                    <a:pt x="7873" y="9144"/>
                    <a:pt x="7828" y="9190"/>
                    <a:pt x="7776" y="9228"/>
                  </a:cubicBezTo>
                  <a:cubicBezTo>
                    <a:pt x="7692" y="9306"/>
                    <a:pt x="7601" y="9391"/>
                    <a:pt x="7510" y="9468"/>
                  </a:cubicBezTo>
                  <a:cubicBezTo>
                    <a:pt x="7465" y="9514"/>
                    <a:pt x="7419" y="9553"/>
                    <a:pt x="7374" y="9592"/>
                  </a:cubicBezTo>
                  <a:cubicBezTo>
                    <a:pt x="7251" y="9708"/>
                    <a:pt x="7127" y="9825"/>
                    <a:pt x="7004" y="9942"/>
                  </a:cubicBezTo>
                  <a:cubicBezTo>
                    <a:pt x="6978" y="9961"/>
                    <a:pt x="6959" y="9987"/>
                    <a:pt x="6933" y="10007"/>
                  </a:cubicBezTo>
                  <a:cubicBezTo>
                    <a:pt x="6829" y="10104"/>
                    <a:pt x="6732" y="10201"/>
                    <a:pt x="6635" y="10298"/>
                  </a:cubicBezTo>
                  <a:cubicBezTo>
                    <a:pt x="6589" y="10344"/>
                    <a:pt x="6544" y="10383"/>
                    <a:pt x="6505" y="10428"/>
                  </a:cubicBezTo>
                  <a:cubicBezTo>
                    <a:pt x="6421" y="10512"/>
                    <a:pt x="6336" y="10590"/>
                    <a:pt x="6258" y="10675"/>
                  </a:cubicBezTo>
                  <a:cubicBezTo>
                    <a:pt x="6220" y="10714"/>
                    <a:pt x="6181" y="10752"/>
                    <a:pt x="6142" y="10791"/>
                  </a:cubicBezTo>
                  <a:cubicBezTo>
                    <a:pt x="6031" y="10908"/>
                    <a:pt x="5915" y="11025"/>
                    <a:pt x="5804" y="11142"/>
                  </a:cubicBezTo>
                  <a:cubicBezTo>
                    <a:pt x="5785" y="11167"/>
                    <a:pt x="5759" y="11193"/>
                    <a:pt x="5733" y="11219"/>
                  </a:cubicBezTo>
                  <a:cubicBezTo>
                    <a:pt x="5642" y="11317"/>
                    <a:pt x="5558" y="11414"/>
                    <a:pt x="5474" y="11505"/>
                  </a:cubicBezTo>
                  <a:cubicBezTo>
                    <a:pt x="5435" y="11544"/>
                    <a:pt x="5396" y="11589"/>
                    <a:pt x="5364" y="11628"/>
                  </a:cubicBezTo>
                  <a:cubicBezTo>
                    <a:pt x="5286" y="11712"/>
                    <a:pt x="5208" y="11803"/>
                    <a:pt x="5130" y="11887"/>
                  </a:cubicBezTo>
                  <a:cubicBezTo>
                    <a:pt x="5098" y="11926"/>
                    <a:pt x="5065" y="11959"/>
                    <a:pt x="5039" y="11991"/>
                  </a:cubicBezTo>
                  <a:cubicBezTo>
                    <a:pt x="4936" y="12108"/>
                    <a:pt x="4838" y="12224"/>
                    <a:pt x="4735" y="12348"/>
                  </a:cubicBezTo>
                  <a:cubicBezTo>
                    <a:pt x="4715" y="12374"/>
                    <a:pt x="4689" y="12400"/>
                    <a:pt x="4670" y="12426"/>
                  </a:cubicBezTo>
                  <a:cubicBezTo>
                    <a:pt x="4592" y="12523"/>
                    <a:pt x="4514" y="12614"/>
                    <a:pt x="4436" y="12711"/>
                  </a:cubicBezTo>
                  <a:cubicBezTo>
                    <a:pt x="4404" y="12750"/>
                    <a:pt x="4378" y="12782"/>
                    <a:pt x="4345" y="12821"/>
                  </a:cubicBezTo>
                  <a:cubicBezTo>
                    <a:pt x="4268" y="12918"/>
                    <a:pt x="4196" y="13009"/>
                    <a:pt x="4125" y="13100"/>
                  </a:cubicBezTo>
                  <a:cubicBezTo>
                    <a:pt x="4105" y="13126"/>
                    <a:pt x="4080" y="13158"/>
                    <a:pt x="4060" y="13184"/>
                  </a:cubicBezTo>
                  <a:cubicBezTo>
                    <a:pt x="3969" y="13301"/>
                    <a:pt x="3879" y="13418"/>
                    <a:pt x="3788" y="13541"/>
                  </a:cubicBezTo>
                  <a:cubicBezTo>
                    <a:pt x="3768" y="13567"/>
                    <a:pt x="3749" y="13593"/>
                    <a:pt x="3729" y="13619"/>
                  </a:cubicBezTo>
                  <a:cubicBezTo>
                    <a:pt x="3658" y="13709"/>
                    <a:pt x="3587" y="13807"/>
                    <a:pt x="3522" y="13898"/>
                  </a:cubicBezTo>
                  <a:cubicBezTo>
                    <a:pt x="3496" y="13936"/>
                    <a:pt x="3470" y="13969"/>
                    <a:pt x="3451" y="14001"/>
                  </a:cubicBezTo>
                  <a:cubicBezTo>
                    <a:pt x="3379" y="14105"/>
                    <a:pt x="3308" y="14202"/>
                    <a:pt x="3237" y="14306"/>
                  </a:cubicBezTo>
                  <a:cubicBezTo>
                    <a:pt x="3224" y="14319"/>
                    <a:pt x="3211" y="14339"/>
                    <a:pt x="3198" y="14358"/>
                  </a:cubicBezTo>
                  <a:cubicBezTo>
                    <a:pt x="3113" y="14475"/>
                    <a:pt x="3035" y="14591"/>
                    <a:pt x="2958" y="14715"/>
                  </a:cubicBezTo>
                  <a:cubicBezTo>
                    <a:pt x="2938" y="14734"/>
                    <a:pt x="2925" y="14760"/>
                    <a:pt x="2912" y="14779"/>
                  </a:cubicBezTo>
                  <a:cubicBezTo>
                    <a:pt x="2847" y="14877"/>
                    <a:pt x="2783" y="14974"/>
                    <a:pt x="2724" y="15071"/>
                  </a:cubicBezTo>
                  <a:cubicBezTo>
                    <a:pt x="2705" y="15097"/>
                    <a:pt x="2685" y="15130"/>
                    <a:pt x="2666" y="15156"/>
                  </a:cubicBezTo>
                  <a:cubicBezTo>
                    <a:pt x="2595" y="15266"/>
                    <a:pt x="2530" y="15376"/>
                    <a:pt x="2458" y="15493"/>
                  </a:cubicBezTo>
                  <a:cubicBezTo>
                    <a:pt x="2458" y="15493"/>
                    <a:pt x="2452" y="15499"/>
                    <a:pt x="2452" y="15499"/>
                  </a:cubicBezTo>
                  <a:cubicBezTo>
                    <a:pt x="2381" y="15616"/>
                    <a:pt x="2309" y="15739"/>
                    <a:pt x="2238" y="15856"/>
                  </a:cubicBezTo>
                  <a:cubicBezTo>
                    <a:pt x="2225" y="15875"/>
                    <a:pt x="2218" y="15895"/>
                    <a:pt x="2205" y="15908"/>
                  </a:cubicBezTo>
                  <a:cubicBezTo>
                    <a:pt x="2147" y="16012"/>
                    <a:pt x="2089" y="16109"/>
                    <a:pt x="2037" y="16213"/>
                  </a:cubicBezTo>
                  <a:cubicBezTo>
                    <a:pt x="2024" y="16232"/>
                    <a:pt x="2011" y="16252"/>
                    <a:pt x="1998" y="16271"/>
                  </a:cubicBezTo>
                  <a:cubicBezTo>
                    <a:pt x="1868" y="16504"/>
                    <a:pt x="1745" y="16731"/>
                    <a:pt x="1628" y="16958"/>
                  </a:cubicBezTo>
                  <a:cubicBezTo>
                    <a:pt x="1622" y="16971"/>
                    <a:pt x="1615" y="16984"/>
                    <a:pt x="1609" y="16997"/>
                  </a:cubicBezTo>
                  <a:cubicBezTo>
                    <a:pt x="1557" y="17101"/>
                    <a:pt x="1505" y="17205"/>
                    <a:pt x="1453" y="17309"/>
                  </a:cubicBezTo>
                  <a:cubicBezTo>
                    <a:pt x="1447" y="17322"/>
                    <a:pt x="1440" y="17328"/>
                    <a:pt x="1434" y="17341"/>
                  </a:cubicBezTo>
                  <a:cubicBezTo>
                    <a:pt x="1324" y="17568"/>
                    <a:pt x="1220" y="17795"/>
                    <a:pt x="1122" y="18015"/>
                  </a:cubicBezTo>
                  <a:cubicBezTo>
                    <a:pt x="1116" y="18022"/>
                    <a:pt x="1116" y="18028"/>
                    <a:pt x="1116" y="18028"/>
                  </a:cubicBezTo>
                  <a:cubicBezTo>
                    <a:pt x="662" y="19053"/>
                    <a:pt x="357" y="19974"/>
                    <a:pt x="182" y="20758"/>
                  </a:cubicBezTo>
                  <a:cubicBezTo>
                    <a:pt x="182" y="20765"/>
                    <a:pt x="182" y="20771"/>
                    <a:pt x="182" y="20778"/>
                  </a:cubicBezTo>
                  <a:cubicBezTo>
                    <a:pt x="163" y="20869"/>
                    <a:pt x="143" y="20953"/>
                    <a:pt x="124" y="21044"/>
                  </a:cubicBezTo>
                  <a:cubicBezTo>
                    <a:pt x="124" y="21050"/>
                    <a:pt x="124" y="21057"/>
                    <a:pt x="124" y="21070"/>
                  </a:cubicBezTo>
                  <a:cubicBezTo>
                    <a:pt x="111" y="21135"/>
                    <a:pt x="98" y="21206"/>
                    <a:pt x="85" y="21271"/>
                  </a:cubicBezTo>
                  <a:cubicBezTo>
                    <a:pt x="78" y="21297"/>
                    <a:pt x="78" y="21323"/>
                    <a:pt x="72" y="21349"/>
                  </a:cubicBezTo>
                  <a:cubicBezTo>
                    <a:pt x="65" y="21407"/>
                    <a:pt x="59" y="21459"/>
                    <a:pt x="46" y="21517"/>
                  </a:cubicBezTo>
                  <a:cubicBezTo>
                    <a:pt x="46" y="21550"/>
                    <a:pt x="40" y="21582"/>
                    <a:pt x="40" y="21614"/>
                  </a:cubicBezTo>
                  <a:cubicBezTo>
                    <a:pt x="33" y="21660"/>
                    <a:pt x="27" y="21712"/>
                    <a:pt x="20" y="21757"/>
                  </a:cubicBezTo>
                  <a:cubicBezTo>
                    <a:pt x="20" y="21783"/>
                    <a:pt x="14" y="21809"/>
                    <a:pt x="14" y="21841"/>
                  </a:cubicBezTo>
                  <a:cubicBezTo>
                    <a:pt x="14" y="21887"/>
                    <a:pt x="7" y="21932"/>
                    <a:pt x="7" y="21971"/>
                  </a:cubicBezTo>
                  <a:cubicBezTo>
                    <a:pt x="1" y="21997"/>
                    <a:pt x="1" y="22023"/>
                    <a:pt x="1" y="22049"/>
                  </a:cubicBezTo>
                  <a:cubicBezTo>
                    <a:pt x="1" y="22101"/>
                    <a:pt x="1" y="22153"/>
                    <a:pt x="1" y="22198"/>
                  </a:cubicBezTo>
                  <a:cubicBezTo>
                    <a:pt x="1" y="22218"/>
                    <a:pt x="1" y="22237"/>
                    <a:pt x="1" y="22256"/>
                  </a:cubicBezTo>
                  <a:cubicBezTo>
                    <a:pt x="1" y="22308"/>
                    <a:pt x="1" y="22360"/>
                    <a:pt x="1" y="22406"/>
                  </a:cubicBezTo>
                  <a:cubicBezTo>
                    <a:pt x="1" y="22412"/>
                    <a:pt x="1" y="22419"/>
                    <a:pt x="1" y="22419"/>
                  </a:cubicBezTo>
                  <a:cubicBezTo>
                    <a:pt x="1" y="22419"/>
                    <a:pt x="1" y="22425"/>
                    <a:pt x="1" y="22425"/>
                  </a:cubicBezTo>
                  <a:cubicBezTo>
                    <a:pt x="7" y="22470"/>
                    <a:pt x="7" y="22516"/>
                    <a:pt x="14" y="22555"/>
                  </a:cubicBezTo>
                  <a:cubicBezTo>
                    <a:pt x="14" y="22568"/>
                    <a:pt x="14" y="22587"/>
                    <a:pt x="14" y="22600"/>
                  </a:cubicBezTo>
                  <a:cubicBezTo>
                    <a:pt x="20" y="22626"/>
                    <a:pt x="20" y="22652"/>
                    <a:pt x="27" y="22671"/>
                  </a:cubicBezTo>
                  <a:cubicBezTo>
                    <a:pt x="27" y="22697"/>
                    <a:pt x="33" y="22717"/>
                    <a:pt x="33" y="22736"/>
                  </a:cubicBezTo>
                  <a:cubicBezTo>
                    <a:pt x="40" y="22749"/>
                    <a:pt x="40" y="22769"/>
                    <a:pt x="46" y="22782"/>
                  </a:cubicBezTo>
                  <a:cubicBezTo>
                    <a:pt x="46" y="22808"/>
                    <a:pt x="52" y="22821"/>
                    <a:pt x="59" y="22840"/>
                  </a:cubicBezTo>
                  <a:cubicBezTo>
                    <a:pt x="59" y="22860"/>
                    <a:pt x="65" y="22873"/>
                    <a:pt x="72" y="22885"/>
                  </a:cubicBezTo>
                  <a:cubicBezTo>
                    <a:pt x="72" y="22905"/>
                    <a:pt x="78" y="22924"/>
                    <a:pt x="85" y="22937"/>
                  </a:cubicBezTo>
                  <a:cubicBezTo>
                    <a:pt x="91" y="22957"/>
                    <a:pt x="91" y="22970"/>
                    <a:pt x="98" y="22983"/>
                  </a:cubicBezTo>
                  <a:cubicBezTo>
                    <a:pt x="104" y="22996"/>
                    <a:pt x="111" y="23015"/>
                    <a:pt x="117" y="23028"/>
                  </a:cubicBezTo>
                  <a:cubicBezTo>
                    <a:pt x="124" y="23041"/>
                    <a:pt x="124" y="23054"/>
                    <a:pt x="130" y="23067"/>
                  </a:cubicBezTo>
                  <a:cubicBezTo>
                    <a:pt x="137" y="23080"/>
                    <a:pt x="143" y="23093"/>
                    <a:pt x="150" y="23106"/>
                  </a:cubicBezTo>
                  <a:cubicBezTo>
                    <a:pt x="156" y="23119"/>
                    <a:pt x="163" y="23132"/>
                    <a:pt x="176" y="23145"/>
                  </a:cubicBezTo>
                  <a:cubicBezTo>
                    <a:pt x="176" y="23158"/>
                    <a:pt x="182" y="23171"/>
                    <a:pt x="189" y="23177"/>
                  </a:cubicBezTo>
                  <a:cubicBezTo>
                    <a:pt x="202" y="23197"/>
                    <a:pt x="215" y="23210"/>
                    <a:pt x="228" y="23229"/>
                  </a:cubicBezTo>
                  <a:cubicBezTo>
                    <a:pt x="228" y="23229"/>
                    <a:pt x="234" y="23236"/>
                    <a:pt x="234" y="23236"/>
                  </a:cubicBezTo>
                  <a:cubicBezTo>
                    <a:pt x="241" y="23249"/>
                    <a:pt x="254" y="23255"/>
                    <a:pt x="260" y="23262"/>
                  </a:cubicBezTo>
                  <a:cubicBezTo>
                    <a:pt x="318" y="23326"/>
                    <a:pt x="396" y="23385"/>
                    <a:pt x="487" y="23430"/>
                  </a:cubicBezTo>
                  <a:cubicBezTo>
                    <a:pt x="493" y="23437"/>
                    <a:pt x="500" y="23437"/>
                    <a:pt x="500" y="23437"/>
                  </a:cubicBezTo>
                  <a:cubicBezTo>
                    <a:pt x="519" y="23450"/>
                    <a:pt x="545" y="23463"/>
                    <a:pt x="565" y="23469"/>
                  </a:cubicBezTo>
                  <a:cubicBezTo>
                    <a:pt x="727" y="23540"/>
                    <a:pt x="934" y="23605"/>
                    <a:pt x="1174" y="23644"/>
                  </a:cubicBezTo>
                  <a:cubicBezTo>
                    <a:pt x="1135" y="23651"/>
                    <a:pt x="1097" y="23664"/>
                    <a:pt x="1064" y="23670"/>
                  </a:cubicBezTo>
                  <a:lnTo>
                    <a:pt x="1421" y="23683"/>
                  </a:lnTo>
                  <a:cubicBezTo>
                    <a:pt x="1719" y="23722"/>
                    <a:pt x="2069" y="23735"/>
                    <a:pt x="2465" y="23722"/>
                  </a:cubicBezTo>
                  <a:lnTo>
                    <a:pt x="3016" y="23741"/>
                  </a:lnTo>
                  <a:cubicBezTo>
                    <a:pt x="5993" y="23495"/>
                    <a:pt x="10921" y="21913"/>
                    <a:pt x="15901" y="17685"/>
                  </a:cubicBezTo>
                  <a:cubicBezTo>
                    <a:pt x="26238" y="8911"/>
                    <a:pt x="28034" y="1635"/>
                    <a:pt x="27114" y="552"/>
                  </a:cubicBezTo>
                </a:path>
              </a:pathLst>
            </a:custGeom>
            <a:solidFill>
              <a:srgbClr val="434343">
                <a:alpha val="455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16" name="Google Shape;3716;p45"/>
            <p:cNvGrpSpPr/>
            <p:nvPr/>
          </p:nvGrpSpPr>
          <p:grpSpPr>
            <a:xfrm rot="-4174241" flipH="1">
              <a:off x="6413914" y="3084163"/>
              <a:ext cx="2052734" cy="1785292"/>
              <a:chOff x="3722775" y="721075"/>
              <a:chExt cx="823575" cy="716275"/>
            </a:xfrm>
          </p:grpSpPr>
          <p:sp>
            <p:nvSpPr>
              <p:cNvPr id="3717" name="Google Shape;3717;p45"/>
              <p:cNvSpPr/>
              <p:nvPr/>
            </p:nvSpPr>
            <p:spPr>
              <a:xfrm>
                <a:off x="3742050" y="740525"/>
                <a:ext cx="801725" cy="696825"/>
              </a:xfrm>
              <a:custGeom>
                <a:avLst/>
                <a:gdLst/>
                <a:ahLst/>
                <a:cxnLst/>
                <a:rect l="l" t="t" r="r" b="b"/>
                <a:pathLst>
                  <a:path w="32069" h="27873" extrusionOk="0">
                    <a:moveTo>
                      <a:pt x="9579" y="9955"/>
                    </a:moveTo>
                    <a:cubicBezTo>
                      <a:pt x="3866" y="14799"/>
                      <a:pt x="1155" y="20077"/>
                      <a:pt x="319" y="23398"/>
                    </a:cubicBezTo>
                    <a:lnTo>
                      <a:pt x="319" y="23398"/>
                    </a:lnTo>
                    <a:cubicBezTo>
                      <a:pt x="92" y="24299"/>
                      <a:pt x="1" y="25058"/>
                      <a:pt x="33" y="25622"/>
                    </a:cubicBezTo>
                    <a:lnTo>
                      <a:pt x="33" y="25622"/>
                    </a:lnTo>
                    <a:cubicBezTo>
                      <a:pt x="59" y="26063"/>
                      <a:pt x="150" y="26381"/>
                      <a:pt x="299" y="26562"/>
                    </a:cubicBezTo>
                    <a:lnTo>
                      <a:pt x="299" y="26562"/>
                    </a:lnTo>
                    <a:cubicBezTo>
                      <a:pt x="1428" y="27872"/>
                      <a:pt x="9722" y="27301"/>
                      <a:pt x="18197" y="20110"/>
                    </a:cubicBezTo>
                    <a:lnTo>
                      <a:pt x="18197" y="20110"/>
                    </a:lnTo>
                    <a:cubicBezTo>
                      <a:pt x="30123" y="9987"/>
                      <a:pt x="32068" y="1661"/>
                      <a:pt x="31050" y="467"/>
                    </a:cubicBezTo>
                    <a:lnTo>
                      <a:pt x="31050" y="467"/>
                    </a:lnTo>
                    <a:cubicBezTo>
                      <a:pt x="30810" y="188"/>
                      <a:pt x="30194" y="0"/>
                      <a:pt x="29241" y="0"/>
                    </a:cubicBezTo>
                    <a:lnTo>
                      <a:pt x="29241" y="0"/>
                    </a:lnTo>
                    <a:cubicBezTo>
                      <a:pt x="25966" y="0"/>
                      <a:pt x="18755" y="2160"/>
                      <a:pt x="9579" y="9955"/>
                    </a:cubicBezTo>
                    <a:close/>
                  </a:path>
                </a:pathLst>
              </a:custGeom>
              <a:solidFill>
                <a:srgbClr val="FFBA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8" name="Google Shape;3718;p45"/>
              <p:cNvSpPr/>
              <p:nvPr/>
            </p:nvSpPr>
            <p:spPr>
              <a:xfrm>
                <a:off x="3722775" y="721075"/>
                <a:ext cx="821000" cy="716275"/>
              </a:xfrm>
              <a:custGeom>
                <a:avLst/>
                <a:gdLst/>
                <a:ahLst/>
                <a:cxnLst/>
                <a:rect l="l" t="t" r="r" b="b"/>
                <a:pathLst>
                  <a:path w="32840" h="28651" extrusionOk="0">
                    <a:moveTo>
                      <a:pt x="31821" y="1245"/>
                    </a:moveTo>
                    <a:cubicBezTo>
                      <a:pt x="30764" y="0"/>
                      <a:pt x="22204" y="675"/>
                      <a:pt x="10350" y="10733"/>
                    </a:cubicBezTo>
                    <a:cubicBezTo>
                      <a:pt x="1874" y="17924"/>
                      <a:pt x="0" y="26063"/>
                      <a:pt x="1070" y="27340"/>
                    </a:cubicBezTo>
                    <a:cubicBezTo>
                      <a:pt x="2199" y="28650"/>
                      <a:pt x="9864" y="27781"/>
                      <a:pt x="18339" y="20589"/>
                    </a:cubicBezTo>
                    <a:cubicBezTo>
                      <a:pt x="30271" y="10467"/>
                      <a:pt x="32839" y="2439"/>
                      <a:pt x="31821" y="12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9" name="Google Shape;3719;p45"/>
              <p:cNvSpPr/>
              <p:nvPr/>
            </p:nvSpPr>
            <p:spPr>
              <a:xfrm>
                <a:off x="3861550" y="871525"/>
                <a:ext cx="480875" cy="452325"/>
              </a:xfrm>
              <a:custGeom>
                <a:avLst/>
                <a:gdLst/>
                <a:ahLst/>
                <a:cxnLst/>
                <a:rect l="l" t="t" r="r" b="b"/>
                <a:pathLst>
                  <a:path w="19235" h="18093" extrusionOk="0">
                    <a:moveTo>
                      <a:pt x="15609" y="4274"/>
                    </a:moveTo>
                    <a:cubicBezTo>
                      <a:pt x="11984" y="0"/>
                      <a:pt x="3067" y="6855"/>
                      <a:pt x="1537" y="10415"/>
                    </a:cubicBezTo>
                    <a:cubicBezTo>
                      <a:pt x="0" y="13981"/>
                      <a:pt x="1920" y="15894"/>
                      <a:pt x="1920" y="15894"/>
                    </a:cubicBezTo>
                    <a:cubicBezTo>
                      <a:pt x="1920" y="15894"/>
                      <a:pt x="3495" y="18093"/>
                      <a:pt x="7257" y="17165"/>
                    </a:cubicBezTo>
                    <a:cubicBezTo>
                      <a:pt x="11024" y="16232"/>
                      <a:pt x="19234" y="8547"/>
                      <a:pt x="15609" y="427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0" name="Google Shape;3720;p45"/>
              <p:cNvSpPr/>
              <p:nvPr/>
            </p:nvSpPr>
            <p:spPr>
              <a:xfrm>
                <a:off x="3874825" y="968150"/>
                <a:ext cx="434200" cy="326700"/>
              </a:xfrm>
              <a:custGeom>
                <a:avLst/>
                <a:gdLst/>
                <a:ahLst/>
                <a:cxnLst/>
                <a:rect l="l" t="t" r="r" b="b"/>
                <a:pathLst>
                  <a:path w="17368" h="13068" extrusionOk="0">
                    <a:moveTo>
                      <a:pt x="10944" y="0"/>
                    </a:moveTo>
                    <a:cubicBezTo>
                      <a:pt x="7253" y="0"/>
                      <a:pt x="2532" y="4001"/>
                      <a:pt x="1441" y="6543"/>
                    </a:cubicBezTo>
                    <a:cubicBezTo>
                      <a:pt x="1" y="9883"/>
                      <a:pt x="2024" y="11485"/>
                      <a:pt x="2024" y="11485"/>
                    </a:cubicBezTo>
                    <a:cubicBezTo>
                      <a:pt x="2024" y="11485"/>
                      <a:pt x="2902" y="13068"/>
                      <a:pt x="5260" y="13068"/>
                    </a:cubicBezTo>
                    <a:cubicBezTo>
                      <a:pt x="5717" y="13068"/>
                      <a:pt x="6230" y="13008"/>
                      <a:pt x="6803" y="12866"/>
                    </a:cubicBezTo>
                    <a:cubicBezTo>
                      <a:pt x="10331" y="11997"/>
                      <a:pt x="17367" y="5357"/>
                      <a:pt x="13969" y="1349"/>
                    </a:cubicBezTo>
                    <a:cubicBezTo>
                      <a:pt x="13158" y="394"/>
                      <a:pt x="12102" y="0"/>
                      <a:pt x="10944" y="0"/>
                    </a:cubicBezTo>
                    <a:close/>
                  </a:path>
                </a:pathLst>
              </a:custGeom>
              <a:solidFill>
                <a:srgbClr val="FFBD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45"/>
              <p:cNvSpPr/>
              <p:nvPr/>
            </p:nvSpPr>
            <p:spPr>
              <a:xfrm>
                <a:off x="3892500" y="982250"/>
                <a:ext cx="395925" cy="313400"/>
              </a:xfrm>
              <a:custGeom>
                <a:avLst/>
                <a:gdLst/>
                <a:ahLst/>
                <a:cxnLst/>
                <a:rect l="l" t="t" r="r" b="b"/>
                <a:pathLst>
                  <a:path w="15837" h="12536" extrusionOk="0">
                    <a:moveTo>
                      <a:pt x="1311" y="5973"/>
                    </a:moveTo>
                    <a:cubicBezTo>
                      <a:pt x="1" y="9014"/>
                      <a:pt x="1842" y="10480"/>
                      <a:pt x="1842" y="10480"/>
                    </a:cubicBezTo>
                    <a:lnTo>
                      <a:pt x="1842" y="10480"/>
                    </a:lnTo>
                    <a:cubicBezTo>
                      <a:pt x="1842" y="10480"/>
                      <a:pt x="2984" y="12535"/>
                      <a:pt x="6200" y="11738"/>
                    </a:cubicBezTo>
                    <a:lnTo>
                      <a:pt x="6200" y="11738"/>
                    </a:lnTo>
                    <a:cubicBezTo>
                      <a:pt x="9423" y="10940"/>
                      <a:pt x="15837" y="4890"/>
                      <a:pt x="12737" y="1232"/>
                    </a:cubicBezTo>
                    <a:lnTo>
                      <a:pt x="12737" y="1232"/>
                    </a:lnTo>
                    <a:cubicBezTo>
                      <a:pt x="11991" y="363"/>
                      <a:pt x="11031" y="0"/>
                      <a:pt x="9974" y="0"/>
                    </a:cubicBezTo>
                    <a:lnTo>
                      <a:pt x="9974" y="0"/>
                    </a:lnTo>
                    <a:cubicBezTo>
                      <a:pt x="6609" y="0"/>
                      <a:pt x="2303" y="3651"/>
                      <a:pt x="1311" y="5973"/>
                    </a:cubicBezTo>
                  </a:path>
                </a:pathLst>
              </a:custGeom>
              <a:solidFill>
                <a:srgbClr val="FD6D0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2" name="Google Shape;3722;p45"/>
              <p:cNvSpPr/>
              <p:nvPr/>
            </p:nvSpPr>
            <p:spPr>
              <a:xfrm>
                <a:off x="3897525" y="986300"/>
                <a:ext cx="348425" cy="304650"/>
              </a:xfrm>
              <a:custGeom>
                <a:avLst/>
                <a:gdLst/>
                <a:ahLst/>
                <a:cxnLst/>
                <a:rect l="l" t="t" r="r" b="b"/>
                <a:pathLst>
                  <a:path w="13937" h="12186" extrusionOk="0">
                    <a:moveTo>
                      <a:pt x="5578" y="1408"/>
                    </a:moveTo>
                    <a:cubicBezTo>
                      <a:pt x="3580" y="2646"/>
                      <a:pt x="1855" y="4455"/>
                      <a:pt x="1272" y="5804"/>
                    </a:cubicBezTo>
                    <a:lnTo>
                      <a:pt x="1272" y="5804"/>
                    </a:lnTo>
                    <a:cubicBezTo>
                      <a:pt x="1" y="8768"/>
                      <a:pt x="1791" y="10188"/>
                      <a:pt x="1791" y="10188"/>
                    </a:cubicBezTo>
                    <a:lnTo>
                      <a:pt x="1791" y="10188"/>
                    </a:lnTo>
                    <a:cubicBezTo>
                      <a:pt x="1791" y="10188"/>
                      <a:pt x="2900" y="12185"/>
                      <a:pt x="6032" y="11414"/>
                    </a:cubicBezTo>
                    <a:lnTo>
                      <a:pt x="6032" y="11414"/>
                    </a:lnTo>
                    <a:cubicBezTo>
                      <a:pt x="7543" y="11038"/>
                      <a:pt x="9780" y="9475"/>
                      <a:pt x="11343" y="7555"/>
                    </a:cubicBezTo>
                    <a:lnTo>
                      <a:pt x="11343" y="7555"/>
                    </a:lnTo>
                    <a:lnTo>
                      <a:pt x="11349" y="7549"/>
                    </a:lnTo>
                    <a:cubicBezTo>
                      <a:pt x="13029" y="5493"/>
                      <a:pt x="13937" y="3035"/>
                      <a:pt x="12380" y="1200"/>
                    </a:cubicBezTo>
                    <a:lnTo>
                      <a:pt x="12380" y="1200"/>
                    </a:lnTo>
                    <a:cubicBezTo>
                      <a:pt x="11660" y="351"/>
                      <a:pt x="10727" y="0"/>
                      <a:pt x="9696" y="0"/>
                    </a:cubicBezTo>
                    <a:lnTo>
                      <a:pt x="9696" y="0"/>
                    </a:lnTo>
                    <a:cubicBezTo>
                      <a:pt x="8386" y="0"/>
                      <a:pt x="6920" y="578"/>
                      <a:pt x="5578" y="1408"/>
                    </a:cubicBezTo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3" name="Google Shape;3723;p45"/>
              <p:cNvSpPr/>
              <p:nvPr/>
            </p:nvSpPr>
            <p:spPr>
              <a:xfrm>
                <a:off x="4341575" y="806500"/>
                <a:ext cx="10377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4048" extrusionOk="0">
                    <a:moveTo>
                      <a:pt x="3224" y="1090"/>
                    </a:moveTo>
                    <a:cubicBezTo>
                      <a:pt x="2296" y="1"/>
                      <a:pt x="584" y="1239"/>
                      <a:pt x="351" y="1726"/>
                    </a:cubicBezTo>
                    <a:cubicBezTo>
                      <a:pt x="1" y="2484"/>
                      <a:pt x="720" y="3217"/>
                      <a:pt x="720" y="3217"/>
                    </a:cubicBezTo>
                    <a:cubicBezTo>
                      <a:pt x="720" y="3217"/>
                      <a:pt x="1330" y="4047"/>
                      <a:pt x="2128" y="3820"/>
                    </a:cubicBezTo>
                    <a:cubicBezTo>
                      <a:pt x="2653" y="3671"/>
                      <a:pt x="4151" y="2180"/>
                      <a:pt x="3224" y="1090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45"/>
              <p:cNvSpPr/>
              <p:nvPr/>
            </p:nvSpPr>
            <p:spPr>
              <a:xfrm>
                <a:off x="4367850" y="809250"/>
                <a:ext cx="75075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192" extrusionOk="0">
                    <a:moveTo>
                      <a:pt x="0" y="954"/>
                    </a:moveTo>
                    <a:cubicBezTo>
                      <a:pt x="0" y="954"/>
                      <a:pt x="915" y="624"/>
                      <a:pt x="1615" y="1454"/>
                    </a:cubicBezTo>
                    <a:cubicBezTo>
                      <a:pt x="2322" y="2284"/>
                      <a:pt x="1784" y="3191"/>
                      <a:pt x="1784" y="3191"/>
                    </a:cubicBezTo>
                    <a:cubicBezTo>
                      <a:pt x="1784" y="3191"/>
                      <a:pt x="3003" y="1959"/>
                      <a:pt x="2173" y="980"/>
                    </a:cubicBezTo>
                    <a:cubicBezTo>
                      <a:pt x="1343" y="1"/>
                      <a:pt x="0" y="954"/>
                      <a:pt x="0" y="954"/>
                    </a:cubicBez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45"/>
              <p:cNvSpPr/>
              <p:nvPr/>
            </p:nvSpPr>
            <p:spPr>
              <a:xfrm>
                <a:off x="4265050" y="835850"/>
                <a:ext cx="27100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58" extrusionOk="0">
                    <a:moveTo>
                      <a:pt x="837" y="286"/>
                    </a:moveTo>
                    <a:cubicBezTo>
                      <a:pt x="597" y="0"/>
                      <a:pt x="156" y="325"/>
                      <a:pt x="92" y="454"/>
                    </a:cubicBezTo>
                    <a:cubicBezTo>
                      <a:pt x="1" y="649"/>
                      <a:pt x="189" y="837"/>
                      <a:pt x="189" y="837"/>
                    </a:cubicBezTo>
                    <a:cubicBezTo>
                      <a:pt x="189" y="837"/>
                      <a:pt x="345" y="1058"/>
                      <a:pt x="559" y="993"/>
                    </a:cubicBezTo>
                    <a:cubicBezTo>
                      <a:pt x="688" y="960"/>
                      <a:pt x="1084" y="571"/>
                      <a:pt x="837" y="28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45"/>
              <p:cNvSpPr/>
              <p:nvPr/>
            </p:nvSpPr>
            <p:spPr>
              <a:xfrm>
                <a:off x="4271875" y="836650"/>
                <a:ext cx="196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31" extrusionOk="0">
                    <a:moveTo>
                      <a:pt x="0" y="247"/>
                    </a:moveTo>
                    <a:cubicBezTo>
                      <a:pt x="0" y="247"/>
                      <a:pt x="240" y="163"/>
                      <a:pt x="422" y="377"/>
                    </a:cubicBezTo>
                    <a:cubicBezTo>
                      <a:pt x="603" y="591"/>
                      <a:pt x="467" y="831"/>
                      <a:pt x="467" y="831"/>
                    </a:cubicBezTo>
                    <a:cubicBezTo>
                      <a:pt x="467" y="831"/>
                      <a:pt x="785" y="507"/>
                      <a:pt x="564" y="254"/>
                    </a:cubicBezTo>
                    <a:cubicBezTo>
                      <a:pt x="350" y="1"/>
                      <a:pt x="0" y="247"/>
                      <a:pt x="0" y="247"/>
                    </a:cubicBezTo>
                    <a:close/>
                  </a:path>
                </a:pathLst>
              </a:custGeom>
              <a:solidFill>
                <a:srgbClr val="FFFFD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45"/>
              <p:cNvSpPr/>
              <p:nvPr/>
            </p:nvSpPr>
            <p:spPr>
              <a:xfrm>
                <a:off x="4191450" y="879300"/>
                <a:ext cx="271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51" extrusionOk="0">
                    <a:moveTo>
                      <a:pt x="844" y="279"/>
                    </a:moveTo>
                    <a:cubicBezTo>
                      <a:pt x="604" y="0"/>
                      <a:pt x="156" y="318"/>
                      <a:pt x="98" y="448"/>
                    </a:cubicBezTo>
                    <a:cubicBezTo>
                      <a:pt x="1" y="642"/>
                      <a:pt x="189" y="837"/>
                      <a:pt x="189" y="837"/>
                    </a:cubicBezTo>
                    <a:cubicBezTo>
                      <a:pt x="189" y="837"/>
                      <a:pt x="351" y="1051"/>
                      <a:pt x="558" y="993"/>
                    </a:cubicBezTo>
                    <a:cubicBezTo>
                      <a:pt x="695" y="954"/>
                      <a:pt x="1084" y="565"/>
                      <a:pt x="844" y="279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8" name="Google Shape;3728;p45"/>
              <p:cNvSpPr/>
              <p:nvPr/>
            </p:nvSpPr>
            <p:spPr>
              <a:xfrm>
                <a:off x="4198275" y="879950"/>
                <a:ext cx="196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31" extrusionOk="0">
                    <a:moveTo>
                      <a:pt x="0" y="247"/>
                    </a:moveTo>
                    <a:cubicBezTo>
                      <a:pt x="0" y="247"/>
                      <a:pt x="240" y="162"/>
                      <a:pt x="422" y="376"/>
                    </a:cubicBezTo>
                    <a:cubicBezTo>
                      <a:pt x="610" y="597"/>
                      <a:pt x="467" y="830"/>
                      <a:pt x="467" y="830"/>
                    </a:cubicBezTo>
                    <a:cubicBezTo>
                      <a:pt x="467" y="830"/>
                      <a:pt x="785" y="513"/>
                      <a:pt x="571" y="253"/>
                    </a:cubicBezTo>
                    <a:cubicBezTo>
                      <a:pt x="350" y="0"/>
                      <a:pt x="0" y="247"/>
                      <a:pt x="0" y="247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45"/>
              <p:cNvSpPr/>
              <p:nvPr/>
            </p:nvSpPr>
            <p:spPr>
              <a:xfrm>
                <a:off x="4316450" y="1026500"/>
                <a:ext cx="2710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52" extrusionOk="0">
                    <a:moveTo>
                      <a:pt x="844" y="286"/>
                    </a:moveTo>
                    <a:cubicBezTo>
                      <a:pt x="604" y="1"/>
                      <a:pt x="156" y="325"/>
                      <a:pt x="91" y="455"/>
                    </a:cubicBezTo>
                    <a:cubicBezTo>
                      <a:pt x="1" y="649"/>
                      <a:pt x="189" y="837"/>
                      <a:pt x="189" y="837"/>
                    </a:cubicBezTo>
                    <a:cubicBezTo>
                      <a:pt x="189" y="837"/>
                      <a:pt x="351" y="1051"/>
                      <a:pt x="558" y="993"/>
                    </a:cubicBezTo>
                    <a:cubicBezTo>
                      <a:pt x="694" y="960"/>
                      <a:pt x="1083" y="571"/>
                      <a:pt x="844" y="28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45"/>
              <p:cNvSpPr/>
              <p:nvPr/>
            </p:nvSpPr>
            <p:spPr>
              <a:xfrm>
                <a:off x="4323250" y="1027325"/>
                <a:ext cx="196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831" extrusionOk="0">
                    <a:moveTo>
                      <a:pt x="1" y="246"/>
                    </a:moveTo>
                    <a:cubicBezTo>
                      <a:pt x="1" y="246"/>
                      <a:pt x="241" y="162"/>
                      <a:pt x="422" y="376"/>
                    </a:cubicBezTo>
                    <a:cubicBezTo>
                      <a:pt x="610" y="590"/>
                      <a:pt x="468" y="830"/>
                      <a:pt x="468" y="830"/>
                    </a:cubicBezTo>
                    <a:cubicBezTo>
                      <a:pt x="468" y="830"/>
                      <a:pt x="786" y="506"/>
                      <a:pt x="572" y="253"/>
                    </a:cubicBezTo>
                    <a:cubicBezTo>
                      <a:pt x="351" y="0"/>
                      <a:pt x="1" y="246"/>
                      <a:pt x="1" y="246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45"/>
              <p:cNvSpPr/>
              <p:nvPr/>
            </p:nvSpPr>
            <p:spPr>
              <a:xfrm>
                <a:off x="4372700" y="962800"/>
                <a:ext cx="2695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51" extrusionOk="0">
                    <a:moveTo>
                      <a:pt x="837" y="279"/>
                    </a:moveTo>
                    <a:cubicBezTo>
                      <a:pt x="597" y="0"/>
                      <a:pt x="150" y="318"/>
                      <a:pt x="92" y="448"/>
                    </a:cubicBezTo>
                    <a:cubicBezTo>
                      <a:pt x="1" y="642"/>
                      <a:pt x="189" y="830"/>
                      <a:pt x="189" y="830"/>
                    </a:cubicBezTo>
                    <a:cubicBezTo>
                      <a:pt x="189" y="830"/>
                      <a:pt x="344" y="1051"/>
                      <a:pt x="552" y="992"/>
                    </a:cubicBezTo>
                    <a:cubicBezTo>
                      <a:pt x="688" y="953"/>
                      <a:pt x="1077" y="564"/>
                      <a:pt x="837" y="279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45"/>
              <p:cNvSpPr/>
              <p:nvPr/>
            </p:nvSpPr>
            <p:spPr>
              <a:xfrm>
                <a:off x="4379525" y="963450"/>
                <a:ext cx="196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31" extrusionOk="0">
                    <a:moveTo>
                      <a:pt x="0" y="246"/>
                    </a:moveTo>
                    <a:cubicBezTo>
                      <a:pt x="0" y="246"/>
                      <a:pt x="240" y="162"/>
                      <a:pt x="422" y="376"/>
                    </a:cubicBezTo>
                    <a:cubicBezTo>
                      <a:pt x="603" y="590"/>
                      <a:pt x="467" y="830"/>
                      <a:pt x="467" y="830"/>
                    </a:cubicBezTo>
                    <a:cubicBezTo>
                      <a:pt x="467" y="830"/>
                      <a:pt x="785" y="512"/>
                      <a:pt x="564" y="253"/>
                    </a:cubicBezTo>
                    <a:cubicBezTo>
                      <a:pt x="350" y="0"/>
                      <a:pt x="0" y="246"/>
                      <a:pt x="0" y="246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45"/>
              <p:cNvSpPr/>
              <p:nvPr/>
            </p:nvSpPr>
            <p:spPr>
              <a:xfrm>
                <a:off x="4421500" y="808450"/>
                <a:ext cx="30175" cy="31975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279" extrusionOk="0">
                    <a:moveTo>
                      <a:pt x="1" y="435"/>
                    </a:moveTo>
                    <a:cubicBezTo>
                      <a:pt x="254" y="928"/>
                      <a:pt x="714" y="1278"/>
                      <a:pt x="714" y="1278"/>
                    </a:cubicBezTo>
                    <a:lnTo>
                      <a:pt x="714" y="1278"/>
                    </a:lnTo>
                    <a:lnTo>
                      <a:pt x="1207" y="857"/>
                    </a:lnTo>
                    <a:cubicBezTo>
                      <a:pt x="1116" y="163"/>
                      <a:pt x="500" y="1"/>
                      <a:pt x="500" y="1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45"/>
              <p:cNvSpPr/>
              <p:nvPr/>
            </p:nvSpPr>
            <p:spPr>
              <a:xfrm>
                <a:off x="4338650" y="878800"/>
                <a:ext cx="30200" cy="31800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1272" extrusionOk="0">
                    <a:moveTo>
                      <a:pt x="1" y="435"/>
                    </a:moveTo>
                    <a:cubicBezTo>
                      <a:pt x="254" y="928"/>
                      <a:pt x="708" y="1272"/>
                      <a:pt x="708" y="1272"/>
                    </a:cubicBezTo>
                    <a:lnTo>
                      <a:pt x="708" y="1272"/>
                    </a:lnTo>
                    <a:lnTo>
                      <a:pt x="1207" y="857"/>
                    </a:lnTo>
                    <a:cubicBezTo>
                      <a:pt x="1116" y="157"/>
                      <a:pt x="500" y="1"/>
                      <a:pt x="500" y="1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45"/>
              <p:cNvSpPr/>
              <p:nvPr/>
            </p:nvSpPr>
            <p:spPr>
              <a:xfrm>
                <a:off x="4346600" y="816400"/>
                <a:ext cx="96650" cy="86925"/>
              </a:xfrm>
              <a:custGeom>
                <a:avLst/>
                <a:gdLst/>
                <a:ahLst/>
                <a:cxnLst/>
                <a:rect l="l" t="t" r="r" b="b"/>
                <a:pathLst>
                  <a:path w="3866" h="3477" extrusionOk="0">
                    <a:moveTo>
                      <a:pt x="1" y="2925"/>
                    </a:moveTo>
                    <a:lnTo>
                      <a:pt x="468" y="3476"/>
                    </a:lnTo>
                    <a:cubicBezTo>
                      <a:pt x="1136" y="2542"/>
                      <a:pt x="3405" y="616"/>
                      <a:pt x="3866" y="487"/>
                    </a:cubicBezTo>
                    <a:lnTo>
                      <a:pt x="3866" y="487"/>
                    </a:lnTo>
                    <a:lnTo>
                      <a:pt x="3444" y="0"/>
                    </a:lnTo>
                    <a:cubicBezTo>
                      <a:pt x="3386" y="312"/>
                      <a:pt x="980" y="2568"/>
                      <a:pt x="1" y="2925"/>
                    </a:cubicBezTo>
                    <a:close/>
                  </a:path>
                </a:pathLst>
              </a:custGeom>
              <a:solidFill>
                <a:srgbClr val="6658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45"/>
              <p:cNvSpPr/>
              <p:nvPr/>
            </p:nvSpPr>
            <p:spPr>
              <a:xfrm>
                <a:off x="3774975" y="1287350"/>
                <a:ext cx="103775" cy="10102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4041" extrusionOk="0">
                    <a:moveTo>
                      <a:pt x="3223" y="1090"/>
                    </a:moveTo>
                    <a:cubicBezTo>
                      <a:pt x="2302" y="1"/>
                      <a:pt x="584" y="1233"/>
                      <a:pt x="357" y="1726"/>
                    </a:cubicBezTo>
                    <a:cubicBezTo>
                      <a:pt x="0" y="2478"/>
                      <a:pt x="720" y="3211"/>
                      <a:pt x="720" y="3211"/>
                    </a:cubicBezTo>
                    <a:cubicBezTo>
                      <a:pt x="720" y="3211"/>
                      <a:pt x="1330" y="4041"/>
                      <a:pt x="2127" y="3820"/>
                    </a:cubicBezTo>
                    <a:cubicBezTo>
                      <a:pt x="2653" y="3671"/>
                      <a:pt x="4151" y="2180"/>
                      <a:pt x="3223" y="1090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45"/>
              <p:cNvSpPr/>
              <p:nvPr/>
            </p:nvSpPr>
            <p:spPr>
              <a:xfrm>
                <a:off x="3801225" y="1290100"/>
                <a:ext cx="75100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192" extrusionOk="0">
                    <a:moveTo>
                      <a:pt x="1" y="954"/>
                    </a:moveTo>
                    <a:cubicBezTo>
                      <a:pt x="1" y="954"/>
                      <a:pt x="915" y="617"/>
                      <a:pt x="1622" y="1447"/>
                    </a:cubicBezTo>
                    <a:cubicBezTo>
                      <a:pt x="2322" y="2277"/>
                      <a:pt x="1791" y="3191"/>
                      <a:pt x="1791" y="3191"/>
                    </a:cubicBezTo>
                    <a:cubicBezTo>
                      <a:pt x="1791" y="3191"/>
                      <a:pt x="3003" y="1959"/>
                      <a:pt x="2173" y="980"/>
                    </a:cubicBezTo>
                    <a:cubicBezTo>
                      <a:pt x="1343" y="1"/>
                      <a:pt x="1" y="954"/>
                      <a:pt x="1" y="954"/>
                    </a:cubicBez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45"/>
              <p:cNvSpPr/>
              <p:nvPr/>
            </p:nvSpPr>
            <p:spPr>
              <a:xfrm>
                <a:off x="3854900" y="1289300"/>
                <a:ext cx="30175" cy="31800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272" extrusionOk="0">
                    <a:moveTo>
                      <a:pt x="0" y="435"/>
                    </a:moveTo>
                    <a:cubicBezTo>
                      <a:pt x="253" y="921"/>
                      <a:pt x="714" y="1272"/>
                      <a:pt x="714" y="1272"/>
                    </a:cubicBezTo>
                    <a:lnTo>
                      <a:pt x="714" y="1272"/>
                    </a:lnTo>
                    <a:lnTo>
                      <a:pt x="1206" y="850"/>
                    </a:lnTo>
                    <a:cubicBezTo>
                      <a:pt x="1116" y="156"/>
                      <a:pt x="500" y="0"/>
                      <a:pt x="500" y="0"/>
                    </a:cubicBezTo>
                    <a:lnTo>
                      <a:pt x="500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45"/>
              <p:cNvSpPr/>
              <p:nvPr/>
            </p:nvSpPr>
            <p:spPr>
              <a:xfrm>
                <a:off x="3772050" y="1359500"/>
                <a:ext cx="301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278" extrusionOk="0">
                    <a:moveTo>
                      <a:pt x="1" y="435"/>
                    </a:moveTo>
                    <a:cubicBezTo>
                      <a:pt x="253" y="928"/>
                      <a:pt x="714" y="1278"/>
                      <a:pt x="714" y="1278"/>
                    </a:cubicBezTo>
                    <a:lnTo>
                      <a:pt x="714" y="1278"/>
                    </a:lnTo>
                    <a:lnTo>
                      <a:pt x="1207" y="856"/>
                    </a:lnTo>
                    <a:cubicBezTo>
                      <a:pt x="1116" y="163"/>
                      <a:pt x="500" y="0"/>
                      <a:pt x="500" y="0"/>
                    </a:cubicBezTo>
                    <a:lnTo>
                      <a:pt x="500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45"/>
              <p:cNvSpPr/>
              <p:nvPr/>
            </p:nvSpPr>
            <p:spPr>
              <a:xfrm>
                <a:off x="3780000" y="1297075"/>
                <a:ext cx="96650" cy="86925"/>
              </a:xfrm>
              <a:custGeom>
                <a:avLst/>
                <a:gdLst/>
                <a:ahLst/>
                <a:cxnLst/>
                <a:rect l="l" t="t" r="r" b="b"/>
                <a:pathLst>
                  <a:path w="3866" h="3477" extrusionOk="0">
                    <a:moveTo>
                      <a:pt x="0" y="2925"/>
                    </a:moveTo>
                    <a:lnTo>
                      <a:pt x="474" y="3477"/>
                    </a:lnTo>
                    <a:cubicBezTo>
                      <a:pt x="1142" y="2543"/>
                      <a:pt x="3405" y="617"/>
                      <a:pt x="3865" y="494"/>
                    </a:cubicBezTo>
                    <a:lnTo>
                      <a:pt x="3865" y="494"/>
                    </a:lnTo>
                    <a:lnTo>
                      <a:pt x="3450" y="1"/>
                    </a:lnTo>
                    <a:cubicBezTo>
                      <a:pt x="3385" y="312"/>
                      <a:pt x="980" y="2569"/>
                      <a:pt x="0" y="2925"/>
                    </a:cubicBezTo>
                    <a:close/>
                  </a:path>
                </a:pathLst>
              </a:custGeom>
              <a:solidFill>
                <a:srgbClr val="6658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45"/>
              <p:cNvSpPr/>
              <p:nvPr/>
            </p:nvSpPr>
            <p:spPr>
              <a:xfrm>
                <a:off x="3742875" y="721075"/>
                <a:ext cx="775450" cy="660000"/>
              </a:xfrm>
              <a:custGeom>
                <a:avLst/>
                <a:gdLst/>
                <a:ahLst/>
                <a:cxnLst/>
                <a:rect l="l" t="t" r="r" b="b"/>
                <a:pathLst>
                  <a:path w="31018" h="26400" extrusionOk="0">
                    <a:moveTo>
                      <a:pt x="18119" y="6258"/>
                    </a:moveTo>
                    <a:cubicBezTo>
                      <a:pt x="8988" y="11887"/>
                      <a:pt x="3353" y="17730"/>
                      <a:pt x="0" y="26400"/>
                    </a:cubicBezTo>
                    <a:lnTo>
                      <a:pt x="286" y="24176"/>
                    </a:lnTo>
                    <a:cubicBezTo>
                      <a:pt x="1122" y="20855"/>
                      <a:pt x="3833" y="15577"/>
                      <a:pt x="9546" y="10733"/>
                    </a:cubicBezTo>
                    <a:cubicBezTo>
                      <a:pt x="21400" y="668"/>
                      <a:pt x="29960" y="0"/>
                      <a:pt x="31017" y="1245"/>
                    </a:cubicBezTo>
                    <a:cubicBezTo>
                      <a:pt x="31017" y="1245"/>
                      <a:pt x="27243" y="629"/>
                      <a:pt x="18119" y="6258"/>
                    </a:cubicBezTo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45"/>
              <p:cNvSpPr/>
              <p:nvPr/>
            </p:nvSpPr>
            <p:spPr>
              <a:xfrm>
                <a:off x="3773350" y="754150"/>
                <a:ext cx="773000" cy="664700"/>
              </a:xfrm>
              <a:custGeom>
                <a:avLst/>
                <a:gdLst/>
                <a:ahLst/>
                <a:cxnLst/>
                <a:rect l="l" t="t" r="r" b="b"/>
                <a:pathLst>
                  <a:path w="30920" h="26588" extrusionOk="0">
                    <a:moveTo>
                      <a:pt x="22820" y="11913"/>
                    </a:moveTo>
                    <a:cubicBezTo>
                      <a:pt x="15778" y="20006"/>
                      <a:pt x="9099" y="24610"/>
                      <a:pt x="0" y="26510"/>
                    </a:cubicBezTo>
                    <a:lnTo>
                      <a:pt x="2238" y="26588"/>
                    </a:lnTo>
                    <a:cubicBezTo>
                      <a:pt x="5649" y="26309"/>
                      <a:pt x="11297" y="24493"/>
                      <a:pt x="17010" y="19643"/>
                    </a:cubicBezTo>
                    <a:cubicBezTo>
                      <a:pt x="28864" y="9585"/>
                      <a:pt x="30920" y="1245"/>
                      <a:pt x="29869" y="0"/>
                    </a:cubicBezTo>
                    <a:cubicBezTo>
                      <a:pt x="29869" y="0"/>
                      <a:pt x="29856" y="3826"/>
                      <a:pt x="22820" y="11913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45"/>
              <p:cNvSpPr/>
              <p:nvPr/>
            </p:nvSpPr>
            <p:spPr>
              <a:xfrm>
                <a:off x="4166000" y="952750"/>
                <a:ext cx="257000" cy="271575"/>
              </a:xfrm>
              <a:custGeom>
                <a:avLst/>
                <a:gdLst/>
                <a:ahLst/>
                <a:cxnLst/>
                <a:rect l="l" t="t" r="r" b="b"/>
                <a:pathLst>
                  <a:path w="10280" h="10863" extrusionOk="0">
                    <a:moveTo>
                      <a:pt x="4274" y="4267"/>
                    </a:moveTo>
                    <a:cubicBezTo>
                      <a:pt x="4034" y="6167"/>
                      <a:pt x="4080" y="6219"/>
                      <a:pt x="4358" y="6323"/>
                    </a:cubicBezTo>
                    <a:cubicBezTo>
                      <a:pt x="4631" y="6420"/>
                      <a:pt x="8535" y="2296"/>
                      <a:pt x="10279" y="0"/>
                    </a:cubicBezTo>
                    <a:cubicBezTo>
                      <a:pt x="10279" y="0"/>
                      <a:pt x="6557" y="5772"/>
                      <a:pt x="1" y="10862"/>
                    </a:cubicBezTo>
                    <a:cubicBezTo>
                      <a:pt x="4028" y="7023"/>
                      <a:pt x="4274" y="4267"/>
                      <a:pt x="4274" y="4267"/>
                    </a:cubicBezTo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45"/>
              <p:cNvSpPr/>
              <p:nvPr/>
            </p:nvSpPr>
            <p:spPr>
              <a:xfrm>
                <a:off x="3897525" y="1021475"/>
                <a:ext cx="283575" cy="269475"/>
              </a:xfrm>
              <a:custGeom>
                <a:avLst/>
                <a:gdLst/>
                <a:ahLst/>
                <a:cxnLst/>
                <a:rect l="l" t="t" r="r" b="b"/>
                <a:pathLst>
                  <a:path w="11343" h="10779" extrusionOk="0">
                    <a:moveTo>
                      <a:pt x="1272" y="4397"/>
                    </a:moveTo>
                    <a:cubicBezTo>
                      <a:pt x="1" y="7361"/>
                      <a:pt x="1791" y="8781"/>
                      <a:pt x="1791" y="8781"/>
                    </a:cubicBezTo>
                    <a:lnTo>
                      <a:pt x="1791" y="8781"/>
                    </a:lnTo>
                    <a:cubicBezTo>
                      <a:pt x="1791" y="8781"/>
                      <a:pt x="2900" y="10778"/>
                      <a:pt x="6032" y="10007"/>
                    </a:cubicBezTo>
                    <a:lnTo>
                      <a:pt x="6032" y="10007"/>
                    </a:lnTo>
                    <a:cubicBezTo>
                      <a:pt x="7543" y="9631"/>
                      <a:pt x="9780" y="8068"/>
                      <a:pt x="11343" y="6148"/>
                    </a:cubicBezTo>
                    <a:lnTo>
                      <a:pt x="11343" y="6148"/>
                    </a:lnTo>
                    <a:cubicBezTo>
                      <a:pt x="10629" y="6401"/>
                      <a:pt x="7076" y="2984"/>
                      <a:pt x="5578" y="1"/>
                    </a:cubicBezTo>
                    <a:lnTo>
                      <a:pt x="5578" y="1"/>
                    </a:lnTo>
                    <a:cubicBezTo>
                      <a:pt x="3580" y="1239"/>
                      <a:pt x="1855" y="3048"/>
                      <a:pt x="1272" y="4397"/>
                    </a:cubicBezTo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45"/>
              <p:cNvSpPr/>
              <p:nvPr/>
            </p:nvSpPr>
            <p:spPr>
              <a:xfrm>
                <a:off x="3881975" y="1083725"/>
                <a:ext cx="202675" cy="228125"/>
              </a:xfrm>
              <a:custGeom>
                <a:avLst/>
                <a:gdLst/>
                <a:ahLst/>
                <a:cxnLst/>
                <a:rect l="l" t="t" r="r" b="b"/>
                <a:pathLst>
                  <a:path w="8107" h="9125" extrusionOk="0">
                    <a:moveTo>
                      <a:pt x="3269" y="1"/>
                    </a:moveTo>
                    <a:cubicBezTo>
                      <a:pt x="3119" y="1038"/>
                      <a:pt x="3612" y="1051"/>
                      <a:pt x="4092" y="2043"/>
                    </a:cubicBezTo>
                    <a:cubicBezTo>
                      <a:pt x="4572" y="3036"/>
                      <a:pt x="5305" y="4372"/>
                      <a:pt x="6556" y="5150"/>
                    </a:cubicBezTo>
                    <a:cubicBezTo>
                      <a:pt x="7808" y="5934"/>
                      <a:pt x="8106" y="6914"/>
                      <a:pt x="8106" y="6914"/>
                    </a:cubicBezTo>
                    <a:cubicBezTo>
                      <a:pt x="8106" y="6914"/>
                      <a:pt x="4831" y="9125"/>
                      <a:pt x="2413" y="6291"/>
                    </a:cubicBezTo>
                    <a:cubicBezTo>
                      <a:pt x="0" y="3451"/>
                      <a:pt x="2918" y="383"/>
                      <a:pt x="3269" y="1"/>
                    </a:cubicBez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45"/>
              <p:cNvSpPr/>
              <p:nvPr/>
            </p:nvSpPr>
            <p:spPr>
              <a:xfrm>
                <a:off x="3893650" y="1108525"/>
                <a:ext cx="184350" cy="190525"/>
              </a:xfrm>
              <a:custGeom>
                <a:avLst/>
                <a:gdLst/>
                <a:ahLst/>
                <a:cxnLst/>
                <a:rect l="l" t="t" r="r" b="b"/>
                <a:pathLst>
                  <a:path w="7374" h="7621" extrusionOk="0">
                    <a:moveTo>
                      <a:pt x="2270" y="1"/>
                    </a:moveTo>
                    <a:cubicBezTo>
                      <a:pt x="0" y="2815"/>
                      <a:pt x="2062" y="5195"/>
                      <a:pt x="2062" y="5195"/>
                    </a:cubicBezTo>
                    <a:lnTo>
                      <a:pt x="2062" y="5195"/>
                    </a:lnTo>
                    <a:cubicBezTo>
                      <a:pt x="2062" y="5195"/>
                      <a:pt x="4079" y="7621"/>
                      <a:pt x="7224" y="5837"/>
                    </a:cubicBezTo>
                    <a:lnTo>
                      <a:pt x="7224" y="5837"/>
                    </a:lnTo>
                    <a:cubicBezTo>
                      <a:pt x="7224" y="5837"/>
                      <a:pt x="7373" y="5312"/>
                      <a:pt x="6971" y="4890"/>
                    </a:cubicBezTo>
                    <a:lnTo>
                      <a:pt x="6971" y="4890"/>
                    </a:lnTo>
                    <a:cubicBezTo>
                      <a:pt x="6971" y="4890"/>
                      <a:pt x="5272" y="5085"/>
                      <a:pt x="3988" y="3568"/>
                    </a:cubicBezTo>
                    <a:lnTo>
                      <a:pt x="3988" y="3568"/>
                    </a:lnTo>
                    <a:cubicBezTo>
                      <a:pt x="2698" y="2050"/>
                      <a:pt x="3165" y="409"/>
                      <a:pt x="3165" y="409"/>
                    </a:cubicBezTo>
                    <a:lnTo>
                      <a:pt x="3165" y="409"/>
                    </a:lnTo>
                    <a:cubicBezTo>
                      <a:pt x="2886" y="40"/>
                      <a:pt x="2484" y="1"/>
                      <a:pt x="2335" y="1"/>
                    </a:cubicBezTo>
                    <a:lnTo>
                      <a:pt x="2335" y="1"/>
                    </a:lnTo>
                    <a:cubicBezTo>
                      <a:pt x="2296" y="1"/>
                      <a:pt x="2270" y="1"/>
                      <a:pt x="2270" y="1"/>
                    </a:cubicBezTo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45"/>
              <p:cNvSpPr/>
              <p:nvPr/>
            </p:nvSpPr>
            <p:spPr>
              <a:xfrm>
                <a:off x="4036950" y="1021475"/>
                <a:ext cx="144150" cy="160050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402" extrusionOk="0">
                    <a:moveTo>
                      <a:pt x="5766" y="6148"/>
                    </a:moveTo>
                    <a:cubicBezTo>
                      <a:pt x="3094" y="5078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097" y="2990"/>
                      <a:pt x="5052" y="6401"/>
                      <a:pt x="5766" y="6148"/>
                    </a:cubicBezTo>
                    <a:close/>
                  </a:path>
                </a:pathLst>
              </a:custGeom>
              <a:solidFill>
                <a:srgbClr val="B45F0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3952650" y="1118750"/>
                <a:ext cx="115300" cy="116100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4644" extrusionOk="0">
                    <a:moveTo>
                      <a:pt x="4611" y="4481"/>
                    </a:moveTo>
                    <a:cubicBezTo>
                      <a:pt x="1706" y="2757"/>
                      <a:pt x="805" y="0"/>
                      <a:pt x="805" y="0"/>
                    </a:cubicBezTo>
                    <a:lnTo>
                      <a:pt x="805" y="0"/>
                    </a:lnTo>
                    <a:cubicBezTo>
                      <a:pt x="1" y="4644"/>
                      <a:pt x="4611" y="4481"/>
                      <a:pt x="4611" y="4481"/>
                    </a:cubicBezTo>
                    <a:close/>
                  </a:path>
                </a:pathLst>
              </a:custGeom>
              <a:solidFill>
                <a:srgbClr val="274E1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3957525" y="1118750"/>
                <a:ext cx="110425" cy="120000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4800" extrusionOk="0">
                    <a:moveTo>
                      <a:pt x="610" y="0"/>
                    </a:moveTo>
                    <a:cubicBezTo>
                      <a:pt x="610" y="0"/>
                      <a:pt x="156" y="1803"/>
                      <a:pt x="1355" y="3223"/>
                    </a:cubicBezTo>
                    <a:cubicBezTo>
                      <a:pt x="2562" y="4637"/>
                      <a:pt x="4416" y="4481"/>
                      <a:pt x="4416" y="4481"/>
                    </a:cubicBezTo>
                    <a:cubicBezTo>
                      <a:pt x="4416" y="4481"/>
                      <a:pt x="2581" y="4799"/>
                      <a:pt x="1291" y="3282"/>
                    </a:cubicBezTo>
                    <a:cubicBezTo>
                      <a:pt x="0" y="1758"/>
                      <a:pt x="610" y="0"/>
                      <a:pt x="610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45"/>
              <p:cNvSpPr/>
              <p:nvPr/>
            </p:nvSpPr>
            <p:spPr>
              <a:xfrm>
                <a:off x="3843550" y="1117300"/>
                <a:ext cx="204775" cy="19132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7653" extrusionOk="0">
                    <a:moveTo>
                      <a:pt x="8191" y="6174"/>
                    </a:moveTo>
                    <a:cubicBezTo>
                      <a:pt x="8191" y="6174"/>
                      <a:pt x="5694" y="7652"/>
                      <a:pt x="3405" y="7120"/>
                    </a:cubicBezTo>
                    <a:cubicBezTo>
                      <a:pt x="1109" y="6589"/>
                      <a:pt x="0" y="4390"/>
                      <a:pt x="792" y="2607"/>
                    </a:cubicBezTo>
                    <a:cubicBezTo>
                      <a:pt x="1583" y="830"/>
                      <a:pt x="4014" y="0"/>
                      <a:pt x="4014" y="0"/>
                    </a:cubicBezTo>
                    <a:cubicBezTo>
                      <a:pt x="4014" y="0"/>
                      <a:pt x="1998" y="2607"/>
                      <a:pt x="4066" y="4844"/>
                    </a:cubicBezTo>
                    <a:cubicBezTo>
                      <a:pt x="6135" y="7088"/>
                      <a:pt x="8191" y="6174"/>
                      <a:pt x="8191" y="6174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45"/>
              <p:cNvSpPr/>
              <p:nvPr/>
            </p:nvSpPr>
            <p:spPr>
              <a:xfrm>
                <a:off x="4072950" y="955000"/>
                <a:ext cx="212725" cy="279200"/>
              </a:xfrm>
              <a:custGeom>
                <a:avLst/>
                <a:gdLst/>
                <a:ahLst/>
                <a:cxnLst/>
                <a:rect l="l" t="t" r="r" b="b"/>
                <a:pathLst>
                  <a:path w="8509" h="11168" extrusionOk="0">
                    <a:moveTo>
                      <a:pt x="0" y="1752"/>
                    </a:moveTo>
                    <a:cubicBezTo>
                      <a:pt x="0" y="1752"/>
                      <a:pt x="1531" y="2180"/>
                      <a:pt x="2497" y="4469"/>
                    </a:cubicBezTo>
                    <a:cubicBezTo>
                      <a:pt x="3463" y="6758"/>
                      <a:pt x="2789" y="7828"/>
                      <a:pt x="2789" y="7828"/>
                    </a:cubicBezTo>
                    <a:lnTo>
                      <a:pt x="3684" y="8483"/>
                    </a:lnTo>
                    <a:lnTo>
                      <a:pt x="3813" y="9041"/>
                    </a:lnTo>
                    <a:cubicBezTo>
                      <a:pt x="3813" y="9041"/>
                      <a:pt x="2912" y="10454"/>
                      <a:pt x="1849" y="11168"/>
                    </a:cubicBezTo>
                    <a:cubicBezTo>
                      <a:pt x="1849" y="11168"/>
                      <a:pt x="8508" y="6161"/>
                      <a:pt x="5363" y="2452"/>
                    </a:cubicBezTo>
                    <a:cubicBezTo>
                      <a:pt x="3288" y="1"/>
                      <a:pt x="0" y="1752"/>
                      <a:pt x="0" y="1752"/>
                    </a:cubicBez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2" name="Google Shape;3752;p45"/>
              <p:cNvSpPr/>
              <p:nvPr/>
            </p:nvSpPr>
            <p:spPr>
              <a:xfrm>
                <a:off x="4271050" y="846550"/>
                <a:ext cx="10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403" extrusionOk="0">
                    <a:moveTo>
                      <a:pt x="92" y="46"/>
                    </a:moveTo>
                    <a:cubicBezTo>
                      <a:pt x="7" y="111"/>
                      <a:pt x="1" y="234"/>
                      <a:pt x="66" y="312"/>
                    </a:cubicBezTo>
                    <a:lnTo>
                      <a:pt x="66" y="312"/>
                    </a:lnTo>
                    <a:cubicBezTo>
                      <a:pt x="137" y="390"/>
                      <a:pt x="254" y="403"/>
                      <a:pt x="338" y="331"/>
                    </a:cubicBezTo>
                    <a:lnTo>
                      <a:pt x="338" y="331"/>
                    </a:lnTo>
                    <a:cubicBezTo>
                      <a:pt x="416" y="266"/>
                      <a:pt x="422" y="143"/>
                      <a:pt x="357" y="65"/>
                    </a:cubicBezTo>
                    <a:lnTo>
                      <a:pt x="357" y="65"/>
                    </a:lnTo>
                    <a:cubicBezTo>
                      <a:pt x="319" y="20"/>
                      <a:pt x="267" y="0"/>
                      <a:pt x="215" y="0"/>
                    </a:cubicBezTo>
                    <a:lnTo>
                      <a:pt x="215" y="0"/>
                    </a:lnTo>
                    <a:cubicBezTo>
                      <a:pt x="169" y="0"/>
                      <a:pt x="124" y="13"/>
                      <a:pt x="92" y="46"/>
                    </a:cubicBezTo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3" name="Google Shape;3753;p45"/>
              <p:cNvSpPr/>
              <p:nvPr/>
            </p:nvSpPr>
            <p:spPr>
              <a:xfrm>
                <a:off x="4378550" y="973325"/>
                <a:ext cx="107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3" extrusionOk="0">
                    <a:moveTo>
                      <a:pt x="91" y="46"/>
                    </a:moveTo>
                    <a:cubicBezTo>
                      <a:pt x="13" y="111"/>
                      <a:pt x="0" y="234"/>
                      <a:pt x="72" y="312"/>
                    </a:cubicBezTo>
                    <a:lnTo>
                      <a:pt x="72" y="312"/>
                    </a:lnTo>
                    <a:cubicBezTo>
                      <a:pt x="136" y="390"/>
                      <a:pt x="260" y="403"/>
                      <a:pt x="337" y="338"/>
                    </a:cubicBezTo>
                    <a:lnTo>
                      <a:pt x="337" y="338"/>
                    </a:lnTo>
                    <a:cubicBezTo>
                      <a:pt x="422" y="266"/>
                      <a:pt x="428" y="150"/>
                      <a:pt x="363" y="65"/>
                    </a:cubicBezTo>
                    <a:lnTo>
                      <a:pt x="363" y="65"/>
                    </a:lnTo>
                    <a:cubicBezTo>
                      <a:pt x="324" y="20"/>
                      <a:pt x="273" y="1"/>
                      <a:pt x="214" y="1"/>
                    </a:cubicBezTo>
                    <a:lnTo>
                      <a:pt x="214" y="1"/>
                    </a:lnTo>
                    <a:cubicBezTo>
                      <a:pt x="175" y="1"/>
                      <a:pt x="130" y="14"/>
                      <a:pt x="91" y="46"/>
                    </a:cubicBezTo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4" name="Google Shape;3754;p45"/>
              <p:cNvSpPr/>
              <p:nvPr/>
            </p:nvSpPr>
            <p:spPr>
              <a:xfrm>
                <a:off x="4198600" y="888875"/>
                <a:ext cx="107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3" extrusionOk="0">
                    <a:moveTo>
                      <a:pt x="91" y="45"/>
                    </a:moveTo>
                    <a:cubicBezTo>
                      <a:pt x="13" y="110"/>
                      <a:pt x="0" y="233"/>
                      <a:pt x="71" y="311"/>
                    </a:cubicBezTo>
                    <a:lnTo>
                      <a:pt x="71" y="311"/>
                    </a:lnTo>
                    <a:cubicBezTo>
                      <a:pt x="136" y="396"/>
                      <a:pt x="253" y="402"/>
                      <a:pt x="337" y="337"/>
                    </a:cubicBezTo>
                    <a:lnTo>
                      <a:pt x="337" y="337"/>
                    </a:lnTo>
                    <a:cubicBezTo>
                      <a:pt x="415" y="266"/>
                      <a:pt x="428" y="149"/>
                      <a:pt x="357" y="65"/>
                    </a:cubicBezTo>
                    <a:lnTo>
                      <a:pt x="357" y="65"/>
                    </a:lnTo>
                    <a:cubicBezTo>
                      <a:pt x="318" y="19"/>
                      <a:pt x="266" y="0"/>
                      <a:pt x="214" y="0"/>
                    </a:cubicBezTo>
                    <a:lnTo>
                      <a:pt x="214" y="0"/>
                    </a:lnTo>
                    <a:cubicBezTo>
                      <a:pt x="169" y="0"/>
                      <a:pt x="123" y="13"/>
                      <a:pt x="91" y="45"/>
                    </a:cubicBezTo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45"/>
              <p:cNvSpPr/>
              <p:nvPr/>
            </p:nvSpPr>
            <p:spPr>
              <a:xfrm>
                <a:off x="4323575" y="1036225"/>
                <a:ext cx="107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3" extrusionOk="0">
                    <a:moveTo>
                      <a:pt x="92" y="46"/>
                    </a:moveTo>
                    <a:cubicBezTo>
                      <a:pt x="14" y="111"/>
                      <a:pt x="1" y="234"/>
                      <a:pt x="72" y="312"/>
                    </a:cubicBezTo>
                    <a:lnTo>
                      <a:pt x="72" y="312"/>
                    </a:lnTo>
                    <a:cubicBezTo>
                      <a:pt x="137" y="390"/>
                      <a:pt x="260" y="403"/>
                      <a:pt x="338" y="331"/>
                    </a:cubicBezTo>
                    <a:lnTo>
                      <a:pt x="338" y="331"/>
                    </a:lnTo>
                    <a:cubicBezTo>
                      <a:pt x="416" y="267"/>
                      <a:pt x="429" y="143"/>
                      <a:pt x="358" y="66"/>
                    </a:cubicBezTo>
                    <a:lnTo>
                      <a:pt x="358" y="66"/>
                    </a:lnTo>
                    <a:cubicBezTo>
                      <a:pt x="319" y="20"/>
                      <a:pt x="267" y="1"/>
                      <a:pt x="215" y="1"/>
                    </a:cubicBezTo>
                    <a:lnTo>
                      <a:pt x="215" y="1"/>
                    </a:lnTo>
                    <a:cubicBezTo>
                      <a:pt x="169" y="1"/>
                      <a:pt x="124" y="14"/>
                      <a:pt x="92" y="4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4274950" y="850600"/>
                <a:ext cx="55625" cy="190525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7621" extrusionOk="0">
                    <a:moveTo>
                      <a:pt x="0" y="52"/>
                    </a:moveTo>
                    <a:cubicBezTo>
                      <a:pt x="20" y="91"/>
                      <a:pt x="1887" y="4054"/>
                      <a:pt x="2095" y="7620"/>
                    </a:cubicBezTo>
                    <a:lnTo>
                      <a:pt x="2095" y="7620"/>
                    </a:lnTo>
                    <a:lnTo>
                      <a:pt x="2225" y="7607"/>
                    </a:lnTo>
                    <a:cubicBezTo>
                      <a:pt x="2011" y="4021"/>
                      <a:pt x="130" y="40"/>
                      <a:pt x="117" y="1"/>
                    </a:cubicBezTo>
                    <a:lnTo>
                      <a:pt x="117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4203450" y="892100"/>
                <a:ext cx="181450" cy="87250"/>
              </a:xfrm>
              <a:custGeom>
                <a:avLst/>
                <a:gdLst/>
                <a:ahLst/>
                <a:cxnLst/>
                <a:rect l="l" t="t" r="r" b="b"/>
                <a:pathLst>
                  <a:path w="7258" h="3490" extrusionOk="0">
                    <a:moveTo>
                      <a:pt x="1" y="124"/>
                    </a:moveTo>
                    <a:cubicBezTo>
                      <a:pt x="46" y="130"/>
                      <a:pt x="4067" y="1207"/>
                      <a:pt x="7179" y="3490"/>
                    </a:cubicBezTo>
                    <a:lnTo>
                      <a:pt x="7179" y="3490"/>
                    </a:lnTo>
                    <a:lnTo>
                      <a:pt x="7257" y="3386"/>
                    </a:lnTo>
                    <a:cubicBezTo>
                      <a:pt x="4125" y="1090"/>
                      <a:pt x="78" y="7"/>
                      <a:pt x="33" y="1"/>
                    </a:cubicBez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9835604" y="2809058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372890" y="55395"/>
            <a:ext cx="1384300" cy="2064901"/>
          </a:xfrm>
          <a:prstGeom prst="rect">
            <a:avLst/>
          </a:prstGeom>
        </p:spPr>
      </p:pic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id="{798ED647-AA8D-43BD-8998-2DE735FEF0D1}"/>
              </a:ext>
            </a:extLst>
          </p:cNvPr>
          <p:cNvSpPr/>
          <p:nvPr/>
        </p:nvSpPr>
        <p:spPr>
          <a:xfrm>
            <a:off x="1086601" y="247948"/>
            <a:ext cx="5666384" cy="799907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rgbClr val="FFFFFF"/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4032;p29">
            <a:extLst>
              <a:ext uri="{FF2B5EF4-FFF2-40B4-BE49-F238E27FC236}">
                <a16:creationId xmlns:a16="http://schemas.microsoft.com/office/drawing/2014/main" id="{8513B53C-A601-40EC-B86A-39348F12E487}"/>
              </a:ext>
            </a:extLst>
          </p:cNvPr>
          <p:cNvSpPr txBox="1">
            <a:spLocks/>
          </p:cNvSpPr>
          <p:nvPr/>
        </p:nvSpPr>
        <p:spPr>
          <a:xfrm>
            <a:off x="1670157" y="338996"/>
            <a:ext cx="4191000" cy="652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MỤC</a:t>
            </a:r>
            <a:r>
              <a:rPr kumimoji="0" lang="en-US" sz="4000" b="1" i="0" u="none" strike="noStrike" kern="0" cap="none" spc="0" normalizeH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 TIÊU</a:t>
            </a:r>
            <a:endParaRPr kumimoji="0" lang="en-US" sz="4000" b="1" i="0" u="none" strike="noStrike" kern="0" cap="none" spc="0" normalizeH="0" baseline="0" noProof="0" dirty="0">
              <a:ln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Rye"/>
              <a:sym typeface="Rye"/>
            </a:endParaRPr>
          </a:p>
        </p:txBody>
      </p:sp>
      <p:sp>
        <p:nvSpPr>
          <p:cNvPr id="98" name="Rectangle: Rounded Corners 1">
            <a:extLst>
              <a:ext uri="{FF2B5EF4-FFF2-40B4-BE49-F238E27FC236}">
                <a16:creationId xmlns:a16="http://schemas.microsoft.com/office/drawing/2014/main" id="{9F0D79BA-4F7D-4F53-9D98-A54358282FBF}"/>
              </a:ext>
            </a:extLst>
          </p:cNvPr>
          <p:cNvSpPr/>
          <p:nvPr/>
        </p:nvSpPr>
        <p:spPr>
          <a:xfrm>
            <a:off x="-484815" y="1423660"/>
            <a:ext cx="8966551" cy="5223043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76508"/>
              <a:gd name="connsiteY0" fmla="*/ 192766 h 1183505"/>
              <a:gd name="connsiteX1" fmla="*/ 397345 w 8776508"/>
              <a:gd name="connsiteY1" fmla="*/ 110820 h 1183505"/>
              <a:gd name="connsiteX2" fmla="*/ 7805829 w 8776508"/>
              <a:gd name="connsiteY2" fmla="*/ 34620 h 1183505"/>
              <a:gd name="connsiteX3" fmla="*/ 8745025 w 8776508"/>
              <a:gd name="connsiteY3" fmla="*/ 40366 h 1183505"/>
              <a:gd name="connsiteX4" fmla="*/ 8589923 w 8776508"/>
              <a:gd name="connsiteY4" fmla="*/ 584507 h 1183505"/>
              <a:gd name="connsiteX5" fmla="*/ 8758329 w 8776508"/>
              <a:gd name="connsiteY5" fmla="*/ 1183505 h 1183505"/>
              <a:gd name="connsiteX6" fmla="*/ 16345 w 8776508"/>
              <a:gd name="connsiteY6" fmla="*/ 1078730 h 1183505"/>
              <a:gd name="connsiteX7" fmla="*/ 220149 w 8776508"/>
              <a:gd name="connsiteY7" fmla="*/ 596734 h 1183505"/>
              <a:gd name="connsiteX8" fmla="*/ 48699 w 8776508"/>
              <a:gd name="connsiteY8" fmla="*/ 192766 h 1183505"/>
              <a:gd name="connsiteX0" fmla="*/ 48699 w 8745026"/>
              <a:gd name="connsiteY0" fmla="*/ 192766 h 1129460"/>
              <a:gd name="connsiteX1" fmla="*/ 397345 w 8745026"/>
              <a:gd name="connsiteY1" fmla="*/ 110820 h 1129460"/>
              <a:gd name="connsiteX2" fmla="*/ 7805829 w 8745026"/>
              <a:gd name="connsiteY2" fmla="*/ 34620 h 1129460"/>
              <a:gd name="connsiteX3" fmla="*/ 8745025 w 8745026"/>
              <a:gd name="connsiteY3" fmla="*/ 40366 h 1129460"/>
              <a:gd name="connsiteX4" fmla="*/ 8589923 w 8745026"/>
              <a:gd name="connsiteY4" fmla="*/ 584507 h 1129460"/>
              <a:gd name="connsiteX5" fmla="*/ 8297251 w 8745026"/>
              <a:gd name="connsiteY5" fmla="*/ 1129460 h 1129460"/>
              <a:gd name="connsiteX6" fmla="*/ 16345 w 8745026"/>
              <a:gd name="connsiteY6" fmla="*/ 1078730 h 1129460"/>
              <a:gd name="connsiteX7" fmla="*/ 220149 w 8745026"/>
              <a:gd name="connsiteY7" fmla="*/ 596734 h 1129460"/>
              <a:gd name="connsiteX8" fmla="*/ 48699 w 8745026"/>
              <a:gd name="connsiteY8" fmla="*/ 192766 h 1129460"/>
              <a:gd name="connsiteX0" fmla="*/ 48699 w 8745025"/>
              <a:gd name="connsiteY0" fmla="*/ 192766 h 1110544"/>
              <a:gd name="connsiteX1" fmla="*/ 397345 w 8745025"/>
              <a:gd name="connsiteY1" fmla="*/ 110820 h 1110544"/>
              <a:gd name="connsiteX2" fmla="*/ 7805829 w 8745025"/>
              <a:gd name="connsiteY2" fmla="*/ 34620 h 1110544"/>
              <a:gd name="connsiteX3" fmla="*/ 8745025 w 8745025"/>
              <a:gd name="connsiteY3" fmla="*/ 40366 h 1110544"/>
              <a:gd name="connsiteX4" fmla="*/ 8589923 w 8745025"/>
              <a:gd name="connsiteY4" fmla="*/ 584507 h 1110544"/>
              <a:gd name="connsiteX5" fmla="*/ 8383703 w 8745025"/>
              <a:gd name="connsiteY5" fmla="*/ 1110544 h 1110544"/>
              <a:gd name="connsiteX6" fmla="*/ 16345 w 8745025"/>
              <a:gd name="connsiteY6" fmla="*/ 1078730 h 1110544"/>
              <a:gd name="connsiteX7" fmla="*/ 220149 w 8745025"/>
              <a:gd name="connsiteY7" fmla="*/ 596734 h 1110544"/>
              <a:gd name="connsiteX8" fmla="*/ 48699 w 8745025"/>
              <a:gd name="connsiteY8" fmla="*/ 192766 h 1110544"/>
              <a:gd name="connsiteX0" fmla="*/ 48699 w 8745025"/>
              <a:gd name="connsiteY0" fmla="*/ 192766 h 1110544"/>
              <a:gd name="connsiteX1" fmla="*/ 397345 w 8745025"/>
              <a:gd name="connsiteY1" fmla="*/ 110820 h 1110544"/>
              <a:gd name="connsiteX2" fmla="*/ 7805829 w 8745025"/>
              <a:gd name="connsiteY2" fmla="*/ 34620 h 1110544"/>
              <a:gd name="connsiteX3" fmla="*/ 8745025 w 8745025"/>
              <a:gd name="connsiteY3" fmla="*/ 40366 h 1110544"/>
              <a:gd name="connsiteX4" fmla="*/ 8589923 w 8745025"/>
              <a:gd name="connsiteY4" fmla="*/ 584507 h 1110544"/>
              <a:gd name="connsiteX5" fmla="*/ 8326069 w 8745025"/>
              <a:gd name="connsiteY5" fmla="*/ 1110544 h 1110544"/>
              <a:gd name="connsiteX6" fmla="*/ 16345 w 8745025"/>
              <a:gd name="connsiteY6" fmla="*/ 1078730 h 1110544"/>
              <a:gd name="connsiteX7" fmla="*/ 220149 w 8745025"/>
              <a:gd name="connsiteY7" fmla="*/ 596734 h 1110544"/>
              <a:gd name="connsiteX8" fmla="*/ 48699 w 8745025"/>
              <a:gd name="connsiteY8" fmla="*/ 192766 h 1110544"/>
              <a:gd name="connsiteX0" fmla="*/ 48699 w 8745025"/>
              <a:gd name="connsiteY0" fmla="*/ 192766 h 1114632"/>
              <a:gd name="connsiteX1" fmla="*/ 397345 w 8745025"/>
              <a:gd name="connsiteY1" fmla="*/ 110820 h 1114632"/>
              <a:gd name="connsiteX2" fmla="*/ 7805829 w 8745025"/>
              <a:gd name="connsiteY2" fmla="*/ 34620 h 1114632"/>
              <a:gd name="connsiteX3" fmla="*/ 8745025 w 8745025"/>
              <a:gd name="connsiteY3" fmla="*/ 40366 h 1114632"/>
              <a:gd name="connsiteX4" fmla="*/ 8589923 w 8745025"/>
              <a:gd name="connsiteY4" fmla="*/ 584507 h 1114632"/>
              <a:gd name="connsiteX5" fmla="*/ 8326069 w 8745025"/>
              <a:gd name="connsiteY5" fmla="*/ 1110544 h 1114632"/>
              <a:gd name="connsiteX6" fmla="*/ 16345 w 8745025"/>
              <a:gd name="connsiteY6" fmla="*/ 1078730 h 1114632"/>
              <a:gd name="connsiteX7" fmla="*/ 220149 w 8745025"/>
              <a:gd name="connsiteY7" fmla="*/ 596734 h 1114632"/>
              <a:gd name="connsiteX8" fmla="*/ 48699 w 8745025"/>
              <a:gd name="connsiteY8" fmla="*/ 192766 h 1114632"/>
              <a:gd name="connsiteX0" fmla="*/ 48699 w 8745025"/>
              <a:gd name="connsiteY0" fmla="*/ 200904 h 1122770"/>
              <a:gd name="connsiteX1" fmla="*/ 397345 w 8745025"/>
              <a:gd name="connsiteY1" fmla="*/ 118958 h 1122770"/>
              <a:gd name="connsiteX2" fmla="*/ 8338951 w 8745025"/>
              <a:gd name="connsiteY2" fmla="*/ 18438 h 1122770"/>
              <a:gd name="connsiteX3" fmla="*/ 8745025 w 8745025"/>
              <a:gd name="connsiteY3" fmla="*/ 48504 h 1122770"/>
              <a:gd name="connsiteX4" fmla="*/ 8589923 w 8745025"/>
              <a:gd name="connsiteY4" fmla="*/ 592645 h 1122770"/>
              <a:gd name="connsiteX5" fmla="*/ 8326069 w 8745025"/>
              <a:gd name="connsiteY5" fmla="*/ 1118682 h 1122770"/>
              <a:gd name="connsiteX6" fmla="*/ 16345 w 8745025"/>
              <a:gd name="connsiteY6" fmla="*/ 1086868 h 1122770"/>
              <a:gd name="connsiteX7" fmla="*/ 220149 w 8745025"/>
              <a:gd name="connsiteY7" fmla="*/ 604872 h 1122770"/>
              <a:gd name="connsiteX8" fmla="*/ 48699 w 8745025"/>
              <a:gd name="connsiteY8" fmla="*/ 200904 h 1122770"/>
              <a:gd name="connsiteX0" fmla="*/ 48699 w 8745025"/>
              <a:gd name="connsiteY0" fmla="*/ 187492 h 1109358"/>
              <a:gd name="connsiteX1" fmla="*/ 397345 w 8745025"/>
              <a:gd name="connsiteY1" fmla="*/ 105546 h 1109358"/>
              <a:gd name="connsiteX2" fmla="*/ 8065186 w 8745025"/>
              <a:gd name="connsiteY2" fmla="*/ 50964 h 1109358"/>
              <a:gd name="connsiteX3" fmla="*/ 8745025 w 8745025"/>
              <a:gd name="connsiteY3" fmla="*/ 35092 h 1109358"/>
              <a:gd name="connsiteX4" fmla="*/ 8589923 w 8745025"/>
              <a:gd name="connsiteY4" fmla="*/ 579233 h 1109358"/>
              <a:gd name="connsiteX5" fmla="*/ 8326069 w 8745025"/>
              <a:gd name="connsiteY5" fmla="*/ 1105270 h 1109358"/>
              <a:gd name="connsiteX6" fmla="*/ 16345 w 8745025"/>
              <a:gd name="connsiteY6" fmla="*/ 1073456 h 1109358"/>
              <a:gd name="connsiteX7" fmla="*/ 220149 w 8745025"/>
              <a:gd name="connsiteY7" fmla="*/ 591460 h 1109358"/>
              <a:gd name="connsiteX8" fmla="*/ 48699 w 8745025"/>
              <a:gd name="connsiteY8" fmla="*/ 187492 h 1109358"/>
              <a:gd name="connsiteX0" fmla="*/ 48699 w 8716208"/>
              <a:gd name="connsiteY0" fmla="*/ 136529 h 1058395"/>
              <a:gd name="connsiteX1" fmla="*/ 397345 w 8716208"/>
              <a:gd name="connsiteY1" fmla="*/ 54583 h 1058395"/>
              <a:gd name="connsiteX2" fmla="*/ 8065186 w 8716208"/>
              <a:gd name="connsiteY2" fmla="*/ 1 h 1058395"/>
              <a:gd name="connsiteX3" fmla="*/ 8716208 w 8716208"/>
              <a:gd name="connsiteY3" fmla="*/ 86815 h 1058395"/>
              <a:gd name="connsiteX4" fmla="*/ 8589923 w 8716208"/>
              <a:gd name="connsiteY4" fmla="*/ 528270 h 1058395"/>
              <a:gd name="connsiteX5" fmla="*/ 8326069 w 8716208"/>
              <a:gd name="connsiteY5" fmla="*/ 1054307 h 1058395"/>
              <a:gd name="connsiteX6" fmla="*/ 16345 w 8716208"/>
              <a:gd name="connsiteY6" fmla="*/ 1022493 h 1058395"/>
              <a:gd name="connsiteX7" fmla="*/ 220149 w 8716208"/>
              <a:gd name="connsiteY7" fmla="*/ 540497 h 1058395"/>
              <a:gd name="connsiteX8" fmla="*/ 48699 w 8716208"/>
              <a:gd name="connsiteY8" fmla="*/ 136529 h 1058395"/>
              <a:gd name="connsiteX0" fmla="*/ 48699 w 8716208"/>
              <a:gd name="connsiteY0" fmla="*/ 149503 h 1071369"/>
              <a:gd name="connsiteX1" fmla="*/ 325301 w 8716208"/>
              <a:gd name="connsiteY1" fmla="*/ 0 h 1071369"/>
              <a:gd name="connsiteX2" fmla="*/ 8065186 w 8716208"/>
              <a:gd name="connsiteY2" fmla="*/ 12975 h 1071369"/>
              <a:gd name="connsiteX3" fmla="*/ 8716208 w 8716208"/>
              <a:gd name="connsiteY3" fmla="*/ 99789 h 1071369"/>
              <a:gd name="connsiteX4" fmla="*/ 8589923 w 8716208"/>
              <a:gd name="connsiteY4" fmla="*/ 541244 h 1071369"/>
              <a:gd name="connsiteX5" fmla="*/ 8326069 w 8716208"/>
              <a:gd name="connsiteY5" fmla="*/ 1067281 h 1071369"/>
              <a:gd name="connsiteX6" fmla="*/ 16345 w 8716208"/>
              <a:gd name="connsiteY6" fmla="*/ 1035467 h 1071369"/>
              <a:gd name="connsiteX7" fmla="*/ 220149 w 8716208"/>
              <a:gd name="connsiteY7" fmla="*/ 553471 h 1071369"/>
              <a:gd name="connsiteX8" fmla="*/ 48699 w 8716208"/>
              <a:gd name="connsiteY8" fmla="*/ 149503 h 1071369"/>
              <a:gd name="connsiteX0" fmla="*/ 135151 w 8716208"/>
              <a:gd name="connsiteY0" fmla="*/ 181930 h 1071369"/>
              <a:gd name="connsiteX1" fmla="*/ 325301 w 8716208"/>
              <a:gd name="connsiteY1" fmla="*/ 0 h 1071369"/>
              <a:gd name="connsiteX2" fmla="*/ 8065186 w 8716208"/>
              <a:gd name="connsiteY2" fmla="*/ 12975 h 1071369"/>
              <a:gd name="connsiteX3" fmla="*/ 8716208 w 8716208"/>
              <a:gd name="connsiteY3" fmla="*/ 99789 h 1071369"/>
              <a:gd name="connsiteX4" fmla="*/ 8589923 w 8716208"/>
              <a:gd name="connsiteY4" fmla="*/ 541244 h 1071369"/>
              <a:gd name="connsiteX5" fmla="*/ 8326069 w 8716208"/>
              <a:gd name="connsiteY5" fmla="*/ 1067281 h 1071369"/>
              <a:gd name="connsiteX6" fmla="*/ 16345 w 8716208"/>
              <a:gd name="connsiteY6" fmla="*/ 1035467 h 1071369"/>
              <a:gd name="connsiteX7" fmla="*/ 220149 w 8716208"/>
              <a:gd name="connsiteY7" fmla="*/ 553471 h 1071369"/>
              <a:gd name="connsiteX8" fmla="*/ 135151 w 8716208"/>
              <a:gd name="connsiteY8" fmla="*/ 181930 h 1071369"/>
              <a:gd name="connsiteX0" fmla="*/ 135151 w 8716208"/>
              <a:gd name="connsiteY0" fmla="*/ 181930 h 1071369"/>
              <a:gd name="connsiteX1" fmla="*/ 166805 w 8716208"/>
              <a:gd name="connsiteY1" fmla="*/ 0 h 1071369"/>
              <a:gd name="connsiteX2" fmla="*/ 8065186 w 8716208"/>
              <a:gd name="connsiteY2" fmla="*/ 12975 h 1071369"/>
              <a:gd name="connsiteX3" fmla="*/ 8716208 w 8716208"/>
              <a:gd name="connsiteY3" fmla="*/ 99789 h 1071369"/>
              <a:gd name="connsiteX4" fmla="*/ 8589923 w 8716208"/>
              <a:gd name="connsiteY4" fmla="*/ 541244 h 1071369"/>
              <a:gd name="connsiteX5" fmla="*/ 8326069 w 8716208"/>
              <a:gd name="connsiteY5" fmla="*/ 1067281 h 1071369"/>
              <a:gd name="connsiteX6" fmla="*/ 16345 w 8716208"/>
              <a:gd name="connsiteY6" fmla="*/ 1035467 h 1071369"/>
              <a:gd name="connsiteX7" fmla="*/ 220149 w 8716208"/>
              <a:gd name="connsiteY7" fmla="*/ 553471 h 1071369"/>
              <a:gd name="connsiteX8" fmla="*/ 135151 w 8716208"/>
              <a:gd name="connsiteY8" fmla="*/ 181930 h 1071369"/>
              <a:gd name="connsiteX0" fmla="*/ 5473 w 8716208"/>
              <a:gd name="connsiteY0" fmla="*/ 246784 h 1071369"/>
              <a:gd name="connsiteX1" fmla="*/ 166805 w 8716208"/>
              <a:gd name="connsiteY1" fmla="*/ 0 h 1071369"/>
              <a:gd name="connsiteX2" fmla="*/ 8065186 w 8716208"/>
              <a:gd name="connsiteY2" fmla="*/ 12975 h 1071369"/>
              <a:gd name="connsiteX3" fmla="*/ 8716208 w 8716208"/>
              <a:gd name="connsiteY3" fmla="*/ 99789 h 1071369"/>
              <a:gd name="connsiteX4" fmla="*/ 8589923 w 8716208"/>
              <a:gd name="connsiteY4" fmla="*/ 541244 h 1071369"/>
              <a:gd name="connsiteX5" fmla="*/ 8326069 w 8716208"/>
              <a:gd name="connsiteY5" fmla="*/ 1067281 h 1071369"/>
              <a:gd name="connsiteX6" fmla="*/ 16345 w 8716208"/>
              <a:gd name="connsiteY6" fmla="*/ 1035467 h 1071369"/>
              <a:gd name="connsiteX7" fmla="*/ 220149 w 8716208"/>
              <a:gd name="connsiteY7" fmla="*/ 553471 h 1071369"/>
              <a:gd name="connsiteX8" fmla="*/ 5473 w 8716208"/>
              <a:gd name="connsiteY8" fmla="*/ 246784 h 1071369"/>
              <a:gd name="connsiteX0" fmla="*/ 5473 w 8716208"/>
              <a:gd name="connsiteY0" fmla="*/ 233810 h 1058395"/>
              <a:gd name="connsiteX1" fmla="*/ 224440 w 8716208"/>
              <a:gd name="connsiteY1" fmla="*/ 5942 h 1058395"/>
              <a:gd name="connsiteX2" fmla="*/ 8065186 w 8716208"/>
              <a:gd name="connsiteY2" fmla="*/ 1 h 1058395"/>
              <a:gd name="connsiteX3" fmla="*/ 8716208 w 8716208"/>
              <a:gd name="connsiteY3" fmla="*/ 86815 h 1058395"/>
              <a:gd name="connsiteX4" fmla="*/ 8589923 w 8716208"/>
              <a:gd name="connsiteY4" fmla="*/ 528270 h 1058395"/>
              <a:gd name="connsiteX5" fmla="*/ 8326069 w 8716208"/>
              <a:gd name="connsiteY5" fmla="*/ 1054307 h 1058395"/>
              <a:gd name="connsiteX6" fmla="*/ 16345 w 8716208"/>
              <a:gd name="connsiteY6" fmla="*/ 1022493 h 1058395"/>
              <a:gd name="connsiteX7" fmla="*/ 220149 w 8716208"/>
              <a:gd name="connsiteY7" fmla="*/ 540497 h 1058395"/>
              <a:gd name="connsiteX8" fmla="*/ 5473 w 8716208"/>
              <a:gd name="connsiteY8" fmla="*/ 233810 h 1058395"/>
              <a:gd name="connsiteX0" fmla="*/ 60497 w 8771232"/>
              <a:gd name="connsiteY0" fmla="*/ 233810 h 1058395"/>
              <a:gd name="connsiteX1" fmla="*/ 279464 w 8771232"/>
              <a:gd name="connsiteY1" fmla="*/ 5942 h 1058395"/>
              <a:gd name="connsiteX2" fmla="*/ 8120210 w 8771232"/>
              <a:gd name="connsiteY2" fmla="*/ 1 h 1058395"/>
              <a:gd name="connsiteX3" fmla="*/ 8771232 w 8771232"/>
              <a:gd name="connsiteY3" fmla="*/ 86815 h 1058395"/>
              <a:gd name="connsiteX4" fmla="*/ 8644947 w 8771232"/>
              <a:gd name="connsiteY4" fmla="*/ 528270 h 1058395"/>
              <a:gd name="connsiteX5" fmla="*/ 8381093 w 8771232"/>
              <a:gd name="connsiteY5" fmla="*/ 1054307 h 1058395"/>
              <a:gd name="connsiteX6" fmla="*/ 71369 w 8771232"/>
              <a:gd name="connsiteY6" fmla="*/ 1022493 h 1058395"/>
              <a:gd name="connsiteX7" fmla="*/ 1408 w 8771232"/>
              <a:gd name="connsiteY7" fmla="*/ 540497 h 1058395"/>
              <a:gd name="connsiteX8" fmla="*/ 60497 w 8771232"/>
              <a:gd name="connsiteY8" fmla="*/ 233810 h 1058395"/>
              <a:gd name="connsiteX0" fmla="*/ 60497 w 8771232"/>
              <a:gd name="connsiteY0" fmla="*/ 246784 h 1071369"/>
              <a:gd name="connsiteX1" fmla="*/ 106560 w 8771232"/>
              <a:gd name="connsiteY1" fmla="*/ 0 h 1071369"/>
              <a:gd name="connsiteX2" fmla="*/ 8120210 w 8771232"/>
              <a:gd name="connsiteY2" fmla="*/ 12975 h 1071369"/>
              <a:gd name="connsiteX3" fmla="*/ 8771232 w 8771232"/>
              <a:gd name="connsiteY3" fmla="*/ 99789 h 1071369"/>
              <a:gd name="connsiteX4" fmla="*/ 8644947 w 8771232"/>
              <a:gd name="connsiteY4" fmla="*/ 541244 h 1071369"/>
              <a:gd name="connsiteX5" fmla="*/ 8381093 w 8771232"/>
              <a:gd name="connsiteY5" fmla="*/ 1067281 h 1071369"/>
              <a:gd name="connsiteX6" fmla="*/ 71369 w 8771232"/>
              <a:gd name="connsiteY6" fmla="*/ 1035467 h 1071369"/>
              <a:gd name="connsiteX7" fmla="*/ 1408 w 8771232"/>
              <a:gd name="connsiteY7" fmla="*/ 553471 h 1071369"/>
              <a:gd name="connsiteX8" fmla="*/ 60497 w 8771232"/>
              <a:gd name="connsiteY8" fmla="*/ 246784 h 1071369"/>
              <a:gd name="connsiteX0" fmla="*/ 0 w 8811596"/>
              <a:gd name="connsiteY0" fmla="*/ 249486 h 1071369"/>
              <a:gd name="connsiteX1" fmla="*/ 146924 w 8811596"/>
              <a:gd name="connsiteY1" fmla="*/ 0 h 1071369"/>
              <a:gd name="connsiteX2" fmla="*/ 8160574 w 8811596"/>
              <a:gd name="connsiteY2" fmla="*/ 12975 h 1071369"/>
              <a:gd name="connsiteX3" fmla="*/ 8811596 w 8811596"/>
              <a:gd name="connsiteY3" fmla="*/ 99789 h 1071369"/>
              <a:gd name="connsiteX4" fmla="*/ 8685311 w 8811596"/>
              <a:gd name="connsiteY4" fmla="*/ 541244 h 1071369"/>
              <a:gd name="connsiteX5" fmla="*/ 8421457 w 8811596"/>
              <a:gd name="connsiteY5" fmla="*/ 1067281 h 1071369"/>
              <a:gd name="connsiteX6" fmla="*/ 111733 w 8811596"/>
              <a:gd name="connsiteY6" fmla="*/ 1035467 h 1071369"/>
              <a:gd name="connsiteX7" fmla="*/ 41772 w 8811596"/>
              <a:gd name="connsiteY7" fmla="*/ 553471 h 1071369"/>
              <a:gd name="connsiteX8" fmla="*/ 0 w 8811596"/>
              <a:gd name="connsiteY8" fmla="*/ 249486 h 1071369"/>
              <a:gd name="connsiteX0" fmla="*/ 0 w 8811596"/>
              <a:gd name="connsiteY0" fmla="*/ 238677 h 1060560"/>
              <a:gd name="connsiteX1" fmla="*/ 478324 w 8811596"/>
              <a:gd name="connsiteY1" fmla="*/ 0 h 1060560"/>
              <a:gd name="connsiteX2" fmla="*/ 8160574 w 8811596"/>
              <a:gd name="connsiteY2" fmla="*/ 2166 h 1060560"/>
              <a:gd name="connsiteX3" fmla="*/ 8811596 w 8811596"/>
              <a:gd name="connsiteY3" fmla="*/ 88980 h 1060560"/>
              <a:gd name="connsiteX4" fmla="*/ 8685311 w 8811596"/>
              <a:gd name="connsiteY4" fmla="*/ 530435 h 1060560"/>
              <a:gd name="connsiteX5" fmla="*/ 8421457 w 8811596"/>
              <a:gd name="connsiteY5" fmla="*/ 1056472 h 1060560"/>
              <a:gd name="connsiteX6" fmla="*/ 111733 w 8811596"/>
              <a:gd name="connsiteY6" fmla="*/ 1024658 h 1060560"/>
              <a:gd name="connsiteX7" fmla="*/ 41772 w 8811596"/>
              <a:gd name="connsiteY7" fmla="*/ 542662 h 1060560"/>
              <a:gd name="connsiteX8" fmla="*/ 0 w 8811596"/>
              <a:gd name="connsiteY8" fmla="*/ 238677 h 1060560"/>
              <a:gd name="connsiteX0" fmla="*/ 0 w 8811596"/>
              <a:gd name="connsiteY0" fmla="*/ 236512 h 1058395"/>
              <a:gd name="connsiteX1" fmla="*/ 334237 w 8811596"/>
              <a:gd name="connsiteY1" fmla="*/ 11346 h 1058395"/>
              <a:gd name="connsiteX2" fmla="*/ 8160574 w 8811596"/>
              <a:gd name="connsiteY2" fmla="*/ 1 h 1058395"/>
              <a:gd name="connsiteX3" fmla="*/ 8811596 w 8811596"/>
              <a:gd name="connsiteY3" fmla="*/ 86815 h 1058395"/>
              <a:gd name="connsiteX4" fmla="*/ 8685311 w 8811596"/>
              <a:gd name="connsiteY4" fmla="*/ 528270 h 1058395"/>
              <a:gd name="connsiteX5" fmla="*/ 8421457 w 8811596"/>
              <a:gd name="connsiteY5" fmla="*/ 1054307 h 1058395"/>
              <a:gd name="connsiteX6" fmla="*/ 111733 w 8811596"/>
              <a:gd name="connsiteY6" fmla="*/ 1022493 h 1058395"/>
              <a:gd name="connsiteX7" fmla="*/ 41772 w 8811596"/>
              <a:gd name="connsiteY7" fmla="*/ 540497 h 1058395"/>
              <a:gd name="connsiteX8" fmla="*/ 0 w 8811596"/>
              <a:gd name="connsiteY8" fmla="*/ 236512 h 105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11596" h="1058395">
                <a:moveTo>
                  <a:pt x="0" y="236512"/>
                </a:moveTo>
                <a:cubicBezTo>
                  <a:pt x="0" y="149170"/>
                  <a:pt x="246895" y="11346"/>
                  <a:pt x="334237" y="11346"/>
                </a:cubicBezTo>
                <a:lnTo>
                  <a:pt x="8160574" y="1"/>
                </a:lnTo>
                <a:cubicBezTo>
                  <a:pt x="8247916" y="1"/>
                  <a:pt x="8811596" y="-527"/>
                  <a:pt x="8811596" y="86815"/>
                </a:cubicBezTo>
                <a:cubicBezTo>
                  <a:pt x="8678246" y="269096"/>
                  <a:pt x="8818661" y="345989"/>
                  <a:pt x="8685311" y="528270"/>
                </a:cubicBezTo>
                <a:cubicBezTo>
                  <a:pt x="8685311" y="615612"/>
                  <a:pt x="8508799" y="1054307"/>
                  <a:pt x="8421457" y="1054307"/>
                </a:cubicBezTo>
                <a:cubicBezTo>
                  <a:pt x="7798447" y="1070725"/>
                  <a:pt x="2881641" y="1033098"/>
                  <a:pt x="111733" y="1022493"/>
                </a:cubicBezTo>
                <a:cubicBezTo>
                  <a:pt x="24391" y="1022493"/>
                  <a:pt x="41772" y="627839"/>
                  <a:pt x="41772" y="540497"/>
                </a:cubicBezTo>
                <a:lnTo>
                  <a:pt x="0" y="236512"/>
                </a:lnTo>
                <a:close/>
              </a:path>
            </a:pathLst>
          </a:custGeom>
          <a:solidFill>
            <a:srgbClr val="FFFFFF">
              <a:alpha val="77000"/>
            </a:srgbClr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9" name="Google Shape;4805;p76">
            <a:extLst>
              <a:ext uri="{FF2B5EF4-FFF2-40B4-BE49-F238E27FC236}">
                <a16:creationId xmlns:a16="http://schemas.microsoft.com/office/drawing/2014/main" id="{65387EAF-D663-48AC-B457-9E074239CA03}"/>
              </a:ext>
            </a:extLst>
          </p:cNvPr>
          <p:cNvGrpSpPr/>
          <p:nvPr/>
        </p:nvGrpSpPr>
        <p:grpSpPr>
          <a:xfrm>
            <a:off x="383133" y="1843095"/>
            <a:ext cx="1083158" cy="1102162"/>
            <a:chOff x="3172121" y="1787694"/>
            <a:chExt cx="1083158" cy="1102162"/>
          </a:xfrm>
        </p:grpSpPr>
        <p:sp>
          <p:nvSpPr>
            <p:cNvPr id="100" name="Google Shape;4806;p76">
              <a:extLst>
                <a:ext uri="{FF2B5EF4-FFF2-40B4-BE49-F238E27FC236}">
                  <a16:creationId xmlns:a16="http://schemas.microsoft.com/office/drawing/2014/main" id="{9FD9D026-23C2-4A0F-A1D3-98F6C72F06C0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" name="Google Shape;4807;p76">
              <a:extLst>
                <a:ext uri="{FF2B5EF4-FFF2-40B4-BE49-F238E27FC236}">
                  <a16:creationId xmlns:a16="http://schemas.microsoft.com/office/drawing/2014/main" id="{C75F5491-4A32-407C-97AD-75A202F8C4EB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102" name="Google Shape;4808;p76">
                <a:extLst>
                  <a:ext uri="{FF2B5EF4-FFF2-40B4-BE49-F238E27FC236}">
                    <a16:creationId xmlns:a16="http://schemas.microsoft.com/office/drawing/2014/main" id="{BE91E796-A1DB-4348-9BDC-1A733CE729E1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4809;p76">
                <a:extLst>
                  <a:ext uri="{FF2B5EF4-FFF2-40B4-BE49-F238E27FC236}">
                    <a16:creationId xmlns:a16="http://schemas.microsoft.com/office/drawing/2014/main" id="{F8BE9533-A747-4599-B103-E9D23CCB9C4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4810;p76">
                <a:extLst>
                  <a:ext uri="{FF2B5EF4-FFF2-40B4-BE49-F238E27FC236}">
                    <a16:creationId xmlns:a16="http://schemas.microsoft.com/office/drawing/2014/main" id="{F3DE88D9-F708-4A29-BD6D-11FA4CE7ED63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4811;p76">
                <a:extLst>
                  <a:ext uri="{FF2B5EF4-FFF2-40B4-BE49-F238E27FC236}">
                    <a16:creationId xmlns:a16="http://schemas.microsoft.com/office/drawing/2014/main" id="{56EF13CA-EAD2-4CC9-9614-1EEC67983B58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4812;p76">
                <a:extLst>
                  <a:ext uri="{FF2B5EF4-FFF2-40B4-BE49-F238E27FC236}">
                    <a16:creationId xmlns:a16="http://schemas.microsoft.com/office/drawing/2014/main" id="{0C3F4196-8864-4F07-AB4C-8CE970F5E7DF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4813;p76">
                <a:extLst>
                  <a:ext uri="{FF2B5EF4-FFF2-40B4-BE49-F238E27FC236}">
                    <a16:creationId xmlns:a16="http://schemas.microsoft.com/office/drawing/2014/main" id="{CC481E74-EA39-405A-A1F7-9C2D8B518F7F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4814;p76">
                <a:extLst>
                  <a:ext uri="{FF2B5EF4-FFF2-40B4-BE49-F238E27FC236}">
                    <a16:creationId xmlns:a16="http://schemas.microsoft.com/office/drawing/2014/main" id="{2FB97C78-CBD4-4BB9-9BCA-534AD79424CD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815;p76">
                <a:extLst>
                  <a:ext uri="{FF2B5EF4-FFF2-40B4-BE49-F238E27FC236}">
                    <a16:creationId xmlns:a16="http://schemas.microsoft.com/office/drawing/2014/main" id="{048C6DEE-E2C0-4CF4-89BD-86CE46DC2729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4816;p76">
                <a:extLst>
                  <a:ext uri="{FF2B5EF4-FFF2-40B4-BE49-F238E27FC236}">
                    <a16:creationId xmlns:a16="http://schemas.microsoft.com/office/drawing/2014/main" id="{F559988E-ABAF-4D5A-87A2-7790D2A6FDB8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1" name="Google Shape;4805;p76">
            <a:extLst>
              <a:ext uri="{FF2B5EF4-FFF2-40B4-BE49-F238E27FC236}">
                <a16:creationId xmlns:a16="http://schemas.microsoft.com/office/drawing/2014/main" id="{A8103964-C944-4027-BD55-036FD44062CB}"/>
              </a:ext>
            </a:extLst>
          </p:cNvPr>
          <p:cNvGrpSpPr/>
          <p:nvPr/>
        </p:nvGrpSpPr>
        <p:grpSpPr>
          <a:xfrm>
            <a:off x="312700" y="3418505"/>
            <a:ext cx="1083158" cy="1102162"/>
            <a:chOff x="3172121" y="1787694"/>
            <a:chExt cx="1083158" cy="1102162"/>
          </a:xfrm>
        </p:grpSpPr>
        <p:sp>
          <p:nvSpPr>
            <p:cNvPr id="112" name="Google Shape;4806;p76">
              <a:extLst>
                <a:ext uri="{FF2B5EF4-FFF2-40B4-BE49-F238E27FC236}">
                  <a16:creationId xmlns:a16="http://schemas.microsoft.com/office/drawing/2014/main" id="{73ACD410-7FB5-4359-B44E-54C1B3179018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3" name="Google Shape;4807;p76">
              <a:extLst>
                <a:ext uri="{FF2B5EF4-FFF2-40B4-BE49-F238E27FC236}">
                  <a16:creationId xmlns:a16="http://schemas.microsoft.com/office/drawing/2014/main" id="{9F8730DD-935A-4132-8334-10653F6A3F30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114" name="Google Shape;4808;p76">
                <a:extLst>
                  <a:ext uri="{FF2B5EF4-FFF2-40B4-BE49-F238E27FC236}">
                    <a16:creationId xmlns:a16="http://schemas.microsoft.com/office/drawing/2014/main" id="{3A504920-57B6-478C-ACD3-2CDE57C7AEE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4809;p76">
                <a:extLst>
                  <a:ext uri="{FF2B5EF4-FFF2-40B4-BE49-F238E27FC236}">
                    <a16:creationId xmlns:a16="http://schemas.microsoft.com/office/drawing/2014/main" id="{975D312F-4C82-4749-BEAF-00F6B92F0829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4810;p76">
                <a:extLst>
                  <a:ext uri="{FF2B5EF4-FFF2-40B4-BE49-F238E27FC236}">
                    <a16:creationId xmlns:a16="http://schemas.microsoft.com/office/drawing/2014/main" id="{476A4491-DEC1-451B-A463-B1A0D0689780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4811;p76">
                <a:extLst>
                  <a:ext uri="{FF2B5EF4-FFF2-40B4-BE49-F238E27FC236}">
                    <a16:creationId xmlns:a16="http://schemas.microsoft.com/office/drawing/2014/main" id="{65161798-32D6-4152-95D0-B74213D04A84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4812;p76">
                <a:extLst>
                  <a:ext uri="{FF2B5EF4-FFF2-40B4-BE49-F238E27FC236}">
                    <a16:creationId xmlns:a16="http://schemas.microsoft.com/office/drawing/2014/main" id="{611C07C8-A52A-4E9C-95F5-1DF1514E9D7E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4813;p76">
                <a:extLst>
                  <a:ext uri="{FF2B5EF4-FFF2-40B4-BE49-F238E27FC236}">
                    <a16:creationId xmlns:a16="http://schemas.microsoft.com/office/drawing/2014/main" id="{3B11E823-BDFF-4A7C-9DD3-99FA00564398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4814;p76">
                <a:extLst>
                  <a:ext uri="{FF2B5EF4-FFF2-40B4-BE49-F238E27FC236}">
                    <a16:creationId xmlns:a16="http://schemas.microsoft.com/office/drawing/2014/main" id="{EFCE8898-C941-44E8-8C70-C0F500D0E47B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4815;p76">
                <a:extLst>
                  <a:ext uri="{FF2B5EF4-FFF2-40B4-BE49-F238E27FC236}">
                    <a16:creationId xmlns:a16="http://schemas.microsoft.com/office/drawing/2014/main" id="{EA62812E-7A49-482C-B77E-487685F26E8F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4816;p76">
                <a:extLst>
                  <a:ext uri="{FF2B5EF4-FFF2-40B4-BE49-F238E27FC236}">
                    <a16:creationId xmlns:a16="http://schemas.microsoft.com/office/drawing/2014/main" id="{0FF76B06-B20B-4D19-BF7E-4FBB024A46C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575CE2C0-3C89-4A2F-A077-EF490A853A84}"/>
              </a:ext>
            </a:extLst>
          </p:cNvPr>
          <p:cNvSpPr txBox="1"/>
          <p:nvPr/>
        </p:nvSpPr>
        <p:spPr>
          <a:xfrm>
            <a:off x="1339838" y="1952047"/>
            <a:ext cx="623338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i="0" dirty="0" err="1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Củng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cố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tính vận tốc, quãng đường, </a:t>
            </a:r>
            <a:endParaRPr lang="en-US" sz="2800" b="1" i="0" dirty="0">
              <a:solidFill>
                <a:schemeClr val="accent4">
                  <a:lumMod val="50000"/>
                </a:schemeClr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vi-VN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US" sz="2800" b="1" dirty="0">
                <a:solidFill>
                  <a:schemeClr val="accent4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27D441F-6A20-40D9-B50E-85EA3EDF3CBA}"/>
              </a:ext>
            </a:extLst>
          </p:cNvPr>
          <p:cNvSpPr txBox="1"/>
          <p:nvPr/>
        </p:nvSpPr>
        <p:spPr>
          <a:xfrm>
            <a:off x="1303386" y="3599940"/>
            <a:ext cx="623338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Củng cố đổi đơn vị đo độ dài, đơn vị đo thời gian, đơn vị đo vận tốc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800" b="1" dirty="0">
              <a:solidFill>
                <a:schemeClr val="accent4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26" name="Google Shape;4805;p76">
            <a:extLst>
              <a:ext uri="{FF2B5EF4-FFF2-40B4-BE49-F238E27FC236}">
                <a16:creationId xmlns:a16="http://schemas.microsoft.com/office/drawing/2014/main" id="{8F4F48ED-4D5B-4DCB-AEE6-ECC56836F697}"/>
              </a:ext>
            </a:extLst>
          </p:cNvPr>
          <p:cNvGrpSpPr/>
          <p:nvPr/>
        </p:nvGrpSpPr>
        <p:grpSpPr>
          <a:xfrm>
            <a:off x="222014" y="5145557"/>
            <a:ext cx="1083158" cy="1102162"/>
            <a:chOff x="3172121" y="1787694"/>
            <a:chExt cx="1083158" cy="1102162"/>
          </a:xfrm>
        </p:grpSpPr>
        <p:sp>
          <p:nvSpPr>
            <p:cNvPr id="127" name="Google Shape;4806;p76">
              <a:extLst>
                <a:ext uri="{FF2B5EF4-FFF2-40B4-BE49-F238E27FC236}">
                  <a16:creationId xmlns:a16="http://schemas.microsoft.com/office/drawing/2014/main" id="{5EEB9B1D-8008-44E9-8FF1-86C99AC03285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" name="Google Shape;4807;p76">
              <a:extLst>
                <a:ext uri="{FF2B5EF4-FFF2-40B4-BE49-F238E27FC236}">
                  <a16:creationId xmlns:a16="http://schemas.microsoft.com/office/drawing/2014/main" id="{0B8467EF-00A8-4DEE-92A7-ABFB614E9BB7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129" name="Google Shape;4808;p76">
                <a:extLst>
                  <a:ext uri="{FF2B5EF4-FFF2-40B4-BE49-F238E27FC236}">
                    <a16:creationId xmlns:a16="http://schemas.microsoft.com/office/drawing/2014/main" id="{F330FB3A-C92A-4CEB-8799-1E511ECE0DE8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4809;p76">
                <a:extLst>
                  <a:ext uri="{FF2B5EF4-FFF2-40B4-BE49-F238E27FC236}">
                    <a16:creationId xmlns:a16="http://schemas.microsoft.com/office/drawing/2014/main" id="{F353BCE8-18CC-4D4A-AC2A-070888866A43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4810;p76">
                <a:extLst>
                  <a:ext uri="{FF2B5EF4-FFF2-40B4-BE49-F238E27FC236}">
                    <a16:creationId xmlns:a16="http://schemas.microsoft.com/office/drawing/2014/main" id="{765AD6E1-E093-4B71-AADD-5A036AB5B898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4811;p76">
                <a:extLst>
                  <a:ext uri="{FF2B5EF4-FFF2-40B4-BE49-F238E27FC236}">
                    <a16:creationId xmlns:a16="http://schemas.microsoft.com/office/drawing/2014/main" id="{0D74C3FB-4FA5-49CA-837A-A5D250B65C20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4812;p76">
                <a:extLst>
                  <a:ext uri="{FF2B5EF4-FFF2-40B4-BE49-F238E27FC236}">
                    <a16:creationId xmlns:a16="http://schemas.microsoft.com/office/drawing/2014/main" id="{AD808E4E-1AC5-4304-B4E3-5DD9E6B3300B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4813;p76">
                <a:extLst>
                  <a:ext uri="{FF2B5EF4-FFF2-40B4-BE49-F238E27FC236}">
                    <a16:creationId xmlns:a16="http://schemas.microsoft.com/office/drawing/2014/main" id="{DFEF55B6-9537-4069-8BAC-1E72B0BA9541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4814;p76">
                <a:extLst>
                  <a:ext uri="{FF2B5EF4-FFF2-40B4-BE49-F238E27FC236}">
                    <a16:creationId xmlns:a16="http://schemas.microsoft.com/office/drawing/2014/main" id="{592CB6ED-9615-42D8-BFF5-A4F19BEC8A37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4815;p76">
                <a:extLst>
                  <a:ext uri="{FF2B5EF4-FFF2-40B4-BE49-F238E27FC236}">
                    <a16:creationId xmlns:a16="http://schemas.microsoft.com/office/drawing/2014/main" id="{2C2DC150-BB93-41FE-949C-06F335B5A43D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4816;p76">
                <a:extLst>
                  <a:ext uri="{FF2B5EF4-FFF2-40B4-BE49-F238E27FC236}">
                    <a16:creationId xmlns:a16="http://schemas.microsoft.com/office/drawing/2014/main" id="{A1CD3DBA-F476-4336-A687-B7217089ECDB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E8887620-58E6-4209-B247-F9DDF2AB38CD}"/>
              </a:ext>
            </a:extLst>
          </p:cNvPr>
          <p:cNvSpPr txBox="1"/>
          <p:nvPr/>
        </p:nvSpPr>
        <p:spPr>
          <a:xfrm>
            <a:off x="1369861" y="5227251"/>
            <a:ext cx="650288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Rèn luyện kĩ năng thực hành tính vận tốc, quãng đường, thời gian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800" b="1" dirty="0">
              <a:solidFill>
                <a:schemeClr val="accent4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97" grpId="0"/>
      <p:bldP spid="98" grpId="0" animBg="1"/>
      <p:bldP spid="124" grpId="0"/>
      <p:bldP spid="125" grpId="0"/>
      <p:bldP spid="13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onnsiteX0" fmla="*/ 0 w 9505950"/>
              <a:gd name="connsiteY0" fmla="*/ 692498 h 1384995"/>
              <a:gd name="connsiteX1" fmla="*/ 692498 w 9505950"/>
              <a:gd name="connsiteY1" fmla="*/ 0 h 1384995"/>
              <a:gd name="connsiteX2" fmla="*/ 8813453 w 9505950"/>
              <a:gd name="connsiteY2" fmla="*/ 0 h 1384995"/>
              <a:gd name="connsiteX3" fmla="*/ 9505951 w 9505950"/>
              <a:gd name="connsiteY3" fmla="*/ 692498 h 1384995"/>
              <a:gd name="connsiteX4" fmla="*/ 9505950 w 9505950"/>
              <a:gd name="connsiteY4" fmla="*/ 692498 h 1384995"/>
              <a:gd name="connsiteX5" fmla="*/ 8813452 w 9505950"/>
              <a:gd name="connsiteY5" fmla="*/ 1384996 h 1384995"/>
              <a:gd name="connsiteX6" fmla="*/ 692498 w 9505950"/>
              <a:gd name="connsiteY6" fmla="*/ 1384995 h 1384995"/>
              <a:gd name="connsiteX7" fmla="*/ 0 w 9505950"/>
              <a:gd name="connsiteY7" fmla="*/ 692497 h 1384995"/>
              <a:gd name="connsiteX8" fmla="*/ 0 w 9505950"/>
              <a:gd name="connsiteY8" fmla="*/ 692498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5950" h="1384995" fill="none" extrusionOk="0">
                <a:moveTo>
                  <a:pt x="0" y="692498"/>
                </a:moveTo>
                <a:cubicBezTo>
                  <a:pt x="38440" y="346088"/>
                  <a:pt x="258644" y="-52383"/>
                  <a:pt x="692498" y="0"/>
                </a:cubicBezTo>
                <a:cubicBezTo>
                  <a:pt x="4047778" y="-154472"/>
                  <a:pt x="6922746" y="-165626"/>
                  <a:pt x="8813453" y="0"/>
                </a:cubicBezTo>
                <a:cubicBezTo>
                  <a:pt x="9211463" y="-19350"/>
                  <a:pt x="9448468" y="305732"/>
                  <a:pt x="9505951" y="692498"/>
                </a:cubicBezTo>
                <a:lnTo>
                  <a:pt x="9505950" y="692498"/>
                </a:lnTo>
                <a:cubicBezTo>
                  <a:pt x="9505739" y="1062807"/>
                  <a:pt x="9124722" y="1362667"/>
                  <a:pt x="8813452" y="1384996"/>
                </a:cubicBezTo>
                <a:cubicBezTo>
                  <a:pt x="5987043" y="1342792"/>
                  <a:pt x="4602487" y="1223698"/>
                  <a:pt x="692498" y="1384995"/>
                </a:cubicBezTo>
                <a:cubicBezTo>
                  <a:pt x="328420" y="1387342"/>
                  <a:pt x="5421" y="1140560"/>
                  <a:pt x="0" y="692497"/>
                </a:cubicBezTo>
                <a:lnTo>
                  <a:pt x="0" y="692498"/>
                </a:lnTo>
                <a:close/>
              </a:path>
              <a:path w="9505950" h="1384995" stroke="0" extrusionOk="0">
                <a:moveTo>
                  <a:pt x="0" y="692498"/>
                </a:moveTo>
                <a:cubicBezTo>
                  <a:pt x="73310" y="318747"/>
                  <a:pt x="280498" y="-39749"/>
                  <a:pt x="692498" y="0"/>
                </a:cubicBezTo>
                <a:cubicBezTo>
                  <a:pt x="3179683" y="-136090"/>
                  <a:pt x="6220791" y="117287"/>
                  <a:pt x="8813453" y="0"/>
                </a:cubicBezTo>
                <a:cubicBezTo>
                  <a:pt x="9194387" y="4411"/>
                  <a:pt x="9551642" y="341078"/>
                  <a:pt x="9505951" y="692498"/>
                </a:cubicBezTo>
                <a:lnTo>
                  <a:pt x="9505950" y="692498"/>
                </a:lnTo>
                <a:cubicBezTo>
                  <a:pt x="9500823" y="1097893"/>
                  <a:pt x="9121258" y="1397440"/>
                  <a:pt x="8813452" y="1384996"/>
                </a:cubicBezTo>
                <a:cubicBezTo>
                  <a:pt x="5198419" y="1431328"/>
                  <a:pt x="2693001" y="1251055"/>
                  <a:pt x="692498" y="1384995"/>
                </a:cubicBezTo>
                <a:cubicBezTo>
                  <a:pt x="349135" y="1338046"/>
                  <a:pt x="25743" y="1077364"/>
                  <a:pt x="0" y="692497"/>
                </a:cubicBezTo>
                <a:lnTo>
                  <a:pt x="0" y="692498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528244" y="1072447"/>
            <a:ext cx="997480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normalizeH="0" baseline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normalizeH="0" baseline="0" noProof="0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Câu</a:t>
            </a:r>
            <a:r>
              <a:rPr kumimoji="0" lang="en-US" sz="4000" b="1" i="0" u="none" strike="noStrike" kern="1200" normalizeH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1: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Công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thức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tính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quãng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đường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là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endParaRPr kumimoji="0" lang="en-US" sz="4000" b="1" i="0" u="none" strike="noStrike" kern="120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solidFill>
                <a:schemeClr val="bg1"/>
              </a:solidFill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v : 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v x 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: v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x h</a:t>
            </a:r>
            <a:endParaRPr kumimoji="0" lang="en-US" sz="4000" b="1" i="0" u="none" strike="noStrike" kern="1200" cap="none" spc="0" normalizeH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EA1B6676-0712-40E8-9C21-08FB72B27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840" y="4563639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11F4E5DF-C76F-4FAC-A935-1EBD2A912BF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9BAFA304-6200-4799-97A0-C7B321BA08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9919" y="5126043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57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54 -0.00139 L 0.01354 -0.00093 C 0.0082 -0.00764 0.00286 -0.0132 -0.00208 -0.0206 C -0.00469 -0.025 -0.00625 -0.03195 -0.00925 -0.03588 C -0.02565 -0.05718 -0.00755 -0.02199 -0.01836 -0.04445 L -0.04076 0.00116 L -0.08386 -0.03588 L -0.13399 -0.00556 L -0.17292 -0.04838 L -0.21094 0.00116 L -0.26315 -0.04653 L -0.29063 -0.025 " pathEditMode="relative" rAng="0" ptsTypes="AAAAAAAAAAAA">
                                      <p:cBhvr>
                                        <p:cTn id="4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08" y="-22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onnsiteX0" fmla="*/ 0 w 9505950"/>
              <a:gd name="connsiteY0" fmla="*/ 692498 h 1384995"/>
              <a:gd name="connsiteX1" fmla="*/ 692498 w 9505950"/>
              <a:gd name="connsiteY1" fmla="*/ 0 h 1384995"/>
              <a:gd name="connsiteX2" fmla="*/ 8813453 w 9505950"/>
              <a:gd name="connsiteY2" fmla="*/ 0 h 1384995"/>
              <a:gd name="connsiteX3" fmla="*/ 9505951 w 9505950"/>
              <a:gd name="connsiteY3" fmla="*/ 692498 h 1384995"/>
              <a:gd name="connsiteX4" fmla="*/ 9505950 w 9505950"/>
              <a:gd name="connsiteY4" fmla="*/ 692498 h 1384995"/>
              <a:gd name="connsiteX5" fmla="*/ 8813452 w 9505950"/>
              <a:gd name="connsiteY5" fmla="*/ 1384996 h 1384995"/>
              <a:gd name="connsiteX6" fmla="*/ 692498 w 9505950"/>
              <a:gd name="connsiteY6" fmla="*/ 1384995 h 1384995"/>
              <a:gd name="connsiteX7" fmla="*/ 0 w 9505950"/>
              <a:gd name="connsiteY7" fmla="*/ 692497 h 1384995"/>
              <a:gd name="connsiteX8" fmla="*/ 0 w 9505950"/>
              <a:gd name="connsiteY8" fmla="*/ 692498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5950" h="1384995" fill="none" extrusionOk="0">
                <a:moveTo>
                  <a:pt x="0" y="692498"/>
                </a:moveTo>
                <a:cubicBezTo>
                  <a:pt x="38440" y="346088"/>
                  <a:pt x="258644" y="-52383"/>
                  <a:pt x="692498" y="0"/>
                </a:cubicBezTo>
                <a:cubicBezTo>
                  <a:pt x="4047778" y="-154472"/>
                  <a:pt x="6922746" y="-165626"/>
                  <a:pt x="8813453" y="0"/>
                </a:cubicBezTo>
                <a:cubicBezTo>
                  <a:pt x="9211463" y="-19350"/>
                  <a:pt x="9448468" y="305732"/>
                  <a:pt x="9505951" y="692498"/>
                </a:cubicBezTo>
                <a:lnTo>
                  <a:pt x="9505950" y="692498"/>
                </a:lnTo>
                <a:cubicBezTo>
                  <a:pt x="9505739" y="1062807"/>
                  <a:pt x="9124722" y="1362667"/>
                  <a:pt x="8813452" y="1384996"/>
                </a:cubicBezTo>
                <a:cubicBezTo>
                  <a:pt x="5987043" y="1342792"/>
                  <a:pt x="4602487" y="1223698"/>
                  <a:pt x="692498" y="1384995"/>
                </a:cubicBezTo>
                <a:cubicBezTo>
                  <a:pt x="328420" y="1387342"/>
                  <a:pt x="5421" y="1140560"/>
                  <a:pt x="0" y="692497"/>
                </a:cubicBezTo>
                <a:lnTo>
                  <a:pt x="0" y="692498"/>
                </a:lnTo>
                <a:close/>
              </a:path>
              <a:path w="9505950" h="1384995" stroke="0" extrusionOk="0">
                <a:moveTo>
                  <a:pt x="0" y="692498"/>
                </a:moveTo>
                <a:cubicBezTo>
                  <a:pt x="73310" y="318747"/>
                  <a:pt x="280498" y="-39749"/>
                  <a:pt x="692498" y="0"/>
                </a:cubicBezTo>
                <a:cubicBezTo>
                  <a:pt x="3179683" y="-136090"/>
                  <a:pt x="6220791" y="117287"/>
                  <a:pt x="8813453" y="0"/>
                </a:cubicBezTo>
                <a:cubicBezTo>
                  <a:pt x="9194387" y="4411"/>
                  <a:pt x="9551642" y="341078"/>
                  <a:pt x="9505951" y="692498"/>
                </a:cubicBezTo>
                <a:lnTo>
                  <a:pt x="9505950" y="692498"/>
                </a:lnTo>
                <a:cubicBezTo>
                  <a:pt x="9500823" y="1097893"/>
                  <a:pt x="9121258" y="1397440"/>
                  <a:pt x="8813452" y="1384996"/>
                </a:cubicBezTo>
                <a:cubicBezTo>
                  <a:pt x="5198419" y="1431328"/>
                  <a:pt x="2693001" y="1251055"/>
                  <a:pt x="692498" y="1384995"/>
                </a:cubicBezTo>
                <a:cubicBezTo>
                  <a:pt x="349135" y="1338046"/>
                  <a:pt x="25743" y="1077364"/>
                  <a:pt x="0" y="692497"/>
                </a:cubicBezTo>
                <a:lnTo>
                  <a:pt x="0" y="692498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710706" y="907577"/>
            <a:ext cx="98138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Câu 2: Hai thành phố A và B cách nhau 126 km. Một xe máy đi từ A đến B với vận tốc 42km/giờ. 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Sau bao lâu xe máy đến B?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kumimoji="0" lang="en-US" sz="4800" i="0" u="none" strike="noStrike" kern="1200" cap="none" spc="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672C09D2-D1C0-4D1A-8091-AA9522F1A0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7127" y="2622095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DB8C60B-A9C2-4435-9B2E-13691984F3A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0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42FCABF4-C252-4EBC-9391-D9641E117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5990" y="2482186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0438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00039 -0.11597 " pathEditMode="relative" rAng="0" ptsTypes="AA">
                                      <p:cBhvr>
                                        <p:cTn id="46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5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8" grpId="0" animBg="1"/>
      <p:bldP spid="8" grpId="1" animBg="1"/>
      <p:bldP spid="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834480" y="531004"/>
            <a:ext cx="10361113" cy="1529983"/>
          </a:xfrm>
          <a:custGeom>
            <a:avLst/>
            <a:gdLst>
              <a:gd name="connsiteX0" fmla="*/ 0 w 9505950"/>
              <a:gd name="connsiteY0" fmla="*/ 692498 h 1384995"/>
              <a:gd name="connsiteX1" fmla="*/ 692498 w 9505950"/>
              <a:gd name="connsiteY1" fmla="*/ 0 h 1384995"/>
              <a:gd name="connsiteX2" fmla="*/ 8813453 w 9505950"/>
              <a:gd name="connsiteY2" fmla="*/ 0 h 1384995"/>
              <a:gd name="connsiteX3" fmla="*/ 9505951 w 9505950"/>
              <a:gd name="connsiteY3" fmla="*/ 692498 h 1384995"/>
              <a:gd name="connsiteX4" fmla="*/ 9505950 w 9505950"/>
              <a:gd name="connsiteY4" fmla="*/ 692498 h 1384995"/>
              <a:gd name="connsiteX5" fmla="*/ 8813452 w 9505950"/>
              <a:gd name="connsiteY5" fmla="*/ 1384996 h 1384995"/>
              <a:gd name="connsiteX6" fmla="*/ 692498 w 9505950"/>
              <a:gd name="connsiteY6" fmla="*/ 1384995 h 1384995"/>
              <a:gd name="connsiteX7" fmla="*/ 0 w 9505950"/>
              <a:gd name="connsiteY7" fmla="*/ 692497 h 1384995"/>
              <a:gd name="connsiteX8" fmla="*/ 0 w 9505950"/>
              <a:gd name="connsiteY8" fmla="*/ 692498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5950" h="1384995" fill="none" extrusionOk="0">
                <a:moveTo>
                  <a:pt x="0" y="692498"/>
                </a:moveTo>
                <a:cubicBezTo>
                  <a:pt x="38440" y="346088"/>
                  <a:pt x="258644" y="-52383"/>
                  <a:pt x="692498" y="0"/>
                </a:cubicBezTo>
                <a:cubicBezTo>
                  <a:pt x="4047778" y="-154472"/>
                  <a:pt x="6922746" y="-165626"/>
                  <a:pt x="8813453" y="0"/>
                </a:cubicBezTo>
                <a:cubicBezTo>
                  <a:pt x="9211463" y="-19350"/>
                  <a:pt x="9448468" y="305732"/>
                  <a:pt x="9505951" y="692498"/>
                </a:cubicBezTo>
                <a:lnTo>
                  <a:pt x="9505950" y="692498"/>
                </a:lnTo>
                <a:cubicBezTo>
                  <a:pt x="9505739" y="1062807"/>
                  <a:pt x="9124722" y="1362667"/>
                  <a:pt x="8813452" y="1384996"/>
                </a:cubicBezTo>
                <a:cubicBezTo>
                  <a:pt x="5987043" y="1342792"/>
                  <a:pt x="4602487" y="1223698"/>
                  <a:pt x="692498" y="1384995"/>
                </a:cubicBezTo>
                <a:cubicBezTo>
                  <a:pt x="328420" y="1387342"/>
                  <a:pt x="5421" y="1140560"/>
                  <a:pt x="0" y="692497"/>
                </a:cubicBezTo>
                <a:lnTo>
                  <a:pt x="0" y="692498"/>
                </a:lnTo>
                <a:close/>
              </a:path>
              <a:path w="9505950" h="1384995" stroke="0" extrusionOk="0">
                <a:moveTo>
                  <a:pt x="0" y="692498"/>
                </a:moveTo>
                <a:cubicBezTo>
                  <a:pt x="73310" y="318747"/>
                  <a:pt x="280498" y="-39749"/>
                  <a:pt x="692498" y="0"/>
                </a:cubicBezTo>
                <a:cubicBezTo>
                  <a:pt x="3179683" y="-136090"/>
                  <a:pt x="6220791" y="117287"/>
                  <a:pt x="8813453" y="0"/>
                </a:cubicBezTo>
                <a:cubicBezTo>
                  <a:pt x="9194387" y="4411"/>
                  <a:pt x="9551642" y="341078"/>
                  <a:pt x="9505951" y="692498"/>
                </a:cubicBezTo>
                <a:lnTo>
                  <a:pt x="9505950" y="692498"/>
                </a:lnTo>
                <a:cubicBezTo>
                  <a:pt x="9500823" y="1097893"/>
                  <a:pt x="9121258" y="1397440"/>
                  <a:pt x="8813452" y="1384996"/>
                </a:cubicBezTo>
                <a:cubicBezTo>
                  <a:pt x="5198419" y="1431328"/>
                  <a:pt x="2693001" y="1251055"/>
                  <a:pt x="692498" y="1384995"/>
                </a:cubicBezTo>
                <a:cubicBezTo>
                  <a:pt x="349135" y="1338046"/>
                  <a:pt x="25743" y="1077364"/>
                  <a:pt x="0" y="692497"/>
                </a:cubicBezTo>
                <a:lnTo>
                  <a:pt x="0" y="692498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sd="2214188587">
                  <a:custGeom>
                    <a:avLst/>
                    <a:gdLst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361113" h="1529983" fill="none" extrusionOk="0">
                        <a:moveTo>
                          <a:pt x="0" y="764992"/>
                        </a:moveTo>
                        <a:cubicBezTo>
                          <a:pt x="77944" y="416119"/>
                          <a:pt x="223980" y="-116909"/>
                          <a:pt x="754795" y="0"/>
                        </a:cubicBezTo>
                        <a:cubicBezTo>
                          <a:pt x="4229000" y="-350388"/>
                          <a:pt x="7628586" y="-87010"/>
                          <a:pt x="9606318" y="0"/>
                        </a:cubicBezTo>
                        <a:cubicBezTo>
                          <a:pt x="10078681" y="-69333"/>
                          <a:pt x="10224119" y="332163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60463" y="1149873"/>
                          <a:pt x="9900174" y="1491072"/>
                          <a:pt x="9606317" y="1529984"/>
                        </a:cubicBezTo>
                        <a:cubicBezTo>
                          <a:pt x="6445209" y="1440351"/>
                          <a:pt x="5230467" y="1231383"/>
                          <a:pt x="754795" y="1529983"/>
                        </a:cubicBezTo>
                        <a:cubicBezTo>
                          <a:pt x="402951" y="1538320"/>
                          <a:pt x="10746" y="1318514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stroke="0" extrusionOk="0">
                        <a:moveTo>
                          <a:pt x="0" y="764992"/>
                        </a:moveTo>
                        <a:cubicBezTo>
                          <a:pt x="34821" y="332859"/>
                          <a:pt x="324033" y="-55192"/>
                          <a:pt x="754795" y="0"/>
                        </a:cubicBezTo>
                        <a:cubicBezTo>
                          <a:pt x="3676985" y="43702"/>
                          <a:pt x="7002659" y="43442"/>
                          <a:pt x="9606318" y="0"/>
                        </a:cubicBezTo>
                        <a:cubicBezTo>
                          <a:pt x="10021172" y="27965"/>
                          <a:pt x="10425684" y="392262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16889" y="1251562"/>
                          <a:pt x="9990432" y="1530251"/>
                          <a:pt x="9606317" y="1529984"/>
                        </a:cubicBezTo>
                        <a:cubicBezTo>
                          <a:pt x="5682814" y="1495998"/>
                          <a:pt x="2966054" y="1450156"/>
                          <a:pt x="754795" y="1529983"/>
                        </a:cubicBezTo>
                        <a:cubicBezTo>
                          <a:pt x="347561" y="1439117"/>
                          <a:pt x="18625" y="1173008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fill="none" stroke="0" extrusionOk="0">
                        <a:moveTo>
                          <a:pt x="0" y="764992"/>
                        </a:moveTo>
                        <a:cubicBezTo>
                          <a:pt x="97239" y="388890"/>
                          <a:pt x="244481" y="-108226"/>
                          <a:pt x="754795" y="0"/>
                        </a:cubicBezTo>
                        <a:cubicBezTo>
                          <a:pt x="4123203" y="-140273"/>
                          <a:pt x="7450646" y="172191"/>
                          <a:pt x="9606318" y="0"/>
                        </a:cubicBezTo>
                        <a:cubicBezTo>
                          <a:pt x="10024064" y="25201"/>
                          <a:pt x="10335320" y="362775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54674" y="1201842"/>
                          <a:pt x="9881766" y="1515957"/>
                          <a:pt x="9606317" y="1529984"/>
                        </a:cubicBezTo>
                        <a:cubicBezTo>
                          <a:pt x="6430148" y="1444924"/>
                          <a:pt x="5085232" y="1367497"/>
                          <a:pt x="754795" y="1529983"/>
                        </a:cubicBezTo>
                        <a:cubicBezTo>
                          <a:pt x="364833" y="1524325"/>
                          <a:pt x="31453" y="1262351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292727" y="789231"/>
            <a:ext cx="965577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Câu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3: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Một xe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đi được quãng đường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12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km hết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0,5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giờ.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Vận tốc của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là: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610437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610437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178193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178193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m/</a:t>
            </a:r>
            <a:r>
              <a:rPr lang="en-US" sz="4000" b="1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phút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D774BAA7-D3BE-46BE-AACF-15C5264901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031" y="4268696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755E9266-3A6F-4546-BA12-CD8C435A8E0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3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228E269-5484-4A69-A298-B09A193BE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9980" y="2914931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9641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5 -0.00301 L 0.02565 -0.00277 C 0.02135 -0.0074 0.01693 -0.01134 0.01289 -0.01643 C 0.01068 -0.01944 0.00938 -0.0243 0.00703 -0.02708 C -0.00651 -0.04189 0.00833 -0.01736 -0.00052 -0.0331 L -0.01901 -0.00138 L -0.05443 -0.02708 L -0.0957 -0.00601 L -0.12773 -0.03588 L -0.15898 -0.00138 L -0.20195 -0.03449 L -0.22461 -0.01944 " pathEditMode="relative" rAng="0" ptsTypes="AAAAAAAAAAAA">
                                      <p:cBhvr>
                                        <p:cTn id="4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FBA26C-1C47-47BB-97FA-CDA76601E90F}"/>
              </a:ext>
            </a:extLst>
          </p:cNvPr>
          <p:cNvSpPr/>
          <p:nvPr/>
        </p:nvSpPr>
        <p:spPr>
          <a:xfrm>
            <a:off x="412886" y="337930"/>
            <a:ext cx="11366228" cy="6318500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34EB1AA5-21DD-4D8D-99D0-F7C5C6E6581C}"/>
              </a:ext>
            </a:extLst>
          </p:cNvPr>
          <p:cNvSpPr/>
          <p:nvPr/>
        </p:nvSpPr>
        <p:spPr>
          <a:xfrm>
            <a:off x="327025" y="201570"/>
            <a:ext cx="11537950" cy="1766380"/>
          </a:xfrm>
          <a:prstGeom prst="round2DiagRect">
            <a:avLst>
              <a:gd name="adj1" fmla="val 16667"/>
              <a:gd name="adj2" fmla="val 12590"/>
            </a:avLst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07000"/>
              </a:lnSpc>
              <a:spcAft>
                <a:spcPts val="800"/>
              </a:spcAft>
              <a:defRPr/>
            </a:pPr>
            <a:endParaRPr lang="en-US" dirty="0">
              <a:solidFill>
                <a:prstClr val="black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C941532-BED8-4168-ABE8-8335E474BD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205482" y="0"/>
            <a:ext cx="1391685" cy="1200329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66A9E195-C167-4841-BCB5-0728B86B3AA7}"/>
              </a:ext>
            </a:extLst>
          </p:cNvPr>
          <p:cNvSpPr txBox="1"/>
          <p:nvPr/>
        </p:nvSpPr>
        <p:spPr>
          <a:xfrm>
            <a:off x="1123122" y="482096"/>
            <a:ext cx="1023730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Câu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 1: </a:t>
            </a:r>
            <a:r>
              <a:rPr lang="vi-VN" sz="2400" b="1" i="0" dirty="0">
                <a:solidFill>
                  <a:schemeClr val="accent6">
                    <a:lumMod val="75000"/>
                  </a:schemeClr>
                </a:solidFill>
                <a:effectLst/>
              </a:rPr>
              <a:t>Một ô tô đi hết quãng đường 135 km hết 3 giờ. Một xe máy cũng đi quãng đường đó hết 4 giờ 30 phút. Hỏi mỗi giờ ô tô đi được nhiều hơn xe máy bao nhiêu ki - lô - mét?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sp>
        <p:nvSpPr>
          <p:cNvPr id="8" name="Text Box 30">
            <a:extLst>
              <a:ext uri="{FF2B5EF4-FFF2-40B4-BE49-F238E27FC236}">
                <a16:creationId xmlns:a16="http://schemas.microsoft.com/office/drawing/2014/main" id="{CA992EBE-EBDA-4313-BD3E-AEF2DEE2A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8628" y="2062175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chemeClr val="accent6">
                  <a:lumMod val="75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9" name="Text Box 31">
            <a:extLst>
              <a:ext uri="{FF2B5EF4-FFF2-40B4-BE49-F238E27FC236}">
                <a16:creationId xmlns:a16="http://schemas.microsoft.com/office/drawing/2014/main" id="{F2DAFEE2-93D6-47AD-92BA-8E5314B6D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1459" y="2636543"/>
            <a:ext cx="45183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Đổi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4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giờ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30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phút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= 4,5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giờ</a:t>
            </a:r>
            <a:endParaRPr lang="en-US" altLang="en-US" sz="3200" dirty="0">
              <a:solidFill>
                <a:schemeClr val="accent1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0" name="Text Box 32">
            <a:extLst>
              <a:ext uri="{FF2B5EF4-FFF2-40B4-BE49-F238E27FC236}">
                <a16:creationId xmlns:a16="http://schemas.microsoft.com/office/drawing/2014/main" id="{0130AFAF-9B6D-4BD9-A87B-DBE49B255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2603" y="3641718"/>
            <a:ext cx="4945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135 : 3 = </a:t>
            </a:r>
          </a:p>
        </p:txBody>
      </p:sp>
      <p:sp>
        <p:nvSpPr>
          <p:cNvPr id="11" name="Text Box 33">
            <a:extLst>
              <a:ext uri="{FF2B5EF4-FFF2-40B4-BE49-F238E27FC236}">
                <a16:creationId xmlns:a16="http://schemas.microsoft.com/office/drawing/2014/main" id="{5E268FA0-87D7-4187-8270-AB4B6E247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4766" y="6018175"/>
            <a:ext cx="32981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: 15 km</a:t>
            </a:r>
          </a:p>
        </p:txBody>
      </p:sp>
      <p:sp>
        <p:nvSpPr>
          <p:cNvPr id="12" name="Text Box 32">
            <a:extLst>
              <a:ext uri="{FF2B5EF4-FFF2-40B4-BE49-F238E27FC236}">
                <a16:creationId xmlns:a16="http://schemas.microsoft.com/office/drawing/2014/main" id="{524F4012-CC3C-4FEA-8E60-53AA51B49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7551" y="3624669"/>
            <a:ext cx="27280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chemeClr val="accent4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45 (km)</a:t>
            </a:r>
          </a:p>
        </p:txBody>
      </p:sp>
      <p:sp>
        <p:nvSpPr>
          <p:cNvPr id="13" name="Text Box 31">
            <a:extLst>
              <a:ext uri="{FF2B5EF4-FFF2-40B4-BE49-F238E27FC236}">
                <a16:creationId xmlns:a16="http://schemas.microsoft.com/office/drawing/2014/main" id="{73E203ED-E1DC-4FC1-B4BE-E9C5EC497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402" y="3152083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400" dirty="0">
                <a:solidFill>
                  <a:schemeClr val="accent4">
                    <a:lumMod val="75000"/>
                  </a:schemeClr>
                </a:solidFill>
                <a:latin typeface="+mn-lt"/>
              </a:rPr>
              <a:t>Mỗi giờ ô tô 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đi được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số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ki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lô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mét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là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000" dirty="0">
              <a:solidFill>
                <a:schemeClr val="accent1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4" name="Text Box 32">
            <a:extLst>
              <a:ext uri="{FF2B5EF4-FFF2-40B4-BE49-F238E27FC236}">
                <a16:creationId xmlns:a16="http://schemas.microsoft.com/office/drawing/2014/main" id="{13B85ABA-1908-41AE-A9DB-9F2F3E97C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6742" y="4569112"/>
            <a:ext cx="4945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135 : 4,5 = </a:t>
            </a:r>
          </a:p>
        </p:txBody>
      </p:sp>
      <p:sp>
        <p:nvSpPr>
          <p:cNvPr id="15" name="Text Box 32">
            <a:extLst>
              <a:ext uri="{FF2B5EF4-FFF2-40B4-BE49-F238E27FC236}">
                <a16:creationId xmlns:a16="http://schemas.microsoft.com/office/drawing/2014/main" id="{6E56EBEC-CF4C-4680-BC46-415BFE64DC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718" y="4580033"/>
            <a:ext cx="27280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chemeClr val="accent4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30 (km)</a:t>
            </a:r>
          </a:p>
        </p:txBody>
      </p:sp>
      <p:sp>
        <p:nvSpPr>
          <p:cNvPr id="16" name="Text Box 31">
            <a:extLst>
              <a:ext uri="{FF2B5EF4-FFF2-40B4-BE49-F238E27FC236}">
                <a16:creationId xmlns:a16="http://schemas.microsoft.com/office/drawing/2014/main" id="{DB6DC646-291A-4557-8BBA-2024B09587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586" y="4107447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400" dirty="0">
                <a:solidFill>
                  <a:schemeClr val="accent4">
                    <a:lumMod val="75000"/>
                  </a:schemeClr>
                </a:solidFill>
                <a:latin typeface="+mn-lt"/>
              </a:rPr>
              <a:t>Mỗi giờ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+mn-lt"/>
              </a:rPr>
              <a:t>xe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+mn-lt"/>
              </a:rPr>
              <a:t>máy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+mn-lt"/>
              </a:rPr>
              <a:t> 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đi được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số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ki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lô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mét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là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000" dirty="0">
              <a:solidFill>
                <a:schemeClr val="accent1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7" name="Text Box 32">
            <a:extLst>
              <a:ext uri="{FF2B5EF4-FFF2-40B4-BE49-F238E27FC236}">
                <a16:creationId xmlns:a16="http://schemas.microsoft.com/office/drawing/2014/main" id="{54F5716D-F2FD-4C91-9780-46C635002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9635" y="5545589"/>
            <a:ext cx="1569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45 – 30 = </a:t>
            </a:r>
          </a:p>
        </p:txBody>
      </p:sp>
      <p:sp>
        <p:nvSpPr>
          <p:cNvPr id="18" name="Text Box 31">
            <a:extLst>
              <a:ext uri="{FF2B5EF4-FFF2-40B4-BE49-F238E27FC236}">
                <a16:creationId xmlns:a16="http://schemas.microsoft.com/office/drawing/2014/main" id="{BE3F07FE-0DE7-4A02-816A-3DA29006F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2410" y="5062811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Mỗi giờ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xe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máy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đi được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số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ki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lô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mét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là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000" dirty="0">
              <a:solidFill>
                <a:schemeClr val="accent1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9" name="Text Box 32">
            <a:extLst>
              <a:ext uri="{FF2B5EF4-FFF2-40B4-BE49-F238E27FC236}">
                <a16:creationId xmlns:a16="http://schemas.microsoft.com/office/drawing/2014/main" id="{5DE8FD94-89BF-40A8-9F2C-BC803BCD8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183" y="5556510"/>
            <a:ext cx="27280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15 (km)</a:t>
            </a:r>
          </a:p>
        </p:txBody>
      </p:sp>
    </p:spTree>
    <p:extLst>
      <p:ext uri="{BB962C8B-B14F-4D97-AF65-F5344CB8AC3E}">
        <p14:creationId xmlns:p14="http://schemas.microsoft.com/office/powerpoint/2010/main" val="26372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EFFE80E-2870-44E4-B1D3-893ACD74AC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62023B2-A8FC-413E-BDDB-5180A5FB6E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6090" y="2843882"/>
            <a:ext cx="3694496" cy="3225064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7E5F27-27ED-4FB8-9886-A48C5D48D113}"/>
              </a:ext>
            </a:extLst>
          </p:cNvPr>
          <p:cNvSpPr/>
          <p:nvPr/>
        </p:nvSpPr>
        <p:spPr>
          <a:xfrm>
            <a:off x="267128" y="217609"/>
            <a:ext cx="9020710" cy="115912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AEFFD2F-C0EE-4F9F-9BF4-02B9DEF97025}"/>
              </a:ext>
            </a:extLst>
          </p:cNvPr>
          <p:cNvSpPr/>
          <p:nvPr/>
        </p:nvSpPr>
        <p:spPr>
          <a:xfrm>
            <a:off x="267128" y="159434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E44709FA-BB64-4C84-B3BD-1EE1E46AEF0E}"/>
              </a:ext>
            </a:extLst>
          </p:cNvPr>
          <p:cNvSpPr/>
          <p:nvPr/>
        </p:nvSpPr>
        <p:spPr>
          <a:xfrm>
            <a:off x="4257952" y="464188"/>
            <a:ext cx="2975056" cy="316648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58993271-6C87-4F8F-A852-55033B400658}"/>
              </a:ext>
            </a:extLst>
          </p:cNvPr>
          <p:cNvSpPr/>
          <p:nvPr/>
        </p:nvSpPr>
        <p:spPr>
          <a:xfrm>
            <a:off x="7800310" y="472406"/>
            <a:ext cx="973820" cy="332886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86D8101-148E-4036-92CD-47A570E10E40}"/>
              </a:ext>
            </a:extLst>
          </p:cNvPr>
          <p:cNvSpPr/>
          <p:nvPr/>
        </p:nvSpPr>
        <p:spPr>
          <a:xfrm>
            <a:off x="1286321" y="815725"/>
            <a:ext cx="2607585" cy="366167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5E081B1-A9AC-4A04-8541-F6436BF0A7AA}"/>
              </a:ext>
            </a:extLst>
          </p:cNvPr>
          <p:cNvSpPr/>
          <p:nvPr/>
        </p:nvSpPr>
        <p:spPr>
          <a:xfrm>
            <a:off x="6038506" y="803457"/>
            <a:ext cx="1091760" cy="332886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118CBF-229F-475C-8FAC-4B6934B852A5}"/>
              </a:ext>
            </a:extLst>
          </p:cNvPr>
          <p:cNvSpPr txBox="1"/>
          <p:nvPr/>
        </p:nvSpPr>
        <p:spPr>
          <a:xfrm>
            <a:off x="528477" y="412452"/>
            <a:ext cx="8354174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200" b="1" i="0" dirty="0" err="1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Câu</a:t>
            </a:r>
            <a:r>
              <a:rPr lang="en-US" sz="22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 2:</a:t>
            </a:r>
            <a:r>
              <a:rPr lang="en-US" sz="2200" b="1" i="0" dirty="0">
                <a:effectLst/>
                <a:latin typeface="Arial" panose="020B0604020202020204" pitchFamily="34" charset="0"/>
              </a:rPr>
              <a:t> </a:t>
            </a:r>
            <a:r>
              <a:rPr lang="vi-VN" sz="22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Một xe máy đi qua chiếc cầu dài 1250 m hết 2 phút. Tính vận tốc của xe máy với đơn vị đo là km/giờ.</a:t>
            </a:r>
            <a:endParaRPr lang="en-US" sz="22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4" name="Text Box 30">
            <a:extLst>
              <a:ext uri="{FF2B5EF4-FFF2-40B4-BE49-F238E27FC236}">
                <a16:creationId xmlns:a16="http://schemas.microsoft.com/office/drawing/2014/main" id="{8425B9C2-0A71-42FB-BDC8-61FA7C350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1617" y="1807849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 Box 32">
                <a:extLst>
                  <a:ext uri="{FF2B5EF4-FFF2-40B4-BE49-F238E27FC236}">
                    <a16:creationId xmlns:a16="http://schemas.microsoft.com/office/drawing/2014/main" id="{B1494113-E8D8-4134-AADE-47409A36DE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3459" y="4271816"/>
                <a:ext cx="1704184" cy="8036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1,25 :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𝟑𝟎</m:t>
                        </m:r>
                      </m:den>
                    </m:f>
                  </m:oMath>
                </a14:m>
                <a:r>
                  <a:rPr lang="en-US" altLang="en-US" sz="2800" dirty="0">
                    <a:solidFill>
                      <a:schemeClr val="accent3">
                        <a:lumMod val="50000"/>
                      </a:schemeClr>
                    </a:solidFill>
                  </a:rPr>
                  <a:t> </a:t>
                </a:r>
                <a:endParaRPr lang="en-US" altLang="en-US" sz="2400" dirty="0">
                  <a:solidFill>
                    <a:schemeClr val="accent3">
                      <a:lumMod val="50000"/>
                    </a:schemeClr>
                  </a:solidFill>
                  <a:latin typeface="+mn-lt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6" name="Text Box 32">
                <a:extLst>
                  <a:ext uri="{FF2B5EF4-FFF2-40B4-BE49-F238E27FC236}">
                    <a16:creationId xmlns:a16="http://schemas.microsoft.com/office/drawing/2014/main" id="{B1494113-E8D8-4134-AADE-47409A36DE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833459" y="4271816"/>
                <a:ext cx="1704184" cy="803682"/>
              </a:xfrm>
              <a:prstGeom prst="rect">
                <a:avLst/>
              </a:prstGeom>
              <a:blipFill>
                <a:blip r:embed="rId4"/>
                <a:stretch>
                  <a:fillRect l="-573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 Box 31">
            <a:extLst>
              <a:ext uri="{FF2B5EF4-FFF2-40B4-BE49-F238E27FC236}">
                <a16:creationId xmlns:a16="http://schemas.microsoft.com/office/drawing/2014/main" id="{13F92B9C-46D8-453F-8F56-9E9BA9AFE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9292" y="2383471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err="1">
                <a:solidFill>
                  <a:schemeClr val="bg2"/>
                </a:solidFill>
                <a:latin typeface="+mn-lt"/>
              </a:rPr>
              <a:t>Đổi</a:t>
            </a:r>
            <a:r>
              <a:rPr lang="en-US" altLang="en-US" sz="2400" dirty="0">
                <a:solidFill>
                  <a:schemeClr val="bg2"/>
                </a:solidFill>
                <a:latin typeface="+mn-lt"/>
              </a:rPr>
              <a:t> 1250 m = 1,25 km</a:t>
            </a:r>
            <a:endParaRPr lang="en-US" altLang="en-US" sz="4000" dirty="0">
              <a:solidFill>
                <a:schemeClr val="bg2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8D304724-6C1D-4787-ADC4-5150495E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7950" y="4442825"/>
            <a:ext cx="39224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= 37,5 (km/</a:t>
            </a:r>
            <a:r>
              <a:rPr lang="en-US" alt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giờ</a:t>
            </a: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)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 Box 31">
                <a:extLst>
                  <a:ext uri="{FF2B5EF4-FFF2-40B4-BE49-F238E27FC236}">
                    <a16:creationId xmlns:a16="http://schemas.microsoft.com/office/drawing/2014/main" id="{D0F1C161-81B7-4820-9584-CBDEA7E747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72638" y="2870983"/>
                <a:ext cx="6057004" cy="7146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chemeClr val="bg2"/>
                    </a:solidFill>
                    <a:latin typeface="+mn-lt"/>
                  </a:rPr>
                  <a:t>2 </a:t>
                </a:r>
                <a:r>
                  <a:rPr lang="en-US" altLang="en-US" sz="2400" dirty="0" err="1">
                    <a:solidFill>
                      <a:schemeClr val="bg2"/>
                    </a:solidFill>
                    <a:latin typeface="+mn-lt"/>
                  </a:rPr>
                  <a:t>phút</a:t>
                </a:r>
                <a:r>
                  <a:rPr lang="en-US" altLang="en-US" sz="2400" dirty="0">
                    <a:solidFill>
                      <a:schemeClr val="bg2"/>
                    </a:solidFill>
                    <a:latin typeface="+mn-lt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en-US" sz="2800" i="1" smtClean="0">
                            <a:solidFill>
                              <a:schemeClr val="bg2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en-US" sz="2800" b="1" i="1" smtClean="0">
                            <a:solidFill>
                              <a:schemeClr val="bg2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en-US" sz="2800" b="1" i="1" smtClean="0">
                            <a:solidFill>
                              <a:schemeClr val="bg2"/>
                            </a:solidFill>
                            <a:latin typeface="Cambria Math" panose="02040503050406030204" pitchFamily="18" charset="0"/>
                          </a:rPr>
                          <m:t>𝟑𝟎</m:t>
                        </m:r>
                      </m:den>
                    </m:f>
                  </m:oMath>
                </a14:m>
                <a:r>
                  <a:rPr lang="en-US" altLang="en-US" sz="2800" dirty="0">
                    <a:solidFill>
                      <a:schemeClr val="bg2"/>
                    </a:solidFill>
                    <a:latin typeface="+mn-lt"/>
                  </a:rPr>
                  <a:t> </a:t>
                </a:r>
                <a:r>
                  <a:rPr lang="en-US" altLang="en-US" sz="2400" dirty="0" err="1">
                    <a:solidFill>
                      <a:schemeClr val="bg2"/>
                    </a:solidFill>
                    <a:latin typeface="+mn-lt"/>
                  </a:rPr>
                  <a:t>giờ</a:t>
                </a:r>
                <a:endParaRPr lang="en-US" altLang="en-US" sz="4000" dirty="0">
                  <a:solidFill>
                    <a:schemeClr val="bg2"/>
                  </a:solidFill>
                  <a:latin typeface="+mn-lt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9" name="Text Box 31">
                <a:extLst>
                  <a:ext uri="{FF2B5EF4-FFF2-40B4-BE49-F238E27FC236}">
                    <a16:creationId xmlns:a16="http://schemas.microsoft.com/office/drawing/2014/main" id="{D0F1C161-81B7-4820-9584-CBDEA7E747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972638" y="2870983"/>
                <a:ext cx="6057004" cy="714683"/>
              </a:xfrm>
              <a:prstGeom prst="rect">
                <a:avLst/>
              </a:prstGeom>
              <a:blipFill>
                <a:blip r:embed="rId5"/>
                <a:stretch>
                  <a:fillRect b="-3419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 Box 31">
            <a:extLst>
              <a:ext uri="{FF2B5EF4-FFF2-40B4-BE49-F238E27FC236}">
                <a16:creationId xmlns:a16="http://schemas.microsoft.com/office/drawing/2014/main" id="{C73AD44A-6DE6-4A1F-BD6A-266C100A4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6487" y="3724646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Vận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tốc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của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xe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máy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là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000" dirty="0">
              <a:solidFill>
                <a:schemeClr val="accent3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1" name="Text Box 32">
            <a:extLst>
              <a:ext uri="{FF2B5EF4-FFF2-40B4-BE49-F238E27FC236}">
                <a16:creationId xmlns:a16="http://schemas.microsoft.com/office/drawing/2014/main" id="{AF6E5E16-EEF5-4129-BCAE-287B01D8E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6491" y="5123619"/>
            <a:ext cx="39224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: 37,5 km/</a:t>
            </a:r>
            <a:r>
              <a:rPr lang="en-US" alt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giờ</a:t>
            </a: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846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4734FCA-DB03-4476-A89A-09F8C800A809}"/>
              </a:ext>
            </a:extLst>
          </p:cNvPr>
          <p:cNvSpPr/>
          <p:nvPr/>
        </p:nvSpPr>
        <p:spPr>
          <a:xfrm>
            <a:off x="584200" y="248261"/>
            <a:ext cx="11379200" cy="10736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1585645" y="157771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Box 30">
            <a:extLst>
              <a:ext uri="{FF2B5EF4-FFF2-40B4-BE49-F238E27FC236}">
                <a16:creationId xmlns:a16="http://schemas.microsoft.com/office/drawing/2014/main" id="{C0FEC8FC-D4D2-427E-B09E-78C261F80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734" y="1742686"/>
            <a:ext cx="203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8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8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1" name="Text Box 32">
            <a:extLst>
              <a:ext uri="{FF2B5EF4-FFF2-40B4-BE49-F238E27FC236}">
                <a16:creationId xmlns:a16="http://schemas.microsoft.com/office/drawing/2014/main" id="{B6B6CF7F-D6B9-4939-85B7-C39D1672A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329" y="4470415"/>
            <a:ext cx="23509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15750 : 105</a:t>
            </a:r>
          </a:p>
        </p:txBody>
      </p:sp>
      <p:sp>
        <p:nvSpPr>
          <p:cNvPr id="12" name="Text Box 31">
            <a:extLst>
              <a:ext uri="{FF2B5EF4-FFF2-40B4-BE49-F238E27FC236}">
                <a16:creationId xmlns:a16="http://schemas.microsoft.com/office/drawing/2014/main" id="{4A69C185-992B-4F10-AAD6-8058029BB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9728" y="2396646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Đổi</a:t>
            </a: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 15,75 km = 15750 m</a:t>
            </a:r>
            <a:endParaRPr lang="en-US" altLang="en-US" sz="4400" dirty="0">
              <a:solidFill>
                <a:schemeClr val="accent5">
                  <a:lumMod val="75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3" name="Text Box 32">
            <a:extLst>
              <a:ext uri="{FF2B5EF4-FFF2-40B4-BE49-F238E27FC236}">
                <a16:creationId xmlns:a16="http://schemas.microsoft.com/office/drawing/2014/main" id="{3EC4D6A5-A5D8-4955-B5B7-B46C97837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6467" y="4480925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= 150 (m/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phút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) </a:t>
            </a:r>
          </a:p>
        </p:txBody>
      </p:sp>
      <p:sp>
        <p:nvSpPr>
          <p:cNvPr id="14" name="Text Box 31">
            <a:extLst>
              <a:ext uri="{FF2B5EF4-FFF2-40B4-BE49-F238E27FC236}">
                <a16:creationId xmlns:a16="http://schemas.microsoft.com/office/drawing/2014/main" id="{3FD4367D-467B-4F07-8029-B09819D95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655" y="2846498"/>
            <a:ext cx="60570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1 </a:t>
            </a: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giờ</a:t>
            </a: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 45 </a:t>
            </a: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phút</a:t>
            </a: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 = 105 </a:t>
            </a: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phút</a:t>
            </a:r>
            <a:endParaRPr lang="en-US" altLang="en-US" sz="4400" dirty="0">
              <a:solidFill>
                <a:schemeClr val="accent5">
                  <a:lumMod val="75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5" name="Text Box 31">
            <a:extLst>
              <a:ext uri="{FF2B5EF4-FFF2-40B4-BE49-F238E27FC236}">
                <a16:creationId xmlns:a16="http://schemas.microsoft.com/office/drawing/2014/main" id="{D6529FEA-4110-4E8F-ACEA-E7AFDE1BC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551" y="3653613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Vận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tốc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của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xe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ngựa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là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400" dirty="0">
              <a:solidFill>
                <a:schemeClr val="accent3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6" name="Text Box 32">
            <a:extLst>
              <a:ext uri="{FF2B5EF4-FFF2-40B4-BE49-F238E27FC236}">
                <a16:creationId xmlns:a16="http://schemas.microsoft.com/office/drawing/2014/main" id="{DD764CD6-DC09-4F7C-A818-72E46C9F1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5008" y="5161719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: 150 m/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phút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562CA990-6679-497E-B84E-0A05A01091A8}"/>
              </a:ext>
            </a:extLst>
          </p:cNvPr>
          <p:cNvSpPr/>
          <p:nvPr/>
        </p:nvSpPr>
        <p:spPr>
          <a:xfrm>
            <a:off x="4678450" y="464103"/>
            <a:ext cx="4059150" cy="332885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853F604-FC13-441D-927F-761B130BE37E}"/>
              </a:ext>
            </a:extLst>
          </p:cNvPr>
          <p:cNvSpPr/>
          <p:nvPr/>
        </p:nvSpPr>
        <p:spPr>
          <a:xfrm>
            <a:off x="9376680" y="433522"/>
            <a:ext cx="2332720" cy="363465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E307658-3635-4ABE-9990-EFEA776ABF05}"/>
              </a:ext>
            </a:extLst>
          </p:cNvPr>
          <p:cNvSpPr/>
          <p:nvPr/>
        </p:nvSpPr>
        <p:spPr>
          <a:xfrm>
            <a:off x="1763416" y="841557"/>
            <a:ext cx="3519784" cy="343809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EB2D302-7E8A-46AC-A92E-8D8E8E7D72EE}"/>
              </a:ext>
            </a:extLst>
          </p:cNvPr>
          <p:cNvSpPr/>
          <p:nvPr/>
        </p:nvSpPr>
        <p:spPr>
          <a:xfrm>
            <a:off x="8077419" y="869566"/>
            <a:ext cx="1270739" cy="315800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91F64B5-32E1-4ABC-8E93-EC5EA89F7130}"/>
              </a:ext>
            </a:extLst>
          </p:cNvPr>
          <p:cNvSpPr txBox="1"/>
          <p:nvPr/>
        </p:nvSpPr>
        <p:spPr>
          <a:xfrm>
            <a:off x="837730" y="329284"/>
            <a:ext cx="111256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i="0" dirty="0" err="1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Câu</a:t>
            </a:r>
            <a:r>
              <a:rPr lang="en-US" sz="28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 3: </a:t>
            </a:r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Một xe ngựa đi quãng đường 15,75 km hết 1 giờ 45 phút. Tính vận tốc của xe ngựa với đơn vị đo là </a:t>
            </a:r>
            <a:r>
              <a:rPr lang="en-US" sz="2800" b="1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m/</a:t>
            </a:r>
            <a:r>
              <a:rPr lang="en-US" sz="2800" b="1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phút</a:t>
            </a:r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.</a:t>
            </a:r>
            <a:endParaRPr lang="en-US" sz="2800" b="1" dirty="0">
              <a:solidFill>
                <a:schemeClr val="accent3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48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5" grpId="0" animBg="1"/>
      <p:bldP spid="6" grpId="0" animBg="1"/>
      <p:bldP spid="7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265C21-8DD7-4328-91C0-EAA0B8197E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  <a:effectLst>
            <a:outerShdw blurRad="50800" dist="50800" dir="5400000" algn="ctr" rotWithShape="0">
              <a:srgbClr val="000000"/>
            </a:outerShdw>
          </a:effectLst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DA307E-5CA6-48C2-ADF6-44258AB723F1}"/>
              </a:ext>
            </a:extLst>
          </p:cNvPr>
          <p:cNvSpPr/>
          <p:nvPr/>
        </p:nvSpPr>
        <p:spPr>
          <a:xfrm>
            <a:off x="228600" y="78479"/>
            <a:ext cx="11734800" cy="133475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F207DAA-26FE-45D5-BDB0-383B4D524D4D}"/>
              </a:ext>
            </a:extLst>
          </p:cNvPr>
          <p:cNvSpPr/>
          <p:nvPr/>
        </p:nvSpPr>
        <p:spPr>
          <a:xfrm>
            <a:off x="1585645" y="157771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30">
            <a:extLst>
              <a:ext uri="{FF2B5EF4-FFF2-40B4-BE49-F238E27FC236}">
                <a16:creationId xmlns:a16="http://schemas.microsoft.com/office/drawing/2014/main" id="{2A2020E0-AFC1-4837-B0F0-72B41A72D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734" y="1742686"/>
            <a:ext cx="203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8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8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6" name="Text Box 32">
            <a:extLst>
              <a:ext uri="{FF2B5EF4-FFF2-40B4-BE49-F238E27FC236}">
                <a16:creationId xmlns:a16="http://schemas.microsoft.com/office/drawing/2014/main" id="{39CF6E6D-1B60-40D9-91B3-FCBEBF564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5934" y="4005615"/>
            <a:ext cx="23509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2,4 : 72</a:t>
            </a:r>
          </a:p>
        </p:txBody>
      </p:sp>
      <p:sp>
        <p:nvSpPr>
          <p:cNvPr id="7" name="Text Box 31">
            <a:extLst>
              <a:ext uri="{FF2B5EF4-FFF2-40B4-BE49-F238E27FC236}">
                <a16:creationId xmlns:a16="http://schemas.microsoft.com/office/drawing/2014/main" id="{2F76EBAC-9ED7-460F-AC74-2BBF87CA3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9728" y="2396646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Đổi</a:t>
            </a: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 2400 m = 2,4 km</a:t>
            </a:r>
            <a:endParaRPr lang="en-US" altLang="en-US" sz="4400" dirty="0">
              <a:solidFill>
                <a:schemeClr val="accent5">
                  <a:lumMod val="75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 Box 32">
                <a:extLst>
                  <a:ext uri="{FF2B5EF4-FFF2-40B4-BE49-F238E27FC236}">
                    <a16:creationId xmlns:a16="http://schemas.microsoft.com/office/drawing/2014/main" id="{913F41EE-BBBE-4A41-A1A5-D75B5E56E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90069" y="3842149"/>
                <a:ext cx="3922472" cy="8036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sz="28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𝟑𝟎</m:t>
                        </m:r>
                      </m:den>
                    </m:f>
                  </m:oMath>
                </a14:m>
                <a:r>
                  <a:rPr lang="en-US" altLang="en-US" sz="32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 </a:t>
                </a:r>
                <a:r>
                  <a:rPr lang="en-US" altLang="en-US" sz="28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(</a:t>
                </a:r>
                <a:r>
                  <a:rPr lang="en-US" altLang="en-US" sz="2800" dirty="0" err="1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giờ</a:t>
                </a:r>
                <a:r>
                  <a:rPr lang="en-US" altLang="en-US" sz="28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) </a:t>
                </a:r>
              </a:p>
            </p:txBody>
          </p:sp>
        </mc:Choice>
        <mc:Fallback xmlns="">
          <p:sp>
            <p:nvSpPr>
              <p:cNvPr id="8" name="Text Box 32">
                <a:extLst>
                  <a:ext uri="{FF2B5EF4-FFF2-40B4-BE49-F238E27FC236}">
                    <a16:creationId xmlns:a16="http://schemas.microsoft.com/office/drawing/2014/main" id="{913F41EE-BBBE-4A41-A1A5-D75B5E56E5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490069" y="3842149"/>
                <a:ext cx="3922472" cy="803682"/>
              </a:xfrm>
              <a:prstGeom prst="rect">
                <a:avLst/>
              </a:prstGeom>
              <a:blipFill>
                <a:blip r:embed="rId4"/>
                <a:stretch>
                  <a:fillRect l="-3266" b="-454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 Box 31">
            <a:extLst>
              <a:ext uri="{FF2B5EF4-FFF2-40B4-BE49-F238E27FC236}">
                <a16:creationId xmlns:a16="http://schemas.microsoft.com/office/drawing/2014/main" id="{47B9C5B2-3465-43E3-BE86-96FCCD0D4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0001" y="3108108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C</a:t>
            </a:r>
            <a:r>
              <a:rPr lang="vi-VN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á heo bơi 2400 mét hết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số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 </a:t>
            </a:r>
            <a:r>
              <a:rPr lang="vi-VN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phút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là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:</a:t>
            </a:r>
            <a:endParaRPr lang="en-US" altLang="en-US" sz="4400" dirty="0">
              <a:solidFill>
                <a:schemeClr val="accent3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1" name="Text Box 32">
            <a:extLst>
              <a:ext uri="{FF2B5EF4-FFF2-40B4-BE49-F238E27FC236}">
                <a16:creationId xmlns:a16="http://schemas.microsoft.com/office/drawing/2014/main" id="{B023B2A5-9CE3-439C-B8F4-B7D712234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4615" y="4803134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: 2 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phút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1D326303-53AF-4719-8E28-232B6986077F}"/>
              </a:ext>
            </a:extLst>
          </p:cNvPr>
          <p:cNvSpPr/>
          <p:nvPr/>
        </p:nvSpPr>
        <p:spPr>
          <a:xfrm>
            <a:off x="6235464" y="760328"/>
            <a:ext cx="3296915" cy="334801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EB32889-AA93-46E1-801A-D39F0C733309}"/>
              </a:ext>
            </a:extLst>
          </p:cNvPr>
          <p:cNvSpPr/>
          <p:nvPr/>
        </p:nvSpPr>
        <p:spPr>
          <a:xfrm>
            <a:off x="6446894" y="310441"/>
            <a:ext cx="3085486" cy="349119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D5A25C76-5A3D-42F7-80E4-4170FFEC1CCE}"/>
              </a:ext>
            </a:extLst>
          </p:cNvPr>
          <p:cNvSpPr/>
          <p:nvPr/>
        </p:nvSpPr>
        <p:spPr>
          <a:xfrm>
            <a:off x="2626978" y="751121"/>
            <a:ext cx="3481721" cy="316029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E625D0-D217-466D-8B6B-B31CD2CA412B}"/>
              </a:ext>
            </a:extLst>
          </p:cNvPr>
          <p:cNvSpPr txBox="1"/>
          <p:nvPr/>
        </p:nvSpPr>
        <p:spPr>
          <a:xfrm>
            <a:off x="672630" y="214144"/>
            <a:ext cx="111256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i="0" dirty="0" err="1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Câu</a:t>
            </a:r>
            <a:r>
              <a:rPr lang="en-US" sz="28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 4: </a:t>
            </a:r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Loài cá heo có thể bơi với vận tốc 72 km/giờ. Hỏi với </a:t>
            </a:r>
            <a:endParaRPr lang="en-US" sz="2800" b="1" i="0" dirty="0">
              <a:solidFill>
                <a:schemeClr val="accent3">
                  <a:lumMod val="50000"/>
                </a:schemeClr>
              </a:solidFill>
              <a:effectLst/>
              <a:latin typeface="Arial" panose="020B0604020202020204" pitchFamily="34" charset="0"/>
            </a:endParaRPr>
          </a:p>
          <a:p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vận tốc đó cá heo bơi 2400 mét hết bao nhiêu phút?</a:t>
            </a:r>
            <a:endParaRPr lang="en-US" sz="28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C61641FF-580D-4F5A-8795-EB769CF05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4615" y="4028902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= 2 </a:t>
            </a:r>
            <a:r>
              <a:rPr lang="en-US" altLang="en-US" sz="2800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phút</a:t>
            </a:r>
            <a:endParaRPr lang="en-US" altLang="en-US" sz="2800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39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0" grpId="0"/>
      <p:bldP spid="11" grpId="0"/>
      <p:bldP spid="14" grpId="0" animBg="1"/>
      <p:bldP spid="12" grpId="0" animBg="1"/>
      <p:bldP spid="17" grpId="0" animBg="1"/>
      <p:bldP spid="18" grpId="0"/>
    </p:bldLst>
  </p:timing>
</p:sld>
</file>

<file path=ppt/theme/theme1.xml><?xml version="1.0" encoding="utf-8"?>
<a:theme xmlns:a="http://schemas.openxmlformats.org/drawingml/2006/main" name="Kayak Adventure MK Campaign by Slidesgo">
  <a:themeElements>
    <a:clrScheme name="Simple Light">
      <a:dk1>
        <a:srgbClr val="000000"/>
      </a:dk1>
      <a:lt1>
        <a:srgbClr val="FFFFFF"/>
      </a:lt1>
      <a:dk2>
        <a:srgbClr val="FF9900"/>
      </a:dk2>
      <a:lt2>
        <a:srgbClr val="38761D"/>
      </a:lt2>
      <a:accent1>
        <a:srgbClr val="C1D8FF"/>
      </a:accent1>
      <a:accent2>
        <a:srgbClr val="93C47D"/>
      </a:accent2>
      <a:accent3>
        <a:srgbClr val="6AA84F"/>
      </a:accent3>
      <a:accent4>
        <a:srgbClr val="FFBA03"/>
      </a:accent4>
      <a:accent5>
        <a:srgbClr val="E69138"/>
      </a:accent5>
      <a:accent6>
        <a:srgbClr val="B45F0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538</TotalTime>
  <Words>561</Words>
  <Application>Microsoft Office PowerPoint</Application>
  <PresentationFormat>Widescreen</PresentationFormat>
  <Paragraphs>63</Paragraphs>
  <Slides>10</Slides>
  <Notes>2</Notes>
  <HiddenSlides>0</HiddenSlides>
  <MMClips>3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10</vt:i4>
      </vt:variant>
    </vt:vector>
  </HeadingPairs>
  <TitlesOfParts>
    <vt:vector size="24" baseType="lpstr">
      <vt:lpstr>Anaheim</vt:lpstr>
      <vt:lpstr>Andika</vt:lpstr>
      <vt:lpstr>Arial</vt:lpstr>
      <vt:lpstr>Calibri</vt:lpstr>
      <vt:lpstr>Cambria Math</vt:lpstr>
      <vt:lpstr>Londrina Solid</vt:lpstr>
      <vt:lpstr>Montserrat</vt:lpstr>
      <vt:lpstr>Montserrat SemiBold</vt:lpstr>
      <vt:lpstr>Nunito</vt:lpstr>
      <vt:lpstr>Ranchers</vt:lpstr>
      <vt:lpstr>Rye</vt:lpstr>
      <vt:lpstr>Times New Roman</vt:lpstr>
      <vt:lpstr>Kayak Adventure MK Campaign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Swift3</cp:lastModifiedBy>
  <cp:revision>37</cp:revision>
  <dcterms:created xsi:type="dcterms:W3CDTF">2022-03-09T14:45:28Z</dcterms:created>
  <dcterms:modified xsi:type="dcterms:W3CDTF">2023-03-24T05:30:27Z</dcterms:modified>
</cp:coreProperties>
</file>