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7"/>
  </p:notesMasterIdLst>
  <p:sldIdLst>
    <p:sldId id="274" r:id="rId4"/>
    <p:sldId id="257" r:id="rId5"/>
    <p:sldId id="258" r:id="rId6"/>
    <p:sldId id="281" r:id="rId7"/>
    <p:sldId id="285" r:id="rId8"/>
    <p:sldId id="284" r:id="rId9"/>
    <p:sldId id="293" r:id="rId10"/>
    <p:sldId id="292" r:id="rId11"/>
    <p:sldId id="287" r:id="rId12"/>
    <p:sldId id="286" r:id="rId13"/>
    <p:sldId id="288" r:id="rId14"/>
    <p:sldId id="266" r:id="rId15"/>
    <p:sldId id="294" r:id="rId16"/>
    <p:sldId id="295" r:id="rId17"/>
    <p:sldId id="282" r:id="rId18"/>
    <p:sldId id="297" r:id="rId19"/>
    <p:sldId id="296" r:id="rId20"/>
    <p:sldId id="298" r:id="rId21"/>
    <p:sldId id="301" r:id="rId22"/>
    <p:sldId id="299" r:id="rId23"/>
    <p:sldId id="283" r:id="rId24"/>
    <p:sldId id="300" r:id="rId25"/>
    <p:sldId id="27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66" d="100"/>
          <a:sy n="66" d="100"/>
        </p:scale>
        <p:origin x="6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8.png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29.emf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1.emf"/><Relationship Id="rId10" Type="http://schemas.openxmlformats.org/officeDocument/2006/relationships/image" Target="../media/image55.jpeg"/><Relationship Id="rId4" Type="http://schemas.openxmlformats.org/officeDocument/2006/relationships/image" Target="../media/image3.pn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63.jpeg"/><Relationship Id="rId3" Type="http://schemas.openxmlformats.org/officeDocument/2006/relationships/image" Target="../media/image29.emf"/><Relationship Id="rId7" Type="http://schemas.openxmlformats.org/officeDocument/2006/relationships/image" Target="../media/image57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54.jpeg"/><Relationship Id="rId5" Type="http://schemas.openxmlformats.org/officeDocument/2006/relationships/image" Target="../media/image60.jpeg"/><Relationship Id="rId10" Type="http://schemas.openxmlformats.org/officeDocument/2006/relationships/image" Target="../media/image53.jpe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2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3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jp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A0753AE6-2113-42D4-9C4C-CBC4EB219184}"/>
              </a:ext>
            </a:extLst>
          </p:cNvPr>
          <p:cNvSpPr txBox="1"/>
          <p:nvPr/>
        </p:nvSpPr>
        <p:spPr>
          <a:xfrm>
            <a:off x="2158285" y="215438"/>
            <a:ext cx="7335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TRƯỜNG TIỂU HỌC PHÚC LỢI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84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210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90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45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8544</TotalTime>
  <Words>803</Words>
  <Application>Microsoft Office PowerPoint</Application>
  <PresentationFormat>Widescreen</PresentationFormat>
  <Paragraphs>179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微软雅黑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Swift3</cp:lastModifiedBy>
  <cp:revision>12</cp:revision>
  <dcterms:created xsi:type="dcterms:W3CDTF">2016-11-23T14:13:00Z</dcterms:created>
  <dcterms:modified xsi:type="dcterms:W3CDTF">2023-03-03T15:23:13Z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