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4"/>
  </p:notesMasterIdLst>
  <p:sldIdLst>
    <p:sldId id="309" r:id="rId3"/>
    <p:sldId id="276" r:id="rId4"/>
    <p:sldId id="303" r:id="rId5"/>
    <p:sldId id="305" r:id="rId6"/>
    <p:sldId id="307" r:id="rId7"/>
    <p:sldId id="278" r:id="rId8"/>
    <p:sldId id="306" r:id="rId9"/>
    <p:sldId id="288" r:id="rId10"/>
    <p:sldId id="287" r:id="rId11"/>
    <p:sldId id="286" r:id="rId12"/>
    <p:sldId id="285" r:id="rId13"/>
    <p:sldId id="284" r:id="rId14"/>
    <p:sldId id="283" r:id="rId15"/>
    <p:sldId id="294" r:id="rId16"/>
    <p:sldId id="282" r:id="rId17"/>
    <p:sldId id="281" r:id="rId18"/>
    <p:sldId id="280" r:id="rId19"/>
    <p:sldId id="301" r:id="rId20"/>
    <p:sldId id="302" r:id="rId21"/>
    <p:sldId id="310" r:id="rId22"/>
    <p:sldId id="311"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66FFFF"/>
    <a:srgbClr val="FCA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D25F74-B4E4-407C-852B-515EAA64136C}" v="449" dt="2023-03-31T08:42:55.7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3273" autoAdjust="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 Nguyen" userId="7e36c6dd258c56d1" providerId="LiveId" clId="{8AD25F74-B4E4-407C-852B-515EAA64136C}"/>
    <pc:docChg chg="undo custSel delSld modSld sldOrd modShowInfo">
      <pc:chgData name="Ha Nguyen" userId="7e36c6dd258c56d1" providerId="LiveId" clId="{8AD25F74-B4E4-407C-852B-515EAA64136C}" dt="2023-03-31T08:44:19.730" v="515" actId="47"/>
      <pc:docMkLst>
        <pc:docMk/>
      </pc:docMkLst>
      <pc:sldChg chg="addSp delSp modSp mod delAnim modAnim">
        <pc:chgData name="Ha Nguyen" userId="7e36c6dd258c56d1" providerId="LiveId" clId="{8AD25F74-B4E4-407C-852B-515EAA64136C}" dt="2023-03-31T08:42:59.286" v="508" actId="1076"/>
        <pc:sldMkLst>
          <pc:docMk/>
          <pc:sldMk cId="2549209318" sldId="280"/>
        </pc:sldMkLst>
        <pc:spChg chg="mod">
          <ac:chgData name="Ha Nguyen" userId="7e36c6dd258c56d1" providerId="LiveId" clId="{8AD25F74-B4E4-407C-852B-515EAA64136C}" dt="2023-03-31T08:40:09.333" v="247" actId="20577"/>
          <ac:spMkLst>
            <pc:docMk/>
            <pc:sldMk cId="2549209318" sldId="280"/>
            <ac:spMk id="3" creationId="{00000000-0000-0000-0000-000000000000}"/>
          </ac:spMkLst>
        </pc:spChg>
        <pc:spChg chg="del">
          <ac:chgData name="Ha Nguyen" userId="7e36c6dd258c56d1" providerId="LiveId" clId="{8AD25F74-B4E4-407C-852B-515EAA64136C}" dt="2023-03-31T08:36:16.254" v="53" actId="478"/>
          <ac:spMkLst>
            <pc:docMk/>
            <pc:sldMk cId="2549209318" sldId="280"/>
            <ac:spMk id="4" creationId="{00000000-0000-0000-0000-000000000000}"/>
          </ac:spMkLst>
        </pc:spChg>
        <pc:spChg chg="add mod">
          <ac:chgData name="Ha Nguyen" userId="7e36c6dd258c56d1" providerId="LiveId" clId="{8AD25F74-B4E4-407C-852B-515EAA64136C}" dt="2023-03-31T08:42:59.286" v="508" actId="1076"/>
          <ac:spMkLst>
            <pc:docMk/>
            <pc:sldMk cId="2549209318" sldId="280"/>
            <ac:spMk id="5" creationId="{7110C981-4743-E6D1-E2AA-98F5FD1FA11A}"/>
          </ac:spMkLst>
        </pc:spChg>
      </pc:sldChg>
      <pc:sldChg chg="modSp mod">
        <pc:chgData name="Ha Nguyen" userId="7e36c6dd258c56d1" providerId="LiveId" clId="{8AD25F74-B4E4-407C-852B-515EAA64136C}" dt="2023-03-31T08:33:52.001" v="50" actId="1582"/>
        <pc:sldMkLst>
          <pc:docMk/>
          <pc:sldMk cId="1897230108" sldId="288"/>
        </pc:sldMkLst>
        <pc:cxnChg chg="mod">
          <ac:chgData name="Ha Nguyen" userId="7e36c6dd258c56d1" providerId="LiveId" clId="{8AD25F74-B4E4-407C-852B-515EAA64136C}" dt="2023-03-31T08:33:52.001" v="50" actId="1582"/>
          <ac:cxnSpMkLst>
            <pc:docMk/>
            <pc:sldMk cId="1897230108" sldId="288"/>
            <ac:cxnSpMk id="7" creationId="{00000000-0000-0000-0000-000000000000}"/>
          </ac:cxnSpMkLst>
        </pc:cxnChg>
        <pc:cxnChg chg="mod">
          <ac:chgData name="Ha Nguyen" userId="7e36c6dd258c56d1" providerId="LiveId" clId="{8AD25F74-B4E4-407C-852B-515EAA64136C}" dt="2023-03-31T08:33:52.001" v="50" actId="1582"/>
          <ac:cxnSpMkLst>
            <pc:docMk/>
            <pc:sldMk cId="1897230108" sldId="288"/>
            <ac:cxnSpMk id="8" creationId="{00000000-0000-0000-0000-000000000000}"/>
          </ac:cxnSpMkLst>
        </pc:cxnChg>
      </pc:sldChg>
      <pc:sldChg chg="modSp del mod">
        <pc:chgData name="Ha Nguyen" userId="7e36c6dd258c56d1" providerId="LiveId" clId="{8AD25F74-B4E4-407C-852B-515EAA64136C}" dt="2023-03-31T08:36:22.082" v="55" actId="47"/>
        <pc:sldMkLst>
          <pc:docMk/>
          <pc:sldMk cId="1444756342" sldId="292"/>
        </pc:sldMkLst>
        <pc:spChg chg="mod">
          <ac:chgData name="Ha Nguyen" userId="7e36c6dd258c56d1" providerId="LiveId" clId="{8AD25F74-B4E4-407C-852B-515EAA64136C}" dt="2023-03-31T08:36:20.519" v="54" actId="6549"/>
          <ac:spMkLst>
            <pc:docMk/>
            <pc:sldMk cId="1444756342" sldId="292"/>
            <ac:spMk id="2" creationId="{00000000-0000-0000-0000-000000000000}"/>
          </ac:spMkLst>
        </pc:spChg>
      </pc:sldChg>
      <pc:sldChg chg="del">
        <pc:chgData name="Ha Nguyen" userId="7e36c6dd258c56d1" providerId="LiveId" clId="{8AD25F74-B4E4-407C-852B-515EAA64136C}" dt="2023-03-31T08:36:26.371" v="56" actId="47"/>
        <pc:sldMkLst>
          <pc:docMk/>
          <pc:sldMk cId="1444756342" sldId="293"/>
        </pc:sldMkLst>
      </pc:sldChg>
      <pc:sldChg chg="del">
        <pc:chgData name="Ha Nguyen" userId="7e36c6dd258c56d1" providerId="LiveId" clId="{8AD25F74-B4E4-407C-852B-515EAA64136C}" dt="2023-03-31T08:44:19.730" v="515" actId="47"/>
        <pc:sldMkLst>
          <pc:docMk/>
          <pc:sldMk cId="0" sldId="295"/>
        </pc:sldMkLst>
      </pc:sldChg>
      <pc:sldChg chg="del">
        <pc:chgData name="Ha Nguyen" userId="7e36c6dd258c56d1" providerId="LiveId" clId="{8AD25F74-B4E4-407C-852B-515EAA64136C}" dt="2023-03-31T08:44:13.510" v="509" actId="47"/>
        <pc:sldMkLst>
          <pc:docMk/>
          <pc:sldMk cId="0" sldId="296"/>
        </pc:sldMkLst>
      </pc:sldChg>
      <pc:sldChg chg="del">
        <pc:chgData name="Ha Nguyen" userId="7e36c6dd258c56d1" providerId="LiveId" clId="{8AD25F74-B4E4-407C-852B-515EAA64136C}" dt="2023-03-31T08:44:13.815" v="510" actId="47"/>
        <pc:sldMkLst>
          <pc:docMk/>
          <pc:sldMk cId="0" sldId="297"/>
        </pc:sldMkLst>
      </pc:sldChg>
      <pc:sldChg chg="del">
        <pc:chgData name="Ha Nguyen" userId="7e36c6dd258c56d1" providerId="LiveId" clId="{8AD25F74-B4E4-407C-852B-515EAA64136C}" dt="2023-03-31T08:44:14.160" v="511" actId="47"/>
        <pc:sldMkLst>
          <pc:docMk/>
          <pc:sldMk cId="0" sldId="298"/>
        </pc:sldMkLst>
      </pc:sldChg>
      <pc:sldChg chg="del">
        <pc:chgData name="Ha Nguyen" userId="7e36c6dd258c56d1" providerId="LiveId" clId="{8AD25F74-B4E4-407C-852B-515EAA64136C}" dt="2023-03-31T08:44:14.365" v="512" actId="47"/>
        <pc:sldMkLst>
          <pc:docMk/>
          <pc:sldMk cId="0" sldId="299"/>
        </pc:sldMkLst>
      </pc:sldChg>
      <pc:sldChg chg="del">
        <pc:chgData name="Ha Nguyen" userId="7e36c6dd258c56d1" providerId="LiveId" clId="{8AD25F74-B4E4-407C-852B-515EAA64136C}" dt="2023-03-31T08:44:14.879" v="513" actId="47"/>
        <pc:sldMkLst>
          <pc:docMk/>
          <pc:sldMk cId="0" sldId="300"/>
        </pc:sldMkLst>
      </pc:sldChg>
      <pc:sldChg chg="del">
        <pc:chgData name="Ha Nguyen" userId="7e36c6dd258c56d1" providerId="LiveId" clId="{8AD25F74-B4E4-407C-852B-515EAA64136C}" dt="2023-03-31T08:32:03.206" v="35" actId="47"/>
        <pc:sldMkLst>
          <pc:docMk/>
          <pc:sldMk cId="2892791619" sldId="304"/>
        </pc:sldMkLst>
      </pc:sldChg>
      <pc:sldChg chg="addSp delSp modSp mod addAnim delAnim">
        <pc:chgData name="Ha Nguyen" userId="7e36c6dd258c56d1" providerId="LiveId" clId="{8AD25F74-B4E4-407C-852B-515EAA64136C}" dt="2023-03-31T08:32:19.196" v="41" actId="6549"/>
        <pc:sldMkLst>
          <pc:docMk/>
          <pc:sldMk cId="6514115" sldId="305"/>
        </pc:sldMkLst>
        <pc:spChg chg="mod">
          <ac:chgData name="Ha Nguyen" userId="7e36c6dd258c56d1" providerId="LiveId" clId="{8AD25F74-B4E4-407C-852B-515EAA64136C}" dt="2023-03-31T08:32:19.196" v="41" actId="6549"/>
          <ac:spMkLst>
            <pc:docMk/>
            <pc:sldMk cId="6514115" sldId="305"/>
            <ac:spMk id="15" creationId="{7F45F694-637B-4247-A9CA-5F5FCBFC89BD}"/>
          </ac:spMkLst>
        </pc:spChg>
        <pc:spChg chg="mod topLvl">
          <ac:chgData name="Ha Nguyen" userId="7e36c6dd258c56d1" providerId="LiveId" clId="{8AD25F74-B4E4-407C-852B-515EAA64136C}" dt="2023-03-31T08:32:16.049" v="40" actId="1076"/>
          <ac:spMkLst>
            <pc:docMk/>
            <pc:sldMk cId="6514115" sldId="305"/>
            <ac:spMk id="27" creationId="{EC88194B-82A2-4BBD-A004-C1EDAC907ECC}"/>
          </ac:spMkLst>
        </pc:spChg>
        <pc:grpChg chg="add del">
          <ac:chgData name="Ha Nguyen" userId="7e36c6dd258c56d1" providerId="LiveId" clId="{8AD25F74-B4E4-407C-852B-515EAA64136C}" dt="2023-03-31T08:32:12.513" v="39" actId="478"/>
          <ac:grpSpMkLst>
            <pc:docMk/>
            <pc:sldMk cId="6514115" sldId="305"/>
            <ac:grpSpMk id="2" creationId="{05E0B43B-C31E-4A39-9068-8CD7C77B0A2D}"/>
          </ac:grpSpMkLst>
        </pc:grpChg>
        <pc:picChg chg="del topLvl">
          <ac:chgData name="Ha Nguyen" userId="7e36c6dd258c56d1" providerId="LiveId" clId="{8AD25F74-B4E4-407C-852B-515EAA64136C}" dt="2023-03-31T08:32:12.513" v="39" actId="478"/>
          <ac:picMkLst>
            <pc:docMk/>
            <pc:sldMk cId="6514115" sldId="305"/>
            <ac:picMk id="24" creationId="{AB671276-020B-4C4B-82FC-4F6DCA3B1DEA}"/>
          </ac:picMkLst>
        </pc:picChg>
      </pc:sldChg>
      <pc:sldChg chg="ord">
        <pc:chgData name="Ha Nguyen" userId="7e36c6dd258c56d1" providerId="LiveId" clId="{8AD25F74-B4E4-407C-852B-515EAA64136C}" dt="2023-03-31T08:33:18" v="46"/>
        <pc:sldMkLst>
          <pc:docMk/>
          <pc:sldMk cId="518579570" sldId="306"/>
        </pc:sldMkLst>
      </pc:sldChg>
      <pc:sldChg chg="modSp mod">
        <pc:chgData name="Ha Nguyen" userId="7e36c6dd258c56d1" providerId="LiveId" clId="{8AD25F74-B4E4-407C-852B-515EAA64136C}" dt="2023-03-31T08:32:39.604" v="44" actId="1076"/>
        <pc:sldMkLst>
          <pc:docMk/>
          <pc:sldMk cId="0" sldId="307"/>
        </pc:sldMkLst>
        <pc:spChg chg="mod">
          <ac:chgData name="Ha Nguyen" userId="7e36c6dd258c56d1" providerId="LiveId" clId="{8AD25F74-B4E4-407C-852B-515EAA64136C}" dt="2023-03-31T08:32:39.604" v="44" actId="1076"/>
          <ac:spMkLst>
            <pc:docMk/>
            <pc:sldMk cId="0" sldId="307"/>
            <ac:spMk id="7" creationId="{B10053FE-FF45-4C7D-A34D-161D6E397896}"/>
          </ac:spMkLst>
        </pc:spChg>
      </pc:sldChg>
      <pc:sldChg chg="del">
        <pc:chgData name="Ha Nguyen" userId="7e36c6dd258c56d1" providerId="LiveId" clId="{8AD25F74-B4E4-407C-852B-515EAA64136C}" dt="2023-03-31T08:44:18.707" v="514" actId="47"/>
        <pc:sldMkLst>
          <pc:docMk/>
          <pc:sldMk cId="518579570" sldId="308"/>
        </pc:sldMkLst>
      </pc:sldChg>
      <pc:sldChg chg="addSp delSp modSp mod delAnim modAnim">
        <pc:chgData name="Ha Nguyen" userId="7e36c6dd258c56d1" providerId="LiveId" clId="{8AD25F74-B4E4-407C-852B-515EAA64136C}" dt="2023-03-31T08:31:53.158" v="34" actId="1076"/>
        <pc:sldMkLst>
          <pc:docMk/>
          <pc:sldMk cId="3256123011" sldId="309"/>
        </pc:sldMkLst>
        <pc:spChg chg="add del mod">
          <ac:chgData name="Ha Nguyen" userId="7e36c6dd258c56d1" providerId="LiveId" clId="{8AD25F74-B4E4-407C-852B-515EAA64136C}" dt="2023-03-31T08:31:32.838" v="2"/>
          <ac:spMkLst>
            <pc:docMk/>
            <pc:sldMk cId="3256123011" sldId="309"/>
            <ac:spMk id="5" creationId="{21D38144-0D28-14C2-6055-62C9DEE326B5}"/>
          </ac:spMkLst>
        </pc:spChg>
        <pc:spChg chg="add del mod">
          <ac:chgData name="Ha Nguyen" userId="7e36c6dd258c56d1" providerId="LiveId" clId="{8AD25F74-B4E4-407C-852B-515EAA64136C}" dt="2023-03-31T08:31:32.838" v="2"/>
          <ac:spMkLst>
            <pc:docMk/>
            <pc:sldMk cId="3256123011" sldId="309"/>
            <ac:spMk id="6" creationId="{8C16FBF2-92F3-8032-8A9E-2D9E8C8A15AB}"/>
          </ac:spMkLst>
        </pc:spChg>
        <pc:spChg chg="del">
          <ac:chgData name="Ha Nguyen" userId="7e36c6dd258c56d1" providerId="LiveId" clId="{8AD25F74-B4E4-407C-852B-515EAA64136C}" dt="2023-03-31T08:31:22.071" v="0" actId="478"/>
          <ac:spMkLst>
            <pc:docMk/>
            <pc:sldMk cId="3256123011" sldId="309"/>
            <ac:spMk id="7" creationId="{2D7AF8A0-BCB9-430E-9AC1-3499BB92D610}"/>
          </ac:spMkLst>
        </pc:spChg>
        <pc:spChg chg="add mod">
          <ac:chgData name="Ha Nguyen" userId="7e36c6dd258c56d1" providerId="LiveId" clId="{8AD25F74-B4E4-407C-852B-515EAA64136C}" dt="2023-03-31T08:31:53.158" v="34" actId="1076"/>
          <ac:spMkLst>
            <pc:docMk/>
            <pc:sldMk cId="3256123011" sldId="309"/>
            <ac:spMk id="8" creationId="{53598CB1-EAF5-7EC1-83A1-F6C4A036D8D0}"/>
          </ac:spMkLst>
        </pc:spChg>
        <pc:spChg chg="add mod">
          <ac:chgData name="Ha Nguyen" userId="7e36c6dd258c56d1" providerId="LiveId" clId="{8AD25F74-B4E4-407C-852B-515EAA64136C}" dt="2023-03-31T08:31:53.158" v="34" actId="1076"/>
          <ac:spMkLst>
            <pc:docMk/>
            <pc:sldMk cId="3256123011" sldId="309"/>
            <ac:spMk id="9" creationId="{1237E4BF-FE6A-B58D-E607-11891090132F}"/>
          </ac:spMkLst>
        </pc:spChg>
        <pc:picChg chg="add del mod">
          <ac:chgData name="Ha Nguyen" userId="7e36c6dd258c56d1" providerId="LiveId" clId="{8AD25F74-B4E4-407C-852B-515EAA64136C}" dt="2023-03-31T08:31:32.838" v="2"/>
          <ac:picMkLst>
            <pc:docMk/>
            <pc:sldMk cId="3256123011" sldId="309"/>
            <ac:picMk id="4" creationId="{0C116B4B-F3E0-53D7-E080-B7E3348A4E1A}"/>
          </ac:picMkLst>
        </pc:picChg>
      </pc:sldChg>
    </pc:docChg>
  </pc:docChgLst>
</pc:chgInfo>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1-03-18T03:40:02.0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2563 997,'0'16,"0"-16,0 17,-16-17,16 16,0-16,0 17,-16-17,16 0,0 17,0-17,0 16,0-16,-16 0,16 0,0 17,-16-17,16 16,0-16,0 17,0-17,0 17,0-1,0-16,0 16,0-16,0 17,0-17,0 17,0 0,0-17,0 16,0-16,0 16,0-16,0 17,0 0,0-17,0 16,0-16,0 17,0-17,0 16,0 1,0-17,-16 0,16 0,-17 17,2-17,15 0,-33 0,33 0,0 16,-16-16,16 0,-16 0,16 0,0 16,0-16,0 17,0-17,-16 17,16-17,0 16,0 1,-16-17,16 0,0 16,0-16,0 17,0-17,0 0,0 0,0 17,0-17,0 0,0 0,0 0,0 0,0 16,0-16,0 17,0-17,0 0,0 17,0-17,0 0,0 16,0-16,0 17,16-17,-16 16,0-16,0 17,0-17,0 0,0 17,0-17,16 0,-16 16,0-16,0 16,0-16,16 0,-16 0,0 0,0 0,0 0,0 0,0 0,16 0,-16 0,16 17,-16-17,0 0,0 0,0 0,0 0,17 0,-17 0,0 0,0 0,0 0,0 0,0 0,0 0,0 0,0 0,0 0,0 0,0 0,0 0,0 0,0 0,0 17,0-17,0 0,0 0,0 0,0 0,0 0,0 16,0-16,15 0,-15 17,0-17,0 16,0-16,17 0,-17 0,0 17,0-17,0 0,0 0,16 0,-16 0,0 0,16 0,-16 0,0 0,0 0,16 0,-16 0,0 0,0 0,0 17,0-17,0 0,0 0,0 0,0 0,0 16,0-16,16 0,-16 16,0-16,0 0,0 0,0 0,0 0,0 0,0 0,0 17,0-17,0 0,0 0,0 0,0 0,0 0,0 0,0 0,0 0,0 0,0 17,16-17,-16 0,0 17,0-17,0 0,0 0,0 0,0 0,16 0,-16 16,0-16,17 0,-17 0,0 0,0 0,0 0,16 0,-16 16,16-16,-16 0,0 0,16 0,-16 0,0 0,0 17,0-17,0 0,0 0,0 0,0 0,16 0,-16 0,0 0,0 0,0 0,0 0,0 0,16 0,-16 0,0 17,0-17,0 0,17 16,-17 17,31-16,-31 0,17 16,-1-17,16 34,-32-50,32 17,-32-1,16 1,-16-17,0 16,17-16,-17-16,0-1,0 17,0-16,0 16,0 0,0-17,0 0,0 17,0-16,0 16,0 0,0-17,0 17,16 0,-16 0,16 0,-16-16,0 16,16 0,-16 0,0-17,0 17,16 0,-16 0,16 0,-16 0,17 0,-17 0,15 0,1 0,-16 0,17 0,-17 0,16 0,-16 0,16 0,0 0,-16 0,16 0,-16 0,16 0,-16 0,16 0,1 0,-17 0,15 0,-15 0,17 0,-17-16,16 16,0 0,-16 0,16 0,-16-17,0 17,16 0,-16 0,16 0,-16-17,0 17,16 0,-16 0,17 0,-17-16,0 16,16 0,-16 0,15 0,-15 0,0-17,0 17,17-16,-17-1,16 17,-16 0,16 0,-16-17,0 17,0-16,0 16,16 0,-16-16,0 16,0-17,0 17,16 0,-16-17,16 17,-16-17,0 17,17 0,-17-16,0 0,0 16,16 0,-16 0,16-17,-16 0,16 17,-16-16,0 16,16 0,-16-17,0 17,16 0,-16 0,0-16,0 16,16 0,-16-17,0 17,17 0,-17 0,0-17,0 17,16 0,-16 0,15 0,-15 0,0-16,0 16,0 0,0 0,17 0,-17 0,16 0,-16 0,16 0,-16 0,0 0,16 0,-16 0,16 0,-16 0,0 0,16 0,-16 0,0 0,17 0,-17 0,16 0,-16 0,0 0,0 0,16 0,-16 0,16 0,-16 0,16 0,-16 0,16 0,0 0,-16 0,17 0,-17 0,15 0,-15 0,16 0,1 0,-17 0,16 0,-16 0,16 0,-16 0,16 0,0 0,-16 0,16 0,-16 0,0 0,0 16,0-16,17 0,-17 0,0 17,0-17,16 0,-16 0,0 0,0 0,0 17,0-17,0 0,15 0,-15 0,0 16,0-16,0 17,0-17,0 16,0-16,-15 0,15 0,0 17,0-17,-16 17,16-17,0 16,-17-16,1 0,16 0,-16 0,16 0,0 16,0-16,-16 0,16 0,0 17,-16-17,16 0,0 17,0-17,0 17,0-17,-16 0,16 0,0 16,0-16,0 16,-17-16,17 0,0 17,-16-17,16 0,0 17,0-17,0 16,0-16,0 17,0-17,0 16,0 1,0-17,0 17,0-17,0 16,0-16,0 17,0-1,0-16,0 0,0 17,0-17,-15 16,15-16,0 17,0-17,0 17,0-1,-17-16,17 17,0-17,-16 0,0 0,16 16,0-16,-16 0,16 17,0-34,0 17,-16 0,16 0,0 17,-16-17,16 17,0-17,0 16,0-16,0 16,0 1,0-17,0 17,0-17,0 17,0-17,-16 16,16 0,0-16,0 17,-17-17,17 0,0 17,0-17,-16 16,16-16,-16 0,16 0,0 17,-32-17,16 0,-1 0,17 0,-15 0,15 0,-16 0,16 0,-17 0,1 0,16 0,-16 0,16 0,0-17,0 1,0 16,-16 0,16-17,0 0,0 17,-16-16,16 16,0-16,0 16,0-17,0 0,0 17,0-17,0 17,0-16,0 16,0-16,0-1,0 17,0 0,0-17,0 1,0 16,0-17,0 1,0 16,0-17,0 17,-32 0,15 0,1 0,0 0,16 0,-16 0,0 0,16 0,-16 0,16 0,0 0,-32 0,16 0,-1 0,1 0,16 0,-32 0,32 0,-16 17,16-17,0 16,0-16,0 17,0-17,0 16,0 1,0-17,0 17,0-17,0 0,0 16,0-16,0 0,0 16,0-16,0 17,0-17,0 17,0-17,0 17,0-17,0 0,0 0,0 0,0 0,0 0,0 0,0 0,0 0,16 0,-16 0,0 0,0 16,0-16,0 0,0 16,0-16,0 0,0 0,-16 17,16-17,-16 0,0 0,16 0,-32 0,32 0,-17 0,17 0,-16 0,0 0,16 0,-32 0,32 0,0 17,0-17,0 16,0-16,0 17,0-17,0 16,0 1,0-17,0 17,0-17,0 16,-16-16,0 0,16 0,0 17,-17-17,17 0,-16 16,1-16,15 0,-17-16,17-1,-16 17,16-16,-16 16,0-17,16 17,0-17,0 1,-16-1,0 17,16-16,-17-1,1 17,16-17,-16 17,16-16,-16 0,0 16,16 0,-16 0,16 0,-16 0,16 0,-17 0,2 0,15 0,-16 0,16 0,-17 0,17 0,0 0,-32 0,16 0,16 0,-16 16,0-16,16 0,-17 0,17 0,-16 0,16 0,-16 0,16 0,0 16,-32-16,16 0,16 0,-16 0,-1 0,17 0,-15 0,15 0,-17 17,17-17,0 0,-16 0,0 0,16 0,-16 0,16 0,-16 0,16 0,-16 0,0 0,16 0,-33 0,18 0,-2 0,-15 0,16 0,0 0,0 0,-17 0,33 0,0-17,-16 17,16-16,-16 0,0 16,16-17,0 0,0 17,-16-17,0 17,16-16,0 0,0 16,-32 0,16 0,-1 0,-15 0,16 0,0 0,0 0,-17 0,17 0,0 0,0 0,16-17,-32 17,32 0,-17-17,17 17,0-16,-15-1,-1 17,16-16,-17-1,17 17,0-17,-32 17,32-16,0-1,-16 17,16-16,0-1,-32 17,32-16,-17 16,17-17,-31 17,14 0,1 0,16 0,-16 0,16 0,0 0,-32 0,16 0,0 0,-1 0,17-17,-16 17,0 0,16 0,-16 0,16 0,0-16,-32 16,32-17,-32 17,16 0,16-16,-33 16,33 0,0-17,-32 17,32-17,-32 1,32 16,-16-16,-1 16,17-17,0 0,-16 17,0-17,16 1,-16 16,16-16,0-1,-16 17,16-17,0 1,0 16,0-17,0 17,0-16,0 16,0-17,0 0,0 17,0-16,0 16,0-16,0-1,0 17,0-17,0 1,0 16,0 0,0-17,0 17,0-16,0-1,0 17,0-17,0 17,16 0,-16-16,0-1,0 17,0-17,0 17,0-16,0 16,0-17,0 1,0 16,0-17,0 17,0-17,0 17,0-16,0 0,0 16,0-17,0 17,0-17,0 17,0-16,0-1,0 17,0-16,-16 16,0 0,16 16,-17-16,17 0,-15 17,15-17,-16 0,16 0,0 16,0-16,0 17,0-17,0-17,0 1,0 16,0-17,0 1,0 16,0-17,0 17,0-17,0 17,0-16,0 0,0 16,0-17,0 17,0-17,0 17,0-17,-17 1,17 16,-16 0,16-16,0-1,-16 17,0 0,16-17,-32 1,32 16,-16 0,-1-33,17 33,-15 0,15-17,-33 17,33 0,0-17,-32 17,16 0,16-16,-16-1,0 17,16-16,0-1,-17 17,1 0,16-16,0-1,0 17,0-17,0 17,0-16,0 16,0-17,0 1,0 16,0-17,0 0,0 17,0-16,0 16,0 0,0-16,0-1,0 17,-15-17,15 17,-17-17,17 17,0-16,-16 16,16-16,-16-1,16 17,-16-17,0 17,16-16,-16 16,16-17,0 1,-17 16,17-17,0 17,-16-17,16 17,-16 0,16-16,-16 16,0-17,16 1,-16 16,0 0,16-17,0 1,-17 16,1 0,16-17,0 0,-15 17,15-16,0 16,0-17,-17 17,17-16,0-1,0 17,-16-17,16 17,0-16,-16 16,16-16,0-1,0 17,0-17,0 17,0-17,0 17,16 0,-16-16,0 0,0 16,0 0,0-17,0 17,0-17,0 1,0 16,16 0,-16-16,0 16,17 0,-17-17,0 0,0 17,0-17,0 17,0-16,0 16,0-16,0-1,-17 17,17-17,0 17,0-16,-16 16,16-17,0 0,-16 17,16-16,-16 16,0 0,16-17,-16 17,-1 0,17 0,0-16,-32 16,16 0,0 0,-16 0,32-17,0 0,-32 17,32 0,0 17,-33-17,33 0,-16 0,16 0,0 17,0-17,-16 16,0-16,16 0,0 17,0-17,-16 16,16-16,0 17,0-17,0 17,0-1,0-16,0 17,0-17,0 17,0-17,0 16,0 0,0-16,0 17,0-17,0 17,0-17,0 17,0-1,0-16,0 0,16 0,-16 0,0 0,16 0,-16 0,0 0,0 16,0-16,0 0,0 17,0-17,0 0,0 0,0 0,0 17,0-17,0 0,0 0,0 0,0 0,0 16,0-16,0 0,0 16,0-16,16 0,-16 0,0 17,0-17,16 0,-16 0,17 34,-1-34,-16 0,0 16,15-16,2 0,-17 0,0 0,16 0,-16 0,0 0,0 0,0 0,0 0,0 0,0 0,0 0,0 0,0 0,0 0,0 0,0 0,0 16,0-16,0 17,16-17,-16 17,0-17,0 0,0 0,0 16,0-16,0 17,0-17,0 16,0-16,16 17,-16 0,0-17,0 16,0-16,0 17,0-17,0 0,0 16,0-16,0 0,0 0,0 17,0-17,0 16,0-16,0 0,0 17,0-17,16 0,-16 0,0 17,0-1,16-16,-16 0,0 17,0-17,0 0,0 0,16 0,-16 16,0-16,0 0,0 0,0 0,0 0,0 0,0 0,0 0,0 0,0 17,0-17,17 0,-17 17,0-17,0 0,0 0,0 0,0 0,0 0,0 0,16 0,-16 16,16-16,-16 0,0 16,16-16,-16 0,0 0,0 0,0 0,0 0,0 0,0 0,0 17,16-17,-16 17,0-17,0 0,0 0,0 0,0 17,0-17,0 0,0 0,0 0,0 16,0-16,0 0,0 0,0 0,0 0,0 16,0-16,0 0,0 17,0-17,0 0,0 0,0 17,0-17,0 0,0 0,0 16,0-16,0 17,0-17,0 16,0-16,0 17,0 0,16-17,-16 16,0-16,17 33,-17-33,0 17,0-17,0 0,0 16,0-16,0 17,0-17,0 0,0 17,0-17,0 16,0-16,0 0,0 0,0 0,15 0,-15 0,16 0,-16 0,0 0,0 0,0 17,0-17,0 0,0 0,0 0,0 0,0 0,0 0,0 0,0 16,0-16,0 0,0 0,0 0,0 0,17 0,-17 0,0 17,0-17,0 0,0 0,0 0,0 0,16 0,-16 0,16 0,-16 0,0 0,0 0,0 0,0 0,0 0,16 0,-16 0,0 0,16 0,-16 0,0 17,0-17,16 0,-16 0,0 0,0 0,0 0,0 16,0-16,0 0,0 0,0 0,0 0,0 16,0-16,0 0,0 0,0 0,0 17,0-17,0 0,0 0,0 17,0-17,0 0,0 17,0-17,0 0,0 0,0 0,0 0,0 16,0-16,0 0,0 16,0-16,0 0,0 0,0 17,0-17,0 17,0-17,0 16,0-16,-16 17,16-1,-16-16,16-16,-16-1,0 17,16-16,-16 16,16-17,-17 17,1 0,16-17,-15 1,-2 16,17-16,0-1,-16 17,16-17,-16 17,16-17,-32 17,32-16,-16 0,-1 16,17-17,-16 17,16-17,0 1,-16 16,16-17,0 1,-16 16,16-17,0 0,0 17,0-16,-16 16,16-17,0 17,0-16,0-1,0 17,0-16,0 16,0-17,0 17,0-17,0 17,0-16,0-1,-16 17,16-16,-16 16,16-17,0 0,-17 17,17-16,-15 0,15 16,0-17,0 17,-16 0,16-17,-17 17,17-17,-16 17,0 0,16-16,-16 0,0 16,16-17,-16 0,-1 17,17 0,0-16,0-1,-31 17,31-16,0-1,-17 17,1 0,16-17,-16 1,32 16,0 0,1 0,-17-17,0 17,15 0,-15 0,16 0,-16-16,17 16,-17 0,16 0,0 0,0 0,-16 0,0-17,0 1,0 16,0-17,0 17,0-17,0 17,0-16,0-1,0 1,-16 16,16-17,0 0,0 17,0-16,-16 16,16-16,0-1,-16 17,16-17,-17 17,17-17,-16 1,1 16,15-16,0-1,-17 17,17-17,-16 17,16-16,-16 16,16-16,-16-1,16 17,-16 0,16-17,-16 0,-1 17,17-16,0 0,-32 16,32 0,0-17,0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1-03-18T03:40:02.0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2563 997,'0'16,"0"-16,0 17,-16-17,16 16,0-16,0 17,-16-17,16 0,0 17,0-17,0 16,0-16,-16 0,16 0,0 17,-16-17,16 16,0-16,0 17,0-17,0 17,0-1,0-16,0 16,0-16,0 17,0-17,0 17,0 0,0-17,0 16,0-16,0 16,0-16,0 17,0 0,0-17,0 16,0-16,0 17,0-17,0 16,0 1,0-17,-16 0,16 0,-17 17,2-17,15 0,-33 0,33 0,0 16,-16-16,16 0,-16 0,16 0,0 16,0-16,0 17,0-17,-16 17,16-17,0 16,0 1,-16-17,16 0,0 16,0-16,0 17,0-17,0 0,0 0,0 17,0-17,0 0,0 0,0 0,0 0,0 16,0-16,0 17,0-17,0 0,0 17,0-17,0 0,0 16,0-16,0 17,16-17,-16 16,0-16,0 17,0-17,0 0,0 17,0-17,16 0,-16 16,0-16,0 16,0-16,16 0,-16 0,0 0,0 0,0 0,0 0,0 0,16 0,-16 0,16 17,-16-17,0 0,0 0,0 0,0 0,17 0,-17 0,0 0,0 0,0 0,0 0,0 0,0 0,0 0,0 0,0 0,0 0,0 0,0 0,0 0,0 0,0 17,0-17,0 0,0 0,0 0,0 0,0 0,0 16,0-16,15 0,-15 17,0-17,0 16,0-16,17 0,-17 0,0 17,0-17,0 0,0 0,16 0,-16 0,0 0,16 0,-16 0,0 0,0 0,16 0,-16 0,0 0,0 0,0 17,0-17,0 0,0 0,0 0,0 0,0 16,0-16,16 0,-16 16,0-16,0 0,0 0,0 0,0 0,0 0,0 0,0 17,0-17,0 0,0 0,0 0,0 0,0 0,0 0,0 0,0 0,0 0,0 17,16-17,-16 0,0 17,0-17,0 0,0 0,0 0,0 0,16 0,-16 16,0-16,17 0,-17 0,0 0,0 0,0 0,16 0,-16 16,16-16,-16 0,0 0,16 0,-16 0,0 0,0 17,0-17,0 0,0 0,0 0,0 0,16 0,-16 0,0 0,0 0,0 0,0 0,0 0,16 0,-16 0,0 17,0-17,0 0,17 16,-17 17,31-16,-31 0,17 16,-1-17,16 34,-32-50,32 17,-32-1,16 1,-16-17,0 16,17-16,-17-16,0-1,0 17,0-16,0 16,0 0,0-17,0 0,0 17,0-16,0 16,0 0,0-17,0 17,16 0,-16 0,16 0,-16-16,0 16,16 0,-16 0,0-17,0 17,16 0,-16 0,16 0,-16 0,17 0,-17 0,15 0,1 0,-16 0,17 0,-17 0,16 0,-16 0,16 0,0 0,-16 0,16 0,-16 0,16 0,-16 0,16 0,1 0,-17 0,15 0,-15 0,17 0,-17-16,16 16,0 0,-16 0,16 0,-16-17,0 17,16 0,-16 0,16 0,-16-17,0 17,16 0,-16 0,17 0,-17-16,0 16,16 0,-16 0,15 0,-15 0,0-17,0 17,17-16,-17-1,16 17,-16 0,16 0,-16-17,0 17,0-16,0 16,16 0,-16-16,0 16,0-17,0 17,16 0,-16-17,16 17,-16-17,0 17,17 0,-17-16,0 0,0 16,16 0,-16 0,16-17,-16 0,16 17,-16-16,0 16,16 0,-16-17,0 17,16 0,-16 0,0-16,0 16,16 0,-16-17,0 17,17 0,-17 0,0-17,0 17,16 0,-16 0,15 0,-15 0,0-16,0 16,0 0,0 0,17 0,-17 0,16 0,-16 0,16 0,-16 0,0 0,16 0,-16 0,16 0,-16 0,0 0,16 0,-16 0,0 0,17 0,-17 0,16 0,-16 0,0 0,0 0,16 0,-16 0,16 0,-16 0,16 0,-16 0,16 0,0 0,-16 0,17 0,-17 0,15 0,-15 0,16 0,1 0,-17 0,16 0,-16 0,16 0,-16 0,16 0,0 0,-16 0,16 0,-16 0,0 0,0 16,0-16,17 0,-17 0,0 17,0-17,16 0,-16 0,0 0,0 0,0 17,0-17,0 0,15 0,-15 0,0 16,0-16,0 17,0-17,0 16,0-16,-15 0,15 0,0 17,0-17,-16 17,16-17,0 16,-17-16,1 0,16 0,-16 0,16 0,0 16,0-16,-16 0,16 0,0 17,-16-17,16 0,0 17,0-17,0 17,0-17,-16 0,16 0,0 16,0-16,0 16,-17-16,17 0,0 17,-16-17,16 0,0 17,0-17,0 16,0-16,0 17,0-17,0 16,0 1,0-17,0 17,0-17,0 16,0-16,0 17,0-1,0-16,0 0,0 17,0-17,-15 16,15-16,0 17,0-17,0 17,0-1,-17-16,17 17,0-17,-16 0,0 0,16 16,0-16,-16 0,16 17,0-34,0 17,-16 0,16 0,0 17,-16-17,16 17,0-17,0 16,0-16,0 16,0 1,0-17,0 17,0-17,0 17,0-17,-16 16,16 0,0-16,0 17,-17-17,17 0,0 17,0-17,-16 16,16-16,-16 0,16 0,0 17,-32-17,16 0,-1 0,17 0,-15 0,15 0,-16 0,16 0,-17 0,1 0,16 0,-16 0,16 0,0-17,0 1,0 16,-16 0,16-17,0 0,0 17,-16-16,16 16,0-16,0 16,0-17,0 0,0 17,0-17,0 17,0-16,0 16,0-16,0-1,0 17,0 0,0-17,0 1,0 16,0-17,0 1,0 16,0-17,0 17,-32 0,15 0,1 0,0 0,16 0,-16 0,0 0,16 0,-16 0,16 0,0 0,-32 0,16 0,-1 0,1 0,16 0,-32 0,32 0,-16 17,16-17,0 16,0-16,0 17,0-17,0 16,0 1,0-17,0 17,0-17,0 0,0 16,0-16,0 0,0 16,0-16,0 17,0-17,0 17,0-17,0 17,0-17,0 0,0 0,0 0,0 0,0 0,0 0,0 0,0 0,16 0,-16 0,0 0,0 16,0-16,0 0,0 16,0-16,0 0,0 0,-16 17,16-17,-16 0,0 0,16 0,-32 0,32 0,-17 0,17 0,-16 0,0 0,16 0,-32 0,32 0,0 17,0-17,0 16,0-16,0 17,0-17,0 16,0 1,0-17,0 17,0-17,0 16,-16-16,0 0,16 0,0 17,-17-17,17 0,-16 16,1-16,15 0,-17-16,17-1,-16 17,16-16,-16 16,0-17,16 17,0-17,0 1,-16-1,0 17,16-16,-17-1,1 17,16-17,-16 17,16-16,-16 0,0 16,16 0,-16 0,16 0,-16 0,16 0,-17 0,2 0,15 0,-16 0,16 0,-17 0,17 0,0 0,-32 0,16 0,16 0,-16 16,0-16,16 0,-17 0,17 0,-16 0,16 0,-16 0,16 0,0 16,-32-16,16 0,16 0,-16 0,-1 0,17 0,-15 0,15 0,-17 17,17-17,0 0,-16 0,0 0,16 0,-16 0,16 0,-16 0,16 0,-16 0,0 0,16 0,-33 0,18 0,-2 0,-15 0,16 0,0 0,0 0,-17 0,33 0,0-17,-16 17,16-16,-16 0,0 16,16-17,0 0,0 17,-16-17,0 17,16-16,0 0,0 16,-32 0,16 0,-1 0,-15 0,16 0,0 0,0 0,-17 0,17 0,0 0,0 0,16-17,-32 17,32 0,-17-17,17 17,0-16,-15-1,-1 17,16-16,-17-1,17 17,0-17,-32 17,32-16,0-1,-16 17,16-16,0-1,-32 17,32-16,-17 16,17-17,-31 17,14 0,1 0,16 0,-16 0,16 0,0 0,-32 0,16 0,0 0,-1 0,17-17,-16 17,0 0,16 0,-16 0,16 0,0-16,-32 16,32-17,-32 17,16 0,16-16,-33 16,33 0,0-17,-32 17,32-17,-32 1,32 16,-16-16,-1 16,17-17,0 0,-16 17,0-17,16 1,-16 16,16-16,0-1,-16 17,16-17,0 1,0 16,0-17,0 17,0-16,0 16,0-17,0 0,0 17,0-16,0 16,0-16,0-1,0 17,0-17,0 1,0 16,0 0,0-17,0 17,0-16,0-1,0 17,0-17,0 17,16 0,-16-16,0-1,0 17,0-17,0 17,0-16,0 16,0-17,0 1,0 16,0-17,0 17,0-17,0 17,0-16,0 0,0 16,0-17,0 17,0-17,0 17,0-16,0-1,0 17,0-16,-16 16,0 0,16 16,-17-16,17 0,-15 17,15-17,-16 0,16 0,0 16,0-16,0 17,0-17,0-17,0 1,0 16,0-17,0 1,0 16,0-17,0 17,0-17,0 17,0-16,0 0,0 16,0-17,0 17,0-17,0 17,0-17,-17 1,17 16,-16 0,16-16,0-1,-16 17,0 0,16-17,-32 1,32 16,-16 0,-1-33,17 33,-15 0,15-17,-33 17,33 0,0-17,-32 17,16 0,16-16,-16-1,0 17,16-16,0-1,-17 17,1 0,16-16,0-1,0 17,0-17,0 17,0-16,0 16,0-17,0 1,0 16,0-17,0 0,0 17,0-16,0 16,0 0,0-16,0-1,0 17,-15-17,15 17,-17-17,17 17,0-16,-16 16,16-16,-16-1,16 17,-16-17,0 17,16-16,-16 16,16-17,0 1,-17 16,17-17,0 17,-16-17,16 17,-16 0,16-16,-16 16,0-17,16 1,-16 16,0 0,16-17,0 1,-17 16,1 0,16-17,0 0,-15 17,15-16,0 16,0-17,-17 17,17-16,0-1,0 17,-16-17,16 17,0-16,-16 16,16-16,0-1,0 17,0-17,0 17,0-17,0 17,16 0,-16-16,0 0,0 16,0 0,0-17,0 17,0-17,0 1,0 16,16 0,-16-16,0 16,17 0,-17-17,0 0,0 17,0-17,0 17,0-16,0 16,0-16,0-1,-17 17,17-17,0 17,0-16,-16 16,16-17,0 0,-16 17,16-16,-16 16,0 0,16-17,-16 17,-1 0,17 0,0-16,-32 16,16 0,0 0,-16 0,32-17,0 0,-32 17,32 0,0 17,-33-17,33 0,-16 0,16 0,0 17,0-17,-16 16,0-16,16 0,0 17,0-17,-16 16,16-16,0 17,0-17,0 17,0-1,0-16,0 17,0-17,0 17,0-17,0 16,0 0,0-16,0 17,0-17,0 17,0-17,0 17,0-1,0-16,0 0,16 0,-16 0,0 0,16 0,-16 0,0 0,0 16,0-16,0 0,0 17,0-17,0 0,0 0,0 0,0 17,0-17,0 0,0 0,0 0,0 0,0 16,0-16,0 0,0 16,0-16,16 0,-16 0,0 17,0-17,16 0,-16 0,17 34,-1-34,-16 0,0 16,15-16,2 0,-17 0,0 0,16 0,-16 0,0 0,0 0,0 0,0 0,0 0,0 0,0 0,0 0,0 0,0 0,0 0,0 0,0 16,0-16,0 17,16-17,-16 17,0-17,0 0,0 0,0 16,0-16,0 17,0-17,0 16,0-16,16 17,-16 0,0-17,0 16,0-16,0 17,0-17,0 0,0 16,0-16,0 0,0 0,0 17,0-17,0 16,0-16,0 0,0 17,0-17,16 0,-16 0,0 17,0-1,16-16,-16 0,0 17,0-17,0 0,0 0,16 0,-16 16,0-16,0 0,0 0,0 0,0 0,0 0,0 0,0 0,0 0,0 17,0-17,17 0,-17 17,0-17,0 0,0 0,0 0,0 0,0 0,0 0,16 0,-16 16,16-16,-16 0,0 16,16-16,-16 0,0 0,0 0,0 0,0 0,0 0,0 0,0 17,16-17,-16 17,0-17,0 0,0 0,0 0,0 17,0-17,0 0,0 0,0 0,0 16,0-16,0 0,0 0,0 0,0 0,0 16,0-16,0 0,0 17,0-17,0 0,0 0,0 17,0-17,0 0,0 0,0 16,0-16,0 17,0-17,0 16,0-16,0 17,0 0,16-17,-16 16,0-16,17 33,-17-33,0 17,0-17,0 0,0 16,0-16,0 17,0-17,0 0,0 17,0-17,0 16,0-16,0 0,0 0,0 0,15 0,-15 0,16 0,-16 0,0 0,0 0,0 17,0-17,0 0,0 0,0 0,0 0,0 0,0 0,0 0,0 16,0-16,0 0,0 0,0 0,0 0,17 0,-17 0,0 17,0-17,0 0,0 0,0 0,0 0,16 0,-16 0,16 0,-16 0,0 0,0 0,0 0,0 0,0 0,16 0,-16 0,0 0,16 0,-16 0,0 17,0-17,16 0,-16 0,0 0,0 0,0 0,0 16,0-16,0 0,0 0,0 0,0 0,0 16,0-16,0 0,0 0,0 0,0 17,0-17,0 0,0 0,0 17,0-17,0 0,0 17,0-17,0 0,0 0,0 0,0 0,0 16,0-16,0 0,0 16,0-16,0 0,0 0,0 17,0-17,0 17,0-17,0 16,0-16,-16 17,16-1,-16-16,16-16,-16-1,0 17,16-16,-16 16,16-17,-17 17,1 0,16-17,-15 1,-2 16,17-16,0-1,-16 17,16-17,-16 17,16-17,-32 17,32-16,-16 0,-1 16,17-17,-16 17,16-17,0 1,-16 16,16-17,0 1,-16 16,16-17,0 0,0 17,0-16,-16 16,16-17,0 17,0-16,0-1,0 17,0-16,0 16,0-17,0 17,0-17,0 17,0-16,0-1,-16 17,16-16,-16 16,16-17,0 0,-17 17,17-16,-15 0,15 16,0-17,0 17,-16 0,16-17,-17 17,17-17,-16 17,0 0,16-16,-16 0,0 16,16-17,-16 0,-1 17,17 0,0-16,0-1,-31 17,31-16,0-1,-17 17,1 0,16-17,-16 1,32 16,0 0,1 0,-17-17,0 17,15 0,-15 0,16 0,-16-16,17 16,-17 0,16 0,0 0,0 0,-16 0,0-17,0 1,0 16,0-17,0 17,0-17,0 17,0-16,0-1,0 1,-16 16,16-17,0 0,0 17,0-16,-16 16,16-16,0-1,-16 17,16-17,-17 17,17-17,-16 1,1 16,15-16,0-1,-17 17,17-17,-16 17,16-16,-16 16,16-16,-16-1,16 17,-16 0,16-17,-16 0,-1 17,17-16,0 0,-32 16,32 0,0-17,0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1-03-18T03:41:05.32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2539 1251,'-31'0,"31"0,-15 0,15 18,-31-18,31 0,-16 0,16 0,0 0,-31 0,31 0,-15 0,15 0,0 0,-31 0,31 0,-16 0,16 0,-15 0,0 0,15 0,0-18,0 0,-16 18,16-18,-15 18,15-18,0 18,-16 0,16-17,-16-1,16 18,-15 0,15-18,-15 0,15 18,0-18,-16 18,16-17,0 17,0-18,0 0,0 18,0-18,0 18,0-18,0 1,0 17,0-18,0 0,0 18,16 0,-16-17,0-1,0 18,0-18,0 18,15-17,-15-1,0 18,0 0,0-18,-15 0,15 18,-16-18,16 18,-15-17,15 17,0-18,-16 0,16 18,0-18,-15 18,15-18,0 1,0 17,-16-18,16 18,-15-18,15 18,-16-18,1 18,15-18,-15 1,-1 17,16 0,-16-18,16 18,-31 0,16 0,15 0,0-18,-31 18,15 0,1 0,15 0,-31 0,31 0,0 0,-15 18,-1-18,16 18,-16-18,16 17,-15 1,15-18,0 18,0-18,-15 18,15-18,0 18,0-1,0-17,-16 18,16-18,0 18,-15-18,15-18,-16 0,0 18,16-17,-15 17,0-18,15 18,-16-18,16 0,-15 18,-1-18,16 18,-15-17,15 17,0-18,-16 0,16 18,0-17,-15 17,15-18,0 1,0 17,0-18,-16 18,16-18,0 0,0 18,-15-18,15 18,-15 0,15-17,0-1,0 18,-16-18,16 18,-16 0,16-18,0 0,-15 18,15-17,-16-1,1 18,15-18,0 0,-31 18,31-18,-31 18,16 0,-1 0,-15 0,15 0,1 0,0 0,-17 0,32 0,-15 0,15 0,-16 0,1 0,15 0,-15 0,15 0,-16 0,16 0,-16 0,16 0,-15 0,0 0,15 0,-16 0,16 0,-15 0,-1 0,0 0,16 0,-15 0,15 0,-15 0,-1 0,16 0,-15 0,15 0,-16 0,16 0,-15 0,-1 0,16 0,-15 0,15 0,-16 0,16 0,-15 0,15 0,-15 0,-1 0,16 0,-16 0,16 0,-15 0,15 0,-16 0,1 0,15 0,-15 0,15 0,-16 0,16 0,-16 0,1 0,15 0,-15 0,15 0,-16 0,16 0,-15 0,15-18,-32 18,17 0,0-17,15 17,-16 0,16-18,-15 18,-1-18,0 1,16 17,-15-18,-16 18,31-17,-31 17,16-18,-1 18,16 0,-15-18,15 18,-16-18,16 18,-15-18,0 18,15-17,-32 17,17-18,-1 18,16-18,-15 18,15 0,-15 0,15-18,-32 18,17 0,0-18,15 18,-16 0,16 0,-15 0,15 0,-16 0,0 0,16 0,-15 0,-16 0,16 0,-1 0,16 0,-31 0,31 0,-15 0,15 0,0 0,-31 0,31 0,-15 0,15 0,-16 0,0 0,16 0,0 0,-15 0,15 0,-31 0,31 0,-15 0,-1 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1-03-18T03:40:02.0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2563 997,'0'16,"0"-16,0 17,-16-17,16 16,0-16,0 17,-16-17,16 0,0 17,0-17,0 16,0-16,-16 0,16 0,0 17,-16-17,16 16,0-16,0 17,0-17,0 17,0-1,0-16,0 16,0-16,0 17,0-17,0 17,0 0,0-17,0 16,0-16,0 16,0-16,0 17,0 0,0-17,0 16,0-16,0 17,0-17,0 16,0 1,0-17,-16 0,16 0,-17 17,2-17,15 0,-33 0,33 0,0 16,-16-16,16 0,-16 0,16 0,0 16,0-16,0 17,0-17,-16 17,16-17,0 16,0 1,-16-17,16 0,0 16,0-16,0 17,0-17,0 0,0 0,0 17,0-17,0 0,0 0,0 0,0 0,0 16,0-16,0 17,0-17,0 0,0 17,0-17,0 0,0 16,0-16,0 17,16-17,-16 16,0-16,0 17,0-17,0 0,0 17,0-17,16 0,-16 16,0-16,0 16,0-16,16 0,-16 0,0 0,0 0,0 0,0 0,0 0,16 0,-16 0,16 17,-16-17,0 0,0 0,0 0,0 0,17 0,-17 0,0 0,0 0,0 0,0 0,0 0,0 0,0 0,0 0,0 0,0 0,0 0,0 0,0 0,0 0,0 17,0-17,0 0,0 0,0 0,0 0,0 0,0 16,0-16,15 0,-15 17,0-17,0 16,0-16,17 0,-17 0,0 17,0-17,0 0,0 0,16 0,-16 0,0 0,16 0,-16 0,0 0,0 0,16 0,-16 0,0 0,0 0,0 17,0-17,0 0,0 0,0 0,0 0,0 16,0-16,16 0,-16 16,0-16,0 0,0 0,0 0,0 0,0 0,0 0,0 17,0-17,0 0,0 0,0 0,0 0,0 0,0 0,0 0,0 0,0 0,0 17,16-17,-16 0,0 17,0-17,0 0,0 0,0 0,0 0,16 0,-16 16,0-16,17 0,-17 0,0 0,0 0,0 0,16 0,-16 16,16-16,-16 0,0 0,16 0,-16 0,0 0,0 17,0-17,0 0,0 0,0 0,0 0,16 0,-16 0,0 0,0 0,0 0,0 0,0 0,16 0,-16 0,0 17,0-17,0 0,17 16,-17 17,31-16,-31 0,17 16,-1-17,16 34,-32-50,32 17,-32-1,16 1,-16-17,0 16,17-16,-17-16,0-1,0 17,0-16,0 16,0 0,0-17,0 0,0 17,0-16,0 16,0 0,0-17,0 17,16 0,-16 0,16 0,-16-16,0 16,16 0,-16 0,0-17,0 17,16 0,-16 0,16 0,-16 0,17 0,-17 0,15 0,1 0,-16 0,17 0,-17 0,16 0,-16 0,16 0,0 0,-16 0,16 0,-16 0,16 0,-16 0,16 0,1 0,-17 0,15 0,-15 0,17 0,-17-16,16 16,0 0,-16 0,16 0,-16-17,0 17,16 0,-16 0,16 0,-16-17,0 17,16 0,-16 0,17 0,-17-16,0 16,16 0,-16 0,15 0,-15 0,0-17,0 17,17-16,-17-1,16 17,-16 0,16 0,-16-17,0 17,0-16,0 16,16 0,-16-16,0 16,0-17,0 17,16 0,-16-17,16 17,-16-17,0 17,17 0,-17-16,0 0,0 16,16 0,-16 0,16-17,-16 0,16 17,-16-16,0 16,16 0,-16-17,0 17,16 0,-16 0,0-16,0 16,16 0,-16-17,0 17,17 0,-17 0,0-17,0 17,16 0,-16 0,15 0,-15 0,0-16,0 16,0 0,0 0,17 0,-17 0,16 0,-16 0,16 0,-16 0,0 0,16 0,-16 0,16 0,-16 0,0 0,16 0,-16 0,0 0,17 0,-17 0,16 0,-16 0,0 0,0 0,16 0,-16 0,16 0,-16 0,16 0,-16 0,16 0,0 0,-16 0,17 0,-17 0,15 0,-15 0,16 0,1 0,-17 0,16 0,-16 0,16 0,-16 0,16 0,0 0,-16 0,16 0,-16 0,0 0,0 16,0-16,17 0,-17 0,0 17,0-17,16 0,-16 0,0 0,0 0,0 17,0-17,0 0,15 0,-15 0,0 16,0-16,0 17,0-17,0 16,0-16,-15 0,15 0,0 17,0-17,-16 17,16-17,0 16,-17-16,1 0,16 0,-16 0,16 0,0 16,0-16,-16 0,16 0,0 17,-16-17,16 0,0 17,0-17,0 17,0-17,-16 0,16 0,0 16,0-16,0 16,-17-16,17 0,0 17,-16-17,16 0,0 17,0-17,0 16,0-16,0 17,0-17,0 16,0 1,0-17,0 17,0-17,0 16,0-16,0 17,0-1,0-16,0 0,0 17,0-17,-15 16,15-16,0 17,0-17,0 17,0-1,-17-16,17 17,0-17,-16 0,0 0,16 16,0-16,-16 0,16 17,0-34,0 17,-16 0,16 0,0 17,-16-17,16 17,0-17,0 16,0-16,0 16,0 1,0-17,0 17,0-17,0 17,0-17,-16 16,16 0,0-16,0 17,-17-17,17 0,0 17,0-17,-16 16,16-16,-16 0,16 0,0 17,-32-17,16 0,-1 0,17 0,-15 0,15 0,-16 0,16 0,-17 0,1 0,16 0,-16 0,16 0,0-17,0 1,0 16,-16 0,16-17,0 0,0 17,-16-16,16 16,0-16,0 16,0-17,0 0,0 17,0-17,0 17,0-16,0 16,0-16,0-1,0 17,0 0,0-17,0 1,0 16,0-17,0 1,0 16,0-17,0 17,-32 0,15 0,1 0,0 0,16 0,-16 0,0 0,16 0,-16 0,16 0,0 0,-32 0,16 0,-1 0,1 0,16 0,-32 0,32 0,-16 17,16-17,0 16,0-16,0 17,0-17,0 16,0 1,0-17,0 17,0-17,0 0,0 16,0-16,0 0,0 16,0-16,0 17,0-17,0 17,0-17,0 17,0-17,0 0,0 0,0 0,0 0,0 0,0 0,0 0,0 0,16 0,-16 0,0 0,0 16,0-16,0 0,0 16,0-16,0 0,0 0,-16 17,16-17,-16 0,0 0,16 0,-32 0,32 0,-17 0,17 0,-16 0,0 0,16 0,-32 0,32 0,0 17,0-17,0 16,0-16,0 17,0-17,0 16,0 1,0-17,0 17,0-17,0 16,-16-16,0 0,16 0,0 17,-17-17,17 0,-16 16,1-16,15 0,-17-16,17-1,-16 17,16-16,-16 16,0-17,16 17,0-17,0 1,-16-1,0 17,16-16,-17-1,1 17,16-17,-16 17,16-16,-16 0,0 16,16 0,-16 0,16 0,-16 0,16 0,-17 0,2 0,15 0,-16 0,16 0,-17 0,17 0,0 0,-32 0,16 0,16 0,-16 16,0-16,16 0,-17 0,17 0,-16 0,16 0,-16 0,16 0,0 16,-32-16,16 0,16 0,-16 0,-1 0,17 0,-15 0,15 0,-17 17,17-17,0 0,-16 0,0 0,16 0,-16 0,16 0,-16 0,16 0,-16 0,0 0,16 0,-33 0,18 0,-2 0,-15 0,16 0,0 0,0 0,-17 0,33 0,0-17,-16 17,16-16,-16 0,0 16,16-17,0 0,0 17,-16-17,0 17,16-16,0 0,0 16,-32 0,16 0,-1 0,-15 0,16 0,0 0,0 0,-17 0,17 0,0 0,0 0,16-17,-32 17,32 0,-17-17,17 17,0-16,-15-1,-1 17,16-16,-17-1,17 17,0-17,-32 17,32-16,0-1,-16 17,16-16,0-1,-32 17,32-16,-17 16,17-17,-31 17,14 0,1 0,16 0,-16 0,16 0,0 0,-32 0,16 0,0 0,-1 0,17-17,-16 17,0 0,16 0,-16 0,16 0,0-16,-32 16,32-17,-32 17,16 0,16-16,-33 16,33 0,0-17,-32 17,32-17,-32 1,32 16,-16-16,-1 16,17-17,0 0,-16 17,0-17,16 1,-16 16,16-16,0-1,-16 17,16-17,0 1,0 16,0-17,0 17,0-16,0 16,0-17,0 0,0 17,0-16,0 16,0-16,0-1,0 17,0-17,0 1,0 16,0 0,0-17,0 17,0-16,0-1,0 17,0-17,0 17,16 0,-16-16,0-1,0 17,0-17,0 17,0-16,0 16,0-17,0 1,0 16,0-17,0 17,0-17,0 17,0-16,0 0,0 16,0-17,0 17,0-17,0 17,0-16,0-1,0 17,0-16,-16 16,0 0,16 16,-17-16,17 0,-15 17,15-17,-16 0,16 0,0 16,0-16,0 17,0-17,0-17,0 1,0 16,0-17,0 1,0 16,0-17,0 17,0-17,0 17,0-16,0 0,0 16,0-17,0 17,0-17,0 17,0-17,-17 1,17 16,-16 0,16-16,0-1,-16 17,0 0,16-17,-32 1,32 16,-16 0,-1-33,17 33,-15 0,15-17,-33 17,33 0,0-17,-32 17,16 0,16-16,-16-1,0 17,16-16,0-1,-17 17,1 0,16-16,0-1,0 17,0-17,0 17,0-16,0 16,0-17,0 1,0 16,0-17,0 0,0 17,0-16,0 16,0 0,0-16,0-1,0 17,-15-17,15 17,-17-17,17 17,0-16,-16 16,16-16,-16-1,16 17,-16-17,0 17,16-16,-16 16,16-17,0 1,-17 16,17-17,0 17,-16-17,16 17,-16 0,16-16,-16 16,0-17,16 1,-16 16,0 0,16-17,0 1,-17 16,1 0,16-17,0 0,-15 17,15-16,0 16,0-17,-17 17,17-16,0-1,0 17,-16-17,16 17,0-16,-16 16,16-16,0-1,0 17,0-17,0 17,0-17,0 17,16 0,-16-16,0 0,0 16,0 0,0-17,0 17,0-17,0 1,0 16,16 0,-16-16,0 16,17 0,-17-17,0 0,0 17,0-17,0 17,0-16,0 16,0-16,0-1,-17 17,17-17,0 17,0-16,-16 16,16-17,0 0,-16 17,16-16,-16 16,0 0,16-17,-16 17,-1 0,17 0,0-16,-32 16,16 0,0 0,-16 0,32-17,0 0,-32 17,32 0,0 17,-33-17,33 0,-16 0,16 0,0 17,0-17,-16 16,0-16,16 0,0 17,0-17,-16 16,16-16,0 17,0-17,0 17,0-1,0-16,0 17,0-17,0 17,0-17,0 16,0 0,0-16,0 17,0-17,0 17,0-17,0 17,0-1,0-16,0 0,16 0,-16 0,0 0,16 0,-16 0,0 0,0 16,0-16,0 0,0 17,0-17,0 0,0 0,0 0,0 17,0-17,0 0,0 0,0 0,0 0,0 16,0-16,0 0,0 16,0-16,16 0,-16 0,0 17,0-17,16 0,-16 0,17 34,-1-34,-16 0,0 16,15-16,2 0,-17 0,0 0,16 0,-16 0,0 0,0 0,0 0,0 0,0 0,0 0,0 0,0 0,0 0,0 0,0 0,0 0,0 16,0-16,0 17,16-17,-16 17,0-17,0 0,0 0,0 16,0-16,0 17,0-17,0 16,0-16,16 17,-16 0,0-17,0 16,0-16,0 17,0-17,0 0,0 16,0-16,0 0,0 0,0 17,0-17,0 16,0-16,0 0,0 17,0-17,16 0,-16 0,0 17,0-1,16-16,-16 0,0 17,0-17,0 0,0 0,16 0,-16 16,0-16,0 0,0 0,0 0,0 0,0 0,0 0,0 0,0 0,0 17,0-17,17 0,-17 17,0-17,0 0,0 0,0 0,0 0,0 0,0 0,16 0,-16 16,16-16,-16 0,0 16,16-16,-16 0,0 0,0 0,0 0,0 0,0 0,0 0,0 17,16-17,-16 17,0-17,0 0,0 0,0 0,0 17,0-17,0 0,0 0,0 0,0 16,0-16,0 0,0 0,0 0,0 0,0 16,0-16,0 0,0 17,0-17,0 0,0 0,0 17,0-17,0 0,0 0,0 16,0-16,0 17,0-17,0 16,0-16,0 17,0 0,16-17,-16 16,0-16,17 33,-17-33,0 17,0-17,0 0,0 16,0-16,0 17,0-17,0 0,0 17,0-17,0 16,0-16,0 0,0 0,0 0,15 0,-15 0,16 0,-16 0,0 0,0 0,0 17,0-17,0 0,0 0,0 0,0 0,0 0,0 0,0 0,0 16,0-16,0 0,0 0,0 0,0 0,17 0,-17 0,0 17,0-17,0 0,0 0,0 0,0 0,16 0,-16 0,16 0,-16 0,0 0,0 0,0 0,0 0,0 0,16 0,-16 0,0 0,16 0,-16 0,0 17,0-17,16 0,-16 0,0 0,0 0,0 0,0 16,0-16,0 0,0 0,0 0,0 0,0 16,0-16,0 0,0 0,0 0,0 17,0-17,0 0,0 0,0 17,0-17,0 0,0 17,0-17,0 0,0 0,0 0,0 0,0 16,0-16,0 0,0 16,0-16,0 0,0 0,0 17,0-17,0 17,0-17,0 16,0-16,-16 17,16-1,-16-16,16-16,-16-1,0 17,16-16,-16 16,16-17,-17 17,1 0,16-17,-15 1,-2 16,17-16,0-1,-16 17,16-17,-16 17,16-17,-32 17,32-16,-16 0,-1 16,17-17,-16 17,16-17,0 1,-16 16,16-17,0 1,-16 16,16-17,0 0,0 17,0-16,-16 16,16-17,0 17,0-16,0-1,0 17,0-16,0 16,0-17,0 17,0-17,0 17,0-16,0-1,-16 17,16-16,-16 16,16-17,0 0,-17 17,17-16,-15 0,15 16,0-17,0 17,-16 0,16-17,-17 17,17-17,-16 17,0 0,16-16,-16 0,0 16,16-17,-16 0,-1 17,17 0,0-16,0-1,-31 17,31-16,0-1,-17 17,1 0,16-17,-16 1,32 16,0 0,1 0,-17-17,0 17,15 0,-15 0,16 0,-16-16,17 16,-17 0,16 0,0 0,0 0,-16 0,0-17,0 1,0 16,0-17,0 17,0-17,0 17,0-16,0-1,0 1,-16 16,16-17,0 0,0 17,0-16,-16 16,16-16,0-1,-16 17,16-17,-17 17,17-17,-16 1,1 16,15-16,0-1,-17 17,17-17,-16 17,16-16,-16 16,16-16,-16-1,16 17,-16 0,16-17,-16 0,-1 17,17-16,0 0,-32 16,32 0,0-17,0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1-03-18T03:41:05.32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2539 1251,'-31'0,"31"0,-15 0,15 18,-31-18,31 0,-16 0,16 0,0 0,-31 0,31 0,-15 0,15 0,0 0,-31 0,31 0,-16 0,16 0,-15 0,0 0,15 0,0-18,0 0,-16 18,16-18,-15 18,15-18,0 18,-16 0,16-17,-16-1,16 18,-15 0,15-18,-15 0,15 18,0-18,-16 18,16-17,0 17,0-18,0 0,0 18,0-18,0 18,0-18,0 1,0 17,0-18,0 0,0 18,16 0,-16-17,0-1,0 18,0-18,0 18,15-17,-15-1,0 18,0 0,0-18,-15 0,15 18,-16-18,16 18,-15-17,15 17,0-18,-16 0,16 18,0-18,-15 18,15-18,0 1,0 17,-16-18,16 18,-15-18,15 18,-16-18,1 18,15-18,-15 1,-1 17,16 0,-16-18,16 18,-31 0,16 0,15 0,0-18,-31 18,15 0,1 0,15 0,-31 0,31 0,0 0,-15 18,-1-18,16 18,-16-18,16 17,-15 1,15-18,0 18,0-18,-15 18,15-18,0 18,0-1,0-17,-16 18,16-18,0 18,-15-18,15-18,-16 0,0 18,16-17,-15 17,0-18,15 18,-16-18,16 0,-15 18,-1-18,16 18,-15-17,15 17,0-18,-16 0,16 18,0-17,-15 17,15-18,0 1,0 17,0-18,-16 18,16-18,0 0,0 18,-15-18,15 18,-15 0,15-17,0-1,0 18,-16-18,16 18,-16 0,16-18,0 0,-15 18,15-17,-16-1,1 18,15-18,0 0,-31 18,31-18,-31 18,16 0,-1 0,-15 0,15 0,1 0,0 0,-17 0,32 0,-15 0,15 0,-16 0,1 0,15 0,-15 0,15 0,-16 0,16 0,-16 0,16 0,-15 0,0 0,15 0,-16 0,16 0,-15 0,-1 0,0 0,16 0,-15 0,15 0,-15 0,-1 0,16 0,-15 0,15 0,-16 0,16 0,-15 0,-1 0,16 0,-15 0,15 0,-16 0,16 0,-15 0,15 0,-15 0,-1 0,16 0,-16 0,16 0,-15 0,15 0,-16 0,1 0,15 0,-15 0,15 0,-16 0,16 0,-16 0,1 0,15 0,-15 0,15 0,-16 0,16 0,-15 0,15-18,-32 18,17 0,0-17,15 17,-16 0,16-18,-15 18,-1-18,0 1,16 17,-15-18,-16 18,31-17,-31 17,16-18,-1 18,16 0,-15-18,15 18,-16-18,16 18,-15-18,0 18,15-17,-32 17,17-18,-1 18,16-18,-15 18,15 0,-15 0,15-18,-32 18,17 0,0-18,15 18,-16 0,16 0,-15 0,15 0,-16 0,0 0,16 0,-15 0,-16 0,16 0,-1 0,16 0,-31 0,31 0,-15 0,15 0,0 0,-31 0,31 0,-15 0,15 0,-16 0,0 0,16 0,0 0,-15 0,15 0,-31 0,31 0,-15 0,-1 0</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1-03-18T03:41:05.32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2539 1251,'-31'0,"31"0,-15 0,15 18,-31-18,31 0,-16 0,16 0,0 0,-31 0,31 0,-15 0,15 0,0 0,-31 0,31 0,-16 0,16 0,-15 0,0 0,15 0,0-18,0 0,-16 18,16-18,-15 18,15-18,0 18,-16 0,16-17,-16-1,16 18,-15 0,15-18,-15 0,15 18,0-18,-16 18,16-17,0 17,0-18,0 0,0 18,0-18,0 18,0-18,0 1,0 17,0-18,0 0,0 18,16 0,-16-17,0-1,0 18,0-18,0 18,15-17,-15-1,0 18,0 0,0-18,-15 0,15 18,-16-18,16 18,-15-17,15 17,0-18,-16 0,16 18,0-18,-15 18,15-18,0 1,0 17,-16-18,16 18,-15-18,15 18,-16-18,1 18,15-18,-15 1,-1 17,16 0,-16-18,16 18,-31 0,16 0,15 0,0-18,-31 18,15 0,1 0,15 0,-31 0,31 0,0 0,-15 18,-1-18,16 18,-16-18,16 17,-15 1,15-18,0 18,0-18,-15 18,15-18,0 18,0-1,0-17,-16 18,16-18,0 18,-15-18,15-18,-16 0,0 18,16-17,-15 17,0-18,15 18,-16-18,16 0,-15 18,-1-18,16 18,-15-17,15 17,0-18,-16 0,16 18,0-17,-15 17,15-18,0 1,0 17,0-18,-16 18,16-18,0 0,0 18,-15-18,15 18,-15 0,15-17,0-1,0 18,-16-18,16 18,-16 0,16-18,0 0,-15 18,15-17,-16-1,1 18,15-18,0 0,-31 18,31-18,-31 18,16 0,-1 0,-15 0,15 0,1 0,0 0,-17 0,32 0,-15 0,15 0,-16 0,1 0,15 0,-15 0,15 0,-16 0,16 0,-16 0,16 0,-15 0,0 0,15 0,-16 0,16 0,-15 0,-1 0,0 0,16 0,-15 0,15 0,-15 0,-1 0,16 0,-15 0,15 0,-16 0,16 0,-15 0,-1 0,16 0,-15 0,15 0,-16 0,16 0,-15 0,15 0,-15 0,-1 0,16 0,-16 0,16 0,-15 0,15 0,-16 0,1 0,15 0,-15 0,15 0,-16 0,16 0,-16 0,1 0,15 0,-15 0,15 0,-16 0,16 0,-15 0,15-18,-32 18,17 0,0-17,15 17,-16 0,16-18,-15 18,-1-18,0 1,16 17,-15-18,-16 18,31-17,-31 17,16-18,-1 18,16 0,-15-18,15 18,-16-18,16 18,-15-18,0 18,15-17,-32 17,17-18,-1 18,16-18,-15 18,15 0,-15 0,15-18,-32 18,17 0,0-18,15 18,-16 0,16 0,-15 0,15 0,-16 0,0 0,16 0,-15 0,-16 0,16 0,-1 0,16 0,-31 0,31 0,-15 0,15 0,0 0,-31 0,31 0,-15 0,15 0,-16 0,0 0,16 0,0 0,-15 0,15 0,-31 0,31 0,-15 0,-1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1-03-18T03:40:02.0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2563 997,'0'16,"0"-16,0 17,-16-17,16 16,0-16,0 17,-16-17,16 0,0 17,0-17,0 16,0-16,-16 0,16 0,0 17,-16-17,16 16,0-16,0 17,0-17,0 17,0-1,0-16,0 16,0-16,0 17,0-17,0 17,0 0,0-17,0 16,0-16,0 16,0-16,0 17,0 0,0-17,0 16,0-16,0 17,0-17,0 16,0 1,0-17,-16 0,16 0,-17 17,2-17,15 0,-33 0,33 0,0 16,-16-16,16 0,-16 0,16 0,0 16,0-16,0 17,0-17,-16 17,16-17,0 16,0 1,-16-17,16 0,0 16,0-16,0 17,0-17,0 0,0 0,0 17,0-17,0 0,0 0,0 0,0 0,0 16,0-16,0 17,0-17,0 0,0 17,0-17,0 0,0 16,0-16,0 17,16-17,-16 16,0-16,0 17,0-17,0 0,0 17,0-17,16 0,-16 16,0-16,0 16,0-16,16 0,-16 0,0 0,0 0,0 0,0 0,0 0,16 0,-16 0,16 17,-16-17,0 0,0 0,0 0,0 0,17 0,-17 0,0 0,0 0,0 0,0 0,0 0,0 0,0 0,0 0,0 0,0 0,0 0,0 0,0 0,0 0,0 17,0-17,0 0,0 0,0 0,0 0,0 0,0 16,0-16,15 0,-15 17,0-17,0 16,0-16,17 0,-17 0,0 17,0-17,0 0,0 0,16 0,-16 0,0 0,16 0,-16 0,0 0,0 0,16 0,-16 0,0 0,0 0,0 17,0-17,0 0,0 0,0 0,0 0,0 16,0-16,16 0,-16 16,0-16,0 0,0 0,0 0,0 0,0 0,0 0,0 17,0-17,0 0,0 0,0 0,0 0,0 0,0 0,0 0,0 0,0 0,0 17,16-17,-16 0,0 17,0-17,0 0,0 0,0 0,0 0,16 0,-16 16,0-16,17 0,-17 0,0 0,0 0,0 0,16 0,-16 16,16-16,-16 0,0 0,16 0,-16 0,0 0,0 17,0-17,0 0,0 0,0 0,0 0,16 0,-16 0,0 0,0 0,0 0,0 0,0 0,16 0,-16 0,0 17,0-17,0 0,17 16,-17 17,31-16,-31 0,17 16,-1-17,16 34,-32-50,32 17,-32-1,16 1,-16-17,0 16,17-16,-17-16,0-1,0 17,0-16,0 16,0 0,0-17,0 0,0 17,0-16,0 16,0 0,0-17,0 17,16 0,-16 0,16 0,-16-16,0 16,16 0,-16 0,0-17,0 17,16 0,-16 0,16 0,-16 0,17 0,-17 0,15 0,1 0,-16 0,17 0,-17 0,16 0,-16 0,16 0,0 0,-16 0,16 0,-16 0,16 0,-16 0,16 0,1 0,-17 0,15 0,-15 0,17 0,-17-16,16 16,0 0,-16 0,16 0,-16-17,0 17,16 0,-16 0,16 0,-16-17,0 17,16 0,-16 0,17 0,-17-16,0 16,16 0,-16 0,15 0,-15 0,0-17,0 17,17-16,-17-1,16 17,-16 0,16 0,-16-17,0 17,0-16,0 16,16 0,-16-16,0 16,0-17,0 17,16 0,-16-17,16 17,-16-17,0 17,17 0,-17-16,0 0,0 16,16 0,-16 0,16-17,-16 0,16 17,-16-16,0 16,16 0,-16-17,0 17,16 0,-16 0,0-16,0 16,16 0,-16-17,0 17,17 0,-17 0,0-17,0 17,16 0,-16 0,15 0,-15 0,0-16,0 16,0 0,0 0,17 0,-17 0,16 0,-16 0,16 0,-16 0,0 0,16 0,-16 0,16 0,-16 0,0 0,16 0,-16 0,0 0,17 0,-17 0,16 0,-16 0,0 0,0 0,16 0,-16 0,16 0,-16 0,16 0,-16 0,16 0,0 0,-16 0,17 0,-17 0,15 0,-15 0,16 0,1 0,-17 0,16 0,-16 0,16 0,-16 0,16 0,0 0,-16 0,16 0,-16 0,0 0,0 16,0-16,17 0,-17 0,0 17,0-17,16 0,-16 0,0 0,0 0,0 17,0-17,0 0,15 0,-15 0,0 16,0-16,0 17,0-17,0 16,0-16,-15 0,15 0,0 17,0-17,-16 17,16-17,0 16,-17-16,1 0,16 0,-16 0,16 0,0 16,0-16,-16 0,16 0,0 17,-16-17,16 0,0 17,0-17,0 17,0-17,-16 0,16 0,0 16,0-16,0 16,-17-16,17 0,0 17,-16-17,16 0,0 17,0-17,0 16,0-16,0 17,0-17,0 16,0 1,0-17,0 17,0-17,0 16,0-16,0 17,0-1,0-16,0 0,0 17,0-17,-15 16,15-16,0 17,0-17,0 17,0-1,-17-16,17 17,0-17,-16 0,0 0,16 16,0-16,-16 0,16 17,0-34,0 17,-16 0,16 0,0 17,-16-17,16 17,0-17,0 16,0-16,0 16,0 1,0-17,0 17,0-17,0 17,0-17,-16 16,16 0,0-16,0 17,-17-17,17 0,0 17,0-17,-16 16,16-16,-16 0,16 0,0 17,-32-17,16 0,-1 0,17 0,-15 0,15 0,-16 0,16 0,-17 0,1 0,16 0,-16 0,16 0,0-17,0 1,0 16,-16 0,16-17,0 0,0 17,-16-16,16 16,0-16,0 16,0-17,0 0,0 17,0-17,0 17,0-16,0 16,0-16,0-1,0 17,0 0,0-17,0 1,0 16,0-17,0 1,0 16,0-17,0 17,-32 0,15 0,1 0,0 0,16 0,-16 0,0 0,16 0,-16 0,16 0,0 0,-32 0,16 0,-1 0,1 0,16 0,-32 0,32 0,-16 17,16-17,0 16,0-16,0 17,0-17,0 16,0 1,0-17,0 17,0-17,0 0,0 16,0-16,0 0,0 16,0-16,0 17,0-17,0 17,0-17,0 17,0-17,0 0,0 0,0 0,0 0,0 0,0 0,0 0,0 0,16 0,-16 0,0 0,0 16,0-16,0 0,0 16,0-16,0 0,0 0,-16 17,16-17,-16 0,0 0,16 0,-32 0,32 0,-17 0,17 0,-16 0,0 0,16 0,-32 0,32 0,0 17,0-17,0 16,0-16,0 17,0-17,0 16,0 1,0-17,0 17,0-17,0 16,-16-16,0 0,16 0,0 17,-17-17,17 0,-16 16,1-16,15 0,-17-16,17-1,-16 17,16-16,-16 16,0-17,16 17,0-17,0 1,-16-1,0 17,16-16,-17-1,1 17,16-17,-16 17,16-16,-16 0,0 16,16 0,-16 0,16 0,-16 0,16 0,-17 0,2 0,15 0,-16 0,16 0,-17 0,17 0,0 0,-32 0,16 0,16 0,-16 16,0-16,16 0,-17 0,17 0,-16 0,16 0,-16 0,16 0,0 16,-32-16,16 0,16 0,-16 0,-1 0,17 0,-15 0,15 0,-17 17,17-17,0 0,-16 0,0 0,16 0,-16 0,16 0,-16 0,16 0,-16 0,0 0,16 0,-33 0,18 0,-2 0,-15 0,16 0,0 0,0 0,-17 0,33 0,0-17,-16 17,16-16,-16 0,0 16,16-17,0 0,0 17,-16-17,0 17,16-16,0 0,0 16,-32 0,16 0,-1 0,-15 0,16 0,0 0,0 0,-17 0,17 0,0 0,0 0,16-17,-32 17,32 0,-17-17,17 17,0-16,-15-1,-1 17,16-16,-17-1,17 17,0-17,-32 17,32-16,0-1,-16 17,16-16,0-1,-32 17,32-16,-17 16,17-17,-31 17,14 0,1 0,16 0,-16 0,16 0,0 0,-32 0,16 0,0 0,-1 0,17-17,-16 17,0 0,16 0,-16 0,16 0,0-16,-32 16,32-17,-32 17,16 0,16-16,-33 16,33 0,0-17,-32 17,32-17,-32 1,32 16,-16-16,-1 16,17-17,0 0,-16 17,0-17,16 1,-16 16,16-16,0-1,-16 17,16-17,0 1,0 16,0-17,0 17,0-16,0 16,0-17,0 0,0 17,0-16,0 16,0-16,0-1,0 17,0-17,0 1,0 16,0 0,0-17,0 17,0-16,0-1,0 17,0-17,0 17,16 0,-16-16,0-1,0 17,0-17,0 17,0-16,0 16,0-17,0 1,0 16,0-17,0 17,0-17,0 17,0-16,0 0,0 16,0-17,0 17,0-17,0 17,0-16,0-1,0 17,0-16,-16 16,0 0,16 16,-17-16,17 0,-15 17,15-17,-16 0,16 0,0 16,0-16,0 17,0-17,0-17,0 1,0 16,0-17,0 1,0 16,0-17,0 17,0-17,0 17,0-16,0 0,0 16,0-17,0 17,0-17,0 17,0-17,-17 1,17 16,-16 0,16-16,0-1,-16 17,0 0,16-17,-32 1,32 16,-16 0,-1-33,17 33,-15 0,15-17,-33 17,33 0,0-17,-32 17,16 0,16-16,-16-1,0 17,16-16,0-1,-17 17,1 0,16-16,0-1,0 17,0-17,0 17,0-16,0 16,0-17,0 1,0 16,0-17,0 0,0 17,0-16,0 16,0 0,0-16,0-1,0 17,-15-17,15 17,-17-17,17 17,0-16,-16 16,16-16,-16-1,16 17,-16-17,0 17,16-16,-16 16,16-17,0 1,-17 16,17-17,0 17,-16-17,16 17,-16 0,16-16,-16 16,0-17,16 1,-16 16,0 0,16-17,0 1,-17 16,1 0,16-17,0 0,-15 17,15-16,0 16,0-17,-17 17,17-16,0-1,0 17,-16-17,16 17,0-16,-16 16,16-16,0-1,0 17,0-17,0 17,0-17,0 17,16 0,-16-16,0 0,0 16,0 0,0-17,0 17,0-17,0 1,0 16,16 0,-16-16,0 16,17 0,-17-17,0 0,0 17,0-17,0 17,0-16,0 16,0-16,0-1,-17 17,17-17,0 17,0-16,-16 16,16-17,0 0,-16 17,16-16,-16 16,0 0,16-17,-16 17,-1 0,17 0,0-16,-32 16,16 0,0 0,-16 0,32-17,0 0,-32 17,32 0,0 17,-33-17,33 0,-16 0,16 0,0 17,0-17,-16 16,0-16,16 0,0 17,0-17,-16 16,16-16,0 17,0-17,0 17,0-1,0-16,0 17,0-17,0 17,0-17,0 16,0 0,0-16,0 17,0-17,0 17,0-17,0 17,0-1,0-16,0 0,16 0,-16 0,0 0,16 0,-16 0,0 0,0 16,0-16,0 0,0 17,0-17,0 0,0 0,0 0,0 17,0-17,0 0,0 0,0 0,0 0,0 16,0-16,0 0,0 16,0-16,16 0,-16 0,0 17,0-17,16 0,-16 0,17 34,-1-34,-16 0,0 16,15-16,2 0,-17 0,0 0,16 0,-16 0,0 0,0 0,0 0,0 0,0 0,0 0,0 0,0 0,0 0,0 0,0 0,0 0,0 16,0-16,0 17,16-17,-16 17,0-17,0 0,0 0,0 16,0-16,0 17,0-17,0 16,0-16,16 17,-16 0,0-17,0 16,0-16,0 17,0-17,0 0,0 16,0-16,0 0,0 0,0 17,0-17,0 16,0-16,0 0,0 17,0-17,16 0,-16 0,0 17,0-1,16-16,-16 0,0 17,0-17,0 0,0 0,16 0,-16 16,0-16,0 0,0 0,0 0,0 0,0 0,0 0,0 0,0 0,0 17,0-17,17 0,-17 17,0-17,0 0,0 0,0 0,0 0,0 0,0 0,16 0,-16 16,16-16,-16 0,0 16,16-16,-16 0,0 0,0 0,0 0,0 0,0 0,0 0,0 17,16-17,-16 17,0-17,0 0,0 0,0 0,0 17,0-17,0 0,0 0,0 0,0 16,0-16,0 0,0 0,0 0,0 0,0 16,0-16,0 0,0 17,0-17,0 0,0 0,0 17,0-17,0 0,0 0,0 16,0-16,0 17,0-17,0 16,0-16,0 17,0 0,16-17,-16 16,0-16,17 33,-17-33,0 17,0-17,0 0,0 16,0-16,0 17,0-17,0 0,0 17,0-17,0 16,0-16,0 0,0 0,0 0,15 0,-15 0,16 0,-16 0,0 0,0 0,0 17,0-17,0 0,0 0,0 0,0 0,0 0,0 0,0 0,0 16,0-16,0 0,0 0,0 0,0 0,17 0,-17 0,0 17,0-17,0 0,0 0,0 0,0 0,16 0,-16 0,16 0,-16 0,0 0,0 0,0 0,0 0,0 0,16 0,-16 0,0 0,16 0,-16 0,0 17,0-17,16 0,-16 0,0 0,0 0,0 0,0 16,0-16,0 0,0 0,0 0,0 0,0 16,0-16,0 0,0 0,0 0,0 17,0-17,0 0,0 0,0 17,0-17,0 0,0 17,0-17,0 0,0 0,0 0,0 0,0 16,0-16,0 0,0 16,0-16,0 0,0 0,0 17,0-17,0 17,0-17,0 16,0-16,-16 17,16-1,-16-16,16-16,-16-1,0 17,16-16,-16 16,16-17,-17 17,1 0,16-17,-15 1,-2 16,17-16,0-1,-16 17,16-17,-16 17,16-17,-32 17,32-16,-16 0,-1 16,17-17,-16 17,16-17,0 1,-16 16,16-17,0 1,-16 16,16-17,0 0,0 17,0-16,-16 16,16-17,0 17,0-16,0-1,0 17,0-16,0 16,0-17,0 17,0-17,0 17,0-16,0-1,-16 17,16-16,-16 16,16-17,0 0,-17 17,17-16,-15 0,15 16,0-17,0 17,-16 0,16-17,-17 17,17-17,-16 17,0 0,16-16,-16 0,0 16,16-17,-16 0,-1 17,17 0,0-16,0-1,-31 17,31-16,0-1,-17 17,1 0,16-17,-16 1,32 16,0 0,1 0,-17-17,0 17,15 0,-15 0,16 0,-16-16,17 16,-17 0,16 0,0 0,0 0,-16 0,0-17,0 1,0 16,0-17,0 17,0-17,0 17,0-16,0-1,0 1,-16 16,16-17,0 0,0 17,0-16,-16 16,16-16,0-1,-16 17,16-17,-17 17,17-17,-16 1,1 16,15-16,0-1,-17 17,17-17,-16 17,16-16,-16 16,16-16,-16-1,16 17,-16 0,16-17,-16 0,-1 17,17-16,0 0,-32 16,32 0,0-17,0 0</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1-03-18T03:41:05.32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2539 1251,'-31'0,"31"0,-15 0,15 18,-31-18,31 0,-16 0,16 0,0 0,-31 0,31 0,-15 0,15 0,0 0,-31 0,31 0,-16 0,16 0,-15 0,0 0,15 0,0-18,0 0,-16 18,16-18,-15 18,15-18,0 18,-16 0,16-17,-16-1,16 18,-15 0,15-18,-15 0,15 18,0-18,-16 18,16-17,0 17,0-18,0 0,0 18,0-18,0 18,0-18,0 1,0 17,0-18,0 0,0 18,16 0,-16-17,0-1,0 18,0-18,0 18,15-17,-15-1,0 18,0 0,0-18,-15 0,15 18,-16-18,16 18,-15-17,15 17,0-18,-16 0,16 18,0-18,-15 18,15-18,0 1,0 17,-16-18,16 18,-15-18,15 18,-16-18,1 18,15-18,-15 1,-1 17,16 0,-16-18,16 18,-31 0,16 0,15 0,0-18,-31 18,15 0,1 0,15 0,-31 0,31 0,0 0,-15 18,-1-18,16 18,-16-18,16 17,-15 1,15-18,0 18,0-18,-15 18,15-18,0 18,0-1,0-17,-16 18,16-18,0 18,-15-18,15-18,-16 0,0 18,16-17,-15 17,0-18,15 18,-16-18,16 0,-15 18,-1-18,16 18,-15-17,15 17,0-18,-16 0,16 18,0-17,-15 17,15-18,0 1,0 17,0-18,-16 18,16-18,0 0,0 18,-15-18,15 18,-15 0,15-17,0-1,0 18,-16-18,16 18,-16 0,16-18,0 0,-15 18,15-17,-16-1,1 18,15-18,0 0,-31 18,31-18,-31 18,16 0,-1 0,-15 0,15 0,1 0,0 0,-17 0,32 0,-15 0,15 0,-16 0,1 0,15 0,-15 0,15 0,-16 0,16 0,-16 0,16 0,-15 0,0 0,15 0,-16 0,16 0,-15 0,-1 0,0 0,16 0,-15 0,15 0,-15 0,-1 0,16 0,-15 0,15 0,-16 0,16 0,-15 0,-1 0,16 0,-15 0,15 0,-16 0,16 0,-15 0,15 0,-15 0,-1 0,16 0,-16 0,16 0,-15 0,15 0,-16 0,1 0,15 0,-15 0,15 0,-16 0,16 0,-16 0,1 0,15 0,-15 0,15 0,-16 0,16 0,-15 0,15-18,-32 18,17 0,0-17,15 17,-16 0,16-18,-15 18,-1-18,0 1,16 17,-15-18,-16 18,31-17,-31 17,16-18,-1 18,16 0,-15-18,15 18,-16-18,16 18,-15-18,0 18,15-17,-32 17,17-18,-1 18,16-18,-15 18,15 0,-15 0,15-18,-32 18,17 0,0-18,15 18,-16 0,16 0,-15 0,15 0,-16 0,0 0,16 0,-15 0,-16 0,16 0,-1 0,16 0,-31 0,31 0,-15 0,15 0,0 0,-31 0,31 0,-15 0,15 0,-16 0,0 0,16 0,0 0,-15 0,15 0,-31 0,31 0,-15 0,-1 0</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1-03-18T03:40:02.062"/>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2563 997,'0'16,"0"-16,0 17,-16-17,16 16,0-16,0 17,-16-17,16 0,0 17,0-17,0 16,0-16,-16 0,16 0,0 17,-16-17,16 16,0-16,0 17,0-17,0 17,0-1,0-16,0 16,0-16,0 17,0-17,0 17,0 0,0-17,0 16,0-16,0 16,0-16,0 17,0 0,0-17,0 16,0-16,0 17,0-17,0 16,0 1,0-17,-16 0,16 0,-17 17,2-17,15 0,-33 0,33 0,0 16,-16-16,16 0,-16 0,16 0,0 16,0-16,0 17,0-17,-16 17,16-17,0 16,0 1,-16-17,16 0,0 16,0-16,0 17,0-17,0 0,0 0,0 17,0-17,0 0,0 0,0 0,0 0,0 16,0-16,0 17,0-17,0 0,0 17,0-17,0 0,0 16,0-16,0 17,16-17,-16 16,0-16,0 17,0-17,0 0,0 17,0-17,16 0,-16 16,0-16,0 16,0-16,16 0,-16 0,0 0,0 0,0 0,0 0,0 0,16 0,-16 0,16 17,-16-17,0 0,0 0,0 0,0 0,17 0,-17 0,0 0,0 0,0 0,0 0,0 0,0 0,0 0,0 0,0 0,0 0,0 0,0 0,0 0,0 0,0 17,0-17,0 0,0 0,0 0,0 0,0 0,0 16,0-16,15 0,-15 17,0-17,0 16,0-16,17 0,-17 0,0 17,0-17,0 0,0 0,16 0,-16 0,0 0,16 0,-16 0,0 0,0 0,16 0,-16 0,0 0,0 0,0 17,0-17,0 0,0 0,0 0,0 0,0 16,0-16,16 0,-16 16,0-16,0 0,0 0,0 0,0 0,0 0,0 0,0 17,0-17,0 0,0 0,0 0,0 0,0 0,0 0,0 0,0 0,0 0,0 17,16-17,-16 0,0 17,0-17,0 0,0 0,0 0,0 0,16 0,-16 16,0-16,17 0,-17 0,0 0,0 0,0 0,16 0,-16 16,16-16,-16 0,0 0,16 0,-16 0,0 0,0 17,0-17,0 0,0 0,0 0,0 0,16 0,-16 0,0 0,0 0,0 0,0 0,0 0,16 0,-16 0,0 17,0-17,0 0,17 16,-17 17,31-16,-31 0,17 16,-1-17,16 34,-32-50,32 17,-32-1,16 1,-16-17,0 16,17-16,-17-16,0-1,0 17,0-16,0 16,0 0,0-17,0 0,0 17,0-16,0 16,0 0,0-17,0 17,16 0,-16 0,16 0,-16-16,0 16,16 0,-16 0,0-17,0 17,16 0,-16 0,16 0,-16 0,17 0,-17 0,15 0,1 0,-16 0,17 0,-17 0,16 0,-16 0,16 0,0 0,-16 0,16 0,-16 0,16 0,-16 0,16 0,1 0,-17 0,15 0,-15 0,17 0,-17-16,16 16,0 0,-16 0,16 0,-16-17,0 17,16 0,-16 0,16 0,-16-17,0 17,16 0,-16 0,17 0,-17-16,0 16,16 0,-16 0,15 0,-15 0,0-17,0 17,17-16,-17-1,16 17,-16 0,16 0,-16-17,0 17,0-16,0 16,16 0,-16-16,0 16,0-17,0 17,16 0,-16-17,16 17,-16-17,0 17,17 0,-17-16,0 0,0 16,16 0,-16 0,16-17,-16 0,16 17,-16-16,0 16,16 0,-16-17,0 17,16 0,-16 0,0-16,0 16,16 0,-16-17,0 17,17 0,-17 0,0-17,0 17,16 0,-16 0,15 0,-15 0,0-16,0 16,0 0,0 0,17 0,-17 0,16 0,-16 0,16 0,-16 0,0 0,16 0,-16 0,16 0,-16 0,0 0,16 0,-16 0,0 0,17 0,-17 0,16 0,-16 0,0 0,0 0,16 0,-16 0,16 0,-16 0,16 0,-16 0,16 0,0 0,-16 0,17 0,-17 0,15 0,-15 0,16 0,1 0,-17 0,16 0,-16 0,16 0,-16 0,16 0,0 0,-16 0,16 0,-16 0,0 0,0 16,0-16,17 0,-17 0,0 17,0-17,16 0,-16 0,0 0,0 0,0 17,0-17,0 0,15 0,-15 0,0 16,0-16,0 17,0-17,0 16,0-16,-15 0,15 0,0 17,0-17,-16 17,16-17,0 16,-17-16,1 0,16 0,-16 0,16 0,0 16,0-16,-16 0,16 0,0 17,-16-17,16 0,0 17,0-17,0 17,0-17,-16 0,16 0,0 16,0-16,0 16,-17-16,17 0,0 17,-16-17,16 0,0 17,0-17,0 16,0-16,0 17,0-17,0 16,0 1,0-17,0 17,0-17,0 16,0-16,0 17,0-1,0-16,0 0,0 17,0-17,-15 16,15-16,0 17,0-17,0 17,0-1,-17-16,17 17,0-17,-16 0,0 0,16 16,0-16,-16 0,16 17,0-34,0 17,-16 0,16 0,0 17,-16-17,16 17,0-17,0 16,0-16,0 16,0 1,0-17,0 17,0-17,0 17,0-17,-16 16,16 0,0-16,0 17,-17-17,17 0,0 17,0-17,-16 16,16-16,-16 0,16 0,0 17,-32-17,16 0,-1 0,17 0,-15 0,15 0,-16 0,16 0,-17 0,1 0,16 0,-16 0,16 0,0-17,0 1,0 16,-16 0,16-17,0 0,0 17,-16-16,16 16,0-16,0 16,0-17,0 0,0 17,0-17,0 17,0-16,0 16,0-16,0-1,0 17,0 0,0-17,0 1,0 16,0-17,0 1,0 16,0-17,0 17,-32 0,15 0,1 0,0 0,16 0,-16 0,0 0,16 0,-16 0,16 0,0 0,-32 0,16 0,-1 0,1 0,16 0,-32 0,32 0,-16 17,16-17,0 16,0-16,0 17,0-17,0 16,0 1,0-17,0 17,0-17,0 0,0 16,0-16,0 0,0 16,0-16,0 17,0-17,0 17,0-17,0 17,0-17,0 0,0 0,0 0,0 0,0 0,0 0,0 0,0 0,16 0,-16 0,0 0,0 16,0-16,0 0,0 16,0-16,0 0,0 0,-16 17,16-17,-16 0,0 0,16 0,-32 0,32 0,-17 0,17 0,-16 0,0 0,16 0,-32 0,32 0,0 17,0-17,0 16,0-16,0 17,0-17,0 16,0 1,0-17,0 17,0-17,0 16,-16-16,0 0,16 0,0 17,-17-17,17 0,-16 16,1-16,15 0,-17-16,17-1,-16 17,16-16,-16 16,0-17,16 17,0-17,0 1,-16-1,0 17,16-16,-17-1,1 17,16-17,-16 17,16-16,-16 0,0 16,16 0,-16 0,16 0,-16 0,16 0,-17 0,2 0,15 0,-16 0,16 0,-17 0,17 0,0 0,-32 0,16 0,16 0,-16 16,0-16,16 0,-17 0,17 0,-16 0,16 0,-16 0,16 0,0 16,-32-16,16 0,16 0,-16 0,-1 0,17 0,-15 0,15 0,-17 17,17-17,0 0,-16 0,0 0,16 0,-16 0,16 0,-16 0,16 0,-16 0,0 0,16 0,-33 0,18 0,-2 0,-15 0,16 0,0 0,0 0,-17 0,33 0,0-17,-16 17,16-16,-16 0,0 16,16-17,0 0,0 17,-16-17,0 17,16-16,0 0,0 16,-32 0,16 0,-1 0,-15 0,16 0,0 0,0 0,-17 0,17 0,0 0,0 0,16-17,-32 17,32 0,-17-17,17 17,0-16,-15-1,-1 17,16-16,-17-1,17 17,0-17,-32 17,32-16,0-1,-16 17,16-16,0-1,-32 17,32-16,-17 16,17-17,-31 17,14 0,1 0,16 0,-16 0,16 0,0 0,-32 0,16 0,0 0,-1 0,17-17,-16 17,0 0,16 0,-16 0,16 0,0-16,-32 16,32-17,-32 17,16 0,16-16,-33 16,33 0,0-17,-32 17,32-17,-32 1,32 16,-16-16,-1 16,17-17,0 0,-16 17,0-17,16 1,-16 16,16-16,0-1,-16 17,16-17,0 1,0 16,0-17,0 17,0-16,0 16,0-17,0 0,0 17,0-16,0 16,0-16,0-1,0 17,0-17,0 1,0 16,0 0,0-17,0 17,0-16,0-1,0 17,0-17,0 17,16 0,-16-16,0-1,0 17,0-17,0 17,0-16,0 16,0-17,0 1,0 16,0-17,0 17,0-17,0 17,0-16,0 0,0 16,0-17,0 17,0-17,0 17,0-16,0-1,0 17,0-16,-16 16,0 0,16 16,-17-16,17 0,-15 17,15-17,-16 0,16 0,0 16,0-16,0 17,0-17,0-17,0 1,0 16,0-17,0 1,0 16,0-17,0 17,0-17,0 17,0-16,0 0,0 16,0-17,0 17,0-17,0 17,0-17,-17 1,17 16,-16 0,16-16,0-1,-16 17,0 0,16-17,-32 1,32 16,-16 0,-1-33,17 33,-15 0,15-17,-33 17,33 0,0-17,-32 17,16 0,16-16,-16-1,0 17,16-16,0-1,-17 17,1 0,16-16,0-1,0 17,0-17,0 17,0-16,0 16,0-17,0 1,0 16,0-17,0 0,0 17,0-16,0 16,0 0,0-16,0-1,0 17,-15-17,15 17,-17-17,17 17,0-16,-16 16,16-16,-16-1,16 17,-16-17,0 17,16-16,-16 16,16-17,0 1,-17 16,17-17,0 17,-16-17,16 17,-16 0,16-16,-16 16,0-17,16 1,-16 16,0 0,16-17,0 1,-17 16,1 0,16-17,0 0,-15 17,15-16,0 16,0-17,-17 17,17-16,0-1,0 17,-16-17,16 17,0-16,-16 16,16-16,0-1,0 17,0-17,0 17,0-17,0 17,16 0,-16-16,0 0,0 16,0 0,0-17,0 17,0-17,0 1,0 16,16 0,-16-16,0 16,17 0,-17-17,0 0,0 17,0-17,0 17,0-16,0 16,0-16,0-1,-17 17,17-17,0 17,0-16,-16 16,16-17,0 0,-16 17,16-16,-16 16,0 0,16-17,-16 17,-1 0,17 0,0-16,-32 16,16 0,0 0,-16 0,32-17,0 0,-32 17,32 0,0 17,-33-17,33 0,-16 0,16 0,0 17,0-17,-16 16,0-16,16 0,0 17,0-17,-16 16,16-16,0 17,0-17,0 17,0-1,0-16,0 17,0-17,0 17,0-17,0 16,0 0,0-16,0 17,0-17,0 17,0-17,0 17,0-1,0-16,0 0,16 0,-16 0,0 0,16 0,-16 0,0 0,0 16,0-16,0 0,0 17,0-17,0 0,0 0,0 0,0 17,0-17,0 0,0 0,0 0,0 0,0 16,0-16,0 0,0 16,0-16,16 0,-16 0,0 17,0-17,16 0,-16 0,17 34,-1-34,-16 0,0 16,15-16,2 0,-17 0,0 0,16 0,-16 0,0 0,0 0,0 0,0 0,0 0,0 0,0 0,0 0,0 0,0 0,0 0,0 0,0 16,0-16,0 17,16-17,-16 17,0-17,0 0,0 0,0 16,0-16,0 17,0-17,0 16,0-16,16 17,-16 0,0-17,0 16,0-16,0 17,0-17,0 0,0 16,0-16,0 0,0 0,0 17,0-17,0 16,0-16,0 0,0 17,0-17,16 0,-16 0,0 17,0-1,16-16,-16 0,0 17,0-17,0 0,0 0,16 0,-16 16,0-16,0 0,0 0,0 0,0 0,0 0,0 0,0 0,0 0,0 17,0-17,17 0,-17 17,0-17,0 0,0 0,0 0,0 0,0 0,0 0,16 0,-16 16,16-16,-16 0,0 16,16-16,-16 0,0 0,0 0,0 0,0 0,0 0,0 0,0 17,16-17,-16 17,0-17,0 0,0 0,0 0,0 17,0-17,0 0,0 0,0 0,0 16,0-16,0 0,0 0,0 0,0 0,0 16,0-16,0 0,0 17,0-17,0 0,0 0,0 17,0-17,0 0,0 0,0 16,0-16,0 17,0-17,0 16,0-16,0 17,0 0,16-17,-16 16,0-16,17 33,-17-33,0 17,0-17,0 0,0 16,0-16,0 17,0-17,0 0,0 17,0-17,0 16,0-16,0 0,0 0,0 0,15 0,-15 0,16 0,-16 0,0 0,0 0,0 17,0-17,0 0,0 0,0 0,0 0,0 0,0 0,0 0,0 16,0-16,0 0,0 0,0 0,0 0,17 0,-17 0,0 17,0-17,0 0,0 0,0 0,0 0,16 0,-16 0,16 0,-16 0,0 0,0 0,0 0,0 0,0 0,16 0,-16 0,0 0,16 0,-16 0,0 17,0-17,16 0,-16 0,0 0,0 0,0 0,0 16,0-16,0 0,0 0,0 0,0 0,0 16,0-16,0 0,0 0,0 0,0 17,0-17,0 0,0 0,0 17,0-17,0 0,0 17,0-17,0 0,0 0,0 0,0 0,0 16,0-16,0 0,0 16,0-16,0 0,0 0,0 17,0-17,0 17,0-17,0 16,0-16,-16 17,16-1,-16-16,16-16,-16-1,0 17,16-16,-16 16,16-17,-17 17,1 0,16-17,-15 1,-2 16,17-16,0-1,-16 17,16-17,-16 17,16-17,-32 17,32-16,-16 0,-1 16,17-17,-16 17,16-17,0 1,-16 16,16-17,0 1,-16 16,16-17,0 0,0 17,0-16,-16 16,16-17,0 17,0-16,0-1,0 17,0-16,0 16,0-17,0 17,0-17,0 17,0-16,0-1,-16 17,16-16,-16 16,16-17,0 0,-17 17,17-16,-15 0,15 16,0-17,0 17,-16 0,16-17,-17 17,17-17,-16 17,0 0,16-16,-16 0,0 16,16-17,-16 0,-1 17,17 0,0-16,0-1,-31 17,31-16,0-1,-17 17,1 0,16-17,-16 1,32 16,0 0,1 0,-17-17,0 17,15 0,-15 0,16 0,-16-16,17 16,-17 0,16 0,0 0,0 0,-16 0,0-17,0 1,0 16,0-17,0 17,0-17,0 17,0-16,0-1,0 1,-16 16,16-17,0 0,0 17,0-16,-16 16,16-16,0-1,-16 17,16-17,-17 17,17-17,-16 1,1 16,15-16,0-1,-17 17,17-17,-16 17,16-16,-16 16,16-16,-16-1,16 17,-16 0,16-17,-16 0,-1 17,17-16,0 0,-32 16,32 0,0-17,0 0</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1-03-18T03:41:05.328"/>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2539 1251,'-31'0,"31"0,-15 0,15 18,-31-18,31 0,-16 0,16 0,0 0,-31 0,31 0,-15 0,15 0,0 0,-31 0,31 0,-16 0,16 0,-15 0,0 0,15 0,0-18,0 0,-16 18,16-18,-15 18,15-18,0 18,-16 0,16-17,-16-1,16 18,-15 0,15-18,-15 0,15 18,0-18,-16 18,16-17,0 17,0-18,0 0,0 18,0-18,0 18,0-18,0 1,0 17,0-18,0 0,0 18,16 0,-16-17,0-1,0 18,0-18,0 18,15-17,-15-1,0 18,0 0,0-18,-15 0,15 18,-16-18,16 18,-15-17,15 17,0-18,-16 0,16 18,0-18,-15 18,15-18,0 1,0 17,-16-18,16 18,-15-18,15 18,-16-18,1 18,15-18,-15 1,-1 17,16 0,-16-18,16 18,-31 0,16 0,15 0,0-18,-31 18,15 0,1 0,15 0,-31 0,31 0,0 0,-15 18,-1-18,16 18,-16-18,16 17,-15 1,15-18,0 18,0-18,-15 18,15-18,0 18,0-1,0-17,-16 18,16-18,0 18,-15-18,15-18,-16 0,0 18,16-17,-15 17,0-18,15 18,-16-18,16 0,-15 18,-1-18,16 18,-15-17,15 17,0-18,-16 0,16 18,0-17,-15 17,15-18,0 1,0 17,0-18,-16 18,16-18,0 0,0 18,-15-18,15 18,-15 0,15-17,0-1,0 18,-16-18,16 18,-16 0,16-18,0 0,-15 18,15-17,-16-1,1 18,15-18,0 0,-31 18,31-18,-31 18,16 0,-1 0,-15 0,15 0,1 0,0 0,-17 0,32 0,-15 0,15 0,-16 0,1 0,15 0,-15 0,15 0,-16 0,16 0,-16 0,16 0,-15 0,0 0,15 0,-16 0,16 0,-15 0,-1 0,0 0,16 0,-15 0,15 0,-15 0,-1 0,16 0,-15 0,15 0,-16 0,16 0,-15 0,-1 0,16 0,-15 0,15 0,-16 0,16 0,-15 0,15 0,-15 0,-1 0,16 0,-16 0,16 0,-15 0,15 0,-16 0,1 0,15 0,-15 0,15 0,-16 0,16 0,-16 0,1 0,15 0,-15 0,15 0,-16 0,16 0,-15 0,15-18,-32 18,17 0,0-17,15 17,-16 0,16-18,-15 18,-1-18,0 1,16 17,-15-18,-16 18,31-17,-31 17,16-18,-1 18,16 0,-15-18,15 18,-16-18,16 18,-15-18,0 18,15-17,-32 17,17-18,-1 18,16-18,-15 18,15 0,-15 0,15-18,-32 18,17 0,0-18,15 18,-16 0,16 0,-15 0,15 0,-16 0,0 0,16 0,-15 0,-16 0,16 0,-1 0,16 0,-31 0,31 0,-15 0,15 0,0 0,-31 0,31 0,-15 0,15 0,-16 0,0 0,16 0,0 0,-15 0,15 0,-31 0,31 0,-15 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FE0FF-1BAE-4344-93C8-8B0F794C23E3}" type="datetimeFigureOut">
              <a:rPr lang="vi-VN" smtClean="0"/>
              <a:pPr/>
              <a:t>31/03/2023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B19-C1E4-402F-ADFF-3CB76EE80480}" type="slidenum">
              <a:rPr lang="vi-VN" smtClean="0"/>
              <a:pPr/>
              <a:t>‹#›</a:t>
            </a:fld>
            <a:endParaRPr lang="vi-VN"/>
          </a:p>
        </p:txBody>
      </p:sp>
    </p:spTree>
    <p:extLst>
      <p:ext uri="{BB962C8B-B14F-4D97-AF65-F5344CB8AC3E}">
        <p14:creationId xmlns:p14="http://schemas.microsoft.com/office/powerpoint/2010/main" val="54277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BFDEE307-EDB9-436E-934D-891A036476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232D9E2-0DA2-4751-89B8-915821FF3E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GTB</a:t>
            </a:r>
          </a:p>
        </p:txBody>
      </p:sp>
      <p:sp>
        <p:nvSpPr>
          <p:cNvPr id="9220" name="Slide Number Placeholder 3">
            <a:extLst>
              <a:ext uri="{FF2B5EF4-FFF2-40B4-BE49-F238E27FC236}">
                <a16:creationId xmlns:a16="http://schemas.microsoft.com/office/drawing/2014/main" id="{37E2B35B-DF16-4481-BCAC-CAF65250E9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31A6C9A-DE41-4510-9F58-AADCA90A8495}" type="slidenum">
              <a:rPr lang="en-US" altLang="en-US" smtClean="0"/>
              <a:pPr/>
              <a:t>5</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17</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DA493E-E171-4878-A61C-C6DB72222FCD}" type="slidenum">
              <a:rPr lang="zh-CN" altLang="en-US" smtClean="0"/>
              <a:pPr/>
              <a:t>19</a:t>
            </a:fld>
            <a:endParaRPr lang="zh-CN" altLang="en-US"/>
          </a:p>
        </p:txBody>
      </p:sp>
    </p:spTree>
    <p:extLst>
      <p:ext uri="{BB962C8B-B14F-4D97-AF65-F5344CB8AC3E}">
        <p14:creationId xmlns:p14="http://schemas.microsoft.com/office/powerpoint/2010/main" val="121581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13</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 name="Slide Number Placeholder 3"/>
          <p:cNvSpPr>
            <a:spLocks noGrp="1"/>
          </p:cNvSpPr>
          <p:nvPr>
            <p:ph type="sldNum" sz="quarter" idx="5"/>
          </p:nvPr>
        </p:nvSpPr>
        <p:spPr/>
        <p:txBody>
          <a:bodyPr/>
          <a:lstStyle/>
          <a:p>
            <a:pPr>
              <a:defRPr/>
            </a:pPr>
            <a:fld id="{18B7D2B9-B590-4D85-8577-ED9B01963635}" type="slidenum">
              <a:rPr lang="en-US">
                <a:solidFill>
                  <a:prstClr val="black"/>
                </a:solidFill>
              </a:rPr>
              <a:pPr>
                <a:defRPr/>
              </a:pPr>
              <a:t>15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7"/>
            <a:ext cx="10363200" cy="1470025"/>
          </a:xfrm>
        </p:spPr>
        <p:txBody>
          <a:bodyPr/>
          <a:lstStyle/>
          <a:p>
            <a:r>
              <a:rPr lang="vi-VN"/>
              <a:t>Bấm &amp; sửa kiểu tiêu đề</a:t>
            </a:r>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r>
              <a:rPr lang="vi-VN"/>
              <a:t>Bấm &amp; sửa kiểu phụ đề</a:t>
            </a:r>
          </a:p>
        </p:txBody>
      </p:sp>
      <p:sp>
        <p:nvSpPr>
          <p:cNvPr id="4" name="Chỗ dành sẵn cho Ngày tháng 3"/>
          <p:cNvSpPr>
            <a:spLocks noGrp="1"/>
          </p:cNvSpPr>
          <p:nvPr>
            <p:ph type="dt" sz="half" idx="10"/>
          </p:nvPr>
        </p:nvSpPr>
        <p:spPr/>
        <p:txBody>
          <a:body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p>
            <a:pPr>
              <a:defRPr/>
            </a:pPr>
            <a:endParaRPr lang="en-US">
              <a:solidFill>
                <a:prstClr val="black">
                  <a:tint val="75000"/>
                </a:prstClr>
              </a:solidFill>
            </a:endParaRPr>
          </a:p>
        </p:txBody>
      </p:sp>
      <p:sp>
        <p:nvSpPr>
          <p:cNvPr id="6" name="Chỗ dành sẵn cho Số hiệu Bản chiếu 5"/>
          <p:cNvSpPr>
            <a:spLocks noGrp="1"/>
          </p:cNvSpPr>
          <p:nvPr>
            <p:ph type="sldNum" sz="quarter" idx="12"/>
          </p:nvPr>
        </p:nvSpPr>
        <p:spPr/>
        <p:txBody>
          <a:bodyPr/>
          <a:lstStyle/>
          <a:p>
            <a:fld id="{CCCDA2A4-71C2-4334-8806-2EA154E3DA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97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pPr>
              <a:defRPr/>
            </a:pPr>
            <a:endParaRPr lang="en-US">
              <a:solidFill>
                <a:prstClr val="black">
                  <a:tint val="75000"/>
                </a:prstClr>
              </a:solidFill>
            </a:endParaRPr>
          </a:p>
        </p:txBody>
      </p:sp>
      <p:sp>
        <p:nvSpPr>
          <p:cNvPr id="3" name="Chỗ dành sẵn cho Chân trang 2"/>
          <p:cNvSpPr>
            <a:spLocks noGrp="1"/>
          </p:cNvSpPr>
          <p:nvPr>
            <p:ph type="ftr" sz="quarter" idx="11"/>
          </p:nvPr>
        </p:nvSpPr>
        <p:spPr/>
        <p:txBody>
          <a:bodyPr/>
          <a:lstStyle/>
          <a:p>
            <a:pPr>
              <a:defRPr/>
            </a:pPr>
            <a:endParaRPr lang="en-US">
              <a:solidFill>
                <a:prstClr val="black">
                  <a:tint val="75000"/>
                </a:prstClr>
              </a:solidFill>
            </a:endParaRPr>
          </a:p>
        </p:txBody>
      </p:sp>
      <p:sp>
        <p:nvSpPr>
          <p:cNvPr id="4" name="Chỗ dành sẵn cho Số hiệu Bản chiếu 3"/>
          <p:cNvSpPr>
            <a:spLocks noGrp="1"/>
          </p:cNvSpPr>
          <p:nvPr>
            <p:ph type="sldNum" sz="quarter" idx="12"/>
          </p:nvPr>
        </p:nvSpPr>
        <p:spPr/>
        <p:txBody>
          <a:bodyPr/>
          <a:lstStyle/>
          <a:p>
            <a:fld id="{CCCDA2A4-71C2-4334-8806-2EA154E3DA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14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2" y="273051"/>
            <a:ext cx="4011084" cy="1162050"/>
          </a:xfrm>
        </p:spPr>
        <p:txBody>
          <a:bodyPr anchor="b"/>
          <a:lstStyle>
            <a:lvl1pPr algn="l">
              <a:defRPr sz="2600" b="1"/>
            </a:lvl1pPr>
          </a:lstStyle>
          <a:p>
            <a:r>
              <a:rPr lang="vi-VN"/>
              <a:t>Bấm &amp; sửa kiểu tiêu đề</a:t>
            </a:r>
          </a:p>
        </p:txBody>
      </p:sp>
      <p:sp>
        <p:nvSpPr>
          <p:cNvPr id="3" name="Chỗ dành sẵn cho Nội dung 2"/>
          <p:cNvSpPr>
            <a:spLocks noGrp="1"/>
          </p:cNvSpPr>
          <p:nvPr>
            <p:ph idx="1"/>
          </p:nvPr>
        </p:nvSpPr>
        <p:spPr>
          <a:xfrm>
            <a:off x="4766733" y="273050"/>
            <a:ext cx="6815667" cy="5853113"/>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609602" y="1435101"/>
            <a:ext cx="4011084" cy="4691063"/>
          </a:xfrm>
        </p:spPr>
        <p:txBody>
          <a:bodyPr/>
          <a:lstStyle>
            <a:lvl1pPr marL="0" indent="0">
              <a:buNone/>
              <a:defRPr sz="1800"/>
            </a:lvl1pPr>
            <a:lvl2pPr marL="586130" indent="0">
              <a:buNone/>
              <a:defRPr sz="1500"/>
            </a:lvl2pPr>
            <a:lvl3pPr marL="1172261" indent="0">
              <a:buNone/>
              <a:defRPr sz="1300"/>
            </a:lvl3pPr>
            <a:lvl4pPr marL="1758391" indent="0">
              <a:buNone/>
              <a:defRPr sz="1200"/>
            </a:lvl4pPr>
            <a:lvl5pPr marL="2344522" indent="0">
              <a:buNone/>
              <a:defRPr sz="1200"/>
            </a:lvl5pPr>
            <a:lvl6pPr marL="2930652" indent="0">
              <a:buNone/>
              <a:defRPr sz="1200"/>
            </a:lvl6pPr>
            <a:lvl7pPr marL="3516782" indent="0">
              <a:buNone/>
              <a:defRPr sz="1200"/>
            </a:lvl7pPr>
            <a:lvl8pPr marL="4102913" indent="0">
              <a:buNone/>
              <a:defRPr sz="1200"/>
            </a:lvl8pPr>
            <a:lvl9pPr marL="4689043" indent="0">
              <a:buNone/>
              <a:defRPr sz="12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pPr>
              <a:defRPr/>
            </a:pPr>
            <a:endParaRPr lang="en-US">
              <a:solidFill>
                <a:prstClr val="black">
                  <a:tint val="75000"/>
                </a:prstClr>
              </a:solidFill>
            </a:endParaRPr>
          </a:p>
        </p:txBody>
      </p:sp>
      <p:sp>
        <p:nvSpPr>
          <p:cNvPr id="6" name="Chỗ dành sẵn cho Chân trang 5"/>
          <p:cNvSpPr>
            <a:spLocks noGrp="1"/>
          </p:cNvSpPr>
          <p:nvPr>
            <p:ph type="ftr" sz="quarter" idx="11"/>
          </p:nvPr>
        </p:nvSpPr>
        <p:spPr/>
        <p:txBody>
          <a:bodyPr/>
          <a:lstStyle/>
          <a:p>
            <a:pPr>
              <a:defRPr/>
            </a:pPr>
            <a:endParaRPr lang="en-US">
              <a:solidFill>
                <a:prstClr val="black">
                  <a:tint val="75000"/>
                </a:prstClr>
              </a:solidFill>
            </a:endParaRPr>
          </a:p>
        </p:txBody>
      </p:sp>
      <p:sp>
        <p:nvSpPr>
          <p:cNvPr id="7" name="Chỗ dành sẵn cho Số hiệu Bản chiếu 6"/>
          <p:cNvSpPr>
            <a:spLocks noGrp="1"/>
          </p:cNvSpPr>
          <p:nvPr>
            <p:ph type="sldNum" sz="quarter" idx="12"/>
          </p:nvPr>
        </p:nvSpPr>
        <p:spPr/>
        <p:txBody>
          <a:bodyPr/>
          <a:lstStyle/>
          <a:p>
            <a:fld id="{CCCDA2A4-71C2-4334-8806-2EA154E3DA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888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600" b="1"/>
            </a:lvl1pPr>
          </a:lstStyle>
          <a:p>
            <a:r>
              <a:rPr lang="vi-VN"/>
              <a:t>Bấm &amp; sửa kiểu tiêu đề</a:t>
            </a:r>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4100"/>
            </a:lvl1pPr>
            <a:lvl2pPr marL="586130" indent="0">
              <a:buNone/>
              <a:defRPr sz="3600"/>
            </a:lvl2pPr>
            <a:lvl3pPr marL="1172261" indent="0">
              <a:buNone/>
              <a:defRPr sz="3100"/>
            </a:lvl3pPr>
            <a:lvl4pPr marL="1758391" indent="0">
              <a:buNone/>
              <a:defRPr sz="2600"/>
            </a:lvl4pPr>
            <a:lvl5pPr marL="2344522" indent="0">
              <a:buNone/>
              <a:defRPr sz="2600"/>
            </a:lvl5pPr>
            <a:lvl6pPr marL="2930652" indent="0">
              <a:buNone/>
              <a:defRPr sz="2600"/>
            </a:lvl6pPr>
            <a:lvl7pPr marL="3516782" indent="0">
              <a:buNone/>
              <a:defRPr sz="2600"/>
            </a:lvl7pPr>
            <a:lvl8pPr marL="4102913" indent="0">
              <a:buNone/>
              <a:defRPr sz="2600"/>
            </a:lvl8pPr>
            <a:lvl9pPr marL="4689043" indent="0">
              <a:buNone/>
              <a:defRPr sz="2600"/>
            </a:lvl9pPr>
          </a:lstStyle>
          <a:p>
            <a:endParaRPr lang="vi-VN"/>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800"/>
            </a:lvl1pPr>
            <a:lvl2pPr marL="586130" indent="0">
              <a:buNone/>
              <a:defRPr sz="1500"/>
            </a:lvl2pPr>
            <a:lvl3pPr marL="1172261" indent="0">
              <a:buNone/>
              <a:defRPr sz="1300"/>
            </a:lvl3pPr>
            <a:lvl4pPr marL="1758391" indent="0">
              <a:buNone/>
              <a:defRPr sz="1200"/>
            </a:lvl4pPr>
            <a:lvl5pPr marL="2344522" indent="0">
              <a:buNone/>
              <a:defRPr sz="1200"/>
            </a:lvl5pPr>
            <a:lvl6pPr marL="2930652" indent="0">
              <a:buNone/>
              <a:defRPr sz="1200"/>
            </a:lvl6pPr>
            <a:lvl7pPr marL="3516782" indent="0">
              <a:buNone/>
              <a:defRPr sz="1200"/>
            </a:lvl7pPr>
            <a:lvl8pPr marL="4102913" indent="0">
              <a:buNone/>
              <a:defRPr sz="1200"/>
            </a:lvl8pPr>
            <a:lvl9pPr marL="4689043" indent="0">
              <a:buNone/>
              <a:defRPr sz="1200"/>
            </a:lvl9pPr>
          </a:lstStyle>
          <a:p>
            <a:pPr lvl="0"/>
            <a:r>
              <a:rPr lang="vi-VN"/>
              <a:t>Bấm &amp; sửa kiểu tiêu đề</a:t>
            </a:r>
          </a:p>
        </p:txBody>
      </p:sp>
      <p:sp>
        <p:nvSpPr>
          <p:cNvPr id="5" name="Chỗ dành sẵn cho Ngày tháng 4"/>
          <p:cNvSpPr>
            <a:spLocks noGrp="1"/>
          </p:cNvSpPr>
          <p:nvPr>
            <p:ph type="dt" sz="half" idx="10"/>
          </p:nvPr>
        </p:nvSpPr>
        <p:spPr/>
        <p:txBody>
          <a:bodyPr/>
          <a:lstStyle/>
          <a:p>
            <a:pPr>
              <a:defRPr/>
            </a:pPr>
            <a:endParaRPr lang="en-US">
              <a:solidFill>
                <a:prstClr val="black">
                  <a:tint val="75000"/>
                </a:prstClr>
              </a:solidFill>
            </a:endParaRPr>
          </a:p>
        </p:txBody>
      </p:sp>
      <p:sp>
        <p:nvSpPr>
          <p:cNvPr id="6" name="Chỗ dành sẵn cho Chân trang 5"/>
          <p:cNvSpPr>
            <a:spLocks noGrp="1"/>
          </p:cNvSpPr>
          <p:nvPr>
            <p:ph type="ftr" sz="quarter" idx="11"/>
          </p:nvPr>
        </p:nvSpPr>
        <p:spPr/>
        <p:txBody>
          <a:bodyPr/>
          <a:lstStyle/>
          <a:p>
            <a:pPr>
              <a:defRPr/>
            </a:pPr>
            <a:endParaRPr lang="en-US">
              <a:solidFill>
                <a:prstClr val="black">
                  <a:tint val="75000"/>
                </a:prstClr>
              </a:solidFill>
            </a:endParaRPr>
          </a:p>
        </p:txBody>
      </p:sp>
      <p:sp>
        <p:nvSpPr>
          <p:cNvPr id="7" name="Chỗ dành sẵn cho Số hiệu Bản chiếu 6"/>
          <p:cNvSpPr>
            <a:spLocks noGrp="1"/>
          </p:cNvSpPr>
          <p:nvPr>
            <p:ph type="sldNum" sz="quarter" idx="12"/>
          </p:nvPr>
        </p:nvSpPr>
        <p:spPr/>
        <p:txBody>
          <a:bodyPr/>
          <a:lstStyle/>
          <a:p>
            <a:fld id="{CCCDA2A4-71C2-4334-8806-2EA154E3DA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608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p>
            <a:pPr>
              <a:defRPr/>
            </a:pPr>
            <a:endParaRPr lang="en-US">
              <a:solidFill>
                <a:prstClr val="black">
                  <a:tint val="75000"/>
                </a:prstClr>
              </a:solidFill>
            </a:endParaRPr>
          </a:p>
        </p:txBody>
      </p:sp>
      <p:sp>
        <p:nvSpPr>
          <p:cNvPr id="6" name="Chỗ dành sẵn cho Số hiệu Bản chiếu 5"/>
          <p:cNvSpPr>
            <a:spLocks noGrp="1"/>
          </p:cNvSpPr>
          <p:nvPr>
            <p:ph type="sldNum" sz="quarter" idx="12"/>
          </p:nvPr>
        </p:nvSpPr>
        <p:spPr/>
        <p:txBody>
          <a:bodyPr/>
          <a:lstStyle/>
          <a:p>
            <a:fld id="{CCCDA2A4-71C2-4334-8806-2EA154E3DA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380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p>
            <a:pPr>
              <a:defRPr/>
            </a:pPr>
            <a:endParaRPr lang="en-US">
              <a:solidFill>
                <a:prstClr val="black">
                  <a:tint val="75000"/>
                </a:prstClr>
              </a:solidFill>
            </a:endParaRPr>
          </a:p>
        </p:txBody>
      </p:sp>
      <p:sp>
        <p:nvSpPr>
          <p:cNvPr id="6" name="Chỗ dành sẵn cho Số hiệu Bản chiếu 5"/>
          <p:cNvSpPr>
            <a:spLocks noGrp="1"/>
          </p:cNvSpPr>
          <p:nvPr>
            <p:ph type="sldNum" sz="quarter" idx="12"/>
          </p:nvPr>
        </p:nvSpPr>
        <p:spPr/>
        <p:txBody>
          <a:bodyPr/>
          <a:lstStyle/>
          <a:p>
            <a:fld id="{CCCDA2A4-71C2-4334-8806-2EA154E3DA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35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a:lstStyle/>
          <a:p>
            <a:pPr lvl="0"/>
            <a:endParaRPr lang="en-US" noProof="0"/>
          </a:p>
        </p:txBody>
      </p:sp>
      <p:sp>
        <p:nvSpPr>
          <p:cNvPr id="4" name="Rectangle 40"/>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Rectangle 41"/>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Rectangle 42"/>
          <p:cNvSpPr>
            <a:spLocks noGrp="1" noChangeArrowheads="1"/>
          </p:cNvSpPr>
          <p:nvPr>
            <p:ph type="sldNum" sz="quarter" idx="12"/>
          </p:nvPr>
        </p:nvSpPr>
        <p:spPr/>
        <p:txBody>
          <a:bodyPr/>
          <a:lstStyle>
            <a:lvl1pPr>
              <a:defRPr/>
            </a:lvl1pPr>
          </a:lstStyle>
          <a:p>
            <a:fld id="{C06C88DB-7C4C-4CC4-A027-E88E7F20800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567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4"/>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0"/>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41"/>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42"/>
          <p:cNvSpPr>
            <a:spLocks noGrp="1" noChangeArrowheads="1"/>
          </p:cNvSpPr>
          <p:nvPr>
            <p:ph type="sldNum" sz="quarter" idx="12"/>
          </p:nvPr>
        </p:nvSpPr>
        <p:spPr/>
        <p:txBody>
          <a:bodyPr/>
          <a:lstStyle>
            <a:lvl1pPr>
              <a:defRPr/>
            </a:lvl1pPr>
          </a:lstStyle>
          <a:p>
            <a:fld id="{0DB238A4-0439-4499-A13A-E4A57B64178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120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84402" indent="0" algn="ctr">
              <a:buNone/>
              <a:defRPr/>
            </a:lvl2pPr>
            <a:lvl3pPr marL="1168783" indent="0" algn="ctr">
              <a:buNone/>
              <a:defRPr/>
            </a:lvl3pPr>
            <a:lvl4pPr marL="1753164" indent="0" algn="ctr">
              <a:buNone/>
              <a:defRPr/>
            </a:lvl4pPr>
            <a:lvl5pPr marL="2337571" indent="0" algn="ctr">
              <a:buNone/>
              <a:defRPr/>
            </a:lvl5pPr>
            <a:lvl6pPr marL="2921957" indent="0" algn="ctr">
              <a:buNone/>
              <a:defRPr/>
            </a:lvl6pPr>
            <a:lvl7pPr marL="3506323" indent="0" algn="ctr">
              <a:buNone/>
              <a:defRPr/>
            </a:lvl7pPr>
            <a:lvl8pPr marL="4090745" indent="0" algn="ctr">
              <a:buNone/>
              <a:defRPr/>
            </a:lvl8pPr>
            <a:lvl9pPr marL="467513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0A81198-0E2A-4D46-84F9-EE563A14E861}" type="datetimeFigureOut">
              <a:rPr lang="en-US">
                <a:solidFill>
                  <a:srgbClr val="000000"/>
                </a:solidFill>
              </a:rPr>
              <a:pPr>
                <a:defRPr/>
              </a:pPr>
              <a:t>3/31/2023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E24C8D-7D79-42BD-BADC-D7BC22E614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92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978A7F1-31D2-4CA5-BFF3-740DC7E26EB2}" type="datetimeFigureOut">
              <a:rPr lang="en-US">
                <a:solidFill>
                  <a:srgbClr val="000000"/>
                </a:solidFill>
              </a:rPr>
              <a:pPr>
                <a:defRPr/>
              </a:pPr>
              <a:t>3/31/2023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64CA67-7C8B-4C1E-9CBA-852766ACE9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9576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4"/>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00"/>
            </a:lvl1pPr>
            <a:lvl2pPr marL="584402" indent="0">
              <a:buNone/>
              <a:defRPr sz="2300"/>
            </a:lvl2pPr>
            <a:lvl3pPr marL="1168783" indent="0">
              <a:buNone/>
              <a:defRPr sz="2100"/>
            </a:lvl3pPr>
            <a:lvl4pPr marL="1753164" indent="0">
              <a:buNone/>
              <a:defRPr sz="1800"/>
            </a:lvl4pPr>
            <a:lvl5pPr marL="2337571" indent="0">
              <a:buNone/>
              <a:defRPr sz="1800"/>
            </a:lvl5pPr>
            <a:lvl6pPr marL="2921957" indent="0">
              <a:buNone/>
              <a:defRPr sz="1800"/>
            </a:lvl6pPr>
            <a:lvl7pPr marL="3506323" indent="0">
              <a:buNone/>
              <a:defRPr sz="1800"/>
            </a:lvl7pPr>
            <a:lvl8pPr marL="4090745" indent="0">
              <a:buNone/>
              <a:defRPr sz="1800"/>
            </a:lvl8pPr>
            <a:lvl9pPr marL="4675135" indent="0">
              <a:buNone/>
              <a:defRPr sz="18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D979B9B-BF23-47B1-9C45-C19272CDDE2A}" type="datetimeFigureOut">
              <a:rPr lang="en-US">
                <a:solidFill>
                  <a:srgbClr val="000000"/>
                </a:solidFill>
              </a:rPr>
              <a:pPr>
                <a:defRPr/>
              </a:pPr>
              <a:t>3/31/2023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D144C-75D2-44CF-90C4-DB16904FF2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771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10"/>
          </p:nvPr>
        </p:nvSpPr>
        <p:spPr/>
        <p:txBody>
          <a:body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p>
            <a:pPr>
              <a:defRPr/>
            </a:pPr>
            <a:endParaRPr lang="en-US">
              <a:solidFill>
                <a:prstClr val="black">
                  <a:tint val="75000"/>
                </a:prstClr>
              </a:solidFill>
            </a:endParaRPr>
          </a:p>
        </p:txBody>
      </p:sp>
      <p:sp>
        <p:nvSpPr>
          <p:cNvPr id="6" name="Chỗ dành sẵn cho Số hiệu Bản chiếu 5"/>
          <p:cNvSpPr>
            <a:spLocks noGrp="1"/>
          </p:cNvSpPr>
          <p:nvPr>
            <p:ph type="sldNum" sz="quarter" idx="12"/>
          </p:nvPr>
        </p:nvSpPr>
        <p:spPr/>
        <p:txBody>
          <a:bodyPr/>
          <a:lstStyle/>
          <a:p>
            <a:fld id="{CCCDA2A4-71C2-4334-8806-2EA154E3DA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329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11DB91E-1B01-4B02-AD34-0DD00EA82A76}" type="datetimeFigureOut">
              <a:rPr lang="en-US">
                <a:solidFill>
                  <a:srgbClr val="000000"/>
                </a:solidFill>
              </a:rPr>
              <a:pPr>
                <a:defRPr/>
              </a:pPr>
              <a:t>3/31/2023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584694-B1EB-4CCD-AC72-06BDEEF64E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1549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100" b="1"/>
            </a:lvl1pPr>
            <a:lvl2pPr marL="584402" indent="0">
              <a:buNone/>
              <a:defRPr sz="2600" b="1"/>
            </a:lvl2pPr>
            <a:lvl3pPr marL="1168783" indent="0">
              <a:buNone/>
              <a:defRPr sz="2300" b="1"/>
            </a:lvl3pPr>
            <a:lvl4pPr marL="1753164" indent="0">
              <a:buNone/>
              <a:defRPr sz="2100" b="1"/>
            </a:lvl4pPr>
            <a:lvl5pPr marL="2337571" indent="0">
              <a:buNone/>
              <a:defRPr sz="2100" b="1"/>
            </a:lvl5pPr>
            <a:lvl6pPr marL="2921957" indent="0">
              <a:buNone/>
              <a:defRPr sz="2100" b="1"/>
            </a:lvl6pPr>
            <a:lvl7pPr marL="3506323" indent="0">
              <a:buNone/>
              <a:defRPr sz="2100" b="1"/>
            </a:lvl7pPr>
            <a:lvl8pPr marL="4090745" indent="0">
              <a:buNone/>
              <a:defRPr sz="2100" b="1"/>
            </a:lvl8pPr>
            <a:lvl9pPr marL="4675135"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3" y="1535113"/>
            <a:ext cx="5389033" cy="639763"/>
          </a:xfrm>
        </p:spPr>
        <p:txBody>
          <a:bodyPr anchor="b"/>
          <a:lstStyle>
            <a:lvl1pPr marL="0" indent="0">
              <a:buNone/>
              <a:defRPr sz="3100" b="1"/>
            </a:lvl1pPr>
            <a:lvl2pPr marL="584402" indent="0">
              <a:buNone/>
              <a:defRPr sz="2600" b="1"/>
            </a:lvl2pPr>
            <a:lvl3pPr marL="1168783" indent="0">
              <a:buNone/>
              <a:defRPr sz="2300" b="1"/>
            </a:lvl3pPr>
            <a:lvl4pPr marL="1753164" indent="0">
              <a:buNone/>
              <a:defRPr sz="2100" b="1"/>
            </a:lvl4pPr>
            <a:lvl5pPr marL="2337571" indent="0">
              <a:buNone/>
              <a:defRPr sz="2100" b="1"/>
            </a:lvl5pPr>
            <a:lvl6pPr marL="2921957" indent="0">
              <a:buNone/>
              <a:defRPr sz="2100" b="1"/>
            </a:lvl6pPr>
            <a:lvl7pPr marL="3506323" indent="0">
              <a:buNone/>
              <a:defRPr sz="2100" b="1"/>
            </a:lvl7pPr>
            <a:lvl8pPr marL="4090745" indent="0">
              <a:buNone/>
              <a:defRPr sz="2100" b="1"/>
            </a:lvl8pPr>
            <a:lvl9pPr marL="467513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553" y="2174875"/>
            <a:ext cx="5389033" cy="395128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7561938-4789-430A-80DA-9E8B9933CF1E}" type="datetimeFigureOut">
              <a:rPr lang="en-US">
                <a:solidFill>
                  <a:srgbClr val="000000"/>
                </a:solidFill>
              </a:rPr>
              <a:pPr>
                <a:defRPr/>
              </a:pPr>
              <a:t>3/31/2023</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752A0E-380B-47DD-BAE6-6BC250B07F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2166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2E1AA856-47F0-43C0-ADE8-887085912178}" type="datetimeFigureOut">
              <a:rPr lang="en-US">
                <a:solidFill>
                  <a:srgbClr val="000000"/>
                </a:solidFill>
              </a:rPr>
              <a:pPr>
                <a:defRPr/>
              </a:pPr>
              <a:t>3/31/2023</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19111CB-4FAA-4D73-8AB8-4416932974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8728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7D6E6C-F1CA-49C0-A51F-317093C09ABB}" type="datetimeFigureOut">
              <a:rPr lang="en-US">
                <a:solidFill>
                  <a:srgbClr val="000000"/>
                </a:solidFill>
              </a:rPr>
              <a:pPr>
                <a:defRPr/>
              </a:pPr>
              <a:t>3/31/2023</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B857A8-3BC9-433C-AE50-D2B0742E98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1552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49"/>
            <a:ext cx="4011084" cy="1162051"/>
          </a:xfrm>
        </p:spPr>
        <p:txBody>
          <a:bodyPr anchor="b"/>
          <a:lstStyle>
            <a:lvl1pPr algn="l">
              <a:defRPr sz="2600" b="1"/>
            </a:lvl1pPr>
          </a:lstStyle>
          <a:p>
            <a:r>
              <a:rPr lang="en-US"/>
              <a:t>Click to edit Master title style</a:t>
            </a:r>
          </a:p>
        </p:txBody>
      </p:sp>
      <p:sp>
        <p:nvSpPr>
          <p:cNvPr id="3" name="Content Placeholder 2"/>
          <p:cNvSpPr>
            <a:spLocks noGrp="1"/>
          </p:cNvSpPr>
          <p:nvPr>
            <p:ph idx="1"/>
          </p:nvPr>
        </p:nvSpPr>
        <p:spPr>
          <a:xfrm>
            <a:off x="4766735" y="273055"/>
            <a:ext cx="6815667" cy="5853113"/>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800"/>
            </a:lvl1pPr>
            <a:lvl2pPr marL="584402" indent="0">
              <a:buNone/>
              <a:defRPr sz="1500"/>
            </a:lvl2pPr>
            <a:lvl3pPr marL="1168783" indent="0">
              <a:buNone/>
              <a:defRPr sz="1300"/>
            </a:lvl3pPr>
            <a:lvl4pPr marL="1753164" indent="0">
              <a:buNone/>
              <a:defRPr sz="1200"/>
            </a:lvl4pPr>
            <a:lvl5pPr marL="2337571" indent="0">
              <a:buNone/>
              <a:defRPr sz="1200"/>
            </a:lvl5pPr>
            <a:lvl6pPr marL="2921957" indent="0">
              <a:buNone/>
              <a:defRPr sz="1200"/>
            </a:lvl6pPr>
            <a:lvl7pPr marL="3506323" indent="0">
              <a:buNone/>
              <a:defRPr sz="1200"/>
            </a:lvl7pPr>
            <a:lvl8pPr marL="4090745" indent="0">
              <a:buNone/>
              <a:defRPr sz="1200"/>
            </a:lvl8pPr>
            <a:lvl9pPr marL="4675135"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3A6C9FF-1EBB-4D40-969A-4B3CE82CF2EB}" type="datetimeFigureOut">
              <a:rPr lang="en-US">
                <a:solidFill>
                  <a:srgbClr val="000000"/>
                </a:solidFill>
              </a:rPr>
              <a:pPr>
                <a:defRPr/>
              </a:pPr>
              <a:t>3/31/2023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D5270C-51A9-4F42-9AEA-7D6E70539A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9664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100"/>
            </a:lvl1pPr>
            <a:lvl2pPr marL="584402" indent="0">
              <a:buNone/>
              <a:defRPr sz="3600"/>
            </a:lvl2pPr>
            <a:lvl3pPr marL="1168783" indent="0">
              <a:buNone/>
              <a:defRPr sz="3100"/>
            </a:lvl3pPr>
            <a:lvl4pPr marL="1753164" indent="0">
              <a:buNone/>
              <a:defRPr sz="2600"/>
            </a:lvl4pPr>
            <a:lvl5pPr marL="2337571" indent="0">
              <a:buNone/>
              <a:defRPr sz="2600"/>
            </a:lvl5pPr>
            <a:lvl6pPr marL="2921957" indent="0">
              <a:buNone/>
              <a:defRPr sz="2600"/>
            </a:lvl6pPr>
            <a:lvl7pPr marL="3506323" indent="0">
              <a:buNone/>
              <a:defRPr sz="2600"/>
            </a:lvl7pPr>
            <a:lvl8pPr marL="4090745" indent="0">
              <a:buNone/>
              <a:defRPr sz="2600"/>
            </a:lvl8pPr>
            <a:lvl9pPr marL="4675135" indent="0">
              <a:buNone/>
              <a:defRPr sz="2600"/>
            </a:lvl9pPr>
          </a:lstStyle>
          <a:p>
            <a:pPr lvl="0"/>
            <a:endParaRPr lang="en-US" noProof="0"/>
          </a:p>
        </p:txBody>
      </p:sp>
      <p:sp>
        <p:nvSpPr>
          <p:cNvPr id="4" name="Text Placeholder 3"/>
          <p:cNvSpPr>
            <a:spLocks noGrp="1"/>
          </p:cNvSpPr>
          <p:nvPr>
            <p:ph type="body" sz="half" idx="2"/>
          </p:nvPr>
        </p:nvSpPr>
        <p:spPr>
          <a:xfrm>
            <a:off x="2389717" y="5367549"/>
            <a:ext cx="7315200" cy="804863"/>
          </a:xfrm>
        </p:spPr>
        <p:txBody>
          <a:bodyPr/>
          <a:lstStyle>
            <a:lvl1pPr marL="0" indent="0">
              <a:buNone/>
              <a:defRPr sz="1800"/>
            </a:lvl1pPr>
            <a:lvl2pPr marL="584402" indent="0">
              <a:buNone/>
              <a:defRPr sz="1500"/>
            </a:lvl2pPr>
            <a:lvl3pPr marL="1168783" indent="0">
              <a:buNone/>
              <a:defRPr sz="1300"/>
            </a:lvl3pPr>
            <a:lvl4pPr marL="1753164" indent="0">
              <a:buNone/>
              <a:defRPr sz="1200"/>
            </a:lvl4pPr>
            <a:lvl5pPr marL="2337571" indent="0">
              <a:buNone/>
              <a:defRPr sz="1200"/>
            </a:lvl5pPr>
            <a:lvl6pPr marL="2921957" indent="0">
              <a:buNone/>
              <a:defRPr sz="1200"/>
            </a:lvl6pPr>
            <a:lvl7pPr marL="3506323" indent="0">
              <a:buNone/>
              <a:defRPr sz="1200"/>
            </a:lvl7pPr>
            <a:lvl8pPr marL="4090745" indent="0">
              <a:buNone/>
              <a:defRPr sz="1200"/>
            </a:lvl8pPr>
            <a:lvl9pPr marL="4675135"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03B2E98-0899-4506-A69E-1E9764D0CD9E}" type="datetimeFigureOut">
              <a:rPr lang="en-US">
                <a:solidFill>
                  <a:srgbClr val="000000"/>
                </a:solidFill>
              </a:rPr>
              <a:pPr>
                <a:defRPr/>
              </a:pPr>
              <a:t>3/31/2023</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33B3C6-BCFB-44AE-BDB9-6D98FE0D6E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298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8079D11-62D3-44ED-80F8-BDB6ABAACCFA}" type="datetimeFigureOut">
              <a:rPr lang="en-US">
                <a:solidFill>
                  <a:srgbClr val="000000"/>
                </a:solidFill>
              </a:rPr>
              <a:pPr>
                <a:defRPr/>
              </a:pPr>
              <a:t>3/31/2023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4B07B1-0E5A-4FFF-BF9D-46B85FB264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6987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8B61C82-D228-407D-9CEC-D889A000C01D}" type="datetimeFigureOut">
              <a:rPr lang="en-US">
                <a:solidFill>
                  <a:srgbClr val="000000"/>
                </a:solidFill>
              </a:rPr>
              <a:pPr>
                <a:defRPr/>
              </a:pPr>
              <a:t>3/31/2023</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A5E187-D33D-4CF6-AEF6-AE3319B33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7663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6"/>
          </a:xfrm>
        </p:spPr>
        <p:txBody>
          <a:bodyPr anchor="t"/>
          <a:lstStyle>
            <a:lvl1pPr algn="l">
              <a:defRPr sz="5100" b="1" cap="all"/>
            </a:lvl1pPr>
          </a:lstStyle>
          <a:p>
            <a:r>
              <a:rPr lang="vi-VN"/>
              <a:t>Bấm &amp; sửa kiểu tiêu đề</a:t>
            </a:r>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600">
                <a:solidFill>
                  <a:schemeClr val="tx1">
                    <a:tint val="75000"/>
                  </a:schemeClr>
                </a:solidFill>
              </a:defRPr>
            </a:lvl1pPr>
            <a:lvl2pPr marL="586130" indent="0">
              <a:buNone/>
              <a:defRPr sz="2300">
                <a:solidFill>
                  <a:schemeClr val="tx1">
                    <a:tint val="75000"/>
                  </a:schemeClr>
                </a:solidFill>
              </a:defRPr>
            </a:lvl2pPr>
            <a:lvl3pPr marL="1172261" indent="0">
              <a:buNone/>
              <a:defRPr sz="2100">
                <a:solidFill>
                  <a:schemeClr val="tx1">
                    <a:tint val="75000"/>
                  </a:schemeClr>
                </a:solidFill>
              </a:defRPr>
            </a:lvl3pPr>
            <a:lvl4pPr marL="1758391" indent="0">
              <a:buNone/>
              <a:defRPr sz="1800">
                <a:solidFill>
                  <a:schemeClr val="tx1">
                    <a:tint val="75000"/>
                  </a:schemeClr>
                </a:solidFill>
              </a:defRPr>
            </a:lvl4pPr>
            <a:lvl5pPr marL="2344522" indent="0">
              <a:buNone/>
              <a:defRPr sz="1800">
                <a:solidFill>
                  <a:schemeClr val="tx1">
                    <a:tint val="75000"/>
                  </a:schemeClr>
                </a:solidFill>
              </a:defRPr>
            </a:lvl5pPr>
            <a:lvl6pPr marL="2930652" indent="0">
              <a:buNone/>
              <a:defRPr sz="1800">
                <a:solidFill>
                  <a:schemeClr val="tx1">
                    <a:tint val="75000"/>
                  </a:schemeClr>
                </a:solidFill>
              </a:defRPr>
            </a:lvl6pPr>
            <a:lvl7pPr marL="3516782" indent="0">
              <a:buNone/>
              <a:defRPr sz="1800">
                <a:solidFill>
                  <a:schemeClr val="tx1">
                    <a:tint val="75000"/>
                  </a:schemeClr>
                </a:solidFill>
              </a:defRPr>
            </a:lvl7pPr>
            <a:lvl8pPr marL="4102913" indent="0">
              <a:buNone/>
              <a:defRPr sz="1800">
                <a:solidFill>
                  <a:schemeClr val="tx1">
                    <a:tint val="75000"/>
                  </a:schemeClr>
                </a:solidFill>
              </a:defRPr>
            </a:lvl8pPr>
            <a:lvl9pPr marL="4689043" indent="0">
              <a:buNone/>
              <a:defRPr sz="1800">
                <a:solidFill>
                  <a:schemeClr val="tx1">
                    <a:tint val="75000"/>
                  </a:schemeClr>
                </a:solidFill>
              </a:defRPr>
            </a:lvl9pPr>
          </a:lstStyle>
          <a:p>
            <a:pPr lvl="0"/>
            <a:r>
              <a:rPr lang="vi-VN"/>
              <a:t>Bấm &amp; sửa kiểu tiêu đề</a:t>
            </a:r>
          </a:p>
        </p:txBody>
      </p:sp>
      <p:sp>
        <p:nvSpPr>
          <p:cNvPr id="4" name="Chỗ dành sẵn cho Ngày tháng 3"/>
          <p:cNvSpPr>
            <a:spLocks noGrp="1"/>
          </p:cNvSpPr>
          <p:nvPr>
            <p:ph type="dt" sz="half" idx="10"/>
          </p:nvPr>
        </p:nvSpPr>
        <p:spPr/>
        <p:txBody>
          <a:bodyPr/>
          <a:lstStyle/>
          <a:p>
            <a:pPr>
              <a:defRPr/>
            </a:pPr>
            <a:endParaRPr lang="en-US">
              <a:solidFill>
                <a:prstClr val="black">
                  <a:tint val="75000"/>
                </a:prstClr>
              </a:solidFill>
            </a:endParaRPr>
          </a:p>
        </p:txBody>
      </p:sp>
      <p:sp>
        <p:nvSpPr>
          <p:cNvPr id="5" name="Chỗ dành sẵn cho Chân trang 4"/>
          <p:cNvSpPr>
            <a:spLocks noGrp="1"/>
          </p:cNvSpPr>
          <p:nvPr>
            <p:ph type="ftr" sz="quarter" idx="11"/>
          </p:nvPr>
        </p:nvSpPr>
        <p:spPr/>
        <p:txBody>
          <a:bodyPr/>
          <a:lstStyle/>
          <a:p>
            <a:pPr>
              <a:defRPr/>
            </a:pPr>
            <a:endParaRPr lang="en-US">
              <a:solidFill>
                <a:prstClr val="black">
                  <a:tint val="75000"/>
                </a:prstClr>
              </a:solidFill>
            </a:endParaRPr>
          </a:p>
        </p:txBody>
      </p:sp>
      <p:sp>
        <p:nvSpPr>
          <p:cNvPr id="6" name="Chỗ dành sẵn cho Số hiệu Bản chiếu 5"/>
          <p:cNvSpPr>
            <a:spLocks noGrp="1"/>
          </p:cNvSpPr>
          <p:nvPr>
            <p:ph type="sldNum" sz="quarter" idx="12"/>
          </p:nvPr>
        </p:nvSpPr>
        <p:spPr/>
        <p:txBody>
          <a:bodyPr/>
          <a:lstStyle/>
          <a:p>
            <a:fld id="{CCCDA2A4-71C2-4334-8806-2EA154E3DA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99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609600" y="1600200"/>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6197600" y="1600200"/>
            <a:ext cx="5384800" cy="452596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gày tháng 4"/>
          <p:cNvSpPr>
            <a:spLocks noGrp="1"/>
          </p:cNvSpPr>
          <p:nvPr>
            <p:ph type="dt" sz="half" idx="10"/>
          </p:nvPr>
        </p:nvSpPr>
        <p:spPr/>
        <p:txBody>
          <a:bodyPr/>
          <a:lstStyle/>
          <a:p>
            <a:pPr>
              <a:defRPr/>
            </a:pPr>
            <a:endParaRPr lang="en-US">
              <a:solidFill>
                <a:prstClr val="black">
                  <a:tint val="75000"/>
                </a:prstClr>
              </a:solidFill>
            </a:endParaRPr>
          </a:p>
        </p:txBody>
      </p:sp>
      <p:sp>
        <p:nvSpPr>
          <p:cNvPr id="6" name="Chỗ dành sẵn cho Chân trang 5"/>
          <p:cNvSpPr>
            <a:spLocks noGrp="1"/>
          </p:cNvSpPr>
          <p:nvPr>
            <p:ph type="ftr" sz="quarter" idx="11"/>
          </p:nvPr>
        </p:nvSpPr>
        <p:spPr/>
        <p:txBody>
          <a:bodyPr/>
          <a:lstStyle/>
          <a:p>
            <a:pPr>
              <a:defRPr/>
            </a:pPr>
            <a:endParaRPr lang="en-US">
              <a:solidFill>
                <a:prstClr val="black">
                  <a:tint val="75000"/>
                </a:prstClr>
              </a:solidFill>
            </a:endParaRPr>
          </a:p>
        </p:txBody>
      </p:sp>
      <p:sp>
        <p:nvSpPr>
          <p:cNvPr id="7" name="Chỗ dành sẵn cho Số hiệu Bản chiếu 6"/>
          <p:cNvSpPr>
            <a:spLocks noGrp="1"/>
          </p:cNvSpPr>
          <p:nvPr>
            <p:ph type="sldNum" sz="quarter" idx="12"/>
          </p:nvPr>
        </p:nvSpPr>
        <p:spPr/>
        <p:txBody>
          <a:bodyPr/>
          <a:lstStyle/>
          <a:p>
            <a:fld id="{CCCDA2A4-71C2-4334-8806-2EA154E3DA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143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609600" y="1535114"/>
            <a:ext cx="5386917" cy="639762"/>
          </a:xfrm>
        </p:spPr>
        <p:txBody>
          <a:bodyPr anchor="b"/>
          <a:lstStyle>
            <a:lvl1pPr marL="0" indent="0">
              <a:buNone/>
              <a:defRPr sz="3100" b="1"/>
            </a:lvl1pPr>
            <a:lvl2pPr marL="586130" indent="0">
              <a:buNone/>
              <a:defRPr sz="2600" b="1"/>
            </a:lvl2pPr>
            <a:lvl3pPr marL="1172261" indent="0">
              <a:buNone/>
              <a:defRPr sz="2300" b="1"/>
            </a:lvl3pPr>
            <a:lvl4pPr marL="1758391" indent="0">
              <a:buNone/>
              <a:defRPr sz="2100" b="1"/>
            </a:lvl4pPr>
            <a:lvl5pPr marL="2344522" indent="0">
              <a:buNone/>
              <a:defRPr sz="2100" b="1"/>
            </a:lvl5pPr>
            <a:lvl6pPr marL="2930652" indent="0">
              <a:buNone/>
              <a:defRPr sz="2100" b="1"/>
            </a:lvl6pPr>
            <a:lvl7pPr marL="3516782" indent="0">
              <a:buNone/>
              <a:defRPr sz="2100" b="1"/>
            </a:lvl7pPr>
            <a:lvl8pPr marL="4102913" indent="0">
              <a:buNone/>
              <a:defRPr sz="2100" b="1"/>
            </a:lvl8pPr>
            <a:lvl9pPr marL="4689043" indent="0">
              <a:buNone/>
              <a:defRPr sz="2100" b="1"/>
            </a:lvl9pPr>
          </a:lstStyle>
          <a:p>
            <a:pPr lvl="0"/>
            <a:r>
              <a:rPr lang="vi-VN"/>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6193369" y="1535114"/>
            <a:ext cx="5389033" cy="639762"/>
          </a:xfrm>
        </p:spPr>
        <p:txBody>
          <a:bodyPr anchor="b"/>
          <a:lstStyle>
            <a:lvl1pPr marL="0" indent="0">
              <a:buNone/>
              <a:defRPr sz="3100" b="1"/>
            </a:lvl1pPr>
            <a:lvl2pPr marL="586130" indent="0">
              <a:buNone/>
              <a:defRPr sz="2600" b="1"/>
            </a:lvl2pPr>
            <a:lvl3pPr marL="1172261" indent="0">
              <a:buNone/>
              <a:defRPr sz="2300" b="1"/>
            </a:lvl3pPr>
            <a:lvl4pPr marL="1758391" indent="0">
              <a:buNone/>
              <a:defRPr sz="2100" b="1"/>
            </a:lvl4pPr>
            <a:lvl5pPr marL="2344522" indent="0">
              <a:buNone/>
              <a:defRPr sz="2100" b="1"/>
            </a:lvl5pPr>
            <a:lvl6pPr marL="2930652" indent="0">
              <a:buNone/>
              <a:defRPr sz="2100" b="1"/>
            </a:lvl6pPr>
            <a:lvl7pPr marL="3516782" indent="0">
              <a:buNone/>
              <a:defRPr sz="2100" b="1"/>
            </a:lvl7pPr>
            <a:lvl8pPr marL="4102913" indent="0">
              <a:buNone/>
              <a:defRPr sz="2100" b="1"/>
            </a:lvl8pPr>
            <a:lvl9pPr marL="4689043" indent="0">
              <a:buNone/>
              <a:defRPr sz="2100" b="1"/>
            </a:lvl9pPr>
          </a:lstStyle>
          <a:p>
            <a:pPr lvl="0"/>
            <a:r>
              <a:rPr lang="vi-VN"/>
              <a:t>Bấm &amp; sửa kiểu tiêu đề</a:t>
            </a:r>
          </a:p>
        </p:txBody>
      </p:sp>
      <p:sp>
        <p:nvSpPr>
          <p:cNvPr id="6" name="Chỗ dành sẵn cho Nội dung 5"/>
          <p:cNvSpPr>
            <a:spLocks noGrp="1"/>
          </p:cNvSpPr>
          <p:nvPr>
            <p:ph sz="quarter" idx="4"/>
          </p:nvPr>
        </p:nvSpPr>
        <p:spPr>
          <a:xfrm>
            <a:off x="6193369" y="2174875"/>
            <a:ext cx="5389033" cy="395128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Chỗ dành sẵn cho Ngày tháng 6"/>
          <p:cNvSpPr>
            <a:spLocks noGrp="1"/>
          </p:cNvSpPr>
          <p:nvPr>
            <p:ph type="dt" sz="half" idx="10"/>
          </p:nvPr>
        </p:nvSpPr>
        <p:spPr/>
        <p:txBody>
          <a:bodyPr/>
          <a:lstStyle/>
          <a:p>
            <a:pPr>
              <a:defRPr/>
            </a:pPr>
            <a:endParaRPr lang="en-US">
              <a:solidFill>
                <a:prstClr val="black">
                  <a:tint val="75000"/>
                </a:prstClr>
              </a:solidFill>
            </a:endParaRPr>
          </a:p>
        </p:txBody>
      </p:sp>
      <p:sp>
        <p:nvSpPr>
          <p:cNvPr id="8" name="Chỗ dành sẵn cho Chân trang 7"/>
          <p:cNvSpPr>
            <a:spLocks noGrp="1"/>
          </p:cNvSpPr>
          <p:nvPr>
            <p:ph type="ftr" sz="quarter" idx="11"/>
          </p:nvPr>
        </p:nvSpPr>
        <p:spPr/>
        <p:txBody>
          <a:bodyPr/>
          <a:lstStyle/>
          <a:p>
            <a:pPr>
              <a:defRPr/>
            </a:pPr>
            <a:endParaRPr lang="en-US">
              <a:solidFill>
                <a:prstClr val="black">
                  <a:tint val="75000"/>
                </a:prstClr>
              </a:solidFill>
            </a:endParaRPr>
          </a:p>
        </p:txBody>
      </p:sp>
      <p:sp>
        <p:nvSpPr>
          <p:cNvPr id="9" name="Chỗ dành sẵn cho Số hiệu Bản chiếu 8"/>
          <p:cNvSpPr>
            <a:spLocks noGrp="1"/>
          </p:cNvSpPr>
          <p:nvPr>
            <p:ph type="sldNum" sz="quarter" idx="12"/>
          </p:nvPr>
        </p:nvSpPr>
        <p:spPr/>
        <p:txBody>
          <a:bodyPr/>
          <a:lstStyle/>
          <a:p>
            <a:fld id="{CCCDA2A4-71C2-4334-8806-2EA154E3DA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19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gày tháng 2"/>
          <p:cNvSpPr>
            <a:spLocks noGrp="1"/>
          </p:cNvSpPr>
          <p:nvPr>
            <p:ph type="dt" sz="half" idx="10"/>
          </p:nvPr>
        </p:nvSpPr>
        <p:spPr/>
        <p:txBody>
          <a:bodyPr/>
          <a:lstStyle/>
          <a:p>
            <a:pPr>
              <a:defRPr/>
            </a:pPr>
            <a:endParaRPr lang="en-US">
              <a:solidFill>
                <a:prstClr val="black">
                  <a:tint val="75000"/>
                </a:prstClr>
              </a:solidFill>
            </a:endParaRPr>
          </a:p>
        </p:txBody>
      </p:sp>
      <p:sp>
        <p:nvSpPr>
          <p:cNvPr id="4" name="Chỗ dành sẵn cho Chân trang 3"/>
          <p:cNvSpPr>
            <a:spLocks noGrp="1"/>
          </p:cNvSpPr>
          <p:nvPr>
            <p:ph type="ftr" sz="quarter" idx="11"/>
          </p:nvPr>
        </p:nvSpPr>
        <p:spPr/>
        <p:txBody>
          <a:bodyPr/>
          <a:lstStyle/>
          <a:p>
            <a:pPr>
              <a:defRPr/>
            </a:pPr>
            <a:endParaRPr lang="en-US">
              <a:solidFill>
                <a:prstClr val="black">
                  <a:tint val="75000"/>
                </a:prstClr>
              </a:solidFill>
            </a:endParaRPr>
          </a:p>
        </p:txBody>
      </p:sp>
      <p:sp>
        <p:nvSpPr>
          <p:cNvPr id="5" name="Chỗ dành sẵn cho Số hiệu Bản chiếu 4"/>
          <p:cNvSpPr>
            <a:spLocks noGrp="1"/>
          </p:cNvSpPr>
          <p:nvPr>
            <p:ph type="sldNum" sz="quarter" idx="12"/>
          </p:nvPr>
        </p:nvSpPr>
        <p:spPr/>
        <p:txBody>
          <a:bodyPr/>
          <a:lstStyle/>
          <a:p>
            <a:fld id="{CCCDA2A4-71C2-4334-8806-2EA154E3DA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637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pPr>
              <a:defRPr/>
            </a:pPr>
            <a:endParaRPr lang="en-US">
              <a:solidFill>
                <a:prstClr val="black">
                  <a:tint val="75000"/>
                </a:prstClr>
              </a:solidFill>
            </a:endParaRPr>
          </a:p>
        </p:txBody>
      </p:sp>
      <p:sp>
        <p:nvSpPr>
          <p:cNvPr id="3" name="Chỗ dành sẵn cho Chân trang 2"/>
          <p:cNvSpPr>
            <a:spLocks noGrp="1"/>
          </p:cNvSpPr>
          <p:nvPr>
            <p:ph type="ftr" sz="quarter" idx="11"/>
          </p:nvPr>
        </p:nvSpPr>
        <p:spPr/>
        <p:txBody>
          <a:bodyPr/>
          <a:lstStyle/>
          <a:p>
            <a:pPr>
              <a:defRPr/>
            </a:pPr>
            <a:endParaRPr lang="en-US">
              <a:solidFill>
                <a:prstClr val="black">
                  <a:tint val="75000"/>
                </a:prstClr>
              </a:solidFill>
            </a:endParaRPr>
          </a:p>
        </p:txBody>
      </p:sp>
      <p:sp>
        <p:nvSpPr>
          <p:cNvPr id="4" name="Chỗ dành sẵn cho Số hiệu Bản chiếu 3"/>
          <p:cNvSpPr>
            <a:spLocks noGrp="1"/>
          </p:cNvSpPr>
          <p:nvPr>
            <p:ph type="sldNum" sz="quarter" idx="12"/>
          </p:nvPr>
        </p:nvSpPr>
        <p:spPr/>
        <p:txBody>
          <a:bodyPr/>
          <a:lstStyle/>
          <a:p>
            <a:fld id="{CCCDA2A4-71C2-4334-8806-2EA154E3DA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10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pPr>
              <a:defRPr/>
            </a:pPr>
            <a:endParaRPr lang="en-US">
              <a:solidFill>
                <a:prstClr val="black">
                  <a:tint val="75000"/>
                </a:prstClr>
              </a:solidFill>
            </a:endParaRPr>
          </a:p>
        </p:txBody>
      </p:sp>
      <p:sp>
        <p:nvSpPr>
          <p:cNvPr id="3" name="Chỗ dành sẵn cho Chân trang 2"/>
          <p:cNvSpPr>
            <a:spLocks noGrp="1"/>
          </p:cNvSpPr>
          <p:nvPr>
            <p:ph type="ftr" sz="quarter" idx="11"/>
          </p:nvPr>
        </p:nvSpPr>
        <p:spPr/>
        <p:txBody>
          <a:bodyPr/>
          <a:lstStyle/>
          <a:p>
            <a:pPr>
              <a:defRPr/>
            </a:pPr>
            <a:endParaRPr lang="en-US">
              <a:solidFill>
                <a:prstClr val="black">
                  <a:tint val="75000"/>
                </a:prstClr>
              </a:solidFill>
            </a:endParaRPr>
          </a:p>
        </p:txBody>
      </p:sp>
      <p:sp>
        <p:nvSpPr>
          <p:cNvPr id="4" name="Chỗ dành sẵn cho Số hiệu Bản chiếu 3"/>
          <p:cNvSpPr>
            <a:spLocks noGrp="1"/>
          </p:cNvSpPr>
          <p:nvPr>
            <p:ph type="sldNum" sz="quarter" idx="12"/>
          </p:nvPr>
        </p:nvSpPr>
        <p:spPr/>
        <p:txBody>
          <a:bodyPr/>
          <a:lstStyle/>
          <a:p>
            <a:fld id="{CCCDA2A4-71C2-4334-8806-2EA154E3DA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863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Trống">
    <p:spTree>
      <p:nvGrpSpPr>
        <p:cNvPr id="1" name=""/>
        <p:cNvGrpSpPr/>
        <p:nvPr/>
      </p:nvGrpSpPr>
      <p:grpSpPr>
        <a:xfrm>
          <a:off x="0" y="0"/>
          <a:ext cx="0" cy="0"/>
          <a:chOff x="0" y="0"/>
          <a:chExt cx="0" cy="0"/>
        </a:xfrm>
      </p:grpSpPr>
      <p:sp>
        <p:nvSpPr>
          <p:cNvPr id="2" name="Chỗ dành sẵn cho Ngày tháng 1"/>
          <p:cNvSpPr>
            <a:spLocks noGrp="1"/>
          </p:cNvSpPr>
          <p:nvPr>
            <p:ph type="dt" sz="half" idx="10"/>
          </p:nvPr>
        </p:nvSpPr>
        <p:spPr/>
        <p:txBody>
          <a:bodyPr/>
          <a:lstStyle/>
          <a:p>
            <a:pPr>
              <a:defRPr/>
            </a:pPr>
            <a:endParaRPr lang="en-US">
              <a:solidFill>
                <a:prstClr val="black">
                  <a:tint val="75000"/>
                </a:prstClr>
              </a:solidFill>
            </a:endParaRPr>
          </a:p>
        </p:txBody>
      </p:sp>
      <p:sp>
        <p:nvSpPr>
          <p:cNvPr id="3" name="Chỗ dành sẵn cho Chân trang 2"/>
          <p:cNvSpPr>
            <a:spLocks noGrp="1"/>
          </p:cNvSpPr>
          <p:nvPr>
            <p:ph type="ftr" sz="quarter" idx="11"/>
          </p:nvPr>
        </p:nvSpPr>
        <p:spPr/>
        <p:txBody>
          <a:bodyPr/>
          <a:lstStyle/>
          <a:p>
            <a:pPr>
              <a:defRPr/>
            </a:pPr>
            <a:endParaRPr lang="en-US">
              <a:solidFill>
                <a:prstClr val="black">
                  <a:tint val="75000"/>
                </a:prstClr>
              </a:solidFill>
            </a:endParaRPr>
          </a:p>
        </p:txBody>
      </p:sp>
      <p:sp>
        <p:nvSpPr>
          <p:cNvPr id="4" name="Chỗ dành sẵn cho Số hiệu Bản chiếu 3"/>
          <p:cNvSpPr>
            <a:spLocks noGrp="1"/>
          </p:cNvSpPr>
          <p:nvPr>
            <p:ph type="sldNum" sz="quarter" idx="12"/>
          </p:nvPr>
        </p:nvSpPr>
        <p:spPr/>
        <p:txBody>
          <a:bodyPr/>
          <a:lstStyle/>
          <a:p>
            <a:fld id="{CCCDA2A4-71C2-4334-8806-2EA154E3DA1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99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ề 1"/>
          <p:cNvSpPr>
            <a:spLocks noGrp="1"/>
          </p:cNvSpPr>
          <p:nvPr>
            <p:ph type="title"/>
          </p:nvPr>
        </p:nvSpPr>
        <p:spPr>
          <a:xfrm>
            <a:off x="609600" y="274638"/>
            <a:ext cx="10972800" cy="1143000"/>
          </a:xfrm>
          <a:prstGeom prst="rect">
            <a:avLst/>
          </a:prstGeom>
        </p:spPr>
        <p:txBody>
          <a:bodyPr vert="horz" lIns="117226" tIns="58613" rIns="117226" bIns="58613" rtlCol="0" anchor="ctr">
            <a:normAutofit/>
          </a:bodyPr>
          <a:lstStyle/>
          <a:p>
            <a:r>
              <a:rPr lang="vi-VN"/>
              <a:t>Bấm &amp; sửa kiểu tiêu đề</a:t>
            </a:r>
          </a:p>
        </p:txBody>
      </p:sp>
      <p:sp>
        <p:nvSpPr>
          <p:cNvPr id="3" name="Chỗ dành sẵn cho Văn bản 2"/>
          <p:cNvSpPr>
            <a:spLocks noGrp="1"/>
          </p:cNvSpPr>
          <p:nvPr>
            <p:ph type="body" idx="1"/>
          </p:nvPr>
        </p:nvSpPr>
        <p:spPr>
          <a:xfrm>
            <a:off x="609600" y="1600200"/>
            <a:ext cx="10972800" cy="4525963"/>
          </a:xfrm>
          <a:prstGeom prst="rect">
            <a:avLst/>
          </a:prstGeom>
        </p:spPr>
        <p:txBody>
          <a:bodyPr vert="horz" lIns="117226" tIns="58613" rIns="117226" bIns="58613"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gày tháng 3"/>
          <p:cNvSpPr>
            <a:spLocks noGrp="1"/>
          </p:cNvSpPr>
          <p:nvPr>
            <p:ph type="dt" sz="half" idx="2"/>
          </p:nvPr>
        </p:nvSpPr>
        <p:spPr>
          <a:xfrm>
            <a:off x="609600" y="6356352"/>
            <a:ext cx="2844800" cy="365125"/>
          </a:xfrm>
          <a:prstGeom prst="rect">
            <a:avLst/>
          </a:prstGeom>
        </p:spPr>
        <p:txBody>
          <a:bodyPr vert="horz" lIns="117226" tIns="58613" rIns="117226" bIns="58613" rtlCol="0" anchor="ctr"/>
          <a:lstStyle>
            <a:lvl1pPr algn="l">
              <a:defRPr sz="15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5" name="Chỗ dành sẵn cho Chân trang 4"/>
          <p:cNvSpPr>
            <a:spLocks noGrp="1"/>
          </p:cNvSpPr>
          <p:nvPr>
            <p:ph type="ftr" sz="quarter" idx="3"/>
          </p:nvPr>
        </p:nvSpPr>
        <p:spPr>
          <a:xfrm>
            <a:off x="4165600" y="6356352"/>
            <a:ext cx="3860800" cy="365125"/>
          </a:xfrm>
          <a:prstGeom prst="rect">
            <a:avLst/>
          </a:prstGeom>
        </p:spPr>
        <p:txBody>
          <a:bodyPr vert="horz" lIns="117226" tIns="58613" rIns="117226" bIns="58613" rtlCol="0" anchor="ctr"/>
          <a:lstStyle>
            <a:lvl1pPr algn="ctr">
              <a:defRPr sz="15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anose="02020603050405020304" pitchFamily="18" charset="0"/>
              <a:cs typeface="Times New Roman" panose="02020603050405020304" pitchFamily="18" charset="0"/>
            </a:endParaRPr>
          </a:p>
        </p:txBody>
      </p:sp>
      <p:sp>
        <p:nvSpPr>
          <p:cNvPr id="6" name="Chỗ dành sẵn cho Số hiệu Bản chiếu 5"/>
          <p:cNvSpPr>
            <a:spLocks noGrp="1"/>
          </p:cNvSpPr>
          <p:nvPr>
            <p:ph type="sldNum" sz="quarter" idx="4"/>
          </p:nvPr>
        </p:nvSpPr>
        <p:spPr>
          <a:xfrm>
            <a:off x="8737600" y="6356352"/>
            <a:ext cx="2844800" cy="365125"/>
          </a:xfrm>
          <a:prstGeom prst="rect">
            <a:avLst/>
          </a:prstGeom>
        </p:spPr>
        <p:txBody>
          <a:bodyPr vert="horz" lIns="117226" tIns="58613" rIns="117226" bIns="58613" rtlCol="0" anchor="ctr"/>
          <a:lstStyle>
            <a:lvl1pPr algn="r">
              <a:defRPr sz="1500">
                <a:solidFill>
                  <a:schemeClr val="tx1">
                    <a:tint val="75000"/>
                  </a:schemeClr>
                </a:solidFill>
              </a:defRPr>
            </a:lvl1pPr>
          </a:lstStyle>
          <a:p>
            <a:pPr eaLnBrk="0" fontAlgn="base" hangingPunct="0">
              <a:spcBef>
                <a:spcPct val="0"/>
              </a:spcBef>
              <a:spcAft>
                <a:spcPct val="0"/>
              </a:spcAft>
            </a:pPr>
            <a:fld id="{CCCDA2A4-71C2-4334-8806-2EA154E3DA16}" type="slidenum">
              <a:rPr lang="en-US" smtClean="0">
                <a:solidFill>
                  <a:prstClr val="black">
                    <a:tint val="75000"/>
                  </a:prstClr>
                </a:solidFill>
                <a:latin typeface="Times New Roman" panose="02020603050405020304" pitchFamily="18" charset="0"/>
                <a:cs typeface="Times New Roman" panose="02020603050405020304" pitchFamily="18" charset="0"/>
              </a:rPr>
              <a:pPr eaLnBrk="0" fontAlgn="base" hangingPunct="0">
                <a:spcBef>
                  <a:spcPct val="0"/>
                </a:spcBef>
                <a:spcAft>
                  <a:spcPct val="0"/>
                </a:spcAft>
              </a:pPr>
              <a:t>‹#›</a:t>
            </a:fld>
            <a:endParaRPr lang="en-US">
              <a:solidFill>
                <a:prstClr val="black">
                  <a:tint val="7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970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8" r:id="rId8"/>
    <p:sldLayoutId id="2147483687" r:id="rId9"/>
    <p:sldLayoutId id="2147483686" r:id="rId10"/>
    <p:sldLayoutId id="2147483668" r:id="rId11"/>
    <p:sldLayoutId id="2147483669" r:id="rId12"/>
    <p:sldLayoutId id="2147483670" r:id="rId13"/>
    <p:sldLayoutId id="2147483671" r:id="rId14"/>
    <p:sldLayoutId id="2147483672" r:id="rId15"/>
    <p:sldLayoutId id="2147483673" r:id="rId16"/>
  </p:sldLayoutIdLst>
  <p:txStyles>
    <p:titleStyle>
      <a:lvl1pPr algn="ctr" defTabSz="1172261" rtl="0" eaLnBrk="1" latinLnBrk="0" hangingPunct="1">
        <a:spcBef>
          <a:spcPct val="0"/>
        </a:spcBef>
        <a:buNone/>
        <a:defRPr sz="5600" kern="1200">
          <a:solidFill>
            <a:schemeClr val="tx1"/>
          </a:solidFill>
          <a:latin typeface="+mj-lt"/>
          <a:ea typeface="+mj-ea"/>
          <a:cs typeface="+mj-cs"/>
        </a:defRPr>
      </a:lvl1pPr>
    </p:titleStyle>
    <p:bodyStyle>
      <a:lvl1pPr marL="439598" indent="-439598" algn="l" defTabSz="1172261"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2462" indent="-366332" algn="l" defTabSz="1172261"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5326" indent="-293065" algn="l" defTabSz="1172261"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1456"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3758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vi-VN"/>
      </a:defPPr>
      <a:lvl1pPr marL="0" algn="l" defTabSz="1172261" rtl="0" eaLnBrk="1" latinLnBrk="0" hangingPunct="1">
        <a:defRPr sz="2300" kern="1200">
          <a:solidFill>
            <a:schemeClr val="tx1"/>
          </a:solidFill>
          <a:latin typeface="+mn-lt"/>
          <a:ea typeface="+mn-ea"/>
          <a:cs typeface="+mn-cs"/>
        </a:defRPr>
      </a:lvl1pPr>
      <a:lvl2pPr marL="586130" algn="l" defTabSz="1172261" rtl="0" eaLnBrk="1" latinLnBrk="0" hangingPunct="1">
        <a:defRPr sz="2300" kern="1200">
          <a:solidFill>
            <a:schemeClr val="tx1"/>
          </a:solidFill>
          <a:latin typeface="+mn-lt"/>
          <a:ea typeface="+mn-ea"/>
          <a:cs typeface="+mn-cs"/>
        </a:defRPr>
      </a:lvl2pPr>
      <a:lvl3pPr marL="1172261" algn="l" defTabSz="1172261" rtl="0" eaLnBrk="1" latinLnBrk="0" hangingPunct="1">
        <a:defRPr sz="2300" kern="1200">
          <a:solidFill>
            <a:schemeClr val="tx1"/>
          </a:solidFill>
          <a:latin typeface="+mn-lt"/>
          <a:ea typeface="+mn-ea"/>
          <a:cs typeface="+mn-cs"/>
        </a:defRPr>
      </a:lvl3pPr>
      <a:lvl4pPr marL="1758391" algn="l" defTabSz="1172261" rtl="0" eaLnBrk="1" latinLnBrk="0" hangingPunct="1">
        <a:defRPr sz="2300" kern="1200">
          <a:solidFill>
            <a:schemeClr val="tx1"/>
          </a:solidFill>
          <a:latin typeface="+mn-lt"/>
          <a:ea typeface="+mn-ea"/>
          <a:cs typeface="+mn-cs"/>
        </a:defRPr>
      </a:lvl4pPr>
      <a:lvl5pPr marL="2344522" algn="l" defTabSz="1172261" rtl="0" eaLnBrk="1" latinLnBrk="0" hangingPunct="1">
        <a:defRPr sz="2300" kern="1200">
          <a:solidFill>
            <a:schemeClr val="tx1"/>
          </a:solidFill>
          <a:latin typeface="+mn-lt"/>
          <a:ea typeface="+mn-ea"/>
          <a:cs typeface="+mn-cs"/>
        </a:defRPr>
      </a:lvl5pPr>
      <a:lvl6pPr marL="2930652" algn="l" defTabSz="1172261" rtl="0" eaLnBrk="1" latinLnBrk="0" hangingPunct="1">
        <a:defRPr sz="2300" kern="1200">
          <a:solidFill>
            <a:schemeClr val="tx1"/>
          </a:solidFill>
          <a:latin typeface="+mn-lt"/>
          <a:ea typeface="+mn-ea"/>
          <a:cs typeface="+mn-cs"/>
        </a:defRPr>
      </a:lvl6pPr>
      <a:lvl7pPr marL="3516782" algn="l" defTabSz="1172261" rtl="0" eaLnBrk="1" latinLnBrk="0" hangingPunct="1">
        <a:defRPr sz="2300" kern="1200">
          <a:solidFill>
            <a:schemeClr val="tx1"/>
          </a:solidFill>
          <a:latin typeface="+mn-lt"/>
          <a:ea typeface="+mn-ea"/>
          <a:cs typeface="+mn-cs"/>
        </a:defRPr>
      </a:lvl7pPr>
      <a:lvl8pPr marL="4102913" algn="l" defTabSz="1172261" rtl="0" eaLnBrk="1" latinLnBrk="0" hangingPunct="1">
        <a:defRPr sz="2300" kern="1200">
          <a:solidFill>
            <a:schemeClr val="tx1"/>
          </a:solidFill>
          <a:latin typeface="+mn-lt"/>
          <a:ea typeface="+mn-ea"/>
          <a:cs typeface="+mn-cs"/>
        </a:defRPr>
      </a:lvl8pPr>
      <a:lvl9pPr marL="4689043" algn="l" defTabSz="1172261"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85" tIns="58437" rIns="116885" bIns="58437"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6"/>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6885" tIns="58437" rIns="116885" bIns="584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2" name="Rectangle 4"/>
          <p:cNvSpPr>
            <a:spLocks noGrp="1" noChangeArrowheads="1"/>
          </p:cNvSpPr>
          <p:nvPr>
            <p:ph type="dt" sz="half" idx="2"/>
          </p:nvPr>
        </p:nvSpPr>
        <p:spPr bwMode="auto">
          <a:xfrm>
            <a:off x="609600" y="6246284"/>
            <a:ext cx="2844800" cy="476249"/>
          </a:xfrm>
          <a:prstGeom prst="rect">
            <a:avLst/>
          </a:prstGeom>
          <a:noFill/>
          <a:ln w="9525">
            <a:noFill/>
            <a:miter lim="800000"/>
            <a:headEnd/>
            <a:tailEnd/>
          </a:ln>
          <a:effectLst/>
        </p:spPr>
        <p:txBody>
          <a:bodyPr vert="horz" wrap="square" lIns="116885" tIns="58437" rIns="116885" bIns="58437" numCol="1" anchor="t" anchorCtr="0" compatLnSpc="1">
            <a:prstTxWarp prst="textNoShape">
              <a:avLst/>
            </a:prstTxWarp>
          </a:bodyPr>
          <a:lstStyle>
            <a:lvl1pPr>
              <a:defRPr sz="1800" baseline="0">
                <a:solidFill>
                  <a:schemeClr val="tx1"/>
                </a:solidFill>
                <a:latin typeface="+mn-lt"/>
                <a:cs typeface="+mn-cs"/>
              </a:defRPr>
            </a:lvl1pPr>
          </a:lstStyle>
          <a:p>
            <a:pPr defTabSz="1168783" fontAlgn="base">
              <a:spcBef>
                <a:spcPct val="0"/>
              </a:spcBef>
              <a:spcAft>
                <a:spcPct val="0"/>
              </a:spcAft>
              <a:defRPr/>
            </a:pPr>
            <a:fld id="{C6D421D9-C98E-4606-AA9E-45742CE38363}" type="datetimeFigureOut">
              <a:rPr lang="en-US">
                <a:solidFill>
                  <a:srgbClr val="000000"/>
                </a:solidFill>
              </a:rPr>
              <a:pPr defTabSz="1168783" fontAlgn="base">
                <a:spcBef>
                  <a:spcPct val="0"/>
                </a:spcBef>
                <a:spcAft>
                  <a:spcPct val="0"/>
                </a:spcAft>
                <a:defRPr/>
              </a:pPr>
              <a:t>3/31/2023</a:t>
            </a:fld>
            <a:endParaRPr lang="en-US">
              <a:solidFill>
                <a:srgbClr val="000000"/>
              </a:solidFill>
            </a:endParaRPr>
          </a:p>
        </p:txBody>
      </p:sp>
      <p:sp>
        <p:nvSpPr>
          <p:cNvPr id="78853" name="Rectangle 5"/>
          <p:cNvSpPr>
            <a:spLocks noGrp="1" noChangeArrowheads="1"/>
          </p:cNvSpPr>
          <p:nvPr>
            <p:ph type="ftr" sz="quarter" idx="3"/>
          </p:nvPr>
        </p:nvSpPr>
        <p:spPr bwMode="auto">
          <a:xfrm>
            <a:off x="4165600" y="6246284"/>
            <a:ext cx="3860800" cy="476249"/>
          </a:xfrm>
          <a:prstGeom prst="rect">
            <a:avLst/>
          </a:prstGeom>
          <a:noFill/>
          <a:ln w="9525">
            <a:noFill/>
            <a:miter lim="800000"/>
            <a:headEnd/>
            <a:tailEnd/>
          </a:ln>
          <a:effectLst/>
        </p:spPr>
        <p:txBody>
          <a:bodyPr vert="horz" wrap="square" lIns="116885" tIns="58437" rIns="116885" bIns="58437" numCol="1" anchor="t" anchorCtr="0" compatLnSpc="1">
            <a:prstTxWarp prst="textNoShape">
              <a:avLst/>
            </a:prstTxWarp>
          </a:bodyPr>
          <a:lstStyle>
            <a:lvl1pPr algn="ctr">
              <a:defRPr sz="1800" baseline="0">
                <a:solidFill>
                  <a:schemeClr val="tx1"/>
                </a:solidFill>
                <a:latin typeface="+mn-lt"/>
                <a:cs typeface="+mn-cs"/>
              </a:defRPr>
            </a:lvl1pPr>
          </a:lstStyle>
          <a:p>
            <a:pPr defTabSz="1168783" fontAlgn="base">
              <a:spcBef>
                <a:spcPct val="0"/>
              </a:spcBef>
              <a:spcAft>
                <a:spcPct val="0"/>
              </a:spcAft>
              <a:defRPr/>
            </a:pPr>
            <a:endParaRPr lang="en-US">
              <a:solidFill>
                <a:srgbClr val="000000"/>
              </a:solidFill>
            </a:endParaRPr>
          </a:p>
        </p:txBody>
      </p:sp>
      <p:sp>
        <p:nvSpPr>
          <p:cNvPr id="78854" name="Rectangle 6"/>
          <p:cNvSpPr>
            <a:spLocks noGrp="1" noChangeArrowheads="1"/>
          </p:cNvSpPr>
          <p:nvPr>
            <p:ph type="sldNum" sz="quarter" idx="4"/>
          </p:nvPr>
        </p:nvSpPr>
        <p:spPr bwMode="auto">
          <a:xfrm>
            <a:off x="8737600" y="6246284"/>
            <a:ext cx="2844800" cy="476249"/>
          </a:xfrm>
          <a:prstGeom prst="rect">
            <a:avLst/>
          </a:prstGeom>
          <a:noFill/>
          <a:ln w="9525">
            <a:noFill/>
            <a:miter lim="800000"/>
            <a:headEnd/>
            <a:tailEnd/>
          </a:ln>
          <a:effectLst/>
        </p:spPr>
        <p:txBody>
          <a:bodyPr vert="horz" wrap="square" lIns="116885" tIns="58437" rIns="116885" bIns="58437" numCol="1" anchor="t" anchorCtr="0" compatLnSpc="1">
            <a:prstTxWarp prst="textNoShape">
              <a:avLst/>
            </a:prstTxWarp>
          </a:bodyPr>
          <a:lstStyle>
            <a:lvl1pPr algn="r">
              <a:defRPr sz="1800" baseline="0">
                <a:solidFill>
                  <a:schemeClr val="tx1"/>
                </a:solidFill>
                <a:latin typeface="+mn-lt"/>
                <a:cs typeface="+mn-cs"/>
              </a:defRPr>
            </a:lvl1pPr>
          </a:lstStyle>
          <a:p>
            <a:pPr defTabSz="1168783" fontAlgn="base">
              <a:spcBef>
                <a:spcPct val="0"/>
              </a:spcBef>
              <a:spcAft>
                <a:spcPct val="0"/>
              </a:spcAft>
              <a:defRPr/>
            </a:pPr>
            <a:fld id="{086031E0-C97C-4FA4-BC3E-DE9F91084312}" type="slidenum">
              <a:rPr lang="en-US">
                <a:solidFill>
                  <a:srgbClr val="000000"/>
                </a:solidFill>
              </a:rPr>
              <a:pPr defTabSz="1168783"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95851057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5600">
          <a:solidFill>
            <a:schemeClr val="tx2"/>
          </a:solidFill>
          <a:latin typeface="+mj-lt"/>
          <a:ea typeface="+mj-ea"/>
          <a:cs typeface="+mj-cs"/>
        </a:defRPr>
      </a:lvl1pPr>
      <a:lvl2pPr algn="ctr" rtl="0" eaLnBrk="0" fontAlgn="base" hangingPunct="0">
        <a:spcBef>
          <a:spcPct val="0"/>
        </a:spcBef>
        <a:spcAft>
          <a:spcPct val="0"/>
        </a:spcAft>
        <a:defRPr sz="5600">
          <a:solidFill>
            <a:schemeClr val="tx2"/>
          </a:solidFill>
          <a:latin typeface="Arial" charset="0"/>
        </a:defRPr>
      </a:lvl2pPr>
      <a:lvl3pPr algn="ctr" rtl="0" eaLnBrk="0" fontAlgn="base" hangingPunct="0">
        <a:spcBef>
          <a:spcPct val="0"/>
        </a:spcBef>
        <a:spcAft>
          <a:spcPct val="0"/>
        </a:spcAft>
        <a:defRPr sz="5600">
          <a:solidFill>
            <a:schemeClr val="tx2"/>
          </a:solidFill>
          <a:latin typeface="Arial" charset="0"/>
        </a:defRPr>
      </a:lvl3pPr>
      <a:lvl4pPr algn="ctr" rtl="0" eaLnBrk="0" fontAlgn="base" hangingPunct="0">
        <a:spcBef>
          <a:spcPct val="0"/>
        </a:spcBef>
        <a:spcAft>
          <a:spcPct val="0"/>
        </a:spcAft>
        <a:defRPr sz="5600">
          <a:solidFill>
            <a:schemeClr val="tx2"/>
          </a:solidFill>
          <a:latin typeface="Arial" charset="0"/>
        </a:defRPr>
      </a:lvl4pPr>
      <a:lvl5pPr algn="ctr" rtl="0" eaLnBrk="0" fontAlgn="base" hangingPunct="0">
        <a:spcBef>
          <a:spcPct val="0"/>
        </a:spcBef>
        <a:spcAft>
          <a:spcPct val="0"/>
        </a:spcAft>
        <a:defRPr sz="5600">
          <a:solidFill>
            <a:schemeClr val="tx2"/>
          </a:solidFill>
          <a:latin typeface="Arial" charset="0"/>
        </a:defRPr>
      </a:lvl5pPr>
      <a:lvl6pPr marL="584402" algn="ctr" rtl="0" fontAlgn="base">
        <a:spcBef>
          <a:spcPct val="0"/>
        </a:spcBef>
        <a:spcAft>
          <a:spcPct val="0"/>
        </a:spcAft>
        <a:defRPr sz="5600">
          <a:solidFill>
            <a:schemeClr val="tx2"/>
          </a:solidFill>
          <a:latin typeface="Arial" charset="0"/>
        </a:defRPr>
      </a:lvl6pPr>
      <a:lvl7pPr marL="1168783" algn="ctr" rtl="0" fontAlgn="base">
        <a:spcBef>
          <a:spcPct val="0"/>
        </a:spcBef>
        <a:spcAft>
          <a:spcPct val="0"/>
        </a:spcAft>
        <a:defRPr sz="5600">
          <a:solidFill>
            <a:schemeClr val="tx2"/>
          </a:solidFill>
          <a:latin typeface="Arial" charset="0"/>
        </a:defRPr>
      </a:lvl7pPr>
      <a:lvl8pPr marL="1753164" algn="ctr" rtl="0" fontAlgn="base">
        <a:spcBef>
          <a:spcPct val="0"/>
        </a:spcBef>
        <a:spcAft>
          <a:spcPct val="0"/>
        </a:spcAft>
        <a:defRPr sz="5600">
          <a:solidFill>
            <a:schemeClr val="tx2"/>
          </a:solidFill>
          <a:latin typeface="Arial" charset="0"/>
        </a:defRPr>
      </a:lvl8pPr>
      <a:lvl9pPr marL="2337571" algn="ctr" rtl="0" fontAlgn="base">
        <a:spcBef>
          <a:spcPct val="0"/>
        </a:spcBef>
        <a:spcAft>
          <a:spcPct val="0"/>
        </a:spcAft>
        <a:defRPr sz="5600">
          <a:solidFill>
            <a:schemeClr val="tx2"/>
          </a:solidFill>
          <a:latin typeface="Arial" charset="0"/>
        </a:defRPr>
      </a:lvl9pPr>
    </p:titleStyle>
    <p:bodyStyle>
      <a:lvl1pPr marL="438277" indent="-438277" algn="l" rtl="0" eaLnBrk="0" fontAlgn="base" hangingPunct="0">
        <a:spcBef>
          <a:spcPct val="20000"/>
        </a:spcBef>
        <a:spcAft>
          <a:spcPct val="0"/>
        </a:spcAft>
        <a:buChar char="•"/>
        <a:defRPr sz="4100">
          <a:solidFill>
            <a:schemeClr val="tx1"/>
          </a:solidFill>
          <a:latin typeface="+mn-lt"/>
          <a:ea typeface="+mn-ea"/>
          <a:cs typeface="+mn-cs"/>
        </a:defRPr>
      </a:lvl1pPr>
      <a:lvl2pPr marL="949627" indent="-365264" algn="l" rtl="0" eaLnBrk="0" fontAlgn="base" hangingPunct="0">
        <a:spcBef>
          <a:spcPct val="20000"/>
        </a:spcBef>
        <a:spcAft>
          <a:spcPct val="0"/>
        </a:spcAft>
        <a:buChar char="–"/>
        <a:defRPr sz="3600">
          <a:solidFill>
            <a:schemeClr val="tx1"/>
          </a:solidFill>
          <a:latin typeface="+mn-lt"/>
        </a:defRPr>
      </a:lvl2pPr>
      <a:lvl3pPr marL="1460958" indent="-292205" algn="l" rtl="0" eaLnBrk="0" fontAlgn="base" hangingPunct="0">
        <a:spcBef>
          <a:spcPct val="20000"/>
        </a:spcBef>
        <a:spcAft>
          <a:spcPct val="0"/>
        </a:spcAft>
        <a:buChar char="•"/>
        <a:defRPr sz="3100">
          <a:solidFill>
            <a:schemeClr val="tx1"/>
          </a:solidFill>
          <a:latin typeface="+mn-lt"/>
        </a:defRPr>
      </a:lvl3pPr>
      <a:lvl4pPr marL="2045366" indent="-292205" algn="l" rtl="0" eaLnBrk="0" fontAlgn="base" hangingPunct="0">
        <a:spcBef>
          <a:spcPct val="20000"/>
        </a:spcBef>
        <a:spcAft>
          <a:spcPct val="0"/>
        </a:spcAft>
        <a:buChar char="–"/>
        <a:defRPr sz="2600">
          <a:solidFill>
            <a:schemeClr val="tx1"/>
          </a:solidFill>
          <a:latin typeface="+mn-lt"/>
        </a:defRPr>
      </a:lvl4pPr>
      <a:lvl5pPr marL="2629777" indent="-292205" algn="l" rtl="0" eaLnBrk="0" fontAlgn="base" hangingPunct="0">
        <a:spcBef>
          <a:spcPct val="20000"/>
        </a:spcBef>
        <a:spcAft>
          <a:spcPct val="0"/>
        </a:spcAft>
        <a:buChar char="»"/>
        <a:defRPr sz="2600">
          <a:solidFill>
            <a:schemeClr val="tx1"/>
          </a:solidFill>
          <a:latin typeface="+mn-lt"/>
        </a:defRPr>
      </a:lvl5pPr>
      <a:lvl6pPr marL="3214164" indent="-292205" algn="l" rtl="0" fontAlgn="base">
        <a:spcBef>
          <a:spcPct val="20000"/>
        </a:spcBef>
        <a:spcAft>
          <a:spcPct val="0"/>
        </a:spcAft>
        <a:buChar char="»"/>
        <a:defRPr sz="2600">
          <a:solidFill>
            <a:schemeClr val="tx1"/>
          </a:solidFill>
          <a:latin typeface="+mn-lt"/>
        </a:defRPr>
      </a:lvl6pPr>
      <a:lvl7pPr marL="3798548" indent="-292205" algn="l" rtl="0" fontAlgn="base">
        <a:spcBef>
          <a:spcPct val="20000"/>
        </a:spcBef>
        <a:spcAft>
          <a:spcPct val="0"/>
        </a:spcAft>
        <a:buChar char="»"/>
        <a:defRPr sz="2600">
          <a:solidFill>
            <a:schemeClr val="tx1"/>
          </a:solidFill>
          <a:latin typeface="+mn-lt"/>
        </a:defRPr>
      </a:lvl7pPr>
      <a:lvl8pPr marL="4382939" indent="-292205" algn="l" rtl="0" fontAlgn="base">
        <a:spcBef>
          <a:spcPct val="20000"/>
        </a:spcBef>
        <a:spcAft>
          <a:spcPct val="0"/>
        </a:spcAft>
        <a:buChar char="»"/>
        <a:defRPr sz="2600">
          <a:solidFill>
            <a:schemeClr val="tx1"/>
          </a:solidFill>
          <a:latin typeface="+mn-lt"/>
        </a:defRPr>
      </a:lvl8pPr>
      <a:lvl9pPr marL="4967291" indent="-292205" algn="l" rtl="0" fontAlgn="base">
        <a:spcBef>
          <a:spcPct val="20000"/>
        </a:spcBef>
        <a:spcAft>
          <a:spcPct val="0"/>
        </a:spcAft>
        <a:buChar char="»"/>
        <a:defRPr sz="2600">
          <a:solidFill>
            <a:schemeClr val="tx1"/>
          </a:solidFill>
          <a:latin typeface="+mn-lt"/>
        </a:defRPr>
      </a:lvl9pPr>
    </p:bodyStyle>
    <p:otherStyle>
      <a:defPPr>
        <a:defRPr lang="en-US"/>
      </a:defPPr>
      <a:lvl1pPr marL="0" algn="l" defTabSz="1168783" rtl="0" eaLnBrk="1" latinLnBrk="0" hangingPunct="1">
        <a:defRPr sz="2300" kern="1200">
          <a:solidFill>
            <a:schemeClr val="tx1"/>
          </a:solidFill>
          <a:latin typeface="+mn-lt"/>
          <a:ea typeface="+mn-ea"/>
          <a:cs typeface="+mn-cs"/>
        </a:defRPr>
      </a:lvl1pPr>
      <a:lvl2pPr marL="584402" algn="l" defTabSz="1168783" rtl="0" eaLnBrk="1" latinLnBrk="0" hangingPunct="1">
        <a:defRPr sz="2300" kern="1200">
          <a:solidFill>
            <a:schemeClr val="tx1"/>
          </a:solidFill>
          <a:latin typeface="+mn-lt"/>
          <a:ea typeface="+mn-ea"/>
          <a:cs typeface="+mn-cs"/>
        </a:defRPr>
      </a:lvl2pPr>
      <a:lvl3pPr marL="1168783" algn="l" defTabSz="1168783" rtl="0" eaLnBrk="1" latinLnBrk="0" hangingPunct="1">
        <a:defRPr sz="2300" kern="1200">
          <a:solidFill>
            <a:schemeClr val="tx1"/>
          </a:solidFill>
          <a:latin typeface="+mn-lt"/>
          <a:ea typeface="+mn-ea"/>
          <a:cs typeface="+mn-cs"/>
        </a:defRPr>
      </a:lvl3pPr>
      <a:lvl4pPr marL="1753164" algn="l" defTabSz="1168783" rtl="0" eaLnBrk="1" latinLnBrk="0" hangingPunct="1">
        <a:defRPr sz="2300" kern="1200">
          <a:solidFill>
            <a:schemeClr val="tx1"/>
          </a:solidFill>
          <a:latin typeface="+mn-lt"/>
          <a:ea typeface="+mn-ea"/>
          <a:cs typeface="+mn-cs"/>
        </a:defRPr>
      </a:lvl4pPr>
      <a:lvl5pPr marL="2337571" algn="l" defTabSz="1168783" rtl="0" eaLnBrk="1" latinLnBrk="0" hangingPunct="1">
        <a:defRPr sz="2300" kern="1200">
          <a:solidFill>
            <a:schemeClr val="tx1"/>
          </a:solidFill>
          <a:latin typeface="+mn-lt"/>
          <a:ea typeface="+mn-ea"/>
          <a:cs typeface="+mn-cs"/>
        </a:defRPr>
      </a:lvl5pPr>
      <a:lvl6pPr marL="2921957" algn="l" defTabSz="1168783" rtl="0" eaLnBrk="1" latinLnBrk="0" hangingPunct="1">
        <a:defRPr sz="2300" kern="1200">
          <a:solidFill>
            <a:schemeClr val="tx1"/>
          </a:solidFill>
          <a:latin typeface="+mn-lt"/>
          <a:ea typeface="+mn-ea"/>
          <a:cs typeface="+mn-cs"/>
        </a:defRPr>
      </a:lvl6pPr>
      <a:lvl7pPr marL="3506323" algn="l" defTabSz="1168783" rtl="0" eaLnBrk="1" latinLnBrk="0" hangingPunct="1">
        <a:defRPr sz="2300" kern="1200">
          <a:solidFill>
            <a:schemeClr val="tx1"/>
          </a:solidFill>
          <a:latin typeface="+mn-lt"/>
          <a:ea typeface="+mn-ea"/>
          <a:cs typeface="+mn-cs"/>
        </a:defRPr>
      </a:lvl7pPr>
      <a:lvl8pPr marL="4090745" algn="l" defTabSz="1168783" rtl="0" eaLnBrk="1" latinLnBrk="0" hangingPunct="1">
        <a:defRPr sz="2300" kern="1200">
          <a:solidFill>
            <a:schemeClr val="tx1"/>
          </a:solidFill>
          <a:latin typeface="+mn-lt"/>
          <a:ea typeface="+mn-ea"/>
          <a:cs typeface="+mn-cs"/>
        </a:defRPr>
      </a:lvl8pPr>
      <a:lvl9pPr marL="4675135" algn="l" defTabSz="1168783"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9.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10.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1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1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8.xml"/><Relationship Id="rId3" Type="http://schemas.openxmlformats.org/officeDocument/2006/relationships/image" Target="../media/image7.png"/><Relationship Id="rId7" Type="http://schemas.openxmlformats.org/officeDocument/2006/relationships/image" Target="../media/image12.emf"/><Relationship Id="rId12" Type="http://schemas.openxmlformats.org/officeDocument/2006/relationships/customXml" Target="../ink/ink7.xml"/><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customXml" Target="../ink/ink2.xml"/><Relationship Id="rId11" Type="http://schemas.openxmlformats.org/officeDocument/2006/relationships/customXml" Target="../ink/ink6.xml"/><Relationship Id="rId5" Type="http://schemas.openxmlformats.org/officeDocument/2006/relationships/image" Target="../media/image11.emf"/><Relationship Id="rId15" Type="http://schemas.openxmlformats.org/officeDocument/2006/relationships/customXml" Target="../ink/ink10.xml"/><Relationship Id="rId10" Type="http://schemas.openxmlformats.org/officeDocument/2006/relationships/customXml" Target="../ink/ink5.xml"/><Relationship Id="rId4" Type="http://schemas.openxmlformats.org/officeDocument/2006/relationships/customXml" Target="../ink/ink1.xml"/><Relationship Id="rId9" Type="http://schemas.openxmlformats.org/officeDocument/2006/relationships/customXml" Target="../ink/ink4.xml"/><Relationship Id="rId14" Type="http://schemas.openxmlformats.org/officeDocument/2006/relationships/customXml" Target="../ink/ink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13.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14.xml"/><Relationship Id="rId5" Type="http://schemas.openxmlformats.org/officeDocument/2006/relationships/image" Target="../media/image8.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15.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hoa\HINH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121"/>
          <p:cNvSpPr>
            <a:spLocks noChangeArrowheads="1" noChangeShapeType="1" noTextEdit="1"/>
          </p:cNvSpPr>
          <p:nvPr/>
        </p:nvSpPr>
        <p:spPr bwMode="auto">
          <a:xfrm>
            <a:off x="2664485" y="250508"/>
            <a:ext cx="7061200" cy="1158240"/>
          </a:xfrm>
          <a:prstGeom prst="rect">
            <a:avLst/>
          </a:prstGeom>
        </p:spPr>
        <p:txBody>
          <a:bodyPr wrap="none" lIns="117221" tIns="58610" rIns="117221" bIns="58610" fromWordArt="1">
            <a:prstTxWarp prst="textPlain">
              <a:avLst>
                <a:gd name="adj" fmla="val 50492"/>
              </a:avLst>
            </a:prstTxWarp>
          </a:bodyPr>
          <a:lstStyle/>
          <a:p>
            <a:pPr algn="ctr" eaLnBrk="0" fontAlgn="base" hangingPunct="0">
              <a:spcBef>
                <a:spcPct val="0"/>
              </a:spcBef>
              <a:spcAft>
                <a:spcPct val="0"/>
              </a:spcAft>
            </a:pPr>
            <a:r>
              <a:rPr lang="en-US" sz="4600" b="1" kern="10" dirty="0" err="1">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Phòng</a:t>
            </a:r>
            <a:r>
              <a:rPr lang="en-US" sz="4600" b="1" kern="10" dirty="0">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 GD&amp;ĐT </a:t>
            </a:r>
            <a:r>
              <a:rPr lang="en-US" sz="4600" b="1" kern="10" dirty="0" err="1">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quận</a:t>
            </a:r>
            <a:r>
              <a:rPr lang="en-US" sz="4600" b="1" kern="10" dirty="0">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 Long </a:t>
            </a:r>
            <a:r>
              <a:rPr lang="en-US" sz="4600" b="1" kern="10" dirty="0" err="1">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Biên</a:t>
            </a:r>
            <a:endParaRPr lang="en-US" sz="4600" b="1" kern="10" dirty="0">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endParaRPr>
          </a:p>
          <a:p>
            <a:pPr algn="ctr" eaLnBrk="0" fontAlgn="base" hangingPunct="0">
              <a:spcBef>
                <a:spcPct val="0"/>
              </a:spcBef>
              <a:spcAft>
                <a:spcPct val="0"/>
              </a:spcAft>
            </a:pPr>
            <a:r>
              <a:rPr lang="en-US" sz="4600" b="1" kern="10" dirty="0" err="1">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Trường</a:t>
            </a:r>
            <a:r>
              <a:rPr lang="en-US" sz="4600" b="1" kern="10" dirty="0">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 </a:t>
            </a:r>
            <a:r>
              <a:rPr lang="en-US" sz="4600" b="1" kern="10" dirty="0" err="1">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Tiểu</a:t>
            </a:r>
            <a:r>
              <a:rPr lang="en-US" sz="4600" b="1" kern="10" dirty="0">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 </a:t>
            </a:r>
            <a:r>
              <a:rPr lang="en-US" sz="4600" b="1" kern="10" dirty="0" err="1">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học</a:t>
            </a:r>
            <a:r>
              <a:rPr lang="en-US" sz="4600" b="1" kern="10" dirty="0">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 </a:t>
            </a:r>
            <a:r>
              <a:rPr lang="en-US" sz="4600" b="1" kern="10" dirty="0" err="1">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Phúc</a:t>
            </a:r>
            <a:r>
              <a:rPr lang="en-US" sz="4600" b="1" kern="10" dirty="0">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 </a:t>
            </a:r>
            <a:r>
              <a:rPr lang="en-US" sz="4600" b="1" kern="10" dirty="0" err="1">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Lợi</a:t>
            </a:r>
            <a:endParaRPr lang="vi-VN" sz="4600" b="1" kern="10" dirty="0">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endParaRPr>
          </a:p>
        </p:txBody>
      </p:sp>
      <p:sp>
        <p:nvSpPr>
          <p:cNvPr id="8" name="WordArt 121">
            <a:extLst>
              <a:ext uri="{FF2B5EF4-FFF2-40B4-BE49-F238E27FC236}">
                <a16:creationId xmlns:a16="http://schemas.microsoft.com/office/drawing/2014/main" id="{53598CB1-EAF5-7EC1-83A1-F6C4A036D8D0}"/>
              </a:ext>
            </a:extLst>
          </p:cNvPr>
          <p:cNvSpPr>
            <a:spLocks noChangeArrowheads="1" noChangeShapeType="1" noTextEdit="1"/>
          </p:cNvSpPr>
          <p:nvPr/>
        </p:nvSpPr>
        <p:spPr bwMode="auto">
          <a:xfrm>
            <a:off x="2896194" y="2067236"/>
            <a:ext cx="7061200" cy="1158240"/>
          </a:xfrm>
          <a:prstGeom prst="rect">
            <a:avLst/>
          </a:prstGeom>
        </p:spPr>
        <p:txBody>
          <a:bodyPr wrap="none" lIns="117221" tIns="58610" rIns="117221" bIns="58610" fromWordArt="1">
            <a:prstTxWarp prst="textPlain">
              <a:avLst>
                <a:gd name="adj" fmla="val 50222"/>
              </a:avLst>
            </a:prstTxWarp>
          </a:bodyPr>
          <a:lstStyle/>
          <a:p>
            <a:pPr algn="ctr" eaLnBrk="0" fontAlgn="base" hangingPunct="0">
              <a:spcBef>
                <a:spcPct val="0"/>
              </a:spcBef>
              <a:spcAft>
                <a:spcPct val="0"/>
              </a:spcAft>
            </a:pPr>
            <a:r>
              <a:rPr lang="vi-VN" sz="4600" b="1" kern="10" dirty="0">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Luyện từ và câu</a:t>
            </a:r>
            <a:r>
              <a:rPr lang="en-US" sz="4600" b="1" kern="10" dirty="0">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 </a:t>
            </a:r>
            <a:endParaRPr lang="vi-VN" sz="4600" b="1" kern="10" dirty="0">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endParaRPr>
          </a:p>
        </p:txBody>
      </p:sp>
      <p:sp>
        <p:nvSpPr>
          <p:cNvPr id="9" name="文本框 17">
            <a:extLst>
              <a:ext uri="{FF2B5EF4-FFF2-40B4-BE49-F238E27FC236}">
                <a16:creationId xmlns:a16="http://schemas.microsoft.com/office/drawing/2014/main" id="{1237E4BF-FE6A-B58D-E607-11891090132F}"/>
              </a:ext>
            </a:extLst>
          </p:cNvPr>
          <p:cNvSpPr txBox="1"/>
          <p:nvPr/>
        </p:nvSpPr>
        <p:spPr>
          <a:xfrm>
            <a:off x="2793934" y="3502389"/>
            <a:ext cx="7800975" cy="1538883"/>
          </a:xfrm>
          <a:prstGeom prst="rect">
            <a:avLst/>
          </a:prstGeom>
          <a:noFill/>
        </p:spPr>
        <p:txBody>
          <a:bodyPr wrap="square" rtlCol="0">
            <a:spAutoFit/>
          </a:bodyPr>
          <a:lstStyle/>
          <a:p>
            <a:pPr algn="ctr"/>
            <a:r>
              <a:rPr lang="vi-VN" altLang="zh-CN" sz="5400" dirty="0">
                <a:solidFill>
                  <a:srgbClr val="FF0000"/>
                </a:solidFill>
                <a:latin typeface="+mj-lt"/>
                <a:ea typeface="Arial Unicode MS" pitchFamily="34" charset="-128"/>
                <a:cs typeface="Arial Unicode MS" pitchFamily="34" charset="-128"/>
                <a:sym typeface="字魂59号-创粗黑" panose="00000500000000000000" pitchFamily="2" charset="-122"/>
              </a:rPr>
              <a:t>Ôn tập về dấu câu</a:t>
            </a:r>
          </a:p>
          <a:p>
            <a:pPr algn="ctr"/>
            <a:r>
              <a:rPr lang="vi-VN" altLang="zh-CN" sz="4000" dirty="0">
                <a:solidFill>
                  <a:srgbClr val="FF0000"/>
                </a:solidFill>
                <a:latin typeface="+mj-lt"/>
                <a:ea typeface="Arial Unicode MS" pitchFamily="34" charset="-128"/>
                <a:cs typeface="Arial Unicode MS" pitchFamily="34" charset="-128"/>
                <a:sym typeface="字魂59号-创粗黑" panose="00000500000000000000" pitchFamily="2" charset="-122"/>
              </a:rPr>
              <a:t>(Dấu chấm, chấm hỏi, chấm than)</a:t>
            </a:r>
            <a:endParaRPr lang="en-US" altLang="zh-CN" sz="4000" dirty="0">
              <a:solidFill>
                <a:srgbClr val="FF0000"/>
              </a:solidFill>
              <a:latin typeface="+mj-lt"/>
              <a:ea typeface="Arial Unicode MS" pitchFamily="34" charset="-128"/>
              <a:cs typeface="Arial Unicode MS" pitchFamily="34" charset="-128"/>
              <a:sym typeface="字魂59号-创粗黑" panose="00000500000000000000" pitchFamily="2" charset="-122"/>
            </a:endParaRPr>
          </a:p>
        </p:txBody>
      </p:sp>
    </p:spTree>
    <p:extLst>
      <p:ext uri="{BB962C8B-B14F-4D97-AF65-F5344CB8AC3E}">
        <p14:creationId xmlns:p14="http://schemas.microsoft.com/office/powerpoint/2010/main" val="32561230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3780344"/>
              </p:ext>
            </p:extLst>
          </p:nvPr>
        </p:nvGraphicFramePr>
        <p:xfrm>
          <a:off x="723492" y="1613338"/>
          <a:ext cx="10706530" cy="1486293"/>
        </p:xfrm>
        <a:graphic>
          <a:graphicData uri="http://schemas.openxmlformats.org/drawingml/2006/table">
            <a:tbl>
              <a:tblPr firstRow="1" firstCol="1" bandRow="1">
                <a:tableStyleId>{08FB837D-C827-4EFA-A057-4D05807E0F7C}</a:tableStyleId>
              </a:tblPr>
              <a:tblGrid>
                <a:gridCol w="2328074">
                  <a:extLst>
                    <a:ext uri="{9D8B030D-6E8A-4147-A177-3AD203B41FA5}">
                      <a16:colId xmlns:a16="http://schemas.microsoft.com/office/drawing/2014/main" val="2106029109"/>
                    </a:ext>
                  </a:extLst>
                </a:gridCol>
                <a:gridCol w="2966484">
                  <a:extLst>
                    <a:ext uri="{9D8B030D-6E8A-4147-A177-3AD203B41FA5}">
                      <a16:colId xmlns:a16="http://schemas.microsoft.com/office/drawing/2014/main" val="86825318"/>
                    </a:ext>
                  </a:extLst>
                </a:gridCol>
                <a:gridCol w="5411972">
                  <a:extLst>
                    <a:ext uri="{9D8B030D-6E8A-4147-A177-3AD203B41FA5}">
                      <a16:colId xmlns:a16="http://schemas.microsoft.com/office/drawing/2014/main" val="4196142888"/>
                    </a:ext>
                  </a:extLst>
                </a:gridCol>
              </a:tblGrid>
              <a:tr h="378635">
                <a:tc>
                  <a:txBody>
                    <a:bodyPr/>
                    <a:lstStyle/>
                    <a:p>
                      <a:pPr marL="0" marR="0" algn="ctr">
                        <a:lnSpc>
                          <a:spcPct val="150000"/>
                        </a:lnSpc>
                        <a:spcBef>
                          <a:spcPts val="600"/>
                        </a:spcBef>
                        <a:spcAft>
                          <a:spcPts val="600"/>
                        </a:spcAft>
                      </a:pPr>
                      <a:r>
                        <a:rPr lang="nl-NL" sz="2800" b="1" i="0" dirty="0">
                          <a:effectLst/>
                          <a:latin typeface="Times New Roman" panose="02020603050405020304" pitchFamily="18" charset="0"/>
                          <a:cs typeface="Times New Roman" panose="02020603050405020304" pitchFamily="18" charset="0"/>
                        </a:rPr>
                        <a:t>Câu </a:t>
                      </a:r>
                      <a:endParaRPr lang="vi-VN" sz="2800" b="1" i="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4759" marR="54759" marT="0" marB="0">
                    <a:lnR w="12700" cap="flat" cmpd="sng" algn="ctr">
                      <a:solidFill>
                        <a:schemeClr val="tx1"/>
                      </a:solidFill>
                      <a:prstDash val="solid"/>
                      <a:round/>
                      <a:headEnd type="none" w="med" len="med"/>
                      <a:tailEnd type="none" w="med" len="med"/>
                    </a:lnR>
                  </a:tcPr>
                </a:tc>
                <a:tc>
                  <a:txBody>
                    <a:bodyPr/>
                    <a:lstStyle/>
                    <a:p>
                      <a:pPr marL="0" marR="0" algn="ctr">
                        <a:lnSpc>
                          <a:spcPct val="150000"/>
                        </a:lnSpc>
                        <a:spcBef>
                          <a:spcPts val="600"/>
                        </a:spcBef>
                        <a:spcAft>
                          <a:spcPts val="600"/>
                        </a:spcAft>
                      </a:pPr>
                      <a:r>
                        <a:rPr lang="nl-NL" sz="2800" b="1" i="0" dirty="0">
                          <a:effectLst/>
                          <a:latin typeface="Times New Roman" panose="02020603050405020304" pitchFamily="18" charset="0"/>
                          <a:cs typeface="Times New Roman" panose="02020603050405020304" pitchFamily="18" charset="0"/>
                        </a:rPr>
                        <a:t>Dấu câu</a:t>
                      </a:r>
                      <a:endParaRPr lang="vi-VN" sz="2800" b="1" i="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4759" marR="547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600"/>
                        </a:spcBef>
                        <a:spcAft>
                          <a:spcPts val="600"/>
                        </a:spcAft>
                      </a:pPr>
                      <a:r>
                        <a:rPr lang="nl-NL" sz="2800" b="1" i="0" dirty="0">
                          <a:effectLst/>
                          <a:latin typeface="Times New Roman" panose="02020603050405020304" pitchFamily="18" charset="0"/>
                          <a:cs typeface="Times New Roman" panose="02020603050405020304" pitchFamily="18" charset="0"/>
                        </a:rPr>
                        <a:t>Tác dụng</a:t>
                      </a:r>
                      <a:endParaRPr lang="vi-VN" sz="2800" b="1" i="0" dirty="0">
                        <a:solidFill>
                          <a:srgbClr val="0070C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4759" marR="54759"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94262591"/>
                  </a:ext>
                </a:extLst>
              </a:tr>
              <a:tr h="922921">
                <a:tc>
                  <a:txBody>
                    <a:bodyPr/>
                    <a:lstStyle/>
                    <a:p>
                      <a:pPr marL="0" marR="0" algn="ctr">
                        <a:lnSpc>
                          <a:spcPct val="150000"/>
                        </a:lnSpc>
                        <a:spcBef>
                          <a:spcPts val="600"/>
                        </a:spcBef>
                        <a:spcAft>
                          <a:spcPts val="600"/>
                        </a:spcAft>
                      </a:pPr>
                      <a:r>
                        <a:rPr lang="nl-NL" sz="2800" b="1" i="0" dirty="0">
                          <a:effectLst/>
                          <a:latin typeface="Times New Roman" panose="02020603050405020304" pitchFamily="18" charset="0"/>
                          <a:cs typeface="Times New Roman" panose="02020603050405020304" pitchFamily="18" charset="0"/>
                        </a:rPr>
                        <a:t>Câu 1, 2, 9</a:t>
                      </a:r>
                      <a:endParaRPr lang="vi-VN" sz="2800" b="1" i="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4759" marR="54759" marT="0" marB="0"/>
                </a:tc>
                <a:tc>
                  <a:txBody>
                    <a:bodyPr/>
                    <a:lstStyle/>
                    <a:p>
                      <a:pPr marL="0" marR="0" algn="ctr">
                        <a:lnSpc>
                          <a:spcPct val="150000"/>
                        </a:lnSpc>
                        <a:spcBef>
                          <a:spcPts val="600"/>
                        </a:spcBef>
                        <a:spcAft>
                          <a:spcPts val="600"/>
                        </a:spcAft>
                      </a:pPr>
                      <a:r>
                        <a:rPr lang="nl-NL" sz="2800" b="1" i="0" dirty="0">
                          <a:effectLst/>
                          <a:latin typeface="Times New Roman" panose="02020603050405020304" pitchFamily="18" charset="0"/>
                          <a:cs typeface="Times New Roman" panose="02020603050405020304" pitchFamily="18" charset="0"/>
                        </a:rPr>
                        <a:t>Dấu chấm</a:t>
                      </a:r>
                      <a:endParaRPr lang="vi-VN" sz="2800" b="1" i="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4759" marR="54759" marT="0" marB="0">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600"/>
                        </a:spcBef>
                        <a:spcAft>
                          <a:spcPts val="600"/>
                        </a:spcAft>
                      </a:pPr>
                      <a:r>
                        <a:rPr lang="nl-NL" sz="2800" b="1" i="0" dirty="0">
                          <a:effectLst/>
                          <a:latin typeface="Times New Roman" panose="02020603050405020304" pitchFamily="18" charset="0"/>
                          <a:cs typeface="Times New Roman" panose="02020603050405020304" pitchFamily="18" charset="0"/>
                        </a:rPr>
                        <a:t>Dùng để kết thúc các câu kể.</a:t>
                      </a:r>
                      <a:endParaRPr lang="vi-VN" sz="2800" b="1" i="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4759" marR="54759" marT="0" marB="0"/>
                </a:tc>
                <a:extLst>
                  <a:ext uri="{0D108BD9-81ED-4DB2-BD59-A6C34878D82A}">
                    <a16:rowId xmlns:a16="http://schemas.microsoft.com/office/drawing/2014/main" val="3096723415"/>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843449"/>
              </p:ext>
            </p:extLst>
          </p:nvPr>
        </p:nvGraphicFramePr>
        <p:xfrm>
          <a:off x="723492" y="3160454"/>
          <a:ext cx="10706530" cy="1976814"/>
        </p:xfrm>
        <a:graphic>
          <a:graphicData uri="http://schemas.openxmlformats.org/drawingml/2006/table">
            <a:tbl>
              <a:tblPr firstRow="1" firstCol="1" bandRow="1">
                <a:tableStyleId>{08FB837D-C827-4EFA-A057-4D05807E0F7C}</a:tableStyleId>
              </a:tblPr>
              <a:tblGrid>
                <a:gridCol w="2328052">
                  <a:extLst>
                    <a:ext uri="{9D8B030D-6E8A-4147-A177-3AD203B41FA5}">
                      <a16:colId xmlns:a16="http://schemas.microsoft.com/office/drawing/2014/main" val="865988564"/>
                    </a:ext>
                  </a:extLst>
                </a:gridCol>
                <a:gridCol w="2987749">
                  <a:extLst>
                    <a:ext uri="{9D8B030D-6E8A-4147-A177-3AD203B41FA5}">
                      <a16:colId xmlns:a16="http://schemas.microsoft.com/office/drawing/2014/main" val="3958741764"/>
                    </a:ext>
                  </a:extLst>
                </a:gridCol>
                <a:gridCol w="5390729">
                  <a:extLst>
                    <a:ext uri="{9D8B030D-6E8A-4147-A177-3AD203B41FA5}">
                      <a16:colId xmlns:a16="http://schemas.microsoft.com/office/drawing/2014/main" val="1451004583"/>
                    </a:ext>
                  </a:extLst>
                </a:gridCol>
              </a:tblGrid>
              <a:tr h="434050">
                <a:tc>
                  <a:txBody>
                    <a:bodyPr/>
                    <a:lstStyle/>
                    <a:p>
                      <a:pPr marL="0" marR="0" algn="ctr">
                        <a:lnSpc>
                          <a:spcPct val="150000"/>
                        </a:lnSpc>
                        <a:spcBef>
                          <a:spcPts val="600"/>
                        </a:spcBef>
                        <a:spcAft>
                          <a:spcPts val="600"/>
                        </a:spcAft>
                      </a:pPr>
                      <a:r>
                        <a:rPr lang="nl-NL" sz="2800" b="1" i="0" dirty="0">
                          <a:solidFill>
                            <a:schemeClr val="tx1"/>
                          </a:solidFill>
                          <a:effectLst/>
                          <a:latin typeface="Times New Roman" panose="02020603050405020304" pitchFamily="18" charset="0"/>
                          <a:cs typeface="Times New Roman" panose="02020603050405020304" pitchFamily="18" charset="0"/>
                        </a:rPr>
                        <a:t>Câu 7, 11</a:t>
                      </a:r>
                      <a:endParaRPr lang="vi-VN" sz="2800" b="1" i="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4759" marR="547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50000"/>
                        </a:lnSpc>
                        <a:spcBef>
                          <a:spcPts val="600"/>
                        </a:spcBef>
                        <a:spcAft>
                          <a:spcPts val="600"/>
                        </a:spcAft>
                      </a:pPr>
                      <a:r>
                        <a:rPr lang="nl-NL" sz="2800" b="1" i="0" dirty="0">
                          <a:solidFill>
                            <a:schemeClr val="tx1"/>
                          </a:solidFill>
                          <a:effectLst/>
                          <a:latin typeface="Times New Roman" panose="02020603050405020304" pitchFamily="18" charset="0"/>
                          <a:cs typeface="Times New Roman" panose="02020603050405020304" pitchFamily="18" charset="0"/>
                        </a:rPr>
                        <a:t>Dấu chấm hỏi</a:t>
                      </a:r>
                      <a:endParaRPr lang="vi-VN" sz="2800" b="1" i="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4759" marR="547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50000"/>
                        </a:lnSpc>
                        <a:spcBef>
                          <a:spcPts val="600"/>
                        </a:spcBef>
                        <a:spcAft>
                          <a:spcPts val="600"/>
                        </a:spcAft>
                      </a:pPr>
                      <a:r>
                        <a:rPr lang="nl-NL" sz="2800" b="1" i="0" dirty="0">
                          <a:solidFill>
                            <a:schemeClr val="tx1"/>
                          </a:solidFill>
                          <a:effectLst/>
                          <a:latin typeface="Times New Roman" panose="02020603050405020304" pitchFamily="18" charset="0"/>
                          <a:cs typeface="Times New Roman" panose="02020603050405020304" pitchFamily="18" charset="0"/>
                        </a:rPr>
                        <a:t>Dùng để kết thúc câu hỏi</a:t>
                      </a:r>
                      <a:endParaRPr lang="vi-VN" sz="2800" b="1" i="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4759" marR="547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51203757"/>
                  </a:ext>
                </a:extLst>
              </a:tr>
              <a:tr h="1413442">
                <a:tc>
                  <a:txBody>
                    <a:bodyPr/>
                    <a:lstStyle/>
                    <a:p>
                      <a:pPr marL="0" marR="0" algn="ctr">
                        <a:lnSpc>
                          <a:spcPct val="150000"/>
                        </a:lnSpc>
                        <a:spcBef>
                          <a:spcPts val="600"/>
                        </a:spcBef>
                        <a:spcAft>
                          <a:spcPts val="600"/>
                        </a:spcAft>
                      </a:pPr>
                      <a:r>
                        <a:rPr lang="nl-NL" sz="2800" b="1" i="0" dirty="0">
                          <a:effectLst/>
                          <a:latin typeface="Times New Roman" panose="02020603050405020304" pitchFamily="18" charset="0"/>
                          <a:cs typeface="Times New Roman" panose="02020603050405020304" pitchFamily="18" charset="0"/>
                        </a:rPr>
                        <a:t>Câu 4, 5</a:t>
                      </a:r>
                      <a:endParaRPr lang="vi-VN" sz="2800" b="1" i="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4759" marR="547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alpha val="40000"/>
                      </a:schemeClr>
                    </a:solidFill>
                  </a:tcPr>
                </a:tc>
                <a:tc>
                  <a:txBody>
                    <a:bodyPr/>
                    <a:lstStyle/>
                    <a:p>
                      <a:pPr marL="0" marR="0" algn="ctr">
                        <a:lnSpc>
                          <a:spcPct val="150000"/>
                        </a:lnSpc>
                        <a:spcBef>
                          <a:spcPts val="600"/>
                        </a:spcBef>
                        <a:spcAft>
                          <a:spcPts val="600"/>
                        </a:spcAft>
                      </a:pPr>
                      <a:r>
                        <a:rPr lang="nl-NL" sz="2800" b="1" i="0" dirty="0">
                          <a:effectLst/>
                          <a:latin typeface="Times New Roman" panose="02020603050405020304" pitchFamily="18" charset="0"/>
                          <a:cs typeface="Times New Roman" panose="02020603050405020304" pitchFamily="18" charset="0"/>
                        </a:rPr>
                        <a:t>Dấu chấm than</a:t>
                      </a:r>
                      <a:endParaRPr lang="vi-VN" sz="2800" b="1" i="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4759" marR="547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alpha val="40000"/>
                      </a:schemeClr>
                    </a:solidFill>
                  </a:tcPr>
                </a:tc>
                <a:tc>
                  <a:txBody>
                    <a:bodyPr/>
                    <a:lstStyle/>
                    <a:p>
                      <a:pPr marL="0" marR="0" algn="ctr">
                        <a:lnSpc>
                          <a:spcPct val="150000"/>
                        </a:lnSpc>
                        <a:spcBef>
                          <a:spcPts val="600"/>
                        </a:spcBef>
                        <a:spcAft>
                          <a:spcPts val="600"/>
                        </a:spcAft>
                      </a:pPr>
                      <a:r>
                        <a:rPr lang="nl-NL" sz="2800" b="1" i="0" dirty="0">
                          <a:effectLst/>
                          <a:latin typeface="Times New Roman" panose="02020603050405020304" pitchFamily="18" charset="0"/>
                          <a:cs typeface="Times New Roman" panose="02020603050405020304" pitchFamily="18" charset="0"/>
                        </a:rPr>
                        <a:t>Dùng để kết thúc câu cảm (câu 4), câu khiến (câu 5).</a:t>
                      </a:r>
                      <a:endParaRPr lang="vi-VN" sz="2800" b="1" i="0" dirty="0">
                        <a:effectLst/>
                        <a:latin typeface="Times New Roman" panose="02020603050405020304" pitchFamily="18" charset="0"/>
                        <a:cs typeface="Times New Roman" panose="02020603050405020304" pitchFamily="18" charset="0"/>
                      </a:endParaRPr>
                    </a:p>
                  </a:txBody>
                  <a:tcPr marL="54759" marR="547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alpha val="40000"/>
                      </a:schemeClr>
                    </a:solidFill>
                  </a:tcPr>
                </a:tc>
                <a:extLst>
                  <a:ext uri="{0D108BD9-81ED-4DB2-BD59-A6C34878D82A}">
                    <a16:rowId xmlns:a16="http://schemas.microsoft.com/office/drawing/2014/main" val="3878807161"/>
                  </a:ext>
                </a:extLst>
              </a:tr>
            </a:tbl>
          </a:graphicData>
        </a:graphic>
      </p:graphicFrame>
    </p:spTree>
    <p:custDataLst>
      <p:tags r:id="rId1"/>
    </p:custDataLst>
    <p:extLst>
      <p:ext uri="{BB962C8B-B14F-4D97-AF65-F5344CB8AC3E}">
        <p14:creationId xmlns:p14="http://schemas.microsoft.com/office/powerpoint/2010/main" val="18972301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914399" y="1767904"/>
            <a:ext cx="10801351" cy="584775"/>
          </a:xfrm>
          <a:prstGeom prst="rect">
            <a:avLst/>
          </a:prstGeom>
        </p:spPr>
        <p:txBody>
          <a:bodyPr wrap="square">
            <a:spAutoFit/>
          </a:bodyPr>
          <a:lstStyle/>
          <a:p>
            <a:pPr>
              <a:spcBef>
                <a:spcPts val="600"/>
              </a:spcBef>
              <a:spcAft>
                <a:spcPts val="600"/>
              </a:spcAft>
            </a:pPr>
            <a:r>
              <a:rPr lang="nl-NL" sz="32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Tính khôi hài của mẩu chuyện vui </a:t>
            </a:r>
            <a:r>
              <a:rPr lang="nl-NL" sz="3200" i="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Kỉ lục thế giới</a:t>
            </a:r>
            <a:r>
              <a:rPr lang="nl-NL" sz="32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là gì</a:t>
            </a:r>
            <a:r>
              <a:rPr lang="vi-VN" sz="32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nl-NL" sz="32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nào?</a:t>
            </a:r>
            <a:endParaRPr lang="vi-VN" sz="32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3" name="Rectangle 2"/>
          <p:cNvSpPr/>
          <p:nvPr/>
        </p:nvSpPr>
        <p:spPr>
          <a:xfrm>
            <a:off x="735104" y="2845122"/>
            <a:ext cx="10936941" cy="1569660"/>
          </a:xfrm>
          <a:prstGeom prst="rect">
            <a:avLst/>
          </a:prstGeom>
        </p:spPr>
        <p:txBody>
          <a:bodyPr wrap="square">
            <a:spAutoFit/>
          </a:bodyPr>
          <a:lstStyle/>
          <a:p>
            <a:pPr marR="0" lvl="0" algn="just">
              <a:spcBef>
                <a:spcPts val="600"/>
              </a:spcBef>
              <a:spcAft>
                <a:spcPts val="600"/>
              </a:spcAft>
            </a:pPr>
            <a:r>
              <a:rPr lang="nl-NL" sz="3200" dirty="0">
                <a:latin typeface="Times New Roman" panose="02020603050405020304" pitchFamily="18" charset="0"/>
                <a:ea typeface="SimSun" panose="02010600030101010101" pitchFamily="2" charset="-122"/>
                <a:cs typeface="Times New Roman" panose="02020603050405020304" pitchFamily="18" charset="0"/>
              </a:rPr>
              <a:t>=&gt; Vận động viên lúc nào cũng chỉ nghĩ đến kỉ lục nên khi bác sĩ nói anh sốt 41 độ, anh hỏi ngay: Kỉ lục thế giới (</a:t>
            </a:r>
            <a:r>
              <a:rPr lang="nl-NL" sz="3200" i="1" dirty="0">
                <a:latin typeface="Times New Roman" panose="02020603050405020304" pitchFamily="18" charset="0"/>
                <a:ea typeface="SimSun" panose="02010600030101010101" pitchFamily="2" charset="-122"/>
                <a:cs typeface="Times New Roman" panose="02020603050405020304" pitchFamily="18" charset="0"/>
              </a:rPr>
              <a:t>về sốt cao</a:t>
            </a:r>
            <a:r>
              <a:rPr lang="nl-NL" sz="3200" dirty="0">
                <a:latin typeface="Times New Roman" panose="02020603050405020304" pitchFamily="18" charset="0"/>
                <a:ea typeface="SimSun" panose="02010600030101010101" pitchFamily="2" charset="-122"/>
                <a:cs typeface="Times New Roman" panose="02020603050405020304" pitchFamily="18" charset="0"/>
              </a:rPr>
              <a:t>) là bao nhiêu. Trong thực tế không có kỉ lục thế giới về sốt.</a:t>
            </a:r>
            <a:endParaRPr lang="vi-VN" sz="3200" b="1" dirty="0">
              <a:effectLst/>
              <a:latin typeface="Times New Roman" panose="02020603050405020304" pitchFamily="18" charset="0"/>
              <a:ea typeface="SimSun"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8972301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699247" y="398493"/>
            <a:ext cx="10936941" cy="1077218"/>
          </a:xfrm>
          <a:prstGeom prst="rect">
            <a:avLst/>
          </a:prstGeom>
        </p:spPr>
        <p:txBody>
          <a:bodyPr wrap="square">
            <a:spAutoFit/>
          </a:bodyPr>
          <a:lstStyle/>
          <a:p>
            <a:r>
              <a:rPr lang="nl-NL" sz="3200" dirty="0">
                <a:latin typeface="Times New Roman" panose="02020603050405020304" pitchFamily="18" charset="0"/>
                <a:ea typeface="SimSun" panose="02010600030101010101" pitchFamily="2" charset="-122"/>
                <a:cs typeface="Times New Roman" panose="02020603050405020304" pitchFamily="18" charset="0"/>
              </a:rPr>
              <a:t>Qua bài tập này, các em đã nắm lại được kiến thức về 3 loại dấu câu và tác dụng của chúng. </a:t>
            </a:r>
            <a:endParaRPr lang="vi-VN" sz="32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45631324"/>
              </p:ext>
            </p:extLst>
          </p:nvPr>
        </p:nvGraphicFramePr>
        <p:xfrm>
          <a:off x="799258" y="1947514"/>
          <a:ext cx="10805182" cy="3510312"/>
        </p:xfrm>
        <a:graphic>
          <a:graphicData uri="http://schemas.openxmlformats.org/drawingml/2006/table">
            <a:tbl>
              <a:tblPr firstRow="1" firstCol="1" bandRow="1">
                <a:solidFill>
                  <a:srgbClr val="FF99FF"/>
                </a:solidFill>
                <a:tableStyleId>{5C22544A-7EE6-4342-B048-85BDC9FD1C3A}</a:tableStyleId>
              </a:tblPr>
              <a:tblGrid>
                <a:gridCol w="2929780">
                  <a:extLst>
                    <a:ext uri="{9D8B030D-6E8A-4147-A177-3AD203B41FA5}">
                      <a16:colId xmlns:a16="http://schemas.microsoft.com/office/drawing/2014/main" val="2766839062"/>
                    </a:ext>
                  </a:extLst>
                </a:gridCol>
                <a:gridCol w="7875402">
                  <a:extLst>
                    <a:ext uri="{9D8B030D-6E8A-4147-A177-3AD203B41FA5}">
                      <a16:colId xmlns:a16="http://schemas.microsoft.com/office/drawing/2014/main" val="199596866"/>
                    </a:ext>
                  </a:extLst>
                </a:gridCol>
              </a:tblGrid>
              <a:tr h="835717">
                <a:tc>
                  <a:txBody>
                    <a:bodyPr/>
                    <a:lstStyle/>
                    <a:p>
                      <a:pPr marL="0" marR="0" algn="ctr">
                        <a:lnSpc>
                          <a:spcPct val="150000"/>
                        </a:lnSpc>
                        <a:spcBef>
                          <a:spcPts val="600"/>
                        </a:spcBef>
                        <a:spcAft>
                          <a:spcPts val="600"/>
                        </a:spcAft>
                      </a:pPr>
                      <a:r>
                        <a:rPr lang="nl-NL" sz="3200" b="0" dirty="0">
                          <a:solidFill>
                            <a:srgbClr val="FF0000"/>
                          </a:solidFill>
                          <a:effectLst/>
                          <a:latin typeface="Times New Roman" panose="02020603050405020304" pitchFamily="18" charset="0"/>
                          <a:cs typeface="Times New Roman" panose="02020603050405020304" pitchFamily="18" charset="0"/>
                        </a:rPr>
                        <a:t>Dấu câu</a:t>
                      </a:r>
                      <a:endParaRPr lang="vi-VN" sz="3200" b="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solidFill>
                      <a:srgbClr val="92D050"/>
                    </a:solidFill>
                  </a:tcPr>
                </a:tc>
                <a:tc>
                  <a:txBody>
                    <a:bodyPr/>
                    <a:lstStyle/>
                    <a:p>
                      <a:pPr marL="0" marR="0" algn="ctr">
                        <a:lnSpc>
                          <a:spcPct val="150000"/>
                        </a:lnSpc>
                        <a:spcBef>
                          <a:spcPts val="600"/>
                        </a:spcBef>
                        <a:spcAft>
                          <a:spcPts val="600"/>
                        </a:spcAft>
                      </a:pPr>
                      <a:r>
                        <a:rPr lang="nl-NL" sz="3200" dirty="0">
                          <a:solidFill>
                            <a:srgbClr val="FF0000"/>
                          </a:solidFill>
                          <a:effectLst/>
                          <a:latin typeface="Times New Roman" panose="02020603050405020304" pitchFamily="18" charset="0"/>
                          <a:cs typeface="Times New Roman" panose="02020603050405020304" pitchFamily="18" charset="0"/>
                        </a:rPr>
                        <a:t>Tác dụng</a:t>
                      </a:r>
                      <a:endParaRPr lang="vi-VN" sz="3200" b="1"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solidFill>
                      <a:srgbClr val="92D050"/>
                    </a:solidFill>
                  </a:tcPr>
                </a:tc>
                <a:extLst>
                  <a:ext uri="{0D108BD9-81ED-4DB2-BD59-A6C34878D82A}">
                    <a16:rowId xmlns:a16="http://schemas.microsoft.com/office/drawing/2014/main" val="1910330286"/>
                  </a:ext>
                </a:extLst>
              </a:tr>
              <a:tr h="855717">
                <a:tc>
                  <a:txBody>
                    <a:bodyPr/>
                    <a:lstStyle/>
                    <a:p>
                      <a:pPr marL="0" marR="0" algn="just">
                        <a:lnSpc>
                          <a:spcPct val="150000"/>
                        </a:lnSpc>
                        <a:spcBef>
                          <a:spcPts val="600"/>
                        </a:spcBef>
                        <a:spcAft>
                          <a:spcPts val="600"/>
                        </a:spcAft>
                      </a:pPr>
                      <a:r>
                        <a:rPr lang="nl-NL" sz="3200" b="0" dirty="0">
                          <a:solidFill>
                            <a:srgbClr val="00B050"/>
                          </a:solidFill>
                          <a:effectLst/>
                          <a:latin typeface="Times New Roman" panose="02020603050405020304" pitchFamily="18" charset="0"/>
                          <a:cs typeface="Times New Roman" panose="02020603050405020304" pitchFamily="18" charset="0"/>
                        </a:rPr>
                        <a:t>Dấu chấm</a:t>
                      </a:r>
                      <a:endParaRPr lang="vi-VN" sz="3200" b="0"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solidFill>
                      <a:schemeClr val="accent2">
                        <a:lumMod val="40000"/>
                        <a:lumOff val="60000"/>
                      </a:schemeClr>
                    </a:solidFill>
                  </a:tcPr>
                </a:tc>
                <a:tc>
                  <a:txBody>
                    <a:bodyPr/>
                    <a:lstStyle/>
                    <a:p>
                      <a:pPr marL="0" marR="0" algn="just">
                        <a:lnSpc>
                          <a:spcPct val="150000"/>
                        </a:lnSpc>
                        <a:spcBef>
                          <a:spcPts val="600"/>
                        </a:spcBef>
                        <a:spcAft>
                          <a:spcPts val="600"/>
                        </a:spcAft>
                      </a:pPr>
                      <a:r>
                        <a:rPr lang="nl-NL" sz="3200" dirty="0">
                          <a:effectLst/>
                          <a:latin typeface="Times New Roman" panose="02020603050405020304" pitchFamily="18" charset="0"/>
                          <a:cs typeface="Times New Roman" panose="02020603050405020304" pitchFamily="18" charset="0"/>
                        </a:rPr>
                        <a:t>Dùng để kết thúc câu kể.</a:t>
                      </a:r>
                      <a:endParaRPr lang="vi-VN" sz="3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solidFill>
                      <a:schemeClr val="accent2">
                        <a:lumMod val="40000"/>
                        <a:lumOff val="60000"/>
                      </a:schemeClr>
                    </a:solidFill>
                  </a:tcPr>
                </a:tc>
                <a:extLst>
                  <a:ext uri="{0D108BD9-81ED-4DB2-BD59-A6C34878D82A}">
                    <a16:rowId xmlns:a16="http://schemas.microsoft.com/office/drawing/2014/main" val="3652838565"/>
                  </a:ext>
                </a:extLst>
              </a:tr>
              <a:tr h="904327">
                <a:tc>
                  <a:txBody>
                    <a:bodyPr/>
                    <a:lstStyle/>
                    <a:p>
                      <a:pPr marL="0" marR="0" algn="just">
                        <a:lnSpc>
                          <a:spcPct val="150000"/>
                        </a:lnSpc>
                        <a:spcBef>
                          <a:spcPts val="600"/>
                        </a:spcBef>
                        <a:spcAft>
                          <a:spcPts val="600"/>
                        </a:spcAft>
                      </a:pPr>
                      <a:r>
                        <a:rPr lang="nl-NL" sz="3200" b="0" dirty="0">
                          <a:solidFill>
                            <a:srgbClr val="00B050"/>
                          </a:solidFill>
                          <a:effectLst/>
                          <a:latin typeface="Times New Roman" panose="02020603050405020304" pitchFamily="18" charset="0"/>
                          <a:cs typeface="Times New Roman" panose="02020603050405020304" pitchFamily="18" charset="0"/>
                        </a:rPr>
                        <a:t>Dấu chấm hỏi</a:t>
                      </a:r>
                      <a:endParaRPr lang="vi-VN" sz="3200" b="0"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tc>
                <a:tc>
                  <a:txBody>
                    <a:bodyPr/>
                    <a:lstStyle/>
                    <a:p>
                      <a:pPr marL="0" marR="0" algn="just">
                        <a:lnSpc>
                          <a:spcPct val="150000"/>
                        </a:lnSpc>
                        <a:spcBef>
                          <a:spcPts val="600"/>
                        </a:spcBef>
                        <a:spcAft>
                          <a:spcPts val="600"/>
                        </a:spcAft>
                      </a:pPr>
                      <a:r>
                        <a:rPr lang="nl-NL" sz="3200" dirty="0">
                          <a:effectLst/>
                          <a:latin typeface="Times New Roman" panose="02020603050405020304" pitchFamily="18" charset="0"/>
                          <a:cs typeface="Times New Roman" panose="02020603050405020304" pitchFamily="18" charset="0"/>
                        </a:rPr>
                        <a:t>Dùng để kết thúc câu hỏi</a:t>
                      </a:r>
                      <a:endParaRPr lang="vi-VN" sz="3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solidFill>
                      <a:schemeClr val="accent1"/>
                    </a:solidFill>
                  </a:tcPr>
                </a:tc>
                <a:extLst>
                  <a:ext uri="{0D108BD9-81ED-4DB2-BD59-A6C34878D82A}">
                    <a16:rowId xmlns:a16="http://schemas.microsoft.com/office/drawing/2014/main" val="2063140063"/>
                  </a:ext>
                </a:extLst>
              </a:tr>
              <a:tr h="914551">
                <a:tc>
                  <a:txBody>
                    <a:bodyPr/>
                    <a:lstStyle/>
                    <a:p>
                      <a:pPr marL="0" marR="0" algn="l">
                        <a:lnSpc>
                          <a:spcPct val="150000"/>
                        </a:lnSpc>
                        <a:spcBef>
                          <a:spcPts val="600"/>
                        </a:spcBef>
                        <a:spcAft>
                          <a:spcPts val="600"/>
                        </a:spcAft>
                      </a:pPr>
                      <a:r>
                        <a:rPr lang="nl-NL" sz="3200" b="0" dirty="0">
                          <a:solidFill>
                            <a:srgbClr val="00B050"/>
                          </a:solidFill>
                          <a:effectLst/>
                          <a:latin typeface="Times New Roman" panose="02020603050405020304" pitchFamily="18" charset="0"/>
                          <a:cs typeface="Times New Roman" panose="02020603050405020304" pitchFamily="18" charset="0"/>
                        </a:rPr>
                        <a:t>Dấu chấm than</a:t>
                      </a:r>
                      <a:endParaRPr lang="vi-VN" sz="3200" b="0"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3782" marR="63782" marT="0" marB="0">
                    <a:solidFill>
                      <a:schemeClr val="accent5"/>
                    </a:solidFill>
                  </a:tcPr>
                </a:tc>
                <a:tc>
                  <a:txBody>
                    <a:bodyPr/>
                    <a:lstStyle/>
                    <a:p>
                      <a:pPr marL="0" marR="0" algn="just">
                        <a:lnSpc>
                          <a:spcPct val="150000"/>
                        </a:lnSpc>
                        <a:spcBef>
                          <a:spcPts val="600"/>
                        </a:spcBef>
                        <a:spcAft>
                          <a:spcPts val="600"/>
                        </a:spcAft>
                      </a:pPr>
                      <a:r>
                        <a:rPr lang="nl-NL" sz="3200" dirty="0">
                          <a:effectLst/>
                          <a:latin typeface="Times New Roman" panose="02020603050405020304" pitchFamily="18" charset="0"/>
                          <a:cs typeface="Times New Roman" panose="02020603050405020304" pitchFamily="18" charset="0"/>
                        </a:rPr>
                        <a:t>Dùng để kết thúc câu cảm </a:t>
                      </a:r>
                      <a:r>
                        <a:rPr lang="vi-VN" sz="3200" dirty="0">
                          <a:effectLst/>
                          <a:latin typeface="Times New Roman" panose="02020603050405020304" pitchFamily="18" charset="0"/>
                          <a:cs typeface="Times New Roman" panose="02020603050405020304" pitchFamily="18" charset="0"/>
                        </a:rPr>
                        <a:t>hoặc</a:t>
                      </a:r>
                      <a:r>
                        <a:rPr lang="nl-NL" sz="3200" dirty="0">
                          <a:effectLst/>
                          <a:latin typeface="Times New Roman" panose="02020603050405020304" pitchFamily="18" charset="0"/>
                          <a:cs typeface="Times New Roman" panose="02020603050405020304" pitchFamily="18" charset="0"/>
                        </a:rPr>
                        <a:t> câu khiến.</a:t>
                      </a:r>
                      <a:endParaRPr lang="vi-VN" sz="3200" dirty="0">
                        <a:effectLst/>
                        <a:latin typeface="Times New Roman" panose="02020603050405020304" pitchFamily="18" charset="0"/>
                        <a:cs typeface="Times New Roman" panose="02020603050405020304" pitchFamily="18" charset="0"/>
                      </a:endParaRPr>
                    </a:p>
                  </a:txBody>
                  <a:tcPr marL="63782" marR="63782" marT="0" marB="0">
                    <a:solidFill>
                      <a:schemeClr val="accent5"/>
                    </a:solidFill>
                  </a:tcPr>
                </a:tc>
                <a:extLst>
                  <a:ext uri="{0D108BD9-81ED-4DB2-BD59-A6C34878D82A}">
                    <a16:rowId xmlns:a16="http://schemas.microsoft.com/office/drawing/2014/main" val="312443582"/>
                  </a:ext>
                </a:extLst>
              </a:tr>
            </a:tbl>
          </a:graphicData>
        </a:graphic>
      </p:graphicFrame>
    </p:spTree>
    <p:custDataLst>
      <p:tags r:id="rId1"/>
    </p:custDataLst>
    <p:extLst>
      <p:ext uri="{BB962C8B-B14F-4D97-AF65-F5344CB8AC3E}">
        <p14:creationId xmlns:p14="http://schemas.microsoft.com/office/powerpoint/2010/main" val="18972301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85738" y="24298"/>
            <a:ext cx="11975782" cy="7348165"/>
          </a:xfrm>
          <a:prstGeom prst="rect">
            <a:avLst/>
          </a:prstGeom>
        </p:spPr>
        <p:txBody>
          <a:bodyPr wrap="square">
            <a:spAutoFit/>
          </a:bodyPr>
          <a:lstStyle/>
          <a:p>
            <a:pPr marL="30480" marR="30480" algn="just">
              <a:spcBef>
                <a:spcPts val="0"/>
              </a:spcBef>
              <a:spcAft>
                <a:spcPts val="1200"/>
              </a:spcAft>
            </a:pPr>
            <a:r>
              <a:rPr lang="en-US" sz="2800" b="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effectLst/>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ctr">
              <a:spcBef>
                <a:spcPts val="500"/>
              </a:spcBef>
              <a:spcAft>
                <a:spcPts val="1200"/>
              </a:spcAft>
            </a:pPr>
            <a:r>
              <a:rPr lang="en-US" sz="2800" b="1" dirty="0" err="1">
                <a:solidFill>
                  <a:schemeClr val="accent6">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800" b="1" dirty="0">
                <a:solidFill>
                  <a:schemeClr val="accent6">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b="1" dirty="0">
                <a:solidFill>
                  <a:schemeClr val="accent6">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accent6">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800" b="1" dirty="0">
                <a:solidFill>
                  <a:schemeClr val="accent6">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nữ</a:t>
            </a:r>
            <a:endParaRPr lang="en-US" sz="2800" b="1" dirty="0">
              <a:solidFill>
                <a:schemeClr val="accent6">
                  <a:lumMod val="60000"/>
                  <a:lumOff val="4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500"/>
              </a:spcBef>
              <a:spcAft>
                <a:spcPts val="1200"/>
              </a:spcAft>
            </a:pPr>
            <a:r>
              <a:rPr lang="vi-VN"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-chi-tan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Mê</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đẫy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mẽ</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cẫng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Bef>
                <a:spcPts val="500"/>
              </a:spcBef>
              <a:spcAft>
                <a:spcPts val="1200"/>
              </a:spcAft>
            </a:pPr>
            <a:r>
              <a:rPr lang="vi-VN"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thang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-chi-tan,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thang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vé</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pê-xô</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70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pê-xô</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hiều</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thèm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thuồng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nữ</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r">
              <a:spcBef>
                <a:spcPts val="0"/>
              </a:spcBef>
              <a:spcAft>
                <a:spcPts val="1200"/>
              </a:spcAft>
            </a:pP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Tạp</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r">
              <a:spcBef>
                <a:spcPts val="0"/>
              </a:spcBef>
              <a:spcAft>
                <a:spcPts val="1200"/>
              </a:spcAft>
            </a:pPr>
            <a:r>
              <a:rPr lang="en-US" sz="2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5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972301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Grp="1" noChangeAspect="1" noChangeArrowheads="1"/>
          </p:cNvPicPr>
          <p:nvPr>
            <p:ph type="body" idx="1"/>
          </p:nvPr>
        </p:nvPicPr>
        <p:blipFill>
          <a:blip r:embed="rId2"/>
          <a:srcRect/>
          <a:stretch>
            <a:fillRect/>
          </a:stretch>
        </p:blipFill>
        <p:spPr>
          <a:xfrm>
            <a:off x="1" y="914400"/>
            <a:ext cx="4459817" cy="4648200"/>
          </a:xfrm>
          <a:noFill/>
          <a:ln>
            <a:solidFill>
              <a:schemeClr val="bg1"/>
            </a:solidFill>
          </a:ln>
        </p:spPr>
      </p:pic>
      <p:pic>
        <p:nvPicPr>
          <p:cNvPr id="29703" name="Picture 7" descr="map-mex2"/>
          <p:cNvPicPr>
            <a:picLocks noChangeAspect="1" noChangeArrowheads="1"/>
          </p:cNvPicPr>
          <p:nvPr/>
        </p:nvPicPr>
        <p:blipFill>
          <a:blip r:embed="rId3"/>
          <a:srcRect/>
          <a:stretch>
            <a:fillRect/>
          </a:stretch>
        </p:blipFill>
        <p:spPr bwMode="auto">
          <a:xfrm>
            <a:off x="4673600" y="914400"/>
            <a:ext cx="7518400" cy="4648200"/>
          </a:xfrm>
          <a:prstGeom prst="rect">
            <a:avLst/>
          </a:prstGeom>
          <a:noFill/>
        </p:spPr>
      </p:pic>
      <mc:AlternateContent xmlns:mc="http://schemas.openxmlformats.org/markup-compatibility/2006" xmlns:p14="http://schemas.microsoft.com/office/powerpoint/2010/main">
        <mc:Choice Requires="p14">
          <p:contentPart p14:bwMode="auto" r:id="rId4">
            <p14:nvContentPartPr>
              <p14:cNvPr id="1026" name="Ink 2"/>
              <p14:cNvContentPartPr>
                <a14:cpLocks xmlns:a14="http://schemas.microsoft.com/office/drawing/2010/main" noRot="1" noChangeAspect="1" noEditPoints="1" noChangeArrowheads="1" noChangeShapeType="1"/>
              </p14:cNvContentPartPr>
              <p14:nvPr/>
            </p14:nvContentPartPr>
            <p14:xfrm>
              <a:off x="0" y="990600"/>
              <a:ext cx="1422400" cy="914400"/>
            </p14:xfrm>
          </p:contentPart>
        </mc:Choice>
        <mc:Fallback xmlns="">
          <p:pic>
            <p:nvPicPr>
              <p:cNvPr id="1026" name="Ink 2"/>
              <p:cNvPicPr>
                <a:picLocks noRot="1" noChangeAspect="1" noEditPoints="1" noChangeArrowheads="1" noChangeShapeType="1"/>
              </p:cNvPicPr>
              <p:nvPr/>
            </p:nvPicPr>
            <p:blipFill>
              <a:blip r:embed="rId5"/>
              <a:stretch>
                <a:fillRect/>
              </a:stretch>
            </p:blipFill>
            <p:spPr>
              <a:xfrm>
                <a:off x="-17632" y="972960"/>
                <a:ext cx="1456943" cy="948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7" name="Ink 3"/>
              <p14:cNvContentPartPr>
                <a14:cpLocks xmlns:a14="http://schemas.microsoft.com/office/drawing/2010/main" noRot="1" noChangeAspect="1" noEditPoints="1" noChangeArrowheads="1" noChangeShapeType="1"/>
              </p14:cNvContentPartPr>
              <p14:nvPr/>
            </p14:nvContentPartPr>
            <p14:xfrm>
              <a:off x="0" y="914400"/>
              <a:ext cx="914400" cy="457200"/>
            </p14:xfrm>
          </p:contentPart>
        </mc:Choice>
        <mc:Fallback xmlns="">
          <p:pic>
            <p:nvPicPr>
              <p:cNvPr id="1027" name="Ink 3"/>
              <p:cNvPicPr>
                <a:picLocks noRot="1" noChangeAspect="1" noEditPoints="1" noChangeArrowheads="1" noChangeShapeType="1"/>
              </p:cNvPicPr>
              <p:nvPr/>
            </p:nvPicPr>
            <p:blipFill>
              <a:blip r:embed="rId7"/>
              <a:stretch>
                <a:fillRect/>
              </a:stretch>
            </p:blipFill>
            <p:spPr>
              <a:xfrm>
                <a:off x="-17640" y="896760"/>
                <a:ext cx="94896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8" name="Ink 4"/>
              <p14:cNvContentPartPr>
                <a14:cpLocks xmlns:a14="http://schemas.microsoft.com/office/drawing/2010/main" noRot="1" noChangeAspect="1" noEditPoints="1" noChangeArrowheads="1" noChangeShapeType="1"/>
              </p14:cNvContentPartPr>
              <p14:nvPr/>
            </p14:nvContentPartPr>
            <p14:xfrm>
              <a:off x="0" y="990600"/>
              <a:ext cx="1422400" cy="914400"/>
            </p14:xfrm>
          </p:contentPart>
        </mc:Choice>
        <mc:Fallback xmlns="">
          <p:pic>
            <p:nvPicPr>
              <p:cNvPr id="1028" name="Ink 4"/>
              <p:cNvPicPr>
                <a:picLocks noRot="1" noChangeAspect="1" noEditPoints="1" noChangeArrowheads="1" noChangeShapeType="1"/>
              </p:cNvPicPr>
              <p:nvPr/>
            </p:nvPicPr>
            <p:blipFill>
              <a:blip r:embed="rId5"/>
              <a:stretch>
                <a:fillRect/>
              </a:stretch>
            </p:blipFill>
            <p:spPr>
              <a:xfrm>
                <a:off x="-17632" y="972960"/>
                <a:ext cx="1456943" cy="94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9" name="Ink 5"/>
              <p14:cNvContentPartPr>
                <a14:cpLocks xmlns:a14="http://schemas.microsoft.com/office/drawing/2010/main" noRot="1" noChangeAspect="1" noEditPoints="1" noChangeArrowheads="1" noChangeShapeType="1"/>
              </p14:cNvContentPartPr>
              <p14:nvPr/>
            </p14:nvContentPartPr>
            <p14:xfrm>
              <a:off x="0" y="914400"/>
              <a:ext cx="914400" cy="457200"/>
            </p14:xfrm>
          </p:contentPart>
        </mc:Choice>
        <mc:Fallback xmlns="">
          <p:pic>
            <p:nvPicPr>
              <p:cNvPr id="1029" name="Ink 5"/>
              <p:cNvPicPr>
                <a:picLocks noRot="1" noChangeAspect="1" noEditPoints="1" noChangeArrowheads="1" noChangeShapeType="1"/>
              </p:cNvPicPr>
              <p:nvPr/>
            </p:nvPicPr>
            <p:blipFill>
              <a:blip r:embed="rId7"/>
              <a:stretch>
                <a:fillRect/>
              </a:stretch>
            </p:blipFill>
            <p:spPr>
              <a:xfrm>
                <a:off x="-17640" y="896760"/>
                <a:ext cx="94896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30" name="Ink 6"/>
              <p14:cNvContentPartPr>
                <a14:cpLocks xmlns:a14="http://schemas.microsoft.com/office/drawing/2010/main" noRot="1" noChangeAspect="1" noEditPoints="1" noChangeArrowheads="1" noChangeShapeType="1"/>
              </p14:cNvContentPartPr>
              <p14:nvPr/>
            </p14:nvContentPartPr>
            <p14:xfrm>
              <a:off x="0" y="914400"/>
              <a:ext cx="914400" cy="457200"/>
            </p14:xfrm>
          </p:contentPart>
        </mc:Choice>
        <mc:Fallback xmlns="">
          <p:pic>
            <p:nvPicPr>
              <p:cNvPr id="1030" name="Ink 6"/>
              <p:cNvPicPr>
                <a:picLocks noRot="1" noChangeAspect="1" noEditPoints="1" noChangeArrowheads="1" noChangeShapeType="1"/>
              </p:cNvPicPr>
              <p:nvPr/>
            </p:nvPicPr>
            <p:blipFill>
              <a:blip r:embed="rId7"/>
              <a:stretch>
                <a:fillRect/>
              </a:stretch>
            </p:blipFill>
            <p:spPr>
              <a:xfrm>
                <a:off x="-17640" y="896760"/>
                <a:ext cx="94896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31" name="Ink 7"/>
              <p14:cNvContentPartPr>
                <a14:cpLocks xmlns:a14="http://schemas.microsoft.com/office/drawing/2010/main" noRot="1" noChangeAspect="1" noEditPoints="1" noChangeArrowheads="1" noChangeShapeType="1"/>
              </p14:cNvContentPartPr>
              <p14:nvPr/>
            </p14:nvContentPartPr>
            <p14:xfrm>
              <a:off x="0" y="990600"/>
              <a:ext cx="1422400" cy="914400"/>
            </p14:xfrm>
          </p:contentPart>
        </mc:Choice>
        <mc:Fallback xmlns="">
          <p:pic>
            <p:nvPicPr>
              <p:cNvPr id="1031" name="Ink 7"/>
              <p:cNvPicPr>
                <a:picLocks noRot="1" noChangeAspect="1" noEditPoints="1" noChangeArrowheads="1" noChangeShapeType="1"/>
              </p:cNvPicPr>
              <p:nvPr/>
            </p:nvPicPr>
            <p:blipFill>
              <a:blip r:embed="rId5"/>
              <a:stretch>
                <a:fillRect/>
              </a:stretch>
            </p:blipFill>
            <p:spPr>
              <a:xfrm>
                <a:off x="-17632" y="972960"/>
                <a:ext cx="1456943" cy="948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32" name="Ink 8"/>
              <p14:cNvContentPartPr>
                <a14:cpLocks xmlns:a14="http://schemas.microsoft.com/office/drawing/2010/main" noRot="1" noChangeAspect="1" noEditPoints="1" noChangeArrowheads="1" noChangeShapeType="1"/>
              </p14:cNvContentPartPr>
              <p14:nvPr/>
            </p14:nvContentPartPr>
            <p14:xfrm>
              <a:off x="0" y="914400"/>
              <a:ext cx="914400" cy="457200"/>
            </p14:xfrm>
          </p:contentPart>
        </mc:Choice>
        <mc:Fallback xmlns="">
          <p:pic>
            <p:nvPicPr>
              <p:cNvPr id="1032" name="Ink 8"/>
              <p:cNvPicPr>
                <a:picLocks noRot="1" noChangeAspect="1" noEditPoints="1" noChangeArrowheads="1" noChangeShapeType="1"/>
              </p:cNvPicPr>
              <p:nvPr/>
            </p:nvPicPr>
            <p:blipFill>
              <a:blip r:embed="rId7"/>
              <a:stretch>
                <a:fillRect/>
              </a:stretch>
            </p:blipFill>
            <p:spPr>
              <a:xfrm>
                <a:off x="-17640" y="896760"/>
                <a:ext cx="94896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33" name="Ink 9"/>
              <p14:cNvContentPartPr>
                <a14:cpLocks xmlns:a14="http://schemas.microsoft.com/office/drawing/2010/main" noRot="1" noChangeAspect="1" noEditPoints="1" noChangeArrowheads="1" noChangeShapeType="1"/>
              </p14:cNvContentPartPr>
              <p14:nvPr/>
            </p14:nvContentPartPr>
            <p14:xfrm>
              <a:off x="0" y="990600"/>
              <a:ext cx="1422400" cy="914400"/>
            </p14:xfrm>
          </p:contentPart>
        </mc:Choice>
        <mc:Fallback xmlns="">
          <p:pic>
            <p:nvPicPr>
              <p:cNvPr id="1033" name="Ink 9"/>
              <p:cNvPicPr>
                <a:picLocks noRot="1" noChangeAspect="1" noEditPoints="1" noChangeArrowheads="1" noChangeShapeType="1"/>
              </p:cNvPicPr>
              <p:nvPr/>
            </p:nvPicPr>
            <p:blipFill>
              <a:blip r:embed="rId5"/>
              <a:stretch>
                <a:fillRect/>
              </a:stretch>
            </p:blipFill>
            <p:spPr>
              <a:xfrm>
                <a:off x="-17632" y="972960"/>
                <a:ext cx="1456943" cy="948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34" name="Ink 10"/>
              <p14:cNvContentPartPr>
                <a14:cpLocks xmlns:a14="http://schemas.microsoft.com/office/drawing/2010/main" noRot="1" noChangeAspect="1" noEditPoints="1" noChangeArrowheads="1" noChangeShapeType="1"/>
              </p14:cNvContentPartPr>
              <p14:nvPr/>
            </p14:nvContentPartPr>
            <p14:xfrm>
              <a:off x="0" y="914400"/>
              <a:ext cx="914400" cy="457200"/>
            </p14:xfrm>
          </p:contentPart>
        </mc:Choice>
        <mc:Fallback xmlns="">
          <p:pic>
            <p:nvPicPr>
              <p:cNvPr id="1034" name="Ink 10"/>
              <p:cNvPicPr>
                <a:picLocks noRot="1" noChangeAspect="1" noEditPoints="1" noChangeArrowheads="1" noChangeShapeType="1"/>
              </p:cNvPicPr>
              <p:nvPr/>
            </p:nvPicPr>
            <p:blipFill>
              <a:blip r:embed="rId7"/>
              <a:stretch>
                <a:fillRect/>
              </a:stretch>
            </p:blipFill>
            <p:spPr>
              <a:xfrm>
                <a:off x="-17640" y="896760"/>
                <a:ext cx="94896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35" name="Ink 11"/>
              <p14:cNvContentPartPr>
                <a14:cpLocks xmlns:a14="http://schemas.microsoft.com/office/drawing/2010/main" noRot="1" noChangeAspect="1" noEditPoints="1" noChangeArrowheads="1" noChangeShapeType="1"/>
              </p14:cNvContentPartPr>
              <p14:nvPr/>
            </p14:nvContentPartPr>
            <p14:xfrm>
              <a:off x="0" y="990600"/>
              <a:ext cx="1422400" cy="914400"/>
            </p14:xfrm>
          </p:contentPart>
        </mc:Choice>
        <mc:Fallback xmlns="">
          <p:pic>
            <p:nvPicPr>
              <p:cNvPr id="1035" name="Ink 11"/>
              <p:cNvPicPr>
                <a:picLocks noRot="1" noChangeAspect="1" noEditPoints="1" noChangeArrowheads="1" noChangeShapeType="1"/>
              </p:cNvPicPr>
              <p:nvPr/>
            </p:nvPicPr>
            <p:blipFill>
              <a:blip r:embed="rId5"/>
              <a:stretch>
                <a:fillRect/>
              </a:stretch>
            </p:blipFill>
            <p:spPr>
              <a:xfrm>
                <a:off x="-17632" y="972960"/>
                <a:ext cx="1456943" cy="9489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randombar(horizontal)">
                                      <p:cBhvr>
                                        <p:cTn id="7"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284116" y="212014"/>
            <a:ext cx="11652069" cy="6188874"/>
          </a:xfrm>
          <a:prstGeom prst="rect">
            <a:avLst/>
          </a:prstGeom>
        </p:spPr>
        <p:txBody>
          <a:bodyPr wrap="square">
            <a:spAutoFit/>
          </a:bodyPr>
          <a:lstStyle/>
          <a:p>
            <a:pPr marL="30480" marR="30480">
              <a:spcBef>
                <a:spcPts val="500"/>
              </a:spcBef>
              <a:spcAft>
                <a:spcPts val="1200"/>
              </a:spcAft>
            </a:pPr>
            <a:r>
              <a:rPr lang="en-US" sz="2800" b="1" dirty="0" err="1">
                <a:solidFill>
                  <a:srgbClr val="002060"/>
                </a:solidFill>
                <a:ea typeface="Times New Roman" panose="02020603050405020304" pitchFamily="18" charset="0"/>
                <a:cs typeface="Arial" panose="020B0604020202020204" pitchFamily="34" charset="0"/>
              </a:rPr>
              <a:t>Bài</a:t>
            </a:r>
            <a:r>
              <a:rPr lang="en-US" sz="2800" b="1" dirty="0">
                <a:solidFill>
                  <a:srgbClr val="002060"/>
                </a:solidFill>
                <a:ea typeface="Times New Roman" panose="02020603050405020304" pitchFamily="18" charset="0"/>
                <a:cs typeface="Arial" panose="020B0604020202020204" pitchFamily="34" charset="0"/>
              </a:rPr>
              <a:t> 2: </a:t>
            </a:r>
            <a:r>
              <a:rPr lang="en-US" sz="2800" dirty="0" err="1">
                <a:solidFill>
                  <a:srgbClr val="002060"/>
                </a:solidFill>
                <a:ea typeface="Times New Roman" panose="02020603050405020304" pitchFamily="18" charset="0"/>
                <a:cs typeface="Times New Roman" panose="02020603050405020304" pitchFamily="18" charset="0"/>
              </a:rPr>
              <a:t>Có</a:t>
            </a:r>
            <a:r>
              <a:rPr lang="en-US" sz="2800" dirty="0">
                <a:solidFill>
                  <a:srgbClr val="002060"/>
                </a:solidFill>
                <a:ea typeface="Times New Roman" panose="02020603050405020304" pitchFamily="18" charset="0"/>
                <a:cs typeface="Times New Roman" panose="02020603050405020304" pitchFamily="18" charset="0"/>
              </a:rPr>
              <a:t> </a:t>
            </a:r>
            <a:r>
              <a:rPr lang="en-US" sz="2800" dirty="0" err="1">
                <a:solidFill>
                  <a:srgbClr val="002060"/>
                </a:solidFill>
                <a:ea typeface="Times New Roman" panose="02020603050405020304" pitchFamily="18" charset="0"/>
                <a:cs typeface="Times New Roman" panose="02020603050405020304" pitchFamily="18" charset="0"/>
              </a:rPr>
              <a:t>thể</a:t>
            </a:r>
            <a:r>
              <a:rPr lang="en-US" sz="2800" dirty="0">
                <a:solidFill>
                  <a:srgbClr val="002060"/>
                </a:solid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đặt</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dấu</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chấm</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vào</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những</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chỗ</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nào</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ea typeface="Times New Roman" panose="02020603050405020304" pitchFamily="18" charset="0"/>
                <a:cs typeface="Times New Roman" panose="02020603050405020304" pitchFamily="18" charset="0"/>
              </a:rPr>
              <a:t>trong</a:t>
            </a:r>
            <a:r>
              <a:rPr lang="en-US" sz="2800" dirty="0">
                <a:solidFill>
                  <a:srgbClr val="002060"/>
                </a:solidFill>
                <a:ea typeface="Times New Roman" panose="02020603050405020304" pitchFamily="18" charset="0"/>
                <a:cs typeface="Times New Roman" panose="02020603050405020304" pitchFamily="18" charset="0"/>
              </a:rPr>
              <a:t> </a:t>
            </a:r>
            <a:r>
              <a:rPr lang="en-US" sz="2800" dirty="0" err="1">
                <a:solidFill>
                  <a:srgbClr val="002060"/>
                </a:solidFill>
                <a:ea typeface="Times New Roman" panose="02020603050405020304" pitchFamily="18" charset="0"/>
                <a:cs typeface="Times New Roman" panose="02020603050405020304" pitchFamily="18" charset="0"/>
              </a:rPr>
              <a:t>bài</a:t>
            </a:r>
            <a:r>
              <a:rPr lang="en-US" sz="2800" dirty="0">
                <a:solidFill>
                  <a:srgbClr val="002060"/>
                </a:solidFill>
                <a:ea typeface="Times New Roman" panose="02020603050405020304" pitchFamily="18" charset="0"/>
                <a:cs typeface="Times New Roman" panose="02020603050405020304" pitchFamily="18" charset="0"/>
              </a:rPr>
              <a:t> </a:t>
            </a:r>
            <a:r>
              <a:rPr lang="en-US" sz="2800" dirty="0" err="1">
                <a:solidFill>
                  <a:srgbClr val="002060"/>
                </a:solidFill>
                <a:ea typeface="Times New Roman" panose="02020603050405020304" pitchFamily="18" charset="0"/>
                <a:cs typeface="Times New Roman" panose="02020603050405020304" pitchFamily="18" charset="0"/>
              </a:rPr>
              <a:t>văn</a:t>
            </a:r>
            <a:r>
              <a:rPr lang="en-US" sz="2800" dirty="0">
                <a:solidFill>
                  <a:srgbClr val="002060"/>
                </a:solidFill>
                <a:ea typeface="Times New Roman" panose="02020603050405020304" pitchFamily="18" charset="0"/>
                <a:cs typeface="Times New Roman" panose="02020603050405020304" pitchFamily="18" charset="0"/>
              </a:rPr>
              <a:t> </a:t>
            </a:r>
            <a:r>
              <a:rPr lang="en-US" sz="2800" dirty="0" err="1">
                <a:solidFill>
                  <a:srgbClr val="002060"/>
                </a:solidFill>
                <a:ea typeface="Times New Roman" panose="02020603050405020304" pitchFamily="18" charset="0"/>
                <a:cs typeface="Times New Roman" panose="02020603050405020304" pitchFamily="18" charset="0"/>
              </a:rPr>
              <a:t>sau</a:t>
            </a:r>
            <a:r>
              <a:rPr lang="en-US" sz="2800" dirty="0">
                <a:solidFill>
                  <a:srgbClr val="002060"/>
                </a:solid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Viết</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lại</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các</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chữ</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đầu</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câu</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cho</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đúng</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quy</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 </a:t>
            </a:r>
            <a:r>
              <a:rPr lang="en-US" sz="2800" dirty="0" err="1">
                <a:solidFill>
                  <a:srgbClr val="002060"/>
                </a:solidFill>
                <a:uFill>
                  <a:solidFill>
                    <a:srgbClr val="FF0000"/>
                  </a:solidFill>
                </a:uFill>
                <a:ea typeface="Times New Roman" panose="02020603050405020304" pitchFamily="18" charset="0"/>
                <a:cs typeface="Times New Roman" panose="02020603050405020304" pitchFamily="18" charset="0"/>
              </a:rPr>
              <a:t>định</a:t>
            </a:r>
            <a:r>
              <a:rPr lang="en-US" sz="2800" dirty="0">
                <a:solidFill>
                  <a:srgbClr val="002060"/>
                </a:solidFill>
                <a:uFill>
                  <a:solidFill>
                    <a:srgbClr val="FF0000"/>
                  </a:solidFill>
                </a:uFill>
                <a:ea typeface="Times New Roman" panose="02020603050405020304" pitchFamily="18" charset="0"/>
                <a:cs typeface="Times New Roman" panose="02020603050405020304" pitchFamily="18" charset="0"/>
              </a:rPr>
              <a:t>.</a:t>
            </a:r>
          </a:p>
          <a:p>
            <a:pPr marL="30480" marR="30480" algn="ctr">
              <a:spcBef>
                <a:spcPts val="500"/>
              </a:spcBef>
              <a:spcAft>
                <a:spcPts val="1200"/>
              </a:spcAft>
            </a:pPr>
            <a:r>
              <a:rPr lang="en-US" sz="2800" b="1" dirty="0" err="1">
                <a:solidFill>
                  <a:schemeClr val="accent6">
                    <a:lumMod val="60000"/>
                    <a:lumOff val="40000"/>
                  </a:schemeClr>
                </a:solidFill>
                <a:ea typeface="Times New Roman" panose="02020603050405020304" pitchFamily="18" charset="0"/>
              </a:rPr>
              <a:t>Thiên</a:t>
            </a:r>
            <a:r>
              <a:rPr lang="en-US" sz="2800" b="1" dirty="0">
                <a:solidFill>
                  <a:schemeClr val="accent6">
                    <a:lumMod val="60000"/>
                    <a:lumOff val="40000"/>
                  </a:schemeClr>
                </a:solidFill>
                <a:ea typeface="Times New Roman" panose="02020603050405020304" pitchFamily="18" charset="0"/>
              </a:rPr>
              <a:t> </a:t>
            </a:r>
            <a:r>
              <a:rPr lang="en-US" sz="2800" b="1" dirty="0" err="1">
                <a:solidFill>
                  <a:schemeClr val="accent6">
                    <a:lumMod val="60000"/>
                    <a:lumOff val="40000"/>
                  </a:schemeClr>
                </a:solidFill>
                <a:ea typeface="Times New Roman" panose="02020603050405020304" pitchFamily="18" charset="0"/>
              </a:rPr>
              <a:t>đường</a:t>
            </a:r>
            <a:r>
              <a:rPr lang="en-US" sz="2800" b="1" dirty="0">
                <a:solidFill>
                  <a:schemeClr val="accent6">
                    <a:lumMod val="60000"/>
                    <a:lumOff val="40000"/>
                  </a:schemeClr>
                </a:solidFill>
                <a:ea typeface="Times New Roman" panose="02020603050405020304" pitchFamily="18" charset="0"/>
              </a:rPr>
              <a:t> </a:t>
            </a:r>
            <a:r>
              <a:rPr lang="en-US" sz="2800" b="1" dirty="0" err="1">
                <a:solidFill>
                  <a:schemeClr val="accent6">
                    <a:lumMod val="60000"/>
                    <a:lumOff val="40000"/>
                  </a:schemeClr>
                </a:solidFill>
                <a:ea typeface="Times New Roman" panose="02020603050405020304" pitchFamily="18" charset="0"/>
              </a:rPr>
              <a:t>của</a:t>
            </a:r>
            <a:r>
              <a:rPr lang="en-US" sz="2800" b="1" dirty="0">
                <a:solidFill>
                  <a:schemeClr val="accent6">
                    <a:lumMod val="60000"/>
                    <a:lumOff val="40000"/>
                  </a:schemeClr>
                </a:solidFill>
                <a:ea typeface="Times New Roman" panose="02020603050405020304" pitchFamily="18" charset="0"/>
              </a:rPr>
              <a:t> </a:t>
            </a:r>
            <a:r>
              <a:rPr lang="en-US" sz="2800" b="1" dirty="0" err="1">
                <a:solidFill>
                  <a:schemeClr val="accent6">
                    <a:lumMod val="60000"/>
                    <a:lumOff val="40000"/>
                  </a:schemeClr>
                </a:solidFill>
                <a:ea typeface="Times New Roman" panose="02020603050405020304" pitchFamily="18" charset="0"/>
              </a:rPr>
              <a:t>phụ</a:t>
            </a:r>
            <a:r>
              <a:rPr lang="en-US" sz="2800" b="1" dirty="0">
                <a:solidFill>
                  <a:schemeClr val="accent6">
                    <a:lumMod val="60000"/>
                    <a:lumOff val="40000"/>
                  </a:schemeClr>
                </a:solidFill>
                <a:ea typeface="Times New Roman" panose="02020603050405020304" pitchFamily="18" charset="0"/>
              </a:rPr>
              <a:t> </a:t>
            </a:r>
            <a:r>
              <a:rPr lang="en-US" sz="2800" b="1" dirty="0" err="1">
                <a:solidFill>
                  <a:schemeClr val="accent6">
                    <a:lumMod val="60000"/>
                    <a:lumOff val="40000"/>
                  </a:schemeClr>
                </a:solidFill>
                <a:ea typeface="Times New Roman" panose="02020603050405020304" pitchFamily="18" charset="0"/>
              </a:rPr>
              <a:t>nữ</a:t>
            </a:r>
            <a:endParaRPr lang="vi-VN" sz="2000" b="0" i="0" dirty="0">
              <a:solidFill>
                <a:srgbClr val="000000"/>
              </a:solidFill>
              <a:effectLst/>
            </a:endParaRPr>
          </a:p>
          <a:p>
            <a:r>
              <a:rPr lang="vi-VN" sz="2400" baseline="30000" dirty="0">
                <a:solidFill>
                  <a:srgbClr val="FF0000"/>
                </a:solidFill>
              </a:rPr>
              <a:t>         </a:t>
            </a:r>
            <a:r>
              <a:rPr lang="vi-VN" sz="2400" i="0" dirty="0">
                <a:solidFill>
                  <a:srgbClr val="000000"/>
                </a:solidFill>
                <a:effectLst/>
              </a:rPr>
              <a:t>Thành phố Giu-chi-tan nằm ở phía nam Mê-hi-cô là thiên đường của phụ nữ  </a:t>
            </a:r>
            <a:r>
              <a:rPr lang="vi-VN" sz="2400" i="0" dirty="0">
                <a:solidFill>
                  <a:srgbClr val="FF0000"/>
                </a:solidFill>
                <a:effectLst/>
              </a:rPr>
              <a:t>        </a:t>
            </a:r>
            <a:r>
              <a:rPr lang="vi-VN" sz="2400" i="0" dirty="0">
                <a:solidFill>
                  <a:srgbClr val="000000"/>
                </a:solidFill>
                <a:effectLst/>
              </a:rPr>
              <a:t>đây, </a:t>
            </a:r>
            <a:r>
              <a:rPr lang="vi-VN" sz="2400" dirty="0"/>
              <a:t>đ</a:t>
            </a:r>
            <a:r>
              <a:rPr lang="vi-VN" sz="2400" i="0" dirty="0">
                <a:effectLst/>
              </a:rPr>
              <a:t>àn</a:t>
            </a:r>
            <a:r>
              <a:rPr lang="vi-VN" sz="2400" i="0" dirty="0">
                <a:solidFill>
                  <a:srgbClr val="000000"/>
                </a:solidFill>
                <a:effectLst/>
              </a:rPr>
              <a:t> ông có vẻ mảnh mai</a:t>
            </a:r>
            <a:r>
              <a:rPr lang="vi-VN" sz="2400" dirty="0">
                <a:solidFill>
                  <a:srgbClr val="000000"/>
                </a:solidFill>
              </a:rPr>
              <a:t>,</a:t>
            </a:r>
            <a:r>
              <a:rPr lang="vi-VN" sz="2400" i="0" dirty="0">
                <a:solidFill>
                  <a:srgbClr val="000000"/>
                </a:solidFill>
                <a:effectLst/>
              </a:rPr>
              <a:t> đàn bà lại đẫy đà, mạnh mẽ</a:t>
            </a:r>
            <a:r>
              <a:rPr lang="vi-VN" sz="2400" dirty="0">
                <a:solidFill>
                  <a:srgbClr val="000000"/>
                </a:solidFill>
              </a:rPr>
              <a:t>         </a:t>
            </a:r>
            <a:r>
              <a:rPr lang="vi-VN" sz="2400" i="0" baseline="30000" dirty="0">
                <a:solidFill>
                  <a:srgbClr val="FF0000"/>
                </a:solidFill>
                <a:effectLst/>
              </a:rPr>
              <a:t>     </a:t>
            </a:r>
            <a:r>
              <a:rPr lang="vi-VN" sz="2400" i="0" dirty="0">
                <a:solidFill>
                  <a:srgbClr val="000000"/>
                </a:solidFill>
                <a:effectLst/>
              </a:rPr>
              <a:t>mỗi gia đình</a:t>
            </a:r>
            <a:r>
              <a:rPr lang="vi-VN" sz="2400" dirty="0">
                <a:solidFill>
                  <a:srgbClr val="000000"/>
                </a:solidFill>
              </a:rPr>
              <a:t> khi</a:t>
            </a:r>
            <a:r>
              <a:rPr lang="vi-VN" sz="2400" i="0" dirty="0">
                <a:solidFill>
                  <a:srgbClr val="000000"/>
                </a:solidFill>
                <a:effectLst/>
              </a:rPr>
              <a:t> một đứa bé sinh ra là phái đẹp thì các thành viên trong gia đình nhảy cẫng lên vì vui sướng,</a:t>
            </a:r>
            <a:r>
              <a:rPr lang="vi-VN" sz="2400" i="0" dirty="0">
                <a:effectLst/>
              </a:rPr>
              <a:t> hết</a:t>
            </a:r>
            <a:r>
              <a:rPr lang="vi-VN" sz="2400" i="0" dirty="0">
                <a:solidFill>
                  <a:srgbClr val="000000"/>
                </a:solidFill>
                <a:effectLst/>
              </a:rPr>
              <a:t> lời tạ ơn đấng tối cao.</a:t>
            </a:r>
          </a:p>
          <a:p>
            <a:r>
              <a:rPr lang="vi-VN" sz="2400" i="0" dirty="0">
                <a:effectLst/>
              </a:rPr>
              <a:t>       Nhưng</a:t>
            </a:r>
            <a:r>
              <a:rPr lang="vi-VN" sz="2400" i="0" dirty="0">
                <a:solidFill>
                  <a:srgbClr val="000000"/>
                </a:solidFill>
                <a:effectLst/>
              </a:rPr>
              <a:t> điều đáng nói là những đặc quyền đặc lợi của phụ nữ            bậc thang xã hội ở Giu-chi-tan, đứng trên hết là phụ nữ, kế đó là những người giả trang phụ nữ</a:t>
            </a:r>
            <a:r>
              <a:rPr lang="vi-VN" sz="2400" dirty="0">
                <a:solidFill>
                  <a:srgbClr val="000000"/>
                </a:solidFill>
              </a:rPr>
              <a:t>, còn</a:t>
            </a:r>
            <a:r>
              <a:rPr lang="vi-VN" sz="2400" i="0" dirty="0">
                <a:solidFill>
                  <a:srgbClr val="000000"/>
                </a:solidFill>
                <a:effectLst/>
              </a:rPr>
              <a:t> ở nấc thang cuối cùng là đàn ông           này thể hiện trong nhiều tập quán của xã hội</a:t>
            </a:r>
            <a:r>
              <a:rPr lang="vi-VN" sz="2400" dirty="0">
                <a:solidFill>
                  <a:srgbClr val="000000"/>
                </a:solidFill>
              </a:rPr>
              <a:t>         </a:t>
            </a:r>
            <a:r>
              <a:rPr lang="vi-VN" sz="2400" i="0" dirty="0">
                <a:solidFill>
                  <a:srgbClr val="000000"/>
                </a:solidFill>
                <a:effectLst/>
              </a:rPr>
              <a:t>    hạn, muốn tham gia một lễ hội, đàn ông phải được một phụ nữ mời, và giá vé vào cửa là 20 pê-xô dành cho phụ nữ chính cống hoặc những chàng trai giả gái, còn đàn ông: 70 pê-xô            chàng trai mới lớn thèm thuồng những đặc quyền đặc lợi của phụ nữ đến nỗi có lắm anh tìm cách trở thành... con gái.</a:t>
            </a:r>
          </a:p>
          <a:p>
            <a:pPr algn="r"/>
            <a:r>
              <a:rPr lang="vi-VN" sz="2400" b="0" i="0" dirty="0">
                <a:solidFill>
                  <a:srgbClr val="000000"/>
                </a:solidFill>
                <a:effectLst/>
              </a:rPr>
              <a:t>Theo Tạp chí Thế giới mới</a:t>
            </a:r>
          </a:p>
        </p:txBody>
      </p:sp>
      <p:sp>
        <p:nvSpPr>
          <p:cNvPr id="3" name="TextBox 2"/>
          <p:cNvSpPr txBox="1"/>
          <p:nvPr/>
        </p:nvSpPr>
        <p:spPr>
          <a:xfrm>
            <a:off x="8229594" y="2228851"/>
            <a:ext cx="1414464" cy="461665"/>
          </a:xfrm>
          <a:prstGeom prst="rect">
            <a:avLst/>
          </a:prstGeom>
          <a:noFill/>
        </p:spPr>
        <p:txBody>
          <a:bodyPr wrap="square" rtlCol="0">
            <a:spAutoFit/>
          </a:bodyPr>
          <a:lstStyle/>
          <a:p>
            <a:r>
              <a:rPr lang="vi-VN" sz="2400" b="1" dirty="0">
                <a:solidFill>
                  <a:srgbClr val="FF0000"/>
                </a:solidFill>
              </a:rPr>
              <a:t>.Trong</a:t>
            </a:r>
            <a:endParaRPr lang="en-US" sz="2400" b="1" dirty="0"/>
          </a:p>
        </p:txBody>
      </p:sp>
      <p:sp>
        <p:nvSpPr>
          <p:cNvPr id="4" name="Rectangle 3"/>
          <p:cNvSpPr/>
          <p:nvPr/>
        </p:nvSpPr>
        <p:spPr>
          <a:xfrm>
            <a:off x="1663294" y="4415909"/>
            <a:ext cx="1321196" cy="461665"/>
          </a:xfrm>
          <a:prstGeom prst="rect">
            <a:avLst/>
          </a:prstGeom>
        </p:spPr>
        <p:txBody>
          <a:bodyPr wrap="none">
            <a:spAutoFit/>
          </a:bodyPr>
          <a:lstStyle/>
          <a:p>
            <a:r>
              <a:rPr lang="vi-VN" sz="2400" dirty="0">
                <a:solidFill>
                  <a:srgbClr val="FF0000"/>
                </a:solidFill>
              </a:rPr>
              <a:t>.</a:t>
            </a:r>
            <a:r>
              <a:rPr lang="vi-VN" sz="2400" baseline="30000" dirty="0">
                <a:solidFill>
                  <a:srgbClr val="FF0000"/>
                </a:solidFill>
              </a:rPr>
              <a:t> </a:t>
            </a:r>
            <a:r>
              <a:rPr lang="vi-VN" sz="2400" dirty="0">
                <a:solidFill>
                  <a:srgbClr val="FF0000"/>
                </a:solidFill>
              </a:rPr>
              <a:t>Chẳng </a:t>
            </a:r>
            <a:endParaRPr lang="en-US" sz="2400" dirty="0">
              <a:solidFill>
                <a:srgbClr val="FF0000"/>
              </a:solidFill>
            </a:endParaRPr>
          </a:p>
        </p:txBody>
      </p:sp>
      <p:sp>
        <p:nvSpPr>
          <p:cNvPr id="5" name="Rectangle 4"/>
          <p:cNvSpPr/>
          <p:nvPr/>
        </p:nvSpPr>
        <p:spPr>
          <a:xfrm>
            <a:off x="11095273" y="1858451"/>
            <a:ext cx="702436" cy="461665"/>
          </a:xfrm>
          <a:prstGeom prst="rect">
            <a:avLst/>
          </a:prstGeom>
        </p:spPr>
        <p:txBody>
          <a:bodyPr wrap="none">
            <a:spAutoFit/>
          </a:bodyPr>
          <a:lstStyle/>
          <a:p>
            <a:r>
              <a:rPr lang="vi-VN" sz="2400" b="1" dirty="0">
                <a:solidFill>
                  <a:srgbClr val="FF0000"/>
                </a:solidFill>
              </a:rPr>
              <a:t>. Ở </a:t>
            </a:r>
            <a:endParaRPr lang="en-US" sz="2400" dirty="0"/>
          </a:p>
        </p:txBody>
      </p:sp>
      <p:sp>
        <p:nvSpPr>
          <p:cNvPr id="6" name="Rectangle 5"/>
          <p:cNvSpPr/>
          <p:nvPr/>
        </p:nvSpPr>
        <p:spPr>
          <a:xfrm>
            <a:off x="5981081" y="4058721"/>
            <a:ext cx="989373" cy="461665"/>
          </a:xfrm>
          <a:prstGeom prst="rect">
            <a:avLst/>
          </a:prstGeom>
        </p:spPr>
        <p:txBody>
          <a:bodyPr wrap="none">
            <a:spAutoFit/>
          </a:bodyPr>
          <a:lstStyle/>
          <a:p>
            <a:r>
              <a:rPr lang="vi-VN" sz="2400" dirty="0">
                <a:solidFill>
                  <a:srgbClr val="FF0000"/>
                </a:solidFill>
              </a:rPr>
              <a:t>. Điều</a:t>
            </a:r>
            <a:endParaRPr lang="en-US" sz="2400" dirty="0">
              <a:solidFill>
                <a:srgbClr val="FF0000"/>
              </a:solidFill>
            </a:endParaRPr>
          </a:p>
        </p:txBody>
      </p:sp>
      <p:sp>
        <p:nvSpPr>
          <p:cNvPr id="7" name="Rectangle 6"/>
          <p:cNvSpPr/>
          <p:nvPr/>
        </p:nvSpPr>
        <p:spPr>
          <a:xfrm>
            <a:off x="11171835" y="1858449"/>
            <a:ext cx="386644" cy="461665"/>
          </a:xfrm>
          <a:prstGeom prst="rect">
            <a:avLst/>
          </a:prstGeom>
        </p:spPr>
        <p:txBody>
          <a:bodyPr wrap="none">
            <a:spAutoFit/>
          </a:bodyPr>
          <a:lstStyle/>
          <a:p>
            <a:r>
              <a:rPr lang="en-US" sz="2400" dirty="0">
                <a:solidFill>
                  <a:srgbClr val="000000"/>
                </a:solidFill>
              </a:rPr>
              <a:t>ở</a:t>
            </a:r>
          </a:p>
        </p:txBody>
      </p:sp>
      <p:sp>
        <p:nvSpPr>
          <p:cNvPr id="8" name="Rectangle 7"/>
          <p:cNvSpPr/>
          <p:nvPr/>
        </p:nvSpPr>
        <p:spPr>
          <a:xfrm>
            <a:off x="8429402" y="2229923"/>
            <a:ext cx="886781" cy="461665"/>
          </a:xfrm>
          <a:prstGeom prst="rect">
            <a:avLst/>
          </a:prstGeom>
        </p:spPr>
        <p:txBody>
          <a:bodyPr wrap="none">
            <a:spAutoFit/>
          </a:bodyPr>
          <a:lstStyle/>
          <a:p>
            <a:r>
              <a:rPr lang="vi-VN" sz="2400" dirty="0">
                <a:solidFill>
                  <a:srgbClr val="000000"/>
                </a:solidFill>
              </a:rPr>
              <a:t>trong</a:t>
            </a:r>
            <a:endParaRPr lang="en-US" sz="2400" dirty="0">
              <a:solidFill>
                <a:srgbClr val="000000"/>
              </a:solidFill>
            </a:endParaRPr>
          </a:p>
        </p:txBody>
      </p:sp>
      <p:sp>
        <p:nvSpPr>
          <p:cNvPr id="9" name="Rectangle 8"/>
          <p:cNvSpPr/>
          <p:nvPr/>
        </p:nvSpPr>
        <p:spPr>
          <a:xfrm>
            <a:off x="9117820" y="3315776"/>
            <a:ext cx="1123064" cy="461665"/>
          </a:xfrm>
          <a:prstGeom prst="rect">
            <a:avLst/>
          </a:prstGeom>
        </p:spPr>
        <p:txBody>
          <a:bodyPr wrap="none">
            <a:spAutoFit/>
          </a:bodyPr>
          <a:lstStyle/>
          <a:p>
            <a:r>
              <a:rPr lang="vi-VN" sz="2400" b="1" dirty="0">
                <a:solidFill>
                  <a:srgbClr val="FF0000"/>
                </a:solidFill>
              </a:rPr>
              <a:t>.Trong</a:t>
            </a:r>
            <a:endParaRPr lang="en-US" sz="2400" b="1" dirty="0">
              <a:solidFill>
                <a:srgbClr val="FF0000"/>
              </a:solidFill>
            </a:endParaRPr>
          </a:p>
        </p:txBody>
      </p:sp>
      <p:sp>
        <p:nvSpPr>
          <p:cNvPr id="10" name="Rectangle 9"/>
          <p:cNvSpPr/>
          <p:nvPr/>
        </p:nvSpPr>
        <p:spPr>
          <a:xfrm>
            <a:off x="1734768" y="4415909"/>
            <a:ext cx="1109599" cy="461665"/>
          </a:xfrm>
          <a:prstGeom prst="rect">
            <a:avLst/>
          </a:prstGeom>
        </p:spPr>
        <p:txBody>
          <a:bodyPr wrap="none">
            <a:spAutoFit/>
          </a:bodyPr>
          <a:lstStyle/>
          <a:p>
            <a:r>
              <a:rPr lang="vi-VN" sz="2400" dirty="0">
                <a:solidFill>
                  <a:srgbClr val="000000"/>
                </a:solidFill>
              </a:rPr>
              <a:t>chẳng </a:t>
            </a:r>
            <a:endParaRPr lang="en-US" sz="2400" dirty="0">
              <a:solidFill>
                <a:srgbClr val="000000"/>
              </a:solidFill>
            </a:endParaRPr>
          </a:p>
        </p:txBody>
      </p:sp>
      <p:sp>
        <p:nvSpPr>
          <p:cNvPr id="11" name="Rectangle 10"/>
          <p:cNvSpPr/>
          <p:nvPr/>
        </p:nvSpPr>
        <p:spPr>
          <a:xfrm>
            <a:off x="9316669" y="3311012"/>
            <a:ext cx="886781" cy="461665"/>
          </a:xfrm>
          <a:prstGeom prst="rect">
            <a:avLst/>
          </a:prstGeom>
        </p:spPr>
        <p:txBody>
          <a:bodyPr wrap="none">
            <a:spAutoFit/>
          </a:bodyPr>
          <a:lstStyle/>
          <a:p>
            <a:r>
              <a:rPr lang="vi-VN" sz="2400" dirty="0">
                <a:solidFill>
                  <a:srgbClr val="000000"/>
                </a:solidFill>
              </a:rPr>
              <a:t>trong</a:t>
            </a:r>
            <a:endParaRPr lang="en-US" sz="2400" dirty="0">
              <a:solidFill>
                <a:srgbClr val="000000"/>
              </a:solidFill>
            </a:endParaRPr>
          </a:p>
        </p:txBody>
      </p:sp>
      <p:sp>
        <p:nvSpPr>
          <p:cNvPr id="12" name="Rectangle 11"/>
          <p:cNvSpPr/>
          <p:nvPr/>
        </p:nvSpPr>
        <p:spPr>
          <a:xfrm>
            <a:off x="6097217" y="4053184"/>
            <a:ext cx="768159" cy="461665"/>
          </a:xfrm>
          <a:prstGeom prst="rect">
            <a:avLst/>
          </a:prstGeom>
        </p:spPr>
        <p:txBody>
          <a:bodyPr wrap="none">
            <a:spAutoFit/>
          </a:bodyPr>
          <a:lstStyle/>
          <a:p>
            <a:r>
              <a:rPr lang="vi-VN" sz="2400" dirty="0">
                <a:solidFill>
                  <a:srgbClr val="000000"/>
                </a:solidFill>
              </a:rPr>
              <a:t>điều</a:t>
            </a:r>
            <a:endParaRPr lang="en-US" sz="2400" dirty="0">
              <a:solidFill>
                <a:srgbClr val="000000"/>
              </a:solidFill>
            </a:endParaRPr>
          </a:p>
        </p:txBody>
      </p:sp>
      <p:sp>
        <p:nvSpPr>
          <p:cNvPr id="13" name="Rectangle 12"/>
          <p:cNvSpPr/>
          <p:nvPr/>
        </p:nvSpPr>
        <p:spPr>
          <a:xfrm>
            <a:off x="4876179" y="5139809"/>
            <a:ext cx="1160895" cy="461665"/>
          </a:xfrm>
          <a:prstGeom prst="rect">
            <a:avLst/>
          </a:prstGeom>
        </p:spPr>
        <p:txBody>
          <a:bodyPr wrap="none">
            <a:spAutoFit/>
          </a:bodyPr>
          <a:lstStyle/>
          <a:p>
            <a:r>
              <a:rPr lang="vi-VN" sz="2400" dirty="0">
                <a:solidFill>
                  <a:srgbClr val="FF0000"/>
                </a:solidFill>
              </a:rPr>
              <a:t>. Nhiều</a:t>
            </a:r>
            <a:endParaRPr lang="en-US" sz="2400" dirty="0">
              <a:solidFill>
                <a:srgbClr val="FF0000"/>
              </a:solidFill>
            </a:endParaRPr>
          </a:p>
        </p:txBody>
      </p:sp>
      <p:sp>
        <p:nvSpPr>
          <p:cNvPr id="14" name="Rectangle 13"/>
          <p:cNvSpPr/>
          <p:nvPr/>
        </p:nvSpPr>
        <p:spPr>
          <a:xfrm>
            <a:off x="4992317" y="5134270"/>
            <a:ext cx="939681" cy="461665"/>
          </a:xfrm>
          <a:prstGeom prst="rect">
            <a:avLst/>
          </a:prstGeom>
        </p:spPr>
        <p:txBody>
          <a:bodyPr wrap="none">
            <a:spAutoFit/>
          </a:bodyPr>
          <a:lstStyle/>
          <a:p>
            <a:r>
              <a:rPr lang="vi-VN" sz="2400" dirty="0">
                <a:solidFill>
                  <a:srgbClr val="000000"/>
                </a:solidFill>
              </a:rPr>
              <a:t>nhiều</a:t>
            </a:r>
            <a:endParaRPr lang="en-US" sz="2400" dirty="0">
              <a:solidFill>
                <a:srgbClr val="000000"/>
              </a:solidFill>
            </a:endParaRPr>
          </a:p>
        </p:txBody>
      </p:sp>
    </p:spTree>
    <p:custDataLst>
      <p:tags r:id="rId1"/>
    </p:custDataLst>
    <p:extLst>
      <p:ext uri="{BB962C8B-B14F-4D97-AF65-F5344CB8AC3E}">
        <p14:creationId xmlns:p14="http://schemas.microsoft.com/office/powerpoint/2010/main" val="18972301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8">
                                            <p:txEl>
                                              <p:pRg st="0" end="0"/>
                                            </p:txEl>
                                          </p:spTgt>
                                        </p:tgtEl>
                                      </p:cBhvr>
                                    </p:animEffect>
                                    <p:set>
                                      <p:cBhvr>
                                        <p:cTn id="15" dur="1" fill="hold">
                                          <p:stCondLst>
                                            <p:cond delay="499"/>
                                          </p:stCondLst>
                                        </p:cTn>
                                        <p:tgtEl>
                                          <p:spTgt spid="8">
                                            <p:txEl>
                                              <p:pRg st="0" end="0"/>
                                            </p:txEl>
                                          </p:spTgt>
                                        </p:tgtEl>
                                        <p:attrNameLst>
                                          <p:attrName>style.visibility</p:attrName>
                                        </p:attrNameLst>
                                      </p:cBhvr>
                                      <p:to>
                                        <p:strVal val="hidden"/>
                                      </p:to>
                                    </p:se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grpId="0" nodeType="clickEffect">
                                  <p:stCondLst>
                                    <p:cond delay="0"/>
                                  </p:stCondLst>
                                  <p:childTnLst>
                                    <p:animEffect transition="out" filter="blinds(horizontal)">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3"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linds(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0" nodeType="clickEffect">
                                  <p:stCondLst>
                                    <p:cond delay="0"/>
                                  </p:stCondLst>
                                  <p:childTnLst>
                                    <p:animEffect transition="out" filter="blinds(horizontal)">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3" presetClass="entr" presetSubtype="1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0" nodeType="clickEffect">
                                  <p:stCondLst>
                                    <p:cond delay="0"/>
                                  </p:stCondLst>
                                  <p:childTnLst>
                                    <p:animEffect transition="out" filter="blinds(horizontal)">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3" presetClass="entr" presetSubtype="1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linds(horizont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385" y="318977"/>
            <a:ext cx="11390857" cy="617751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5492093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314326" y="739117"/>
            <a:ext cx="11487150" cy="1015663"/>
          </a:xfrm>
          <a:prstGeom prst="rect">
            <a:avLst/>
          </a:prstGeom>
        </p:spPr>
        <p:txBody>
          <a:bodyPr wrap="square">
            <a:spAutoFit/>
          </a:bodyPr>
          <a:lstStyle/>
          <a:p>
            <a:r>
              <a:rPr lang="vi-VN" sz="3000" b="1" dirty="0">
                <a:solidFill>
                  <a:srgbClr val="002060"/>
                </a:solidFill>
                <a:latin typeface="Times New Roman" panose="02020603050405020304" pitchFamily="18" charset="0"/>
                <a:cs typeface="Times New Roman" panose="02020603050405020304" pitchFamily="18" charset="0"/>
              </a:rPr>
              <a:t>Bài 3</a:t>
            </a:r>
            <a:r>
              <a:rPr lang="vi-VN" sz="3000" dirty="0">
                <a:solidFill>
                  <a:srgbClr val="002060"/>
                </a:solidFill>
                <a:latin typeface="Times New Roman" panose="02020603050405020304" pitchFamily="18" charset="0"/>
                <a:cs typeface="Times New Roman" panose="02020603050405020304" pitchFamily="18" charset="0"/>
              </a:rPr>
              <a:t>: Viết đoạn văn miêu tả cây cối trong đó có sử dụng dấu chấm hỏi</a:t>
            </a:r>
            <a:r>
              <a:rPr lang="en-US" sz="3000" dirty="0">
                <a:solidFill>
                  <a:srgbClr val="002060"/>
                </a:solidFill>
                <a:latin typeface="Times New Roman" panose="02020603050405020304" pitchFamily="18" charset="0"/>
                <a:cs typeface="Times New Roman" panose="02020603050405020304" pitchFamily="18" charset="0"/>
              </a:rPr>
              <a:t>,</a:t>
            </a:r>
            <a:r>
              <a:rPr lang="vi-VN" sz="3000" dirty="0">
                <a:solidFill>
                  <a:srgbClr val="002060"/>
                </a:solidFill>
                <a:latin typeface="Times New Roman" panose="02020603050405020304" pitchFamily="18" charset="0"/>
                <a:cs typeface="Times New Roman" panose="02020603050405020304" pitchFamily="18" charset="0"/>
              </a:rPr>
              <a:t> chấm than. </a:t>
            </a:r>
            <a:endParaRPr lang="vi-VN" sz="30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7110C981-4743-E6D1-E2AA-98F5FD1FA11A}"/>
              </a:ext>
            </a:extLst>
          </p:cNvPr>
          <p:cNvSpPr txBox="1"/>
          <p:nvPr/>
        </p:nvSpPr>
        <p:spPr>
          <a:xfrm>
            <a:off x="464199" y="1988045"/>
            <a:ext cx="11187404" cy="4031873"/>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Ngõ nhà em có mười cây cau trồng thành hai hàng thẳng </a:t>
            </a:r>
            <a:r>
              <a:rPr lang="vi-VN" sz="3200" dirty="0" err="1">
                <a:latin typeface="Times New Roman" panose="02020603050405020304" pitchFamily="18" charset="0"/>
                <a:cs typeface="Times New Roman" panose="02020603050405020304" pitchFamily="18" charset="0"/>
              </a:rPr>
              <a:t>tắp</a:t>
            </a:r>
            <a:r>
              <a:rPr lang="vi-VN" sz="3200" dirty="0">
                <a:latin typeface="Times New Roman" panose="02020603050405020304" pitchFamily="18" charset="0"/>
                <a:cs typeface="Times New Roman" panose="02020603050405020304" pitchFamily="18" charset="0"/>
              </a:rPr>
              <a:t>. Thân cau tròn, cao vút, bạc phếch, có từng vòng như đeo nhẫn. Tàu cau xanh biếc, uốn cong như những bàn tay xinh xinh xoè múa rất đẹp trong làn gió thoảng qua.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hút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hè</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Ôi</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hương</a:t>
            </a:r>
            <a:r>
              <a:rPr lang="vi-VN" sz="3200" dirty="0">
                <a:latin typeface="Times New Roman" panose="02020603050405020304" pitchFamily="18" charset="0"/>
                <a:cs typeface="Times New Roman" panose="02020603050405020304" pitchFamily="18" charset="0"/>
              </a:rPr>
              <a:t> cau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mùi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ngạt</a:t>
            </a:r>
            <a:r>
              <a:rPr lang="en-US" sz="3200" dirty="0">
                <a:latin typeface="Times New Roman" panose="02020603050405020304" pitchFamily="18" charset="0"/>
                <a:cs typeface="Times New Roman" panose="02020603050405020304" pitchFamily="18" charset="0"/>
              </a:rPr>
              <a:t> bay </a:t>
            </a:r>
            <a:r>
              <a:rPr lang="en-US" sz="3200" dirty="0" err="1">
                <a:latin typeface="Times New Roman" panose="02020603050405020304" pitchFamily="18" charset="0"/>
                <a:cs typeface="Times New Roman" panose="02020603050405020304" pitchFamily="18" charset="0"/>
              </a:rPr>
              <a:t>xa</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Năm tháng trôi qua, hàng cau vẫn hiền lành đứng trầm ngâm soi bóng xuống mảnh vườn thân thuộc nhà em.</a:t>
            </a:r>
            <a:endParaRPr lang="en-US" sz="3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54920931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hông có mô tả ảnh.">
            <a:extLst>
              <a:ext uri="{FF2B5EF4-FFF2-40B4-BE49-F238E27FC236}">
                <a16:creationId xmlns:a16="http://schemas.microsoft.com/office/drawing/2014/main" id="{B9AF24EB-0E41-4B26-B083-95A9CAB2AC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1999" cy="6861559"/>
          </a:xfrm>
          <a:prstGeom prst="rect">
            <a:avLst/>
          </a:prstGeom>
          <a:solidFill>
            <a:schemeClr val="accent1">
              <a:lumMod val="90000"/>
            </a:schemeClr>
          </a:solidFill>
        </p:spPr>
      </p:pic>
      <p:sp>
        <p:nvSpPr>
          <p:cNvPr id="4" name="MH_Entry_1">
            <a:extLst>
              <a:ext uri="{FF2B5EF4-FFF2-40B4-BE49-F238E27FC236}">
                <a16:creationId xmlns:a16="http://schemas.microsoft.com/office/drawing/2014/main" id="{167FF567-CB3B-47EE-A9ED-5FD548E21F9F}"/>
              </a:ext>
            </a:extLst>
          </p:cNvPr>
          <p:cNvSpPr/>
          <p:nvPr>
            <p:custDataLst>
              <p:tags r:id="rId1"/>
            </p:custDataLst>
          </p:nvPr>
        </p:nvSpPr>
        <p:spPr>
          <a:xfrm>
            <a:off x="819287" y="2185774"/>
            <a:ext cx="6005143" cy="110799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eaLnBrk="1" hangingPunct="1"/>
            <a:r>
              <a:rPr lang="en-US" altLang="zh-CN" sz="3600" dirty="0">
                <a:solidFill>
                  <a:schemeClr val="tx1"/>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lang="en-US" altLang="zh-CN" sz="3600" dirty="0" err="1">
                <a:solidFill>
                  <a:schemeClr val="tx1"/>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Học</a:t>
            </a:r>
            <a:r>
              <a:rPr lang="en-US" altLang="zh-CN" sz="3600" dirty="0">
                <a:solidFill>
                  <a:schemeClr val="tx1"/>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lang="en-US" altLang="zh-CN" sz="3600" dirty="0" err="1">
                <a:solidFill>
                  <a:schemeClr val="tx1"/>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thuộc</a:t>
            </a:r>
            <a:r>
              <a:rPr lang="en-US" altLang="zh-CN" sz="3600" dirty="0">
                <a:solidFill>
                  <a:schemeClr val="tx1"/>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a:t>
            </a:r>
            <a:r>
              <a:rPr lang="vi-VN" altLang="zh-CN" sz="3600" dirty="0">
                <a:solidFill>
                  <a:schemeClr val="tx1"/>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tác dụng của dấu chấm,chấm hỏi, chấm than</a:t>
            </a:r>
            <a:r>
              <a:rPr lang="en-US" altLang="zh-CN" sz="3600" dirty="0">
                <a:solidFill>
                  <a:schemeClr val="tx1"/>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a:t>
            </a:r>
            <a:endParaRPr lang="zh-CN" altLang="en-US" sz="3600" dirty="0">
              <a:solidFill>
                <a:schemeClr val="tx1"/>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5" name="MH_Entry_1">
            <a:extLst>
              <a:ext uri="{FF2B5EF4-FFF2-40B4-BE49-F238E27FC236}">
                <a16:creationId xmlns:a16="http://schemas.microsoft.com/office/drawing/2014/main" id="{167FF567-CB3B-47EE-A9ED-5FD548E21F9F}"/>
              </a:ext>
            </a:extLst>
          </p:cNvPr>
          <p:cNvSpPr/>
          <p:nvPr>
            <p:custDataLst>
              <p:tags r:id="rId2"/>
            </p:custDataLst>
          </p:nvPr>
        </p:nvSpPr>
        <p:spPr>
          <a:xfrm>
            <a:off x="862150" y="3400192"/>
            <a:ext cx="6453050" cy="110799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eaLnBrk="1" hangingPunct="1">
              <a:buFontTx/>
              <a:buChar char="-"/>
            </a:pPr>
            <a:r>
              <a:rPr lang="vi-VN" altLang="zh-CN" sz="3600" dirty="0">
                <a:solidFill>
                  <a:schemeClr val="tx1"/>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Chuẩn bị tiết Luyện từ và câu </a:t>
            </a:r>
          </a:p>
          <a:p>
            <a:pPr eaLnBrk="1" hangingPunct="1"/>
            <a:r>
              <a:rPr lang="vi-VN" altLang="zh-CN" sz="3600" dirty="0">
                <a:solidFill>
                  <a:schemeClr val="tx1"/>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   sau</a:t>
            </a:r>
            <a:r>
              <a:rPr lang="en-US" altLang="zh-CN" sz="3600" dirty="0">
                <a:solidFill>
                  <a:schemeClr val="tx1"/>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rPr>
              <a:t>.</a:t>
            </a:r>
            <a:endParaRPr lang="zh-CN" altLang="en-US" sz="3600" dirty="0">
              <a:solidFill>
                <a:schemeClr val="tx1"/>
              </a:solidFill>
              <a:latin typeface="Arial" panose="020B0604020202020204" pitchFamily="34" charset="0"/>
              <a:ea typeface="字魂59号-创粗黑" panose="00000500000000000000" pitchFamily="2" charset="-122"/>
              <a:cs typeface="Arial" panose="020B0604020202020204" pitchFamily="34" charset="0"/>
              <a:sym typeface="字魂59号-创粗黑" panose="00000500000000000000" pitchFamily="2" charset="-122"/>
            </a:endParaRPr>
          </a:p>
        </p:txBody>
      </p:sp>
      <p:sp>
        <p:nvSpPr>
          <p:cNvPr id="2" name="Rounded Rectangle 1"/>
          <p:cNvSpPr/>
          <p:nvPr/>
        </p:nvSpPr>
        <p:spPr>
          <a:xfrm>
            <a:off x="2601986" y="341556"/>
            <a:ext cx="2599508" cy="862150"/>
          </a:xfrm>
          <a:prstGeom prst="roundRect">
            <a:avLst/>
          </a:prstGeom>
          <a:solidFill>
            <a:srgbClr val="FFE7E7"/>
          </a:solidFill>
          <a:ln>
            <a:solidFill>
              <a:srgbClr val="FFCC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17">
            <a:extLst>
              <a:ext uri="{FF2B5EF4-FFF2-40B4-BE49-F238E27FC236}">
                <a16:creationId xmlns:a16="http://schemas.microsoft.com/office/drawing/2014/main" id="{2D7AF8A0-BCB9-430E-9AC1-3499BB92D610}"/>
              </a:ext>
            </a:extLst>
          </p:cNvPr>
          <p:cNvSpPr txBox="1"/>
          <p:nvPr/>
        </p:nvSpPr>
        <p:spPr>
          <a:xfrm>
            <a:off x="2313616" y="420215"/>
            <a:ext cx="3176247" cy="830997"/>
          </a:xfrm>
          <a:prstGeom prst="rect">
            <a:avLst/>
          </a:prstGeom>
          <a:noFill/>
        </p:spPr>
        <p:txBody>
          <a:bodyPr wrap="square" rtlCol="0">
            <a:spAutoFit/>
          </a:bodyPr>
          <a:lstStyle/>
          <a:p>
            <a:pPr algn="ctr"/>
            <a:r>
              <a:rPr lang="en-US" altLang="zh-CN" sz="4800" b="1" dirty="0" err="1">
                <a:solidFill>
                  <a:srgbClr val="F15328"/>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Dặn</a:t>
            </a:r>
            <a:r>
              <a:rPr lang="en-US" altLang="zh-CN" sz="4800" b="1" dirty="0">
                <a:solidFill>
                  <a:srgbClr val="F15328"/>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4800" b="1" dirty="0" err="1">
                <a:solidFill>
                  <a:srgbClr val="F15328"/>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dò</a:t>
            </a:r>
            <a:endParaRPr lang="en-US" altLang="zh-CN" sz="4800" b="1" dirty="0">
              <a:solidFill>
                <a:srgbClr val="F15328"/>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extLst>
      <p:ext uri="{BB962C8B-B14F-4D97-AF65-F5344CB8AC3E}">
        <p14:creationId xmlns:p14="http://schemas.microsoft.com/office/powerpoint/2010/main" val="100794639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259"/>
          <p:cNvSpPr>
            <a:spLocks noChangeArrowheads="1"/>
          </p:cNvSpPr>
          <p:nvPr/>
        </p:nvSpPr>
        <p:spPr bwMode="auto">
          <a:xfrm>
            <a:off x="3863802" y="5019730"/>
            <a:ext cx="4364120"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dirty="0">
                <a:solidFill>
                  <a:schemeClr val="accent3"/>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感谢聆听，批评指导</a:t>
            </a:r>
          </a:p>
        </p:txBody>
      </p:sp>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l="24078" r="25922" b="29357"/>
          <a:stretch/>
        </p:blipFill>
        <p:spPr>
          <a:xfrm>
            <a:off x="0" y="2008166"/>
            <a:ext cx="6096000" cy="4844713"/>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l="21052" t="7719" r="19474" b="7602"/>
          <a:stretch/>
        </p:blipFill>
        <p:spPr>
          <a:xfrm>
            <a:off x="2618868" y="482540"/>
            <a:ext cx="7620001" cy="6102746"/>
          </a:xfrm>
          <a:prstGeom prst="rect">
            <a:avLst/>
          </a:prstGeom>
          <a:solidFill>
            <a:schemeClr val="accent1">
              <a:lumMod val="75000"/>
            </a:schemeClr>
          </a:solidFill>
        </p:spPr>
      </p:pic>
      <p:pic>
        <p:nvPicPr>
          <p:cNvPr id="16" name="图片 15"/>
          <p:cNvPicPr>
            <a:picLocks noChangeAspect="1"/>
          </p:cNvPicPr>
          <p:nvPr/>
        </p:nvPicPr>
        <p:blipFill rotWithShape="1">
          <a:blip r:embed="rId5">
            <a:extLst>
              <a:ext uri="{28A0092B-C50C-407E-A947-70E740481C1C}">
                <a14:useLocalDpi xmlns:a14="http://schemas.microsoft.com/office/drawing/2010/main" val="0"/>
              </a:ext>
            </a:extLst>
          </a:blip>
          <a:srcRect l="20132" t="60351" r="66908" b="7602"/>
          <a:stretch/>
        </p:blipFill>
        <p:spPr>
          <a:xfrm>
            <a:off x="2475484" y="4655110"/>
            <a:ext cx="1580149" cy="2197769"/>
          </a:xfrm>
          <a:prstGeom prst="rect">
            <a:avLst/>
          </a:prstGeom>
        </p:spPr>
      </p:pic>
      <p:pic>
        <p:nvPicPr>
          <p:cNvPr id="17" name="图片 16"/>
          <p:cNvPicPr>
            <a:picLocks noChangeAspect="1"/>
          </p:cNvPicPr>
          <p:nvPr/>
        </p:nvPicPr>
        <p:blipFill rotWithShape="1">
          <a:blip r:embed="rId6">
            <a:extLst>
              <a:ext uri="{28A0092B-C50C-407E-A947-70E740481C1C}">
                <a14:useLocalDpi xmlns:a14="http://schemas.microsoft.com/office/drawing/2010/main" val="0"/>
              </a:ext>
            </a:extLst>
          </a:blip>
          <a:srcRect l="67106" t="8011" r="23025" b="50001"/>
          <a:stretch/>
        </p:blipFill>
        <p:spPr>
          <a:xfrm>
            <a:off x="8301789" y="389911"/>
            <a:ext cx="1203159" cy="2879565"/>
          </a:xfrm>
          <a:prstGeom prst="rect">
            <a:avLst/>
          </a:prstGeom>
        </p:spPr>
      </p:pic>
      <p:pic>
        <p:nvPicPr>
          <p:cNvPr id="18" name="图片 17"/>
          <p:cNvPicPr>
            <a:picLocks noChangeAspect="1"/>
          </p:cNvPicPr>
          <p:nvPr/>
        </p:nvPicPr>
        <p:blipFill rotWithShape="1">
          <a:blip r:embed="rId7">
            <a:extLst>
              <a:ext uri="{28A0092B-C50C-407E-A947-70E740481C1C}">
                <a14:useLocalDpi xmlns:a14="http://schemas.microsoft.com/office/drawing/2010/main" val="0"/>
              </a:ext>
            </a:extLst>
          </a:blip>
          <a:srcRect l="18421" t="8947" r="63224" b="55497"/>
          <a:stretch/>
        </p:blipFill>
        <p:spPr>
          <a:xfrm>
            <a:off x="2008932" y="586816"/>
            <a:ext cx="2237876" cy="2438402"/>
          </a:xfrm>
          <a:prstGeom prst="rect">
            <a:avLst/>
          </a:prstGeom>
        </p:spPr>
      </p:pic>
      <p:pic>
        <p:nvPicPr>
          <p:cNvPr id="19" name="图片 18"/>
          <p:cNvPicPr>
            <a:picLocks noChangeAspect="1"/>
          </p:cNvPicPr>
          <p:nvPr/>
        </p:nvPicPr>
        <p:blipFill rotWithShape="1">
          <a:blip r:embed="rId8">
            <a:extLst>
              <a:ext uri="{28A0092B-C50C-407E-A947-70E740481C1C}">
                <a14:useLocalDpi xmlns:a14="http://schemas.microsoft.com/office/drawing/2010/main" val="0"/>
              </a:ext>
            </a:extLst>
          </a:blip>
          <a:srcRect l="59013" t="45145" r="24609" b="13844"/>
          <a:stretch/>
        </p:blipFill>
        <p:spPr>
          <a:xfrm>
            <a:off x="9703467" y="3429000"/>
            <a:ext cx="2488533" cy="3505198"/>
          </a:xfrm>
          <a:prstGeom prst="rect">
            <a:avLst/>
          </a:prstGeom>
        </p:spPr>
      </p:pic>
      <p:sp>
        <p:nvSpPr>
          <p:cNvPr id="12" name="矩形 259"/>
          <p:cNvSpPr>
            <a:spLocks noChangeArrowheads="1"/>
          </p:cNvSpPr>
          <p:nvPr/>
        </p:nvSpPr>
        <p:spPr bwMode="auto">
          <a:xfrm>
            <a:off x="2940462" y="2802811"/>
            <a:ext cx="7160800" cy="110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vi-VN" altLang="zh-CN" sz="7200" b="1" cap="all"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TẠM BiỆT!</a:t>
            </a:r>
            <a:endParaRPr lang="zh-CN" altLang="en-US" sz="7200" b="1" cap="all" dirty="0">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extLst>
      <p:ext uri="{BB962C8B-B14F-4D97-AF65-F5344CB8AC3E}">
        <p14:creationId xmlns:p14="http://schemas.microsoft.com/office/powerpoint/2010/main" val="486104060"/>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Desktop\hoa\HINH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121"/>
          <p:cNvSpPr>
            <a:spLocks noChangeArrowheads="1" noChangeShapeType="1" noTextEdit="1"/>
          </p:cNvSpPr>
          <p:nvPr/>
        </p:nvSpPr>
        <p:spPr bwMode="auto">
          <a:xfrm>
            <a:off x="2588285" y="1002983"/>
            <a:ext cx="7061200" cy="1158240"/>
          </a:xfrm>
          <a:prstGeom prst="rect">
            <a:avLst/>
          </a:prstGeom>
        </p:spPr>
        <p:txBody>
          <a:bodyPr wrap="none" lIns="117221" tIns="58610" rIns="117221" bIns="58610" fromWordArt="1">
            <a:prstTxWarp prst="textPlain">
              <a:avLst>
                <a:gd name="adj" fmla="val 50222"/>
              </a:avLst>
            </a:prstTxWarp>
          </a:bodyPr>
          <a:lstStyle/>
          <a:p>
            <a:pPr algn="ctr" eaLnBrk="0" fontAlgn="base" hangingPunct="0">
              <a:spcBef>
                <a:spcPct val="0"/>
              </a:spcBef>
              <a:spcAft>
                <a:spcPct val="0"/>
              </a:spcAft>
            </a:pPr>
            <a:r>
              <a:rPr lang="vi-VN" sz="4600" b="1" kern="10" dirty="0">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Luyện từ và câu</a:t>
            </a:r>
            <a:r>
              <a:rPr lang="en-US" sz="4600" b="1" kern="10" dirty="0">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rPr>
              <a:t> </a:t>
            </a:r>
            <a:endParaRPr lang="vi-VN" sz="4600" b="1" kern="10" dirty="0">
              <a:ln w="9525">
                <a:solidFill>
                  <a:srgbClr val="008000"/>
                </a:solidFill>
                <a:round/>
                <a:headEnd/>
                <a:tailEnd/>
              </a:ln>
              <a:solidFill>
                <a:srgbClr val="00B050"/>
              </a:solidFill>
              <a:effectLst>
                <a:outerShdw dist="45791" dir="2021404" algn="ctr" rotWithShape="0">
                  <a:srgbClr val="B2B2B2">
                    <a:alpha val="79999"/>
                  </a:srgbClr>
                </a:outerShdw>
              </a:effectLst>
              <a:latin typeface="Times New Roman"/>
              <a:cs typeface="Times New Roman"/>
            </a:endParaRPr>
          </a:p>
        </p:txBody>
      </p:sp>
      <p:sp>
        <p:nvSpPr>
          <p:cNvPr id="7" name="文本框 17">
            <a:extLst>
              <a:ext uri="{FF2B5EF4-FFF2-40B4-BE49-F238E27FC236}">
                <a16:creationId xmlns:a16="http://schemas.microsoft.com/office/drawing/2014/main" id="{2D7AF8A0-BCB9-430E-9AC1-3499BB92D610}"/>
              </a:ext>
            </a:extLst>
          </p:cNvPr>
          <p:cNvSpPr txBox="1"/>
          <p:nvPr/>
        </p:nvSpPr>
        <p:spPr>
          <a:xfrm>
            <a:off x="2486025" y="2438136"/>
            <a:ext cx="7800975" cy="1538883"/>
          </a:xfrm>
          <a:prstGeom prst="rect">
            <a:avLst/>
          </a:prstGeom>
          <a:noFill/>
        </p:spPr>
        <p:txBody>
          <a:bodyPr wrap="square" rtlCol="0">
            <a:spAutoFit/>
          </a:bodyPr>
          <a:lstStyle/>
          <a:p>
            <a:pPr algn="ctr"/>
            <a:r>
              <a:rPr lang="vi-VN" altLang="zh-CN" sz="5400" dirty="0">
                <a:solidFill>
                  <a:srgbClr val="FF0000"/>
                </a:solidFill>
                <a:latin typeface="+mj-lt"/>
                <a:ea typeface="Arial Unicode MS" pitchFamily="34" charset="-128"/>
                <a:cs typeface="Arial Unicode MS" pitchFamily="34" charset="-128"/>
                <a:sym typeface="字魂59号-创粗黑" panose="00000500000000000000" pitchFamily="2" charset="-122"/>
              </a:rPr>
              <a:t>Ôn tập về dấu câu</a:t>
            </a:r>
          </a:p>
          <a:p>
            <a:pPr algn="ctr"/>
            <a:r>
              <a:rPr lang="vi-VN" altLang="zh-CN" sz="4000" dirty="0">
                <a:solidFill>
                  <a:srgbClr val="FF0000"/>
                </a:solidFill>
                <a:latin typeface="+mj-lt"/>
                <a:ea typeface="Arial Unicode MS" pitchFamily="34" charset="-128"/>
                <a:cs typeface="Arial Unicode MS" pitchFamily="34" charset="-128"/>
                <a:sym typeface="字魂59号-创粗黑" panose="00000500000000000000" pitchFamily="2" charset="-122"/>
              </a:rPr>
              <a:t>(Dấu chấm, chấm hỏi, chấm than)</a:t>
            </a:r>
            <a:endParaRPr lang="en-US" altLang="zh-CN" sz="4000" dirty="0">
              <a:solidFill>
                <a:srgbClr val="FF0000"/>
              </a:solidFill>
              <a:latin typeface="+mj-lt"/>
              <a:ea typeface="Arial Unicode MS" pitchFamily="34" charset="-128"/>
              <a:cs typeface="Arial Unicode MS" pitchFamily="34" charset="-128"/>
              <a:sym typeface="字魂59号-创粗黑" panose="00000500000000000000" pitchFamily="2" charset="-122"/>
            </a:endParaRPr>
          </a:p>
        </p:txBody>
      </p:sp>
    </p:spTree>
    <p:extLst>
      <p:ext uri="{BB962C8B-B14F-4D97-AF65-F5344CB8AC3E}">
        <p14:creationId xmlns:p14="http://schemas.microsoft.com/office/powerpoint/2010/main" val="369586235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0D505DBA-70ED-4E09-A7BE-4788F5395FA0}"/>
              </a:ext>
            </a:extLst>
          </p:cNvPr>
          <p:cNvSpPr/>
          <p:nvPr/>
        </p:nvSpPr>
        <p:spPr>
          <a:xfrm>
            <a:off x="540657" y="615043"/>
            <a:ext cx="11110686" cy="5627914"/>
          </a:xfrm>
          <a:prstGeom prst="roundRect">
            <a:avLst>
              <a:gd name="adj" fmla="val 38330"/>
            </a:avLst>
          </a:pr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F45F694-637B-4247-A9CA-5F5FCBFC89BD}"/>
              </a:ext>
            </a:extLst>
          </p:cNvPr>
          <p:cNvSpPr txBox="1"/>
          <p:nvPr/>
        </p:nvSpPr>
        <p:spPr>
          <a:xfrm>
            <a:off x="1842241" y="615043"/>
            <a:ext cx="8219488"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2</a:t>
            </a:r>
            <a:r>
              <a:rPr lang="en-US" sz="3600" b="1" dirty="0">
                <a:solidFill>
                  <a:srgbClr val="FF0000"/>
                </a:solidFill>
                <a:latin typeface="Times New Roman" panose="02020603050405020304" pitchFamily="18" charset="0"/>
                <a:cs typeface="Times New Roman" panose="02020603050405020304" pitchFamily="18" charset="0"/>
              </a:rPr>
              <a:t> : </a:t>
            </a:r>
            <a:r>
              <a:rPr lang="vi-VN" sz="3600" b="1" dirty="0">
                <a:solidFill>
                  <a:srgbClr val="FF0000"/>
                </a:solidFill>
                <a:latin typeface="Times New Roman" panose="02020603050405020304" pitchFamily="18" charset="0"/>
                <a:cs typeface="Times New Roman" panose="02020603050405020304" pitchFamily="18" charset="0"/>
              </a:rPr>
              <a:t>Để kết thúc câu có thể sử dụng dấu câu nào</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C32CF57-C65B-4DCD-8770-0D5AD5EBEAEF}"/>
              </a:ext>
            </a:extLst>
          </p:cNvPr>
          <p:cNvSpPr/>
          <p:nvPr/>
        </p:nvSpPr>
        <p:spPr>
          <a:xfrm>
            <a:off x="877536" y="2448368"/>
            <a:ext cx="4642400" cy="1160503"/>
          </a:xfrm>
          <a:prstGeom prst="rect">
            <a:avLst/>
          </a:prstGeom>
          <a:solidFill>
            <a:schemeClr val="accent5">
              <a:lumMod val="75000"/>
            </a:schemeClr>
          </a:solid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AutoNum type="alphaUcPeriod"/>
              <a:defRPr/>
            </a:pPr>
            <a:r>
              <a:rPr lang="vi-VN" sz="3600" b="1" dirty="0">
                <a:solidFill>
                  <a:schemeClr val="bg2"/>
                </a:solidFill>
                <a:latin typeface="Times New Roman" panose="02020603050405020304" pitchFamily="18" charset="0"/>
                <a:cs typeface="Times New Roman" panose="02020603050405020304" pitchFamily="18" charset="0"/>
              </a:rPr>
              <a:t>Dấu chấm, dấu</a:t>
            </a:r>
          </a:p>
          <a:p>
            <a:pPr marL="742950" indent="-742950">
              <a:defRPr/>
            </a:pPr>
            <a:r>
              <a:rPr lang="vi-VN" sz="3600" b="1" dirty="0">
                <a:solidFill>
                  <a:schemeClr val="bg2"/>
                </a:solidFill>
                <a:latin typeface="Times New Roman" panose="02020603050405020304" pitchFamily="18" charset="0"/>
                <a:cs typeface="Times New Roman" panose="02020603050405020304" pitchFamily="18" charset="0"/>
              </a:rPr>
              <a:t>phẩy, dấu chấm hỏi</a:t>
            </a:r>
            <a:r>
              <a:rPr lang="en-US" sz="3600" b="1" dirty="0">
                <a:solidFill>
                  <a:schemeClr val="bg2"/>
                </a:solidFill>
                <a:latin typeface="Times New Roman" panose="02020603050405020304" pitchFamily="18" charset="0"/>
                <a:cs typeface="Times New Roman" panose="02020603050405020304" pitchFamily="18" charset="0"/>
              </a:rPr>
              <a:t>.</a:t>
            </a:r>
            <a:endParaRPr lang="vi-VN" sz="3600" b="1" dirty="0">
              <a:solidFill>
                <a:schemeClr val="bg2"/>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29E6AA15-CB52-4CF7-B682-7F040BD25035}"/>
              </a:ext>
            </a:extLst>
          </p:cNvPr>
          <p:cNvSpPr/>
          <p:nvPr/>
        </p:nvSpPr>
        <p:spPr>
          <a:xfrm>
            <a:off x="6063168" y="2458624"/>
            <a:ext cx="5184575" cy="1160503"/>
          </a:xfrm>
          <a:prstGeom prst="rect">
            <a:avLst/>
          </a:prstGeom>
          <a:solidFill>
            <a:schemeClr val="accent5">
              <a:lumMod val="75000"/>
            </a:schemeClr>
          </a:solid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3600" b="1" dirty="0">
                <a:solidFill>
                  <a:schemeClr val="bg2"/>
                </a:solidFill>
                <a:latin typeface="Times New Roman" panose="02020603050405020304" pitchFamily="18" charset="0"/>
                <a:cs typeface="Times New Roman" panose="02020603050405020304" pitchFamily="18" charset="0"/>
              </a:rPr>
              <a:t>B.</a:t>
            </a:r>
            <a:r>
              <a:rPr lang="en-US" sz="3600" b="1" dirty="0">
                <a:solidFill>
                  <a:schemeClr val="bg2"/>
                </a:solidFill>
                <a:latin typeface="Times New Roman" panose="02020603050405020304" pitchFamily="18" charset="0"/>
                <a:cs typeface="Times New Roman" panose="02020603050405020304" pitchFamily="18" charset="0"/>
              </a:rPr>
              <a:t> </a:t>
            </a:r>
            <a:r>
              <a:rPr lang="vi-VN" sz="3600" b="1" dirty="0">
                <a:solidFill>
                  <a:schemeClr val="bg2"/>
                </a:solidFill>
                <a:latin typeface="Times New Roman" panose="02020603050405020304" pitchFamily="18" charset="0"/>
                <a:cs typeface="Times New Roman" panose="02020603050405020304" pitchFamily="18" charset="0"/>
              </a:rPr>
              <a:t>Dấu chấm, dấu chấm hỏi, dấu chấm than</a:t>
            </a:r>
            <a:r>
              <a:rPr lang="en-US" sz="3600" b="1" dirty="0">
                <a:solidFill>
                  <a:schemeClr val="bg2"/>
                </a:solidFill>
                <a:latin typeface="Times New Roman" panose="02020603050405020304" pitchFamily="18" charset="0"/>
                <a:cs typeface="Times New Roman" panose="02020603050405020304" pitchFamily="18" charset="0"/>
              </a:rPr>
              <a:t>.</a:t>
            </a:r>
            <a:endParaRPr lang="vi-VN" sz="3600" b="1" dirty="0">
              <a:solidFill>
                <a:schemeClr val="bg2"/>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8D122924-E710-4979-AAD5-3E1EA33D368E}"/>
              </a:ext>
            </a:extLst>
          </p:cNvPr>
          <p:cNvSpPr/>
          <p:nvPr/>
        </p:nvSpPr>
        <p:spPr>
          <a:xfrm>
            <a:off x="877536" y="3904933"/>
            <a:ext cx="4642400" cy="1253920"/>
          </a:xfrm>
          <a:prstGeom prst="rect">
            <a:avLst/>
          </a:prstGeom>
          <a:solidFill>
            <a:schemeClr val="accent5">
              <a:lumMod val="75000"/>
            </a:schemeClr>
          </a:solid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600" b="1" dirty="0">
                <a:solidFill>
                  <a:schemeClr val="bg2"/>
                </a:solidFill>
                <a:latin typeface="Times New Roman" panose="02020603050405020304" pitchFamily="18" charset="0"/>
                <a:cs typeface="Times New Roman" panose="02020603050405020304" pitchFamily="18" charset="0"/>
              </a:rPr>
              <a:t>C. Dấu chấm hỏi, dấu chấm, dấu hai chấm</a:t>
            </a:r>
            <a:r>
              <a:rPr lang="en-US" sz="3600" b="1" dirty="0">
                <a:solidFill>
                  <a:schemeClr val="bg2"/>
                </a:solidFill>
                <a:latin typeface="Times New Roman" panose="02020603050405020304" pitchFamily="18" charset="0"/>
                <a:cs typeface="Times New Roman" panose="02020603050405020304" pitchFamily="18" charset="0"/>
              </a:rPr>
              <a:t>.</a:t>
            </a:r>
            <a:endParaRPr lang="vi-VN" sz="3600" b="1" dirty="0">
              <a:solidFill>
                <a:schemeClr val="bg2"/>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CD7B7BE-7399-4027-84A2-F1121F39445E}"/>
              </a:ext>
            </a:extLst>
          </p:cNvPr>
          <p:cNvSpPr/>
          <p:nvPr/>
        </p:nvSpPr>
        <p:spPr>
          <a:xfrm>
            <a:off x="6063168" y="3886988"/>
            <a:ext cx="5251296" cy="1253920"/>
          </a:xfrm>
          <a:prstGeom prst="rect">
            <a:avLst/>
          </a:prstGeom>
          <a:solidFill>
            <a:schemeClr val="accent5">
              <a:lumMod val="75000"/>
            </a:schemeClr>
          </a:solid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600" b="1" dirty="0">
                <a:solidFill>
                  <a:schemeClr val="bg2"/>
                </a:solidFill>
                <a:latin typeface="Times New Roman" panose="02020603050405020304" pitchFamily="18" charset="0"/>
                <a:cs typeface="Times New Roman" panose="02020603050405020304" pitchFamily="18" charset="0"/>
              </a:rPr>
              <a:t>D. Dấu chấm, dấu chấm than, dấu chấm phẩy</a:t>
            </a:r>
            <a:r>
              <a:rPr lang="en-US" sz="3600" b="1" dirty="0">
                <a:solidFill>
                  <a:schemeClr val="bg2"/>
                </a:solidFill>
                <a:latin typeface="Times New Roman" panose="02020603050405020304" pitchFamily="18" charset="0"/>
                <a:cs typeface="Times New Roman" panose="02020603050405020304" pitchFamily="18" charset="0"/>
              </a:rPr>
              <a:t>.</a:t>
            </a:r>
            <a:endParaRPr lang="vi-VN" sz="3600" b="1" dirty="0">
              <a:solidFill>
                <a:schemeClr val="bg2"/>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36719DAB-4062-4F67-BAF6-9DC690F20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043" y="13716000"/>
            <a:ext cx="558533" cy="654443"/>
          </a:xfrm>
          <a:prstGeom prst="rect">
            <a:avLst/>
          </a:prstGeom>
        </p:spPr>
      </p:pic>
      <p:pic>
        <p:nvPicPr>
          <p:cNvPr id="21" name="Picture 20">
            <a:extLst>
              <a:ext uri="{FF2B5EF4-FFF2-40B4-BE49-F238E27FC236}">
                <a16:creationId xmlns:a16="http://schemas.microsoft.com/office/drawing/2014/main" id="{79BA47FC-CA67-4FD5-A1CF-C0E5955888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2437" y="13716000"/>
            <a:ext cx="574556" cy="612859"/>
          </a:xfrm>
          <a:prstGeom prst="rect">
            <a:avLst/>
          </a:prstGeom>
        </p:spPr>
      </p:pic>
      <p:pic>
        <p:nvPicPr>
          <p:cNvPr id="22" name="Picture 21">
            <a:extLst>
              <a:ext uri="{FF2B5EF4-FFF2-40B4-BE49-F238E27FC236}">
                <a16:creationId xmlns:a16="http://schemas.microsoft.com/office/drawing/2014/main" id="{F9F61E08-FBAA-499D-B367-04EF7287343D}"/>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087449" y="13716000"/>
            <a:ext cx="541519" cy="631878"/>
          </a:xfrm>
          <a:prstGeom prst="rect">
            <a:avLst/>
          </a:prstGeom>
        </p:spPr>
      </p:pic>
      <p:pic>
        <p:nvPicPr>
          <p:cNvPr id="23" name="Picture 22">
            <a:extLst>
              <a:ext uri="{FF2B5EF4-FFF2-40B4-BE49-F238E27FC236}">
                <a16:creationId xmlns:a16="http://schemas.microsoft.com/office/drawing/2014/main" id="{20A2815F-F96C-4EBD-B813-3F6E00674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7448" y="13716000"/>
            <a:ext cx="535079" cy="626960"/>
          </a:xfrm>
          <a:prstGeom prst="rect">
            <a:avLst/>
          </a:prstGeom>
        </p:spPr>
      </p:pic>
      <p:pic>
        <p:nvPicPr>
          <p:cNvPr id="25" name="图片 39">
            <a:extLst>
              <a:ext uri="{FF2B5EF4-FFF2-40B4-BE49-F238E27FC236}">
                <a16:creationId xmlns:a16="http://schemas.microsoft.com/office/drawing/2014/main" id="{F2B1E326-5915-4755-A1C3-33B401B644A4}"/>
              </a:ext>
            </a:extLst>
          </p:cNvPr>
          <p:cNvPicPr>
            <a:picLocks noChangeAspect="1"/>
          </p:cNvPicPr>
          <p:nvPr/>
        </p:nvPicPr>
        <p:blipFill rotWithShape="1">
          <a:blip r:embed="rId7">
            <a:extLst>
              <a:ext uri="{28A0092B-C50C-407E-A947-70E740481C1C}">
                <a14:useLocalDpi xmlns:a14="http://schemas.microsoft.com/office/drawing/2010/main" val="0"/>
              </a:ext>
            </a:extLst>
          </a:blip>
          <a:srcRect b="17567"/>
          <a:stretch/>
        </p:blipFill>
        <p:spPr>
          <a:xfrm>
            <a:off x="-32832" y="6106116"/>
            <a:ext cx="12192000" cy="774700"/>
          </a:xfrm>
          <a:prstGeom prst="rect">
            <a:avLst/>
          </a:prstGeom>
        </p:spPr>
      </p:pic>
      <p:pic>
        <p:nvPicPr>
          <p:cNvPr id="26" name="Picture 6">
            <a:extLst>
              <a:ext uri="{FF2B5EF4-FFF2-40B4-BE49-F238E27FC236}">
                <a16:creationId xmlns:a16="http://schemas.microsoft.com/office/drawing/2014/main" id="{77844F06-ECD9-48C4-BF80-C320D71754D6}"/>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01322" y="5140908"/>
            <a:ext cx="1740919" cy="1481957"/>
          </a:xfrm>
          <a:prstGeom prst="rect">
            <a:avLst/>
          </a:prstGeom>
        </p:spPr>
      </p:pic>
      <p:pic>
        <p:nvPicPr>
          <p:cNvPr id="28" name="Picture 20">
            <a:extLst>
              <a:ext uri="{FF2B5EF4-FFF2-40B4-BE49-F238E27FC236}">
                <a16:creationId xmlns:a16="http://schemas.microsoft.com/office/drawing/2014/main" id="{3A550AD7-729A-4188-BDB8-AD64C6DB2443}"/>
              </a:ext>
            </a:extLst>
          </p:cNvPr>
          <p:cNvPicPr>
            <a:picLocks noChangeAspect="1"/>
          </p:cNvPicPr>
          <p:nvPr/>
        </p:nvPicPr>
        <p:blipFill>
          <a:blip>
            <a:extLst>
              <a:ext uri="{28A0092B-C50C-407E-A947-70E740481C1C}">
                <a14:useLocalDpi xmlns:a14="http://schemas.microsoft.com/office/drawing/2010/main" val="0"/>
              </a:ext>
            </a:extLst>
          </a:blip>
          <a:srcRect r="15852"/>
          <a:stretch>
            <a:fillRect/>
          </a:stretch>
        </p:blipFill>
        <p:spPr>
          <a:xfrm rot="17486070" flipH="1">
            <a:off x="9775889" y="5387097"/>
            <a:ext cx="1548000" cy="1099188"/>
          </a:xfrm>
          <a:prstGeom prst="rect">
            <a:avLst/>
          </a:prstGeom>
        </p:spPr>
      </p:pic>
      <p:pic>
        <p:nvPicPr>
          <p:cNvPr id="29" name="Picture 20">
            <a:extLst>
              <a:ext uri="{FF2B5EF4-FFF2-40B4-BE49-F238E27FC236}">
                <a16:creationId xmlns:a16="http://schemas.microsoft.com/office/drawing/2014/main" id="{9776BE66-FF07-43B8-B06D-CE812139FE77}"/>
              </a:ext>
            </a:extLst>
          </p:cNvPr>
          <p:cNvPicPr>
            <a:picLocks noChangeAspect="1"/>
          </p:cNvPicPr>
          <p:nvPr/>
        </p:nvPicPr>
        <p:blipFill>
          <a:blip>
            <a:extLst>
              <a:ext uri="{28A0092B-C50C-407E-A947-70E740481C1C}">
                <a14:useLocalDpi xmlns:a14="http://schemas.microsoft.com/office/drawing/2010/main" val="0"/>
              </a:ext>
            </a:extLst>
          </a:blip>
          <a:srcRect r="15852"/>
          <a:stretch>
            <a:fillRect/>
          </a:stretch>
        </p:blipFill>
        <p:spPr>
          <a:xfrm rot="17486070" flipH="1">
            <a:off x="5235061" y="5450251"/>
            <a:ext cx="1548000" cy="1099188"/>
          </a:xfrm>
          <a:prstGeom prst="rect">
            <a:avLst/>
          </a:prstGeom>
        </p:spPr>
      </p:pic>
      <p:pic>
        <p:nvPicPr>
          <p:cNvPr id="30" name="Picture 16">
            <a:extLst>
              <a:ext uri="{FF2B5EF4-FFF2-40B4-BE49-F238E27FC236}">
                <a16:creationId xmlns:a16="http://schemas.microsoft.com/office/drawing/2014/main" id="{7A303570-D562-44CB-9452-5FB6D464350B}"/>
              </a:ext>
            </a:extLst>
          </p:cNvPr>
          <p:cNvPicPr>
            <a:picLocks noChangeAspect="1"/>
          </p:cNvPicPr>
          <p:nvPr/>
        </p:nvPicPr>
        <p:blipFill>
          <a:blip>
            <a:extLst>
              <a:ext uri="{28A0092B-C50C-407E-A947-70E740481C1C}">
                <a14:useLocalDpi xmlns:a14="http://schemas.microsoft.com/office/drawing/2010/main" val="0"/>
              </a:ext>
            </a:extLst>
          </a:blip>
          <a:srcRect r="15852"/>
          <a:stretch>
            <a:fillRect/>
          </a:stretch>
        </p:blipFill>
        <p:spPr>
          <a:xfrm rot="4074441">
            <a:off x="10671547" y="5364502"/>
            <a:ext cx="1656000" cy="1175875"/>
          </a:xfrm>
          <a:prstGeom prst="rect">
            <a:avLst/>
          </a:prstGeom>
        </p:spPr>
      </p:pic>
      <p:pic>
        <p:nvPicPr>
          <p:cNvPr id="31" name="Picture 16">
            <a:extLst>
              <a:ext uri="{FF2B5EF4-FFF2-40B4-BE49-F238E27FC236}">
                <a16:creationId xmlns:a16="http://schemas.microsoft.com/office/drawing/2014/main" id="{C4FBED09-37AD-445B-88A2-8A2CA031FBC4}"/>
              </a:ext>
            </a:extLst>
          </p:cNvPr>
          <p:cNvPicPr>
            <a:picLocks noChangeAspect="1"/>
          </p:cNvPicPr>
          <p:nvPr/>
        </p:nvPicPr>
        <p:blipFill>
          <a:blip>
            <a:extLst>
              <a:ext uri="{28A0092B-C50C-407E-A947-70E740481C1C}">
                <a14:useLocalDpi xmlns:a14="http://schemas.microsoft.com/office/drawing/2010/main" val="0"/>
              </a:ext>
            </a:extLst>
          </a:blip>
          <a:srcRect r="15852"/>
          <a:stretch>
            <a:fillRect/>
          </a:stretch>
        </p:blipFill>
        <p:spPr>
          <a:xfrm rot="4074441">
            <a:off x="6225128" y="5364502"/>
            <a:ext cx="1656000" cy="1175875"/>
          </a:xfrm>
          <a:prstGeom prst="rect">
            <a:avLst/>
          </a:prstGeom>
        </p:spPr>
      </p:pic>
      <p:pic>
        <p:nvPicPr>
          <p:cNvPr id="32" name="Picture 16">
            <a:extLst>
              <a:ext uri="{FF2B5EF4-FFF2-40B4-BE49-F238E27FC236}">
                <a16:creationId xmlns:a16="http://schemas.microsoft.com/office/drawing/2014/main" id="{6DFC4716-D017-48FC-BA6D-EB4F4C8FB1B1}"/>
              </a:ext>
            </a:extLst>
          </p:cNvPr>
          <p:cNvPicPr>
            <a:picLocks noChangeAspect="1"/>
          </p:cNvPicPr>
          <p:nvPr/>
        </p:nvPicPr>
        <p:blipFill>
          <a:blip>
            <a:extLst>
              <a:ext uri="{28A0092B-C50C-407E-A947-70E740481C1C}">
                <a14:useLocalDpi xmlns:a14="http://schemas.microsoft.com/office/drawing/2010/main" val="0"/>
              </a:ext>
            </a:extLst>
          </a:blip>
          <a:srcRect r="15852"/>
          <a:stretch>
            <a:fillRect/>
          </a:stretch>
        </p:blipFill>
        <p:spPr>
          <a:xfrm rot="4074441">
            <a:off x="4157408" y="5384069"/>
            <a:ext cx="1656000" cy="1175875"/>
          </a:xfrm>
          <a:prstGeom prst="rect">
            <a:avLst/>
          </a:prstGeom>
        </p:spPr>
      </p:pic>
      <p:pic>
        <p:nvPicPr>
          <p:cNvPr id="33" name="Picture 5">
            <a:extLst>
              <a:ext uri="{FF2B5EF4-FFF2-40B4-BE49-F238E27FC236}">
                <a16:creationId xmlns:a16="http://schemas.microsoft.com/office/drawing/2014/main" id="{4E6B52D9-8A93-4345-9DFD-0BC2B78384C1}"/>
              </a:ext>
            </a:extLst>
          </p:cNvPr>
          <p:cNvPicPr>
            <a:picLocks noChangeAspect="1"/>
          </p:cNvPicPr>
          <p:nvPr/>
        </p:nvPicPr>
        <p:blipFill>
          <a:blip>
            <a:extLst>
              <a:ext uri="{28A0092B-C50C-407E-A947-70E740481C1C}">
                <a14:useLocalDpi xmlns:a14="http://schemas.microsoft.com/office/drawing/2010/main" val="0"/>
              </a:ext>
            </a:extLst>
          </a:blip>
          <a:srcRect b="10788"/>
          <a:stretch>
            <a:fillRect/>
          </a:stretch>
        </p:blipFill>
        <p:spPr>
          <a:xfrm>
            <a:off x="2480581" y="5881886"/>
            <a:ext cx="1008000" cy="916428"/>
          </a:xfrm>
          <a:prstGeom prst="rect">
            <a:avLst/>
          </a:prstGeom>
        </p:spPr>
      </p:pic>
      <p:pic>
        <p:nvPicPr>
          <p:cNvPr id="34" name="Picture 5">
            <a:extLst>
              <a:ext uri="{FF2B5EF4-FFF2-40B4-BE49-F238E27FC236}">
                <a16:creationId xmlns:a16="http://schemas.microsoft.com/office/drawing/2014/main" id="{4D6EFC62-B79A-476E-98A9-1A31C83058C7}"/>
              </a:ext>
            </a:extLst>
          </p:cNvPr>
          <p:cNvPicPr>
            <a:picLocks noChangeAspect="1"/>
          </p:cNvPicPr>
          <p:nvPr/>
        </p:nvPicPr>
        <p:blipFill>
          <a:blip>
            <a:extLst>
              <a:ext uri="{28A0092B-C50C-407E-A947-70E740481C1C}">
                <a14:useLocalDpi xmlns:a14="http://schemas.microsoft.com/office/drawing/2010/main" val="0"/>
              </a:ext>
            </a:extLst>
          </a:blip>
          <a:srcRect b="10788"/>
          <a:stretch>
            <a:fillRect/>
          </a:stretch>
        </p:blipFill>
        <p:spPr>
          <a:xfrm>
            <a:off x="8426844" y="5881886"/>
            <a:ext cx="1008000" cy="916428"/>
          </a:xfrm>
          <a:prstGeom prst="rect">
            <a:avLst/>
          </a:prstGeom>
        </p:spPr>
      </p:pic>
    </p:spTree>
    <p:extLst>
      <p:ext uri="{BB962C8B-B14F-4D97-AF65-F5344CB8AC3E}">
        <p14:creationId xmlns:p14="http://schemas.microsoft.com/office/powerpoint/2010/main" val="7269422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anim calcmode="lin" valueType="num">
                                      <p:cBhvr>
                                        <p:cTn id="34" dur="500" fill="hold"/>
                                        <p:tgtEl>
                                          <p:spTgt spid="19"/>
                                        </p:tgtEl>
                                        <p:attrNameLst>
                                          <p:attrName>ppt_x</p:attrName>
                                        </p:attrNameLst>
                                      </p:cBhvr>
                                      <p:tavLst>
                                        <p:tav tm="0">
                                          <p:val>
                                            <p:strVal val="#ppt_x"/>
                                          </p:val>
                                        </p:tav>
                                        <p:tav tm="100000">
                                          <p:val>
                                            <p:strVal val="#ppt_x"/>
                                          </p:val>
                                        </p:tav>
                                      </p:tavLst>
                                    </p:anim>
                                    <p:anim calcmode="lin" valueType="num">
                                      <p:cBhvr>
                                        <p:cTn id="3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250" fill="hold"/>
                                        <p:tgtEl>
                                          <p:spTgt spid="20"/>
                                        </p:tgtEl>
                                        <p:attrNameLst>
                                          <p:attrName>ppt_w</p:attrName>
                                        </p:attrNameLst>
                                      </p:cBhvr>
                                      <p:tavLst>
                                        <p:tav tm="0">
                                          <p:val>
                                            <p:strVal val="4*#ppt_w"/>
                                          </p:val>
                                        </p:tav>
                                        <p:tav tm="100000">
                                          <p:val>
                                            <p:strVal val="#ppt_w"/>
                                          </p:val>
                                        </p:tav>
                                      </p:tavLst>
                                    </p:anim>
                                    <p:anim calcmode="lin" valueType="num">
                                      <p:cBhvr>
                                        <p:cTn id="41"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Wrong Buzzer.wav"/>
                                        </p:tgtEl>
                                      </p:cMediaNode>
                                    </p:audio>
                                  </p:subTnLst>
                                </p:cTn>
                              </p:par>
                            </p:childTnLst>
                          </p:cTn>
                        </p:par>
                      </p:childTnLst>
                    </p:cTn>
                  </p:par>
                  <p:par>
                    <p:cTn id="42" fill="hold">
                      <p:stCondLst>
                        <p:cond delay="indefinite"/>
                      </p:stCondLst>
                      <p:childTnLst>
                        <p:par>
                          <p:cTn id="43" fill="hold">
                            <p:stCondLst>
                              <p:cond delay="0"/>
                            </p:stCondLst>
                            <p:childTnLst>
                              <p:par>
                                <p:cTn id="44" presetID="23" presetClass="entr" presetSubtype="32"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250" fill="hold"/>
                                        <p:tgtEl>
                                          <p:spTgt spid="21"/>
                                        </p:tgtEl>
                                        <p:attrNameLst>
                                          <p:attrName>ppt_w</p:attrName>
                                        </p:attrNameLst>
                                      </p:cBhvr>
                                      <p:tavLst>
                                        <p:tav tm="0">
                                          <p:val>
                                            <p:strVal val="4*#ppt_w"/>
                                          </p:val>
                                        </p:tav>
                                        <p:tav tm="100000">
                                          <p:val>
                                            <p:strVal val="#ppt_w"/>
                                          </p:val>
                                        </p:tav>
                                      </p:tavLst>
                                    </p:anim>
                                    <p:anim calcmode="lin" valueType="num">
                                      <p:cBhvr>
                                        <p:cTn id="4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Check mark.wav"/>
                                        </p:tgtEl>
                                      </p:cMediaNode>
                                    </p:audio>
                                  </p:subTnLst>
                                </p:cTn>
                              </p:par>
                            </p:childTnLst>
                          </p:cTn>
                        </p:par>
                      </p:childTnLst>
                    </p:cTn>
                  </p:par>
                  <p:par>
                    <p:cTn id="48" fill="hold">
                      <p:stCondLst>
                        <p:cond delay="indefinite"/>
                      </p:stCondLst>
                      <p:childTnLst>
                        <p:par>
                          <p:cTn id="49" fill="hold">
                            <p:stCondLst>
                              <p:cond delay="0"/>
                            </p:stCondLst>
                            <p:childTnLst>
                              <p:par>
                                <p:cTn id="50" presetID="23" presetClass="entr" presetSubtype="32"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250" fill="hold"/>
                                        <p:tgtEl>
                                          <p:spTgt spid="22"/>
                                        </p:tgtEl>
                                        <p:attrNameLst>
                                          <p:attrName>ppt_w</p:attrName>
                                        </p:attrNameLst>
                                      </p:cBhvr>
                                      <p:tavLst>
                                        <p:tav tm="0">
                                          <p:val>
                                            <p:strVal val="4*#ppt_w"/>
                                          </p:val>
                                        </p:tav>
                                        <p:tav tm="100000">
                                          <p:val>
                                            <p:strVal val="#ppt_w"/>
                                          </p:val>
                                        </p:tav>
                                      </p:tavLst>
                                    </p:anim>
                                    <p:anim calcmode="lin" valueType="num">
                                      <p:cBhvr>
                                        <p:cTn id="53"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par>
                    <p:cTn id="54" fill="hold">
                      <p:stCondLst>
                        <p:cond delay="indefinite"/>
                      </p:stCondLst>
                      <p:childTnLst>
                        <p:par>
                          <p:cTn id="55" fill="hold">
                            <p:stCondLst>
                              <p:cond delay="0"/>
                            </p:stCondLst>
                            <p:childTnLst>
                              <p:par>
                                <p:cTn id="56" presetID="23" presetClass="entr" presetSubtype="32"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250" fill="hold"/>
                                        <p:tgtEl>
                                          <p:spTgt spid="23"/>
                                        </p:tgtEl>
                                        <p:attrNameLst>
                                          <p:attrName>ppt_w</p:attrName>
                                        </p:attrNameLst>
                                      </p:cBhvr>
                                      <p:tavLst>
                                        <p:tav tm="0">
                                          <p:val>
                                            <p:strVal val="4*#ppt_w"/>
                                          </p:val>
                                        </p:tav>
                                        <p:tav tm="100000">
                                          <p:val>
                                            <p:strVal val="#ppt_w"/>
                                          </p:val>
                                        </p:tav>
                                      </p:tavLst>
                                    </p:anim>
                                    <p:anim calcmode="lin" valueType="num">
                                      <p:cBhvr>
                                        <p:cTn id="59"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2" name="Wrong Buzz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0D505DBA-70ED-4E09-A7BE-4788F5395FA0}"/>
              </a:ext>
            </a:extLst>
          </p:cNvPr>
          <p:cNvSpPr/>
          <p:nvPr/>
        </p:nvSpPr>
        <p:spPr>
          <a:xfrm>
            <a:off x="540657" y="615043"/>
            <a:ext cx="11110686" cy="5627914"/>
          </a:xfrm>
          <a:prstGeom prst="roundRect">
            <a:avLst>
              <a:gd name="adj" fmla="val 38330"/>
            </a:avLst>
          </a:pr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F45F694-637B-4247-A9CA-5F5FCBFC89BD}"/>
              </a:ext>
            </a:extLst>
          </p:cNvPr>
          <p:cNvSpPr txBox="1"/>
          <p:nvPr/>
        </p:nvSpPr>
        <p:spPr>
          <a:xfrm>
            <a:off x="1842241" y="615043"/>
            <a:ext cx="8219488"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2</a:t>
            </a:r>
            <a:r>
              <a:rPr lang="en-US" sz="3600" b="1" dirty="0">
                <a:solidFill>
                  <a:srgbClr val="FF0000"/>
                </a:solidFill>
                <a:latin typeface="Times New Roman" panose="02020603050405020304" pitchFamily="18" charset="0"/>
                <a:cs typeface="Times New Roman" panose="02020603050405020304" pitchFamily="18" charset="0"/>
              </a:rPr>
              <a:t> : </a:t>
            </a:r>
            <a:r>
              <a:rPr lang="vi-VN" sz="3600" b="1" dirty="0">
                <a:solidFill>
                  <a:srgbClr val="FF0000"/>
                </a:solidFill>
                <a:latin typeface="Times New Roman" panose="02020603050405020304" pitchFamily="18" charset="0"/>
                <a:cs typeface="Times New Roman" panose="02020603050405020304" pitchFamily="18" charset="0"/>
              </a:rPr>
              <a:t>Để kết thúc câu có thể sử dụng dấu câu nào</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C32CF57-C65B-4DCD-8770-0D5AD5EBEAEF}"/>
              </a:ext>
            </a:extLst>
          </p:cNvPr>
          <p:cNvSpPr/>
          <p:nvPr/>
        </p:nvSpPr>
        <p:spPr>
          <a:xfrm>
            <a:off x="877536" y="2448368"/>
            <a:ext cx="4642400" cy="1160503"/>
          </a:xfrm>
          <a:prstGeom prst="rect">
            <a:avLst/>
          </a:prstGeom>
          <a:solidFill>
            <a:schemeClr val="accent5">
              <a:lumMod val="75000"/>
            </a:schemeClr>
          </a:solid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AutoNum type="alphaUcPeriod"/>
              <a:defRPr/>
            </a:pPr>
            <a:r>
              <a:rPr lang="vi-VN" sz="3600" b="1" dirty="0">
                <a:solidFill>
                  <a:schemeClr val="bg2"/>
                </a:solidFill>
                <a:latin typeface="Times New Roman" panose="02020603050405020304" pitchFamily="18" charset="0"/>
                <a:cs typeface="Times New Roman" panose="02020603050405020304" pitchFamily="18" charset="0"/>
              </a:rPr>
              <a:t>Dấu chấm, dấu</a:t>
            </a:r>
          </a:p>
          <a:p>
            <a:pPr marL="742950" indent="-742950">
              <a:defRPr/>
            </a:pPr>
            <a:r>
              <a:rPr lang="vi-VN" sz="3600" b="1" dirty="0">
                <a:solidFill>
                  <a:schemeClr val="bg2"/>
                </a:solidFill>
                <a:latin typeface="Times New Roman" panose="02020603050405020304" pitchFamily="18" charset="0"/>
                <a:cs typeface="Times New Roman" panose="02020603050405020304" pitchFamily="18" charset="0"/>
              </a:rPr>
              <a:t>phẩy, dấu chấm hỏi</a:t>
            </a:r>
            <a:r>
              <a:rPr lang="en-US" sz="3600" b="1" dirty="0">
                <a:solidFill>
                  <a:schemeClr val="bg2"/>
                </a:solidFill>
                <a:latin typeface="Times New Roman" panose="02020603050405020304" pitchFamily="18" charset="0"/>
                <a:cs typeface="Times New Roman" panose="02020603050405020304" pitchFamily="18" charset="0"/>
              </a:rPr>
              <a:t>.</a:t>
            </a:r>
            <a:endParaRPr lang="vi-VN" sz="3600" b="1" dirty="0">
              <a:solidFill>
                <a:schemeClr val="bg2"/>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29E6AA15-CB52-4CF7-B682-7F040BD25035}"/>
              </a:ext>
            </a:extLst>
          </p:cNvPr>
          <p:cNvSpPr/>
          <p:nvPr/>
        </p:nvSpPr>
        <p:spPr>
          <a:xfrm>
            <a:off x="6063168" y="2458624"/>
            <a:ext cx="5184575" cy="1160503"/>
          </a:xfrm>
          <a:prstGeom prst="rect">
            <a:avLst/>
          </a:prstGeom>
          <a:solidFill>
            <a:schemeClr val="accent5">
              <a:lumMod val="75000"/>
            </a:schemeClr>
          </a:solid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vi-VN" sz="3600" b="1" dirty="0">
                <a:solidFill>
                  <a:schemeClr val="bg2"/>
                </a:solidFill>
                <a:latin typeface="Times New Roman" panose="02020603050405020304" pitchFamily="18" charset="0"/>
                <a:cs typeface="Times New Roman" panose="02020603050405020304" pitchFamily="18" charset="0"/>
              </a:rPr>
              <a:t>B.</a:t>
            </a:r>
            <a:r>
              <a:rPr lang="en-US" sz="3600" b="1" dirty="0">
                <a:solidFill>
                  <a:schemeClr val="bg2"/>
                </a:solidFill>
                <a:latin typeface="Times New Roman" panose="02020603050405020304" pitchFamily="18" charset="0"/>
                <a:cs typeface="Times New Roman" panose="02020603050405020304" pitchFamily="18" charset="0"/>
              </a:rPr>
              <a:t> </a:t>
            </a:r>
            <a:r>
              <a:rPr lang="vi-VN" sz="3600" b="1" dirty="0">
                <a:solidFill>
                  <a:schemeClr val="bg2"/>
                </a:solidFill>
                <a:latin typeface="Times New Roman" panose="02020603050405020304" pitchFamily="18" charset="0"/>
                <a:cs typeface="Times New Roman" panose="02020603050405020304" pitchFamily="18" charset="0"/>
              </a:rPr>
              <a:t>Dấu chấm, dấu chấm hỏi, dấu chấm than</a:t>
            </a:r>
            <a:r>
              <a:rPr lang="en-US" sz="3600" b="1" dirty="0">
                <a:solidFill>
                  <a:schemeClr val="bg2"/>
                </a:solidFill>
                <a:latin typeface="Times New Roman" panose="02020603050405020304" pitchFamily="18" charset="0"/>
                <a:cs typeface="Times New Roman" panose="02020603050405020304" pitchFamily="18" charset="0"/>
              </a:rPr>
              <a:t>.</a:t>
            </a:r>
            <a:endParaRPr lang="vi-VN" sz="3600" b="1" dirty="0">
              <a:solidFill>
                <a:schemeClr val="bg2"/>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8D122924-E710-4979-AAD5-3E1EA33D368E}"/>
              </a:ext>
            </a:extLst>
          </p:cNvPr>
          <p:cNvSpPr/>
          <p:nvPr/>
        </p:nvSpPr>
        <p:spPr>
          <a:xfrm>
            <a:off x="877536" y="3904933"/>
            <a:ext cx="4642400" cy="1253920"/>
          </a:xfrm>
          <a:prstGeom prst="rect">
            <a:avLst/>
          </a:prstGeom>
          <a:solidFill>
            <a:schemeClr val="accent5">
              <a:lumMod val="75000"/>
            </a:schemeClr>
          </a:solid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600" b="1" dirty="0">
                <a:solidFill>
                  <a:schemeClr val="bg2"/>
                </a:solidFill>
                <a:latin typeface="Times New Roman" panose="02020603050405020304" pitchFamily="18" charset="0"/>
                <a:cs typeface="Times New Roman" panose="02020603050405020304" pitchFamily="18" charset="0"/>
              </a:rPr>
              <a:t>C. Dấu chấm hỏi, dấu chấm, dấu hai chấm</a:t>
            </a:r>
            <a:r>
              <a:rPr lang="en-US" sz="3600" b="1" dirty="0">
                <a:solidFill>
                  <a:schemeClr val="bg2"/>
                </a:solidFill>
                <a:latin typeface="Times New Roman" panose="02020603050405020304" pitchFamily="18" charset="0"/>
                <a:cs typeface="Times New Roman" panose="02020603050405020304" pitchFamily="18" charset="0"/>
              </a:rPr>
              <a:t>.</a:t>
            </a:r>
            <a:endParaRPr lang="vi-VN" sz="3600" b="1" dirty="0">
              <a:solidFill>
                <a:schemeClr val="bg2"/>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CD7B7BE-7399-4027-84A2-F1121F39445E}"/>
              </a:ext>
            </a:extLst>
          </p:cNvPr>
          <p:cNvSpPr/>
          <p:nvPr/>
        </p:nvSpPr>
        <p:spPr>
          <a:xfrm>
            <a:off x="6063168" y="3886988"/>
            <a:ext cx="5251296" cy="1253920"/>
          </a:xfrm>
          <a:prstGeom prst="rect">
            <a:avLst/>
          </a:prstGeom>
          <a:solidFill>
            <a:schemeClr val="accent5">
              <a:lumMod val="75000"/>
            </a:schemeClr>
          </a:solidFill>
          <a:ln w="2857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vi-VN" sz="3600" b="1" dirty="0">
                <a:solidFill>
                  <a:schemeClr val="bg2"/>
                </a:solidFill>
                <a:latin typeface="Times New Roman" panose="02020603050405020304" pitchFamily="18" charset="0"/>
                <a:cs typeface="Times New Roman" panose="02020603050405020304" pitchFamily="18" charset="0"/>
              </a:rPr>
              <a:t>D. Dấu chấm, dấu chấm than, dấu chấm phẩy</a:t>
            </a:r>
            <a:r>
              <a:rPr lang="en-US" sz="3600" b="1" dirty="0">
                <a:solidFill>
                  <a:schemeClr val="bg2"/>
                </a:solidFill>
                <a:latin typeface="Times New Roman" panose="02020603050405020304" pitchFamily="18" charset="0"/>
                <a:cs typeface="Times New Roman" panose="02020603050405020304" pitchFamily="18" charset="0"/>
              </a:rPr>
              <a:t>.</a:t>
            </a:r>
            <a:endParaRPr lang="vi-VN" sz="3600" b="1" dirty="0">
              <a:solidFill>
                <a:schemeClr val="bg2"/>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36719DAB-4062-4F67-BAF6-9DC690F20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043" y="2683078"/>
            <a:ext cx="558533" cy="654443"/>
          </a:xfrm>
          <a:prstGeom prst="rect">
            <a:avLst/>
          </a:prstGeom>
        </p:spPr>
      </p:pic>
      <p:pic>
        <p:nvPicPr>
          <p:cNvPr id="21" name="Picture 20">
            <a:extLst>
              <a:ext uri="{FF2B5EF4-FFF2-40B4-BE49-F238E27FC236}">
                <a16:creationId xmlns:a16="http://schemas.microsoft.com/office/drawing/2014/main" id="{79BA47FC-CA67-4FD5-A1CF-C0E5955888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2437" y="3038875"/>
            <a:ext cx="574556" cy="612859"/>
          </a:xfrm>
          <a:prstGeom prst="rect">
            <a:avLst/>
          </a:prstGeom>
        </p:spPr>
      </p:pic>
      <p:pic>
        <p:nvPicPr>
          <p:cNvPr id="22" name="Picture 21">
            <a:extLst>
              <a:ext uri="{FF2B5EF4-FFF2-40B4-BE49-F238E27FC236}">
                <a16:creationId xmlns:a16="http://schemas.microsoft.com/office/drawing/2014/main" id="{F9F61E08-FBAA-499D-B367-04EF7287343D}"/>
              </a:ext>
            </a:extLst>
          </p:cNvPr>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087449" y="4146052"/>
            <a:ext cx="541519" cy="631878"/>
          </a:xfrm>
          <a:prstGeom prst="rect">
            <a:avLst/>
          </a:prstGeom>
        </p:spPr>
      </p:pic>
      <p:pic>
        <p:nvPicPr>
          <p:cNvPr id="23" name="Picture 22">
            <a:extLst>
              <a:ext uri="{FF2B5EF4-FFF2-40B4-BE49-F238E27FC236}">
                <a16:creationId xmlns:a16="http://schemas.microsoft.com/office/drawing/2014/main" id="{20A2815F-F96C-4EBD-B813-3F6E00674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7448" y="4216366"/>
            <a:ext cx="535079" cy="626960"/>
          </a:xfrm>
          <a:prstGeom prst="rect">
            <a:avLst/>
          </a:prstGeom>
        </p:spPr>
      </p:pic>
      <p:pic>
        <p:nvPicPr>
          <p:cNvPr id="25" name="图片 39">
            <a:extLst>
              <a:ext uri="{FF2B5EF4-FFF2-40B4-BE49-F238E27FC236}">
                <a16:creationId xmlns:a16="http://schemas.microsoft.com/office/drawing/2014/main" id="{F2B1E326-5915-4755-A1C3-33B401B644A4}"/>
              </a:ext>
            </a:extLst>
          </p:cNvPr>
          <p:cNvPicPr>
            <a:picLocks noChangeAspect="1"/>
          </p:cNvPicPr>
          <p:nvPr/>
        </p:nvPicPr>
        <p:blipFill rotWithShape="1">
          <a:blip r:embed="rId7">
            <a:extLst>
              <a:ext uri="{28A0092B-C50C-407E-A947-70E740481C1C}">
                <a14:useLocalDpi xmlns:a14="http://schemas.microsoft.com/office/drawing/2010/main" val="0"/>
              </a:ext>
            </a:extLst>
          </a:blip>
          <a:srcRect b="17567"/>
          <a:stretch/>
        </p:blipFill>
        <p:spPr>
          <a:xfrm>
            <a:off x="-32832" y="6106116"/>
            <a:ext cx="12192000" cy="774700"/>
          </a:xfrm>
          <a:prstGeom prst="rect">
            <a:avLst/>
          </a:prstGeom>
        </p:spPr>
      </p:pic>
      <p:pic>
        <p:nvPicPr>
          <p:cNvPr id="26" name="Picture 6">
            <a:extLst>
              <a:ext uri="{FF2B5EF4-FFF2-40B4-BE49-F238E27FC236}">
                <a16:creationId xmlns:a16="http://schemas.microsoft.com/office/drawing/2014/main" id="{77844F06-ECD9-48C4-BF80-C320D71754D6}"/>
              </a:ext>
            </a:extLst>
          </p:cNvPr>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101322" y="5140908"/>
            <a:ext cx="1740919" cy="1481957"/>
          </a:xfrm>
          <a:prstGeom prst="rect">
            <a:avLst/>
          </a:prstGeom>
        </p:spPr>
      </p:pic>
      <p:pic>
        <p:nvPicPr>
          <p:cNvPr id="28" name="Picture 20">
            <a:extLst>
              <a:ext uri="{FF2B5EF4-FFF2-40B4-BE49-F238E27FC236}">
                <a16:creationId xmlns:a16="http://schemas.microsoft.com/office/drawing/2014/main" id="{3A550AD7-729A-4188-BDB8-AD64C6DB2443}"/>
              </a:ext>
            </a:extLst>
          </p:cNvPr>
          <p:cNvPicPr>
            <a:picLocks noChangeAspect="1"/>
          </p:cNvPicPr>
          <p:nvPr/>
        </p:nvPicPr>
        <p:blipFill>
          <a:blip>
            <a:extLst>
              <a:ext uri="{28A0092B-C50C-407E-A947-70E740481C1C}">
                <a14:useLocalDpi xmlns:a14="http://schemas.microsoft.com/office/drawing/2010/main" val="0"/>
              </a:ext>
            </a:extLst>
          </a:blip>
          <a:srcRect r="15852"/>
          <a:stretch>
            <a:fillRect/>
          </a:stretch>
        </p:blipFill>
        <p:spPr>
          <a:xfrm rot="17486070" flipH="1">
            <a:off x="9775889" y="5387097"/>
            <a:ext cx="1548000" cy="1099188"/>
          </a:xfrm>
          <a:prstGeom prst="rect">
            <a:avLst/>
          </a:prstGeom>
        </p:spPr>
      </p:pic>
      <p:pic>
        <p:nvPicPr>
          <p:cNvPr id="29" name="Picture 20">
            <a:extLst>
              <a:ext uri="{FF2B5EF4-FFF2-40B4-BE49-F238E27FC236}">
                <a16:creationId xmlns:a16="http://schemas.microsoft.com/office/drawing/2014/main" id="{9776BE66-FF07-43B8-B06D-CE812139FE77}"/>
              </a:ext>
            </a:extLst>
          </p:cNvPr>
          <p:cNvPicPr>
            <a:picLocks noChangeAspect="1"/>
          </p:cNvPicPr>
          <p:nvPr/>
        </p:nvPicPr>
        <p:blipFill>
          <a:blip>
            <a:extLst>
              <a:ext uri="{28A0092B-C50C-407E-A947-70E740481C1C}">
                <a14:useLocalDpi xmlns:a14="http://schemas.microsoft.com/office/drawing/2010/main" val="0"/>
              </a:ext>
            </a:extLst>
          </a:blip>
          <a:srcRect r="15852"/>
          <a:stretch>
            <a:fillRect/>
          </a:stretch>
        </p:blipFill>
        <p:spPr>
          <a:xfrm rot="17486070" flipH="1">
            <a:off x="5235061" y="5450251"/>
            <a:ext cx="1548000" cy="1099188"/>
          </a:xfrm>
          <a:prstGeom prst="rect">
            <a:avLst/>
          </a:prstGeom>
        </p:spPr>
      </p:pic>
      <p:pic>
        <p:nvPicPr>
          <p:cNvPr id="30" name="Picture 16">
            <a:extLst>
              <a:ext uri="{FF2B5EF4-FFF2-40B4-BE49-F238E27FC236}">
                <a16:creationId xmlns:a16="http://schemas.microsoft.com/office/drawing/2014/main" id="{7A303570-D562-44CB-9452-5FB6D464350B}"/>
              </a:ext>
            </a:extLst>
          </p:cNvPr>
          <p:cNvPicPr>
            <a:picLocks noChangeAspect="1"/>
          </p:cNvPicPr>
          <p:nvPr/>
        </p:nvPicPr>
        <p:blipFill>
          <a:blip>
            <a:extLst>
              <a:ext uri="{28A0092B-C50C-407E-A947-70E740481C1C}">
                <a14:useLocalDpi xmlns:a14="http://schemas.microsoft.com/office/drawing/2010/main" val="0"/>
              </a:ext>
            </a:extLst>
          </a:blip>
          <a:srcRect r="15852"/>
          <a:stretch>
            <a:fillRect/>
          </a:stretch>
        </p:blipFill>
        <p:spPr>
          <a:xfrm rot="4074441">
            <a:off x="10671547" y="5364502"/>
            <a:ext cx="1656000" cy="1175875"/>
          </a:xfrm>
          <a:prstGeom prst="rect">
            <a:avLst/>
          </a:prstGeom>
        </p:spPr>
      </p:pic>
      <p:pic>
        <p:nvPicPr>
          <p:cNvPr id="31" name="Picture 16">
            <a:extLst>
              <a:ext uri="{FF2B5EF4-FFF2-40B4-BE49-F238E27FC236}">
                <a16:creationId xmlns:a16="http://schemas.microsoft.com/office/drawing/2014/main" id="{C4FBED09-37AD-445B-88A2-8A2CA031FBC4}"/>
              </a:ext>
            </a:extLst>
          </p:cNvPr>
          <p:cNvPicPr>
            <a:picLocks noChangeAspect="1"/>
          </p:cNvPicPr>
          <p:nvPr/>
        </p:nvPicPr>
        <p:blipFill>
          <a:blip>
            <a:extLst>
              <a:ext uri="{28A0092B-C50C-407E-A947-70E740481C1C}">
                <a14:useLocalDpi xmlns:a14="http://schemas.microsoft.com/office/drawing/2010/main" val="0"/>
              </a:ext>
            </a:extLst>
          </a:blip>
          <a:srcRect r="15852"/>
          <a:stretch>
            <a:fillRect/>
          </a:stretch>
        </p:blipFill>
        <p:spPr>
          <a:xfrm rot="4074441">
            <a:off x="6225128" y="5364502"/>
            <a:ext cx="1656000" cy="1175875"/>
          </a:xfrm>
          <a:prstGeom prst="rect">
            <a:avLst/>
          </a:prstGeom>
        </p:spPr>
      </p:pic>
      <p:pic>
        <p:nvPicPr>
          <p:cNvPr id="32" name="Picture 16">
            <a:extLst>
              <a:ext uri="{FF2B5EF4-FFF2-40B4-BE49-F238E27FC236}">
                <a16:creationId xmlns:a16="http://schemas.microsoft.com/office/drawing/2014/main" id="{6DFC4716-D017-48FC-BA6D-EB4F4C8FB1B1}"/>
              </a:ext>
            </a:extLst>
          </p:cNvPr>
          <p:cNvPicPr>
            <a:picLocks noChangeAspect="1"/>
          </p:cNvPicPr>
          <p:nvPr/>
        </p:nvPicPr>
        <p:blipFill>
          <a:blip>
            <a:extLst>
              <a:ext uri="{28A0092B-C50C-407E-A947-70E740481C1C}">
                <a14:useLocalDpi xmlns:a14="http://schemas.microsoft.com/office/drawing/2010/main" val="0"/>
              </a:ext>
            </a:extLst>
          </a:blip>
          <a:srcRect r="15852"/>
          <a:stretch>
            <a:fillRect/>
          </a:stretch>
        </p:blipFill>
        <p:spPr>
          <a:xfrm rot="4074441">
            <a:off x="4157408" y="5384069"/>
            <a:ext cx="1656000" cy="1175875"/>
          </a:xfrm>
          <a:prstGeom prst="rect">
            <a:avLst/>
          </a:prstGeom>
        </p:spPr>
      </p:pic>
      <p:pic>
        <p:nvPicPr>
          <p:cNvPr id="33" name="Picture 5">
            <a:extLst>
              <a:ext uri="{FF2B5EF4-FFF2-40B4-BE49-F238E27FC236}">
                <a16:creationId xmlns:a16="http://schemas.microsoft.com/office/drawing/2014/main" id="{4E6B52D9-8A93-4345-9DFD-0BC2B78384C1}"/>
              </a:ext>
            </a:extLst>
          </p:cNvPr>
          <p:cNvPicPr>
            <a:picLocks noChangeAspect="1"/>
          </p:cNvPicPr>
          <p:nvPr/>
        </p:nvPicPr>
        <p:blipFill>
          <a:blip>
            <a:extLst>
              <a:ext uri="{28A0092B-C50C-407E-A947-70E740481C1C}">
                <a14:useLocalDpi xmlns:a14="http://schemas.microsoft.com/office/drawing/2010/main" val="0"/>
              </a:ext>
            </a:extLst>
          </a:blip>
          <a:srcRect b="10788"/>
          <a:stretch>
            <a:fillRect/>
          </a:stretch>
        </p:blipFill>
        <p:spPr>
          <a:xfrm>
            <a:off x="2480581" y="5881886"/>
            <a:ext cx="1008000" cy="916428"/>
          </a:xfrm>
          <a:prstGeom prst="rect">
            <a:avLst/>
          </a:prstGeom>
        </p:spPr>
      </p:pic>
      <p:pic>
        <p:nvPicPr>
          <p:cNvPr id="34" name="Picture 5">
            <a:extLst>
              <a:ext uri="{FF2B5EF4-FFF2-40B4-BE49-F238E27FC236}">
                <a16:creationId xmlns:a16="http://schemas.microsoft.com/office/drawing/2014/main" id="{4D6EFC62-B79A-476E-98A9-1A31C83058C7}"/>
              </a:ext>
            </a:extLst>
          </p:cNvPr>
          <p:cNvPicPr>
            <a:picLocks noChangeAspect="1"/>
          </p:cNvPicPr>
          <p:nvPr/>
        </p:nvPicPr>
        <p:blipFill>
          <a:blip>
            <a:extLst>
              <a:ext uri="{28A0092B-C50C-407E-A947-70E740481C1C}">
                <a14:useLocalDpi xmlns:a14="http://schemas.microsoft.com/office/drawing/2010/main" val="0"/>
              </a:ext>
            </a:extLst>
          </a:blip>
          <a:srcRect b="10788"/>
          <a:stretch>
            <a:fillRect/>
          </a:stretch>
        </p:blipFill>
        <p:spPr>
          <a:xfrm>
            <a:off x="8426844" y="5881886"/>
            <a:ext cx="1008000" cy="916428"/>
          </a:xfrm>
          <a:prstGeom prst="rect">
            <a:avLst/>
          </a:prstGeom>
        </p:spPr>
      </p:pic>
    </p:spTree>
    <p:extLst>
      <p:ext uri="{BB962C8B-B14F-4D97-AF65-F5344CB8AC3E}">
        <p14:creationId xmlns:p14="http://schemas.microsoft.com/office/powerpoint/2010/main" val="3950991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anim calcmode="lin" valueType="num">
                                      <p:cBhvr>
                                        <p:cTn id="34" dur="500" fill="hold"/>
                                        <p:tgtEl>
                                          <p:spTgt spid="19"/>
                                        </p:tgtEl>
                                        <p:attrNameLst>
                                          <p:attrName>ppt_x</p:attrName>
                                        </p:attrNameLst>
                                      </p:cBhvr>
                                      <p:tavLst>
                                        <p:tav tm="0">
                                          <p:val>
                                            <p:strVal val="#ppt_x"/>
                                          </p:val>
                                        </p:tav>
                                        <p:tav tm="100000">
                                          <p:val>
                                            <p:strVal val="#ppt_x"/>
                                          </p:val>
                                        </p:tav>
                                      </p:tavLst>
                                    </p:anim>
                                    <p:anim calcmode="lin" valueType="num">
                                      <p:cBhvr>
                                        <p:cTn id="3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250" fill="hold"/>
                                        <p:tgtEl>
                                          <p:spTgt spid="20"/>
                                        </p:tgtEl>
                                        <p:attrNameLst>
                                          <p:attrName>ppt_w</p:attrName>
                                        </p:attrNameLst>
                                      </p:cBhvr>
                                      <p:tavLst>
                                        <p:tav tm="0">
                                          <p:val>
                                            <p:strVal val="4*#ppt_w"/>
                                          </p:val>
                                        </p:tav>
                                        <p:tav tm="100000">
                                          <p:val>
                                            <p:strVal val="#ppt_w"/>
                                          </p:val>
                                        </p:tav>
                                      </p:tavLst>
                                    </p:anim>
                                    <p:anim calcmode="lin" valueType="num">
                                      <p:cBhvr>
                                        <p:cTn id="41"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Wrong Buzzer.wav"/>
                                        </p:tgtEl>
                                      </p:cMediaNode>
                                    </p:audio>
                                  </p:subTnLst>
                                </p:cTn>
                              </p:par>
                            </p:childTnLst>
                          </p:cTn>
                        </p:par>
                      </p:childTnLst>
                    </p:cTn>
                  </p:par>
                  <p:par>
                    <p:cTn id="42" fill="hold">
                      <p:stCondLst>
                        <p:cond delay="indefinite"/>
                      </p:stCondLst>
                      <p:childTnLst>
                        <p:par>
                          <p:cTn id="43" fill="hold">
                            <p:stCondLst>
                              <p:cond delay="0"/>
                            </p:stCondLst>
                            <p:childTnLst>
                              <p:par>
                                <p:cTn id="44" presetID="23" presetClass="entr" presetSubtype="32"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250" fill="hold"/>
                                        <p:tgtEl>
                                          <p:spTgt spid="21"/>
                                        </p:tgtEl>
                                        <p:attrNameLst>
                                          <p:attrName>ppt_w</p:attrName>
                                        </p:attrNameLst>
                                      </p:cBhvr>
                                      <p:tavLst>
                                        <p:tav tm="0">
                                          <p:val>
                                            <p:strVal val="4*#ppt_w"/>
                                          </p:val>
                                        </p:tav>
                                        <p:tav tm="100000">
                                          <p:val>
                                            <p:strVal val="#ppt_w"/>
                                          </p:val>
                                        </p:tav>
                                      </p:tavLst>
                                    </p:anim>
                                    <p:anim calcmode="lin" valueType="num">
                                      <p:cBhvr>
                                        <p:cTn id="4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Check mark.wav"/>
                                        </p:tgtEl>
                                      </p:cMediaNode>
                                    </p:audio>
                                  </p:subTnLst>
                                </p:cTn>
                              </p:par>
                            </p:childTnLst>
                          </p:cTn>
                        </p:par>
                      </p:childTnLst>
                    </p:cTn>
                  </p:par>
                  <p:par>
                    <p:cTn id="48" fill="hold">
                      <p:stCondLst>
                        <p:cond delay="indefinite"/>
                      </p:stCondLst>
                      <p:childTnLst>
                        <p:par>
                          <p:cTn id="49" fill="hold">
                            <p:stCondLst>
                              <p:cond delay="0"/>
                            </p:stCondLst>
                            <p:childTnLst>
                              <p:par>
                                <p:cTn id="50" presetID="23" presetClass="entr" presetSubtype="32"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250" fill="hold"/>
                                        <p:tgtEl>
                                          <p:spTgt spid="22"/>
                                        </p:tgtEl>
                                        <p:attrNameLst>
                                          <p:attrName>ppt_w</p:attrName>
                                        </p:attrNameLst>
                                      </p:cBhvr>
                                      <p:tavLst>
                                        <p:tav tm="0">
                                          <p:val>
                                            <p:strVal val="4*#ppt_w"/>
                                          </p:val>
                                        </p:tav>
                                        <p:tav tm="100000">
                                          <p:val>
                                            <p:strVal val="#ppt_w"/>
                                          </p:val>
                                        </p:tav>
                                      </p:tavLst>
                                    </p:anim>
                                    <p:anim calcmode="lin" valueType="num">
                                      <p:cBhvr>
                                        <p:cTn id="53"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par>
                    <p:cTn id="54" fill="hold">
                      <p:stCondLst>
                        <p:cond delay="indefinite"/>
                      </p:stCondLst>
                      <p:childTnLst>
                        <p:par>
                          <p:cTn id="55" fill="hold">
                            <p:stCondLst>
                              <p:cond delay="0"/>
                            </p:stCondLst>
                            <p:childTnLst>
                              <p:par>
                                <p:cTn id="56" presetID="23" presetClass="entr" presetSubtype="32"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250" fill="hold"/>
                                        <p:tgtEl>
                                          <p:spTgt spid="23"/>
                                        </p:tgtEl>
                                        <p:attrNameLst>
                                          <p:attrName>ppt_w</p:attrName>
                                        </p:attrNameLst>
                                      </p:cBhvr>
                                      <p:tavLst>
                                        <p:tav tm="0">
                                          <p:val>
                                            <p:strVal val="4*#ppt_w"/>
                                          </p:val>
                                        </p:tav>
                                        <p:tav tm="100000">
                                          <p:val>
                                            <p:strVal val="#ppt_w"/>
                                          </p:val>
                                        </p:tav>
                                      </p:tavLst>
                                    </p:anim>
                                    <p:anim calcmode="lin" valueType="num">
                                      <p:cBhvr>
                                        <p:cTn id="59"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2" name="Wrong Buzz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C4153FA1-1248-438E-AB60-3A972860F41F}"/>
              </a:ext>
            </a:extLst>
          </p:cNvPr>
          <p:cNvPicPr>
            <a:picLocks noChangeAspect="1"/>
          </p:cNvPicPr>
          <p:nvPr/>
        </p:nvPicPr>
        <p:blipFill>
          <a:blip r:embed="rId2">
            <a:duotone>
              <a:prstClr val="black"/>
              <a:schemeClr val="accent5">
                <a:tint val="45000"/>
                <a:satMod val="400000"/>
              </a:schemeClr>
            </a:duotone>
          </a:blip>
          <a:stretch>
            <a:fillRect/>
          </a:stretch>
        </p:blipFill>
        <p:spPr>
          <a:xfrm>
            <a:off x="584215" y="-242887"/>
            <a:ext cx="11052144" cy="6269548"/>
          </a:xfrm>
          <a:prstGeom prst="rect">
            <a:avLst/>
          </a:prstGeom>
          <a:effectLst>
            <a:outerShdw blurRad="25400" algn="ctr" rotWithShape="0">
              <a:prstClr val="black">
                <a:alpha val="68000"/>
              </a:prstClr>
            </a:outerShdw>
          </a:effectLst>
        </p:spPr>
      </p:pic>
      <p:sp>
        <p:nvSpPr>
          <p:cNvPr id="11" name="文本框 10">
            <a:extLst>
              <a:ext uri="{FF2B5EF4-FFF2-40B4-BE49-F238E27FC236}">
                <a16:creationId xmlns:a16="http://schemas.microsoft.com/office/drawing/2014/main" id="{13B89C54-015E-439C-8036-005881C16A18}"/>
              </a:ext>
            </a:extLst>
          </p:cNvPr>
          <p:cNvSpPr txBox="1"/>
          <p:nvPr/>
        </p:nvSpPr>
        <p:spPr>
          <a:xfrm>
            <a:off x="2596753" y="3016944"/>
            <a:ext cx="7413150" cy="1446550"/>
          </a:xfrm>
          <a:prstGeom prst="rect">
            <a:avLst/>
          </a:prstGeom>
          <a:noFill/>
        </p:spPr>
        <p:txBody>
          <a:bodyPr wrap="square" rtlCol="0">
            <a:spAutoFit/>
          </a:bodyPr>
          <a:lstStyle/>
          <a:p>
            <a:pPr algn="ctr"/>
            <a:r>
              <a:rPr lang="en-US" altLang="zh-CN" sz="88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rPr>
              <a:t>KHỞI ĐỘNG</a:t>
            </a:r>
            <a:endParaRPr lang="zh-CN" altLang="en-US" sz="88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5185795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0D505DBA-70ED-4E09-A7BE-4788F5395FA0}"/>
              </a:ext>
            </a:extLst>
          </p:cNvPr>
          <p:cNvSpPr/>
          <p:nvPr/>
        </p:nvSpPr>
        <p:spPr>
          <a:xfrm>
            <a:off x="497795" y="486456"/>
            <a:ext cx="11110686" cy="5627914"/>
          </a:xfrm>
          <a:prstGeom prst="roundRect">
            <a:avLst>
              <a:gd name="adj" fmla="val 38330"/>
            </a:avLst>
          </a:prstGeom>
          <a:solidFill>
            <a:schemeClr val="bg1"/>
          </a:solidFill>
          <a:ln>
            <a:noFill/>
          </a:ln>
          <a:effectLst>
            <a:outerShdw blurRad="127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F45F694-637B-4247-A9CA-5F5FCBFC89BD}"/>
              </a:ext>
            </a:extLst>
          </p:cNvPr>
          <p:cNvSpPr txBox="1"/>
          <p:nvPr/>
        </p:nvSpPr>
        <p:spPr>
          <a:xfrm>
            <a:off x="1460831" y="884136"/>
            <a:ext cx="9472223"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cách</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liên kết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 </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25" name="图片 39">
            <a:extLst>
              <a:ext uri="{FF2B5EF4-FFF2-40B4-BE49-F238E27FC236}">
                <a16:creationId xmlns:a16="http://schemas.microsoft.com/office/drawing/2014/main" id="{F2B1E326-5915-4755-A1C3-33B401B644A4}"/>
              </a:ext>
            </a:extLst>
          </p:cNvPr>
          <p:cNvPicPr>
            <a:picLocks noChangeAspect="1"/>
          </p:cNvPicPr>
          <p:nvPr/>
        </p:nvPicPr>
        <p:blipFill rotWithShape="1">
          <a:blip r:embed="rId5">
            <a:extLst>
              <a:ext uri="{28A0092B-C50C-407E-A947-70E740481C1C}">
                <a14:useLocalDpi xmlns:a14="http://schemas.microsoft.com/office/drawing/2010/main" val="0"/>
              </a:ext>
            </a:extLst>
          </a:blip>
          <a:srcRect b="17567"/>
          <a:stretch/>
        </p:blipFill>
        <p:spPr>
          <a:xfrm>
            <a:off x="-32832" y="6106116"/>
            <a:ext cx="12192000" cy="774700"/>
          </a:xfrm>
          <a:prstGeom prst="rect">
            <a:avLst/>
          </a:prstGeom>
        </p:spPr>
      </p:pic>
      <p:sp>
        <p:nvSpPr>
          <p:cNvPr id="27" name="TextBox 26">
            <a:extLst>
              <a:ext uri="{FF2B5EF4-FFF2-40B4-BE49-F238E27FC236}">
                <a16:creationId xmlns:a16="http://schemas.microsoft.com/office/drawing/2014/main" id="{EC88194B-82A2-4BBD-A004-C1EDAC907ECC}"/>
              </a:ext>
            </a:extLst>
          </p:cNvPr>
          <p:cNvSpPr txBox="1"/>
          <p:nvPr/>
        </p:nvSpPr>
        <p:spPr>
          <a:xfrm>
            <a:off x="1343007" y="3709952"/>
            <a:ext cx="3949700" cy="923330"/>
          </a:xfrm>
          <a:prstGeom prst="rect">
            <a:avLst/>
          </a:prstGeom>
          <a:noFill/>
        </p:spPr>
        <p:txBody>
          <a:bodyPr wrap="square">
            <a:spAutoFit/>
          </a:bodyPr>
          <a:lstStyle/>
          <a:p>
            <a:pPr algn="ctr"/>
            <a:r>
              <a:rPr lang="vi-VN" sz="5400" b="1" dirty="0">
                <a:solidFill>
                  <a:schemeClr val="tx2"/>
                </a:solidFill>
                <a:effectLst>
                  <a:glow rad="190500">
                    <a:schemeClr val="bg1">
                      <a:alpha val="60000"/>
                    </a:schemeClr>
                  </a:glow>
                </a:effectLst>
                <a:latin typeface="Times New Roman" panose="02020603050405020304" pitchFamily="18" charset="0"/>
                <a:cs typeface="Times New Roman" panose="02020603050405020304" pitchFamily="18" charset="0"/>
              </a:rPr>
              <a:t>3</a:t>
            </a:r>
            <a:r>
              <a:rPr lang="en-US" sz="5400" b="1" dirty="0">
                <a:solidFill>
                  <a:schemeClr val="tx2"/>
                </a:solidFill>
                <a:effectLst>
                  <a:glow rad="190500">
                    <a:schemeClr val="bg1">
                      <a:alpha val="60000"/>
                    </a:schemeClr>
                  </a:glow>
                </a:effectLst>
                <a:latin typeface="Times New Roman" panose="02020603050405020304" pitchFamily="18" charset="0"/>
                <a:cs typeface="Times New Roman" panose="02020603050405020304" pitchFamily="18" charset="0"/>
              </a:rPr>
              <a:t> </a:t>
            </a:r>
            <a:r>
              <a:rPr lang="en-US" sz="5400" b="1" dirty="0" err="1">
                <a:solidFill>
                  <a:schemeClr val="tx2"/>
                </a:solidFill>
                <a:effectLst>
                  <a:glow rad="190500">
                    <a:schemeClr val="bg1">
                      <a:alpha val="60000"/>
                    </a:schemeClr>
                  </a:glow>
                </a:effectLst>
                <a:latin typeface="Times New Roman" panose="02020603050405020304" pitchFamily="18" charset="0"/>
                <a:cs typeface="Times New Roman" panose="02020603050405020304" pitchFamily="18" charset="0"/>
              </a:rPr>
              <a:t>cách</a:t>
            </a:r>
            <a:r>
              <a:rPr lang="en-US" sz="5400" b="1" dirty="0">
                <a:solidFill>
                  <a:schemeClr val="tx2"/>
                </a:solidFill>
                <a:effectLst>
                  <a:glow rad="190500">
                    <a:schemeClr val="bg1">
                      <a:alpha val="60000"/>
                    </a:schemeClr>
                  </a:glow>
                </a:effectLst>
                <a:latin typeface="Times New Roman" panose="02020603050405020304" pitchFamily="18" charset="0"/>
                <a:cs typeface="Times New Roman" panose="02020603050405020304" pitchFamily="18" charset="0"/>
              </a:rPr>
              <a:t> </a:t>
            </a:r>
          </a:p>
        </p:txBody>
      </p:sp>
      <p:sp>
        <p:nvSpPr>
          <p:cNvPr id="35" name="MH_Other_1">
            <a:extLst>
              <a:ext uri="{FF2B5EF4-FFF2-40B4-BE49-F238E27FC236}">
                <a16:creationId xmlns:a16="http://schemas.microsoft.com/office/drawing/2014/main" id="{7A75B912-5CAB-4620-9195-4075B8F8E998}"/>
              </a:ext>
            </a:extLst>
          </p:cNvPr>
          <p:cNvSpPr>
            <a:spLocks/>
          </p:cNvSpPr>
          <p:nvPr>
            <p:custDataLst>
              <p:tags r:id="rId1"/>
            </p:custDataLst>
          </p:nvPr>
        </p:nvSpPr>
        <p:spPr bwMode="auto">
          <a:xfrm rot="19543276">
            <a:off x="4452003" y="3310041"/>
            <a:ext cx="1771247" cy="162419"/>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600" b="1">
              <a:solidFill>
                <a:srgbClr val="FFFFFF"/>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6" name="TextBox 35">
            <a:extLst>
              <a:ext uri="{FF2B5EF4-FFF2-40B4-BE49-F238E27FC236}">
                <a16:creationId xmlns:a16="http://schemas.microsoft.com/office/drawing/2014/main" id="{EED83389-A1F6-4CA6-829B-906E72EA6F8F}"/>
              </a:ext>
            </a:extLst>
          </p:cNvPr>
          <p:cNvSpPr txBox="1"/>
          <p:nvPr/>
        </p:nvSpPr>
        <p:spPr>
          <a:xfrm>
            <a:off x="6300788" y="2444276"/>
            <a:ext cx="3157537" cy="646331"/>
          </a:xfrm>
          <a:prstGeom prst="rect">
            <a:avLst/>
          </a:prstGeom>
          <a:solidFill>
            <a:schemeClr val="tx2">
              <a:lumMod val="40000"/>
              <a:lumOff val="60000"/>
            </a:schemeClr>
          </a:solidFill>
          <a:ln>
            <a:solidFill>
              <a:schemeClr val="tx1"/>
            </a:solidFill>
            <a:prstDash val="lgDashDot"/>
          </a:ln>
        </p:spPr>
        <p:txBody>
          <a:bodyPr wrap="square" rtlCol="0">
            <a:spAutoFit/>
          </a:bodyPr>
          <a:lstStyle/>
          <a:p>
            <a:pPr algn="ctr"/>
            <a:r>
              <a:rPr lang="vi-VN" sz="3600" b="1" dirty="0">
                <a:latin typeface="Times New Roman" panose="02020603050405020304" pitchFamily="18" charset="0"/>
                <a:cs typeface="Times New Roman" panose="02020603050405020304" pitchFamily="18" charset="0"/>
              </a:rPr>
              <a:t>Lặp từ ngữ</a:t>
            </a:r>
            <a:endParaRPr lang="en-US" sz="3600" b="1" dirty="0">
              <a:latin typeface="Times New Roman" panose="02020603050405020304" pitchFamily="18" charset="0"/>
              <a:cs typeface="Times New Roman" panose="02020603050405020304" pitchFamily="18" charset="0"/>
            </a:endParaRPr>
          </a:p>
        </p:txBody>
      </p:sp>
      <p:sp>
        <p:nvSpPr>
          <p:cNvPr id="37" name="MH_Other_1">
            <a:extLst>
              <a:ext uri="{FF2B5EF4-FFF2-40B4-BE49-F238E27FC236}">
                <a16:creationId xmlns:a16="http://schemas.microsoft.com/office/drawing/2014/main" id="{49C7E42B-1BB9-4D2C-B600-A07155CA4707}"/>
              </a:ext>
            </a:extLst>
          </p:cNvPr>
          <p:cNvSpPr>
            <a:spLocks/>
          </p:cNvSpPr>
          <p:nvPr>
            <p:custDataLst>
              <p:tags r:id="rId2"/>
            </p:custDataLst>
          </p:nvPr>
        </p:nvSpPr>
        <p:spPr bwMode="auto">
          <a:xfrm rot="20668457">
            <a:off x="4572485" y="4020239"/>
            <a:ext cx="1440444" cy="158852"/>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600" b="1">
              <a:solidFill>
                <a:srgbClr val="FFFFFF"/>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8" name="TextBox 37">
            <a:extLst>
              <a:ext uri="{FF2B5EF4-FFF2-40B4-BE49-F238E27FC236}">
                <a16:creationId xmlns:a16="http://schemas.microsoft.com/office/drawing/2014/main" id="{B5FC8E27-1D13-4D10-BB12-CA674E22D9E3}"/>
              </a:ext>
            </a:extLst>
          </p:cNvPr>
          <p:cNvSpPr txBox="1"/>
          <p:nvPr/>
        </p:nvSpPr>
        <p:spPr>
          <a:xfrm>
            <a:off x="6279036" y="3597356"/>
            <a:ext cx="3650777" cy="646331"/>
          </a:xfrm>
          <a:prstGeom prst="rect">
            <a:avLst/>
          </a:prstGeom>
          <a:solidFill>
            <a:schemeClr val="tx2">
              <a:lumMod val="40000"/>
              <a:lumOff val="60000"/>
            </a:schemeClr>
          </a:solidFill>
          <a:ln>
            <a:solidFill>
              <a:schemeClr val="tx1"/>
            </a:solidFill>
            <a:prstDash val="lgDashDot"/>
          </a:ln>
        </p:spPr>
        <p:txBody>
          <a:bodyPr wrap="square" rtlCol="0">
            <a:spAutoFit/>
          </a:bodyPr>
          <a:lstStyle/>
          <a:p>
            <a:pPr algn="ctr"/>
            <a:r>
              <a:rPr lang="vi-VN" sz="3600" b="1" dirty="0">
                <a:latin typeface="Times New Roman" panose="02020603050405020304" pitchFamily="18" charset="0"/>
                <a:cs typeface="Times New Roman" panose="02020603050405020304" pitchFamily="18" charset="0"/>
              </a:rPr>
              <a:t>Thay thế từ ngữ</a:t>
            </a:r>
            <a:endParaRPr lang="en-US" sz="3600" b="1" dirty="0">
              <a:latin typeface="Times New Roman" panose="02020603050405020304" pitchFamily="18" charset="0"/>
              <a:cs typeface="Times New Roman" panose="02020603050405020304" pitchFamily="18" charset="0"/>
            </a:endParaRPr>
          </a:p>
        </p:txBody>
      </p:sp>
      <p:sp>
        <p:nvSpPr>
          <p:cNvPr id="20" name="MH_Other_1">
            <a:extLst>
              <a:ext uri="{FF2B5EF4-FFF2-40B4-BE49-F238E27FC236}">
                <a16:creationId xmlns:a16="http://schemas.microsoft.com/office/drawing/2014/main" id="{49C7E42B-1BB9-4D2C-B600-A07155CA4707}"/>
              </a:ext>
            </a:extLst>
          </p:cNvPr>
          <p:cNvSpPr>
            <a:spLocks/>
          </p:cNvSpPr>
          <p:nvPr>
            <p:custDataLst>
              <p:tags r:id="rId3"/>
            </p:custDataLst>
          </p:nvPr>
        </p:nvSpPr>
        <p:spPr bwMode="auto">
          <a:xfrm rot="699512">
            <a:off x="4762222" y="4788927"/>
            <a:ext cx="1244873" cy="206222"/>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sz="1600" b="1">
              <a:solidFill>
                <a:srgbClr val="FFFFFF"/>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21" name="TextBox 20">
            <a:extLst>
              <a:ext uri="{FF2B5EF4-FFF2-40B4-BE49-F238E27FC236}">
                <a16:creationId xmlns:a16="http://schemas.microsoft.com/office/drawing/2014/main" id="{B5FC8E27-1D13-4D10-BB12-CA674E22D9E3}"/>
              </a:ext>
            </a:extLst>
          </p:cNvPr>
          <p:cNvSpPr txBox="1"/>
          <p:nvPr/>
        </p:nvSpPr>
        <p:spPr>
          <a:xfrm>
            <a:off x="6315076" y="4664157"/>
            <a:ext cx="3786188" cy="646331"/>
          </a:xfrm>
          <a:prstGeom prst="rect">
            <a:avLst/>
          </a:prstGeom>
          <a:solidFill>
            <a:schemeClr val="tx2">
              <a:lumMod val="40000"/>
              <a:lumOff val="60000"/>
            </a:schemeClr>
          </a:solidFill>
          <a:ln>
            <a:solidFill>
              <a:schemeClr val="tx1"/>
            </a:solidFill>
            <a:prstDash val="lgDashDot"/>
          </a:ln>
        </p:spPr>
        <p:txBody>
          <a:bodyPr wrap="square" rtlCol="0">
            <a:spAutoFit/>
          </a:bodyPr>
          <a:lstStyle/>
          <a:p>
            <a:pPr algn="ctr"/>
            <a:r>
              <a:rPr lang="vi-VN" sz="3600" b="1" dirty="0">
                <a:latin typeface="Times New Roman" panose="02020603050405020304" pitchFamily="18" charset="0"/>
                <a:cs typeface="Times New Roman" panose="02020603050405020304" pitchFamily="18" charset="0"/>
              </a:rPr>
              <a:t>Bằng từ ngữ nối</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14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5" grpId="0" animBg="1"/>
      <p:bldP spid="36" grpId="0" animBg="1"/>
      <p:bldP spid="37" grpId="0" animBg="1"/>
      <p:bldP spid="38"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a:extLst>
              <a:ext uri="{FF2B5EF4-FFF2-40B4-BE49-F238E27FC236}">
                <a16:creationId xmlns:a16="http://schemas.microsoft.com/office/drawing/2014/main" id="{9EB7AEA0-30B3-4233-9266-75A018F5B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1C550F8-772A-4A93-BA98-F023C6F5E711}"/>
              </a:ext>
            </a:extLst>
          </p:cNvPr>
          <p:cNvSpPr txBox="1">
            <a:spLocks noChangeArrowheads="1"/>
          </p:cNvSpPr>
          <p:nvPr/>
        </p:nvSpPr>
        <p:spPr bwMode="auto">
          <a:xfrm>
            <a:off x="1666844" y="1888360"/>
            <a:ext cx="95726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vi-VN" altLang="en-US" sz="3600" dirty="0">
                <a:solidFill>
                  <a:srgbClr val="FFFF00"/>
                </a:solidFill>
                <a:latin typeface="+mj-lt"/>
              </a:rPr>
              <a:t>Ôn tập về dấu câu</a:t>
            </a:r>
          </a:p>
        </p:txBody>
      </p:sp>
      <p:sp>
        <p:nvSpPr>
          <p:cNvPr id="7" name="Title 8">
            <a:extLst>
              <a:ext uri="{FF2B5EF4-FFF2-40B4-BE49-F238E27FC236}">
                <a16:creationId xmlns:a16="http://schemas.microsoft.com/office/drawing/2014/main" id="{B10053FE-FF45-4C7D-A34D-161D6E397896}"/>
              </a:ext>
            </a:extLst>
          </p:cNvPr>
          <p:cNvSpPr>
            <a:spLocks noGrp="1" noChangeArrowheads="1"/>
          </p:cNvSpPr>
          <p:nvPr>
            <p:ph type="title"/>
          </p:nvPr>
        </p:nvSpPr>
        <p:spPr>
          <a:xfrm>
            <a:off x="1108267" y="1102782"/>
            <a:ext cx="10515600" cy="1325563"/>
          </a:xfrm>
        </p:spPr>
        <p:txBody>
          <a:bodyPr>
            <a:normAutofit fontScale="90000"/>
          </a:bodyPr>
          <a:lstStyle/>
          <a:p>
            <a:pPr algn="ctr" eaLnBrk="1" hangingPunct="1">
              <a:lnSpc>
                <a:spcPct val="150000"/>
              </a:lnSpc>
            </a:pPr>
            <a:r>
              <a:rPr lang="vi-VN" altLang="en-US" sz="3600" b="1" dirty="0">
                <a:solidFill>
                  <a:schemeClr val="bg1"/>
                </a:solidFill>
              </a:rPr>
              <a:t>Luyện từ và câu</a:t>
            </a:r>
            <a:br>
              <a:rPr lang="en-US" altLang="en-US" sz="3600" b="1" dirty="0">
                <a:solidFill>
                  <a:schemeClr val="bg1"/>
                </a:solidFill>
              </a:rPr>
            </a:br>
            <a:endParaRPr lang="en-US" altLang="en-US" sz="3600" b="1" dirty="0">
              <a:solidFill>
                <a:srgbClr val="FFFF00"/>
              </a:solidFill>
            </a:endParaRPr>
          </a:p>
        </p:txBody>
      </p:sp>
      <p:sp>
        <p:nvSpPr>
          <p:cNvPr id="6" name="TextBox 5"/>
          <p:cNvSpPr txBox="1"/>
          <p:nvPr/>
        </p:nvSpPr>
        <p:spPr>
          <a:xfrm>
            <a:off x="3328978" y="2657487"/>
            <a:ext cx="6500813" cy="861774"/>
          </a:xfrm>
          <a:prstGeom prst="rect">
            <a:avLst/>
          </a:prstGeom>
          <a:noFill/>
        </p:spPr>
        <p:txBody>
          <a:bodyPr wrap="square" rtlCol="0">
            <a:spAutoFit/>
          </a:bodyPr>
          <a:lstStyle/>
          <a:p>
            <a:r>
              <a:rPr lang="vi-VN" altLang="en-US" sz="3200" dirty="0">
                <a:solidFill>
                  <a:srgbClr val="FFFF00"/>
                </a:solidFill>
                <a:latin typeface="+mj-lt"/>
              </a:rPr>
              <a:t>(Dấu chấm, chấm hỏi, chấm than)</a:t>
            </a:r>
            <a:endParaRPr lang="en-US" altLang="en-US" sz="3200" dirty="0">
              <a:solidFill>
                <a:srgbClr val="FFFF00"/>
              </a:solidFill>
              <a:latin typeface="+mj-lt"/>
            </a:endParaRPr>
          </a:p>
          <a:p>
            <a:endParaRPr lang="en-US"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2000" b="-12000"/>
          </a:stretch>
        </a:blipFill>
        <a:effectLst/>
      </p:bgPr>
    </p:bg>
    <p:spTree>
      <p:nvGrpSpPr>
        <p:cNvPr id="1" name=""/>
        <p:cNvGrpSpPr/>
        <p:nvPr/>
      </p:nvGrpSpPr>
      <p:grpSpPr>
        <a:xfrm>
          <a:off x="0" y="0"/>
          <a:ext cx="0" cy="0"/>
          <a:chOff x="0" y="0"/>
          <a:chExt cx="0" cy="0"/>
        </a:xfrm>
      </p:grpSpPr>
      <p:sp>
        <p:nvSpPr>
          <p:cNvPr id="4" name="MH_SubTitle_2"/>
          <p:cNvSpPr>
            <a:spLocks noChangeArrowheads="1"/>
          </p:cNvSpPr>
          <p:nvPr>
            <p:custDataLst>
              <p:tags r:id="rId2"/>
            </p:custDataLst>
          </p:nvPr>
        </p:nvSpPr>
        <p:spPr bwMode="gray">
          <a:xfrm>
            <a:off x="-624564" y="1181960"/>
            <a:ext cx="2895127" cy="3825025"/>
          </a:xfrm>
          <a:prstGeom prst="roundRect">
            <a:avLst>
              <a:gd name="adj" fmla="val 50000"/>
            </a:avLst>
          </a:prstGeom>
          <a:solidFill>
            <a:srgbClr val="FF8E00"/>
          </a:solidFill>
          <a:ln>
            <a:noFill/>
          </a:ln>
        </p:spPr>
        <p:txBody>
          <a:bodyPr lIns="0" tIns="0" rIns="0" bIns="0" anchor="ctr" anchorCtr="1">
            <a:noAutofit/>
          </a:bodyPr>
          <a:lstStyle/>
          <a:p>
            <a:pPr algn="ctr" eaLnBrk="0" hangingPunct="0">
              <a:spcBef>
                <a:spcPct val="20000"/>
              </a:spcBef>
            </a:pPr>
            <a:endParaRPr kumimoji="1" lang="zh-CN" altLang="en-US" sz="1050" b="1" dirty="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5" name="文本框 17">
            <a:extLst>
              <a:ext uri="{FF2B5EF4-FFF2-40B4-BE49-F238E27FC236}">
                <a16:creationId xmlns:a16="http://schemas.microsoft.com/office/drawing/2014/main" id="{2D7AF8A0-BCB9-430E-9AC1-3499BB92D610}"/>
              </a:ext>
            </a:extLst>
          </p:cNvPr>
          <p:cNvSpPr txBox="1"/>
          <p:nvPr/>
        </p:nvSpPr>
        <p:spPr>
          <a:xfrm>
            <a:off x="-344119" y="1456465"/>
            <a:ext cx="2259723" cy="3416320"/>
          </a:xfrm>
          <a:prstGeom prst="rect">
            <a:avLst/>
          </a:prstGeom>
          <a:noFill/>
        </p:spPr>
        <p:txBody>
          <a:bodyPr wrap="square" rtlCol="0">
            <a:spAutoFit/>
          </a:bodyPr>
          <a:lstStyle/>
          <a:p>
            <a:pPr algn="ctr"/>
            <a:r>
              <a:rPr lang="en-US" altLang="zh-CN" sz="5400" b="1" dirty="0">
                <a:solidFill>
                  <a:schemeClr val="bg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YÊU CẦU CẦN ĐẠT</a:t>
            </a:r>
          </a:p>
        </p:txBody>
      </p:sp>
      <p:sp>
        <p:nvSpPr>
          <p:cNvPr id="6" name="Freeform 5"/>
          <p:cNvSpPr/>
          <p:nvPr/>
        </p:nvSpPr>
        <p:spPr>
          <a:xfrm>
            <a:off x="3000375" y="550648"/>
            <a:ext cx="8972550" cy="1192427"/>
          </a:xfrm>
          <a:custGeom>
            <a:avLst/>
            <a:gdLst>
              <a:gd name="connsiteX0" fmla="*/ 0 w 9605413"/>
              <a:gd name="connsiteY0" fmla="*/ 0 h 1439175"/>
              <a:gd name="connsiteX1" fmla="*/ 9605413 w 9605413"/>
              <a:gd name="connsiteY1" fmla="*/ 0 h 1439175"/>
              <a:gd name="connsiteX2" fmla="*/ 9605413 w 9605413"/>
              <a:gd name="connsiteY2" fmla="*/ 1439175 h 1439175"/>
              <a:gd name="connsiteX3" fmla="*/ 0 w 9605413"/>
              <a:gd name="connsiteY3" fmla="*/ 1439175 h 1439175"/>
              <a:gd name="connsiteX4" fmla="*/ 0 w 9605413"/>
              <a:gd name="connsiteY4" fmla="*/ 0 h 143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5413" h="1439175">
                <a:moveTo>
                  <a:pt x="0" y="0"/>
                </a:moveTo>
                <a:lnTo>
                  <a:pt x="9605413" y="0"/>
                </a:lnTo>
                <a:lnTo>
                  <a:pt x="9605413" y="1439175"/>
                </a:lnTo>
                <a:lnTo>
                  <a:pt x="0" y="1439175"/>
                </a:lnTo>
                <a:lnTo>
                  <a:pt x="0" y="0"/>
                </a:lnTo>
                <a:close/>
              </a:path>
            </a:pathLst>
          </a:custGeom>
          <a:solidFill>
            <a:srgbClr val="FBFBFB"/>
          </a:solidFill>
          <a:ln>
            <a:solidFill>
              <a:srgbClr val="457BBF"/>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1142345" tIns="101600" rIns="101600" bIns="101600" numCol="1" spcCol="1270" anchor="ctr" anchorCtr="0">
            <a:noAutofit/>
          </a:bodyPr>
          <a:lstStyle/>
          <a:p>
            <a:pPr lvl="0" algn="l" defTabSz="1778000">
              <a:lnSpc>
                <a:spcPct val="90000"/>
              </a:lnSpc>
              <a:spcBef>
                <a:spcPct val="0"/>
              </a:spcBef>
              <a:spcAft>
                <a:spcPct val="35000"/>
              </a:spcAft>
            </a:pPr>
            <a:r>
              <a:rPr lang="en-US" altLang="zh-CN" sz="3600" kern="1200" dirty="0" err="1">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Nêu</a:t>
            </a:r>
            <a:r>
              <a:rPr lang="en-US" altLang="zh-CN" sz="3600"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3600" kern="1200" dirty="0" err="1">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được</a:t>
            </a:r>
            <a:r>
              <a:rPr lang="en-US" altLang="zh-CN" sz="3600"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vi-VN" altLang="zh-CN" sz="36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tác dụng của dấu chấm, chấm hỏi, chấm than</a:t>
            </a:r>
            <a:r>
              <a:rPr lang="en-US" altLang="zh-CN" sz="3600"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8" name="Freeform 7"/>
          <p:cNvSpPr/>
          <p:nvPr/>
        </p:nvSpPr>
        <p:spPr>
          <a:xfrm>
            <a:off x="3243811" y="2531847"/>
            <a:ext cx="8714827" cy="1168615"/>
          </a:xfrm>
          <a:custGeom>
            <a:avLst/>
            <a:gdLst>
              <a:gd name="connsiteX0" fmla="*/ 0 w 9605413"/>
              <a:gd name="connsiteY0" fmla="*/ 0 h 1439175"/>
              <a:gd name="connsiteX1" fmla="*/ 9605413 w 9605413"/>
              <a:gd name="connsiteY1" fmla="*/ 0 h 1439175"/>
              <a:gd name="connsiteX2" fmla="*/ 9605413 w 9605413"/>
              <a:gd name="connsiteY2" fmla="*/ 1439175 h 1439175"/>
              <a:gd name="connsiteX3" fmla="*/ 0 w 9605413"/>
              <a:gd name="connsiteY3" fmla="*/ 1439175 h 1439175"/>
              <a:gd name="connsiteX4" fmla="*/ 0 w 9605413"/>
              <a:gd name="connsiteY4" fmla="*/ 0 h 143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5413" h="1439175">
                <a:moveTo>
                  <a:pt x="0" y="0"/>
                </a:moveTo>
                <a:lnTo>
                  <a:pt x="9605413" y="0"/>
                </a:lnTo>
                <a:lnTo>
                  <a:pt x="9605413" y="1439175"/>
                </a:lnTo>
                <a:lnTo>
                  <a:pt x="0" y="1439175"/>
                </a:lnTo>
                <a:lnTo>
                  <a:pt x="0" y="0"/>
                </a:lnTo>
                <a:close/>
              </a:path>
            </a:pathLst>
          </a:custGeom>
          <a:solidFill>
            <a:srgbClr val="FBFBFB"/>
          </a:solidFill>
          <a:ln>
            <a:solidFill>
              <a:srgbClr val="457BBF"/>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1142345" tIns="101600" rIns="101600" bIns="101600" numCol="1" spcCol="1270" anchor="ctr" anchorCtr="0">
            <a:noAutofit/>
          </a:bodyPr>
          <a:lstStyle/>
          <a:p>
            <a:pPr lvl="0" algn="l" defTabSz="1778000">
              <a:lnSpc>
                <a:spcPct val="90000"/>
              </a:lnSpc>
              <a:spcBef>
                <a:spcPct val="0"/>
              </a:spcBef>
              <a:spcAft>
                <a:spcPct val="35000"/>
              </a:spcAft>
            </a:pPr>
            <a:r>
              <a:rPr lang="vi-VN" altLang="zh-CN" sz="3600"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Biết cách ngắt câu bằng dấu chấm trong đoạn văn</a:t>
            </a:r>
            <a:r>
              <a:rPr lang="en-US" altLang="zh-CN" sz="3600"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9" name="Freeform 8"/>
          <p:cNvSpPr/>
          <p:nvPr/>
        </p:nvSpPr>
        <p:spPr>
          <a:xfrm>
            <a:off x="3157538" y="4741649"/>
            <a:ext cx="8715376" cy="1144802"/>
          </a:xfrm>
          <a:custGeom>
            <a:avLst/>
            <a:gdLst>
              <a:gd name="connsiteX0" fmla="*/ 0 w 9605413"/>
              <a:gd name="connsiteY0" fmla="*/ 0 h 1439175"/>
              <a:gd name="connsiteX1" fmla="*/ 9605413 w 9605413"/>
              <a:gd name="connsiteY1" fmla="*/ 0 h 1439175"/>
              <a:gd name="connsiteX2" fmla="*/ 9605413 w 9605413"/>
              <a:gd name="connsiteY2" fmla="*/ 1439175 h 1439175"/>
              <a:gd name="connsiteX3" fmla="*/ 0 w 9605413"/>
              <a:gd name="connsiteY3" fmla="*/ 1439175 h 1439175"/>
              <a:gd name="connsiteX4" fmla="*/ 0 w 9605413"/>
              <a:gd name="connsiteY4" fmla="*/ 0 h 1439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5413" h="1439175">
                <a:moveTo>
                  <a:pt x="0" y="0"/>
                </a:moveTo>
                <a:lnTo>
                  <a:pt x="9605413" y="0"/>
                </a:lnTo>
                <a:lnTo>
                  <a:pt x="9605413" y="1439175"/>
                </a:lnTo>
                <a:lnTo>
                  <a:pt x="0" y="1439175"/>
                </a:lnTo>
                <a:lnTo>
                  <a:pt x="0" y="0"/>
                </a:lnTo>
                <a:close/>
              </a:path>
            </a:pathLst>
          </a:custGeom>
          <a:solidFill>
            <a:srgbClr val="FBFBFB"/>
          </a:solidFill>
          <a:ln>
            <a:solidFill>
              <a:srgbClr val="457BBF"/>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1142345" tIns="101600" rIns="101600" bIns="101600" numCol="1" spcCol="1270" anchor="ctr" anchorCtr="0">
            <a:noAutofit/>
          </a:bodyPr>
          <a:lstStyle/>
          <a:p>
            <a:pPr lvl="0" defTabSz="1778000">
              <a:lnSpc>
                <a:spcPct val="90000"/>
              </a:lnSpc>
              <a:spcBef>
                <a:spcPct val="0"/>
              </a:spcBef>
              <a:spcAft>
                <a:spcPct val="35000"/>
              </a:spcAft>
            </a:pPr>
            <a:r>
              <a:rPr lang="vi-VN" altLang="zh-CN" sz="3600"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Biết sử dụng đúng </a:t>
            </a:r>
            <a:r>
              <a:rPr lang="vi-VN" altLang="zh-CN" sz="36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dấu chấm, chấm hỏi, chấm than</a:t>
            </a:r>
            <a:r>
              <a:rPr lang="en-US" altLang="zh-CN" sz="3600" kern="1200" dirty="0">
                <a:solidFill>
                  <a:schemeClr val="tx1"/>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a:t>
            </a:r>
            <a:endParaRPr lang="en-US" sz="3600" kern="1200" dirty="0">
              <a:solidFill>
                <a:schemeClr val="tx1"/>
              </a:solidFill>
              <a:latin typeface="Times New Roman" panose="02020603050405020304" pitchFamily="18" charset="0"/>
              <a:cs typeface="Times New Roman" panose="02020603050405020304" pitchFamily="18" charset="0"/>
            </a:endParaRPr>
          </a:p>
        </p:txBody>
      </p:sp>
      <p:sp>
        <p:nvSpPr>
          <p:cNvPr id="10" name="Oval 9"/>
          <p:cNvSpPr/>
          <p:nvPr/>
        </p:nvSpPr>
        <p:spPr>
          <a:xfrm>
            <a:off x="2371725" y="4584138"/>
            <a:ext cx="1400176" cy="1359463"/>
          </a:xfrm>
          <a:prstGeom prst="ellipse">
            <a:avLst/>
          </a:prstGeom>
          <a:solidFill>
            <a:srgbClr val="FFFF00"/>
          </a:solidFill>
          <a:ln>
            <a:solidFill>
              <a:srgbClr val="457BB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Oval 10"/>
          <p:cNvSpPr/>
          <p:nvPr/>
        </p:nvSpPr>
        <p:spPr>
          <a:xfrm>
            <a:off x="2300288" y="2307662"/>
            <a:ext cx="1357312" cy="1392802"/>
          </a:xfrm>
          <a:prstGeom prst="ellipse">
            <a:avLst/>
          </a:prstGeom>
          <a:solidFill>
            <a:srgbClr val="FFFF00"/>
          </a:solidFill>
          <a:ln>
            <a:solidFill>
              <a:srgbClr val="457BB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2" name="Oval 11"/>
          <p:cNvSpPr/>
          <p:nvPr/>
        </p:nvSpPr>
        <p:spPr>
          <a:xfrm>
            <a:off x="2085974" y="402662"/>
            <a:ext cx="1428751" cy="1340413"/>
          </a:xfrm>
          <a:prstGeom prst="ellipse">
            <a:avLst/>
          </a:prstGeom>
          <a:solidFill>
            <a:srgbClr val="FFFF00"/>
          </a:solidFill>
          <a:ln>
            <a:solidFill>
              <a:srgbClr val="457BB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TextBox 12"/>
          <p:cNvSpPr txBox="1"/>
          <p:nvPr/>
        </p:nvSpPr>
        <p:spPr>
          <a:xfrm>
            <a:off x="2428875" y="757238"/>
            <a:ext cx="742950"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14" name="文本框 17">
            <a:extLst>
              <a:ext uri="{FF2B5EF4-FFF2-40B4-BE49-F238E27FC236}">
                <a16:creationId xmlns:a16="http://schemas.microsoft.com/office/drawing/2014/main" id="{2D7AF8A0-BCB9-430E-9AC1-3499BB92D610}"/>
              </a:ext>
            </a:extLst>
          </p:cNvPr>
          <p:cNvSpPr txBox="1"/>
          <p:nvPr/>
        </p:nvSpPr>
        <p:spPr>
          <a:xfrm>
            <a:off x="1661804" y="533135"/>
            <a:ext cx="2259723" cy="923330"/>
          </a:xfrm>
          <a:prstGeom prst="rect">
            <a:avLst/>
          </a:prstGeom>
          <a:noFill/>
        </p:spPr>
        <p:txBody>
          <a:bodyPr wrap="square" rtlCol="0">
            <a:spAutoFit/>
          </a:bodyPr>
          <a:lstStyle/>
          <a:p>
            <a:pPr algn="ctr"/>
            <a:r>
              <a:rPr lang="vi-VN" altLang="zh-CN" sz="5400" b="1" dirty="0">
                <a:solidFill>
                  <a:srgbClr val="FF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1</a:t>
            </a:r>
            <a:endParaRPr lang="en-US" altLang="zh-CN" sz="5400" b="1" dirty="0">
              <a:solidFill>
                <a:srgbClr val="FF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6" name="文本框 17">
            <a:extLst>
              <a:ext uri="{FF2B5EF4-FFF2-40B4-BE49-F238E27FC236}">
                <a16:creationId xmlns:a16="http://schemas.microsoft.com/office/drawing/2014/main" id="{2D7AF8A0-BCB9-430E-9AC1-3499BB92D610}"/>
              </a:ext>
            </a:extLst>
          </p:cNvPr>
          <p:cNvSpPr txBox="1"/>
          <p:nvPr/>
        </p:nvSpPr>
        <p:spPr>
          <a:xfrm>
            <a:off x="1914525" y="2557198"/>
            <a:ext cx="2030814" cy="923330"/>
          </a:xfrm>
          <a:prstGeom prst="rect">
            <a:avLst/>
          </a:prstGeom>
          <a:noFill/>
        </p:spPr>
        <p:txBody>
          <a:bodyPr wrap="square" rtlCol="0">
            <a:spAutoFit/>
          </a:bodyPr>
          <a:lstStyle/>
          <a:p>
            <a:pPr algn="ctr"/>
            <a:r>
              <a:rPr lang="vi-VN" altLang="zh-CN" sz="5400" b="1" dirty="0">
                <a:solidFill>
                  <a:srgbClr val="FF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2</a:t>
            </a:r>
            <a:endParaRPr lang="en-US" altLang="zh-CN" sz="5400" b="1" dirty="0">
              <a:solidFill>
                <a:srgbClr val="FF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17" name="文本框 17">
            <a:extLst>
              <a:ext uri="{FF2B5EF4-FFF2-40B4-BE49-F238E27FC236}">
                <a16:creationId xmlns:a16="http://schemas.microsoft.com/office/drawing/2014/main" id="{2D7AF8A0-BCB9-430E-9AC1-3499BB92D610}"/>
              </a:ext>
            </a:extLst>
          </p:cNvPr>
          <p:cNvSpPr txBox="1"/>
          <p:nvPr/>
        </p:nvSpPr>
        <p:spPr>
          <a:xfrm>
            <a:off x="1980892" y="4752710"/>
            <a:ext cx="2259723" cy="923330"/>
          </a:xfrm>
          <a:prstGeom prst="rect">
            <a:avLst/>
          </a:prstGeom>
          <a:noFill/>
        </p:spPr>
        <p:txBody>
          <a:bodyPr wrap="square" rtlCol="0">
            <a:spAutoFit/>
          </a:bodyPr>
          <a:lstStyle/>
          <a:p>
            <a:pPr algn="ctr"/>
            <a:r>
              <a:rPr lang="vi-VN" altLang="zh-CN" sz="5400" b="1" dirty="0">
                <a:solidFill>
                  <a:srgbClr val="FF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3</a:t>
            </a:r>
            <a:endParaRPr lang="en-US" altLang="zh-CN" sz="5400" b="1" dirty="0">
              <a:solidFill>
                <a:srgbClr val="FF0000"/>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ustDataLst>
      <p:tags r:id="rId1"/>
    </p:custDataLst>
    <p:extLst>
      <p:ext uri="{BB962C8B-B14F-4D97-AF65-F5344CB8AC3E}">
        <p14:creationId xmlns:p14="http://schemas.microsoft.com/office/powerpoint/2010/main" val="22798309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3"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3" presetClass="entr" presetSubtype="1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3" presetClass="entr" presetSubtype="1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P spid="9" grpId="0" animBg="1"/>
      <p:bldP spid="14"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C4153FA1-1248-438E-AB60-3A972860F41F}"/>
              </a:ext>
            </a:extLst>
          </p:cNvPr>
          <p:cNvPicPr>
            <a:picLocks noChangeAspect="1"/>
          </p:cNvPicPr>
          <p:nvPr/>
        </p:nvPicPr>
        <p:blipFill>
          <a:blip r:embed="rId2">
            <a:duotone>
              <a:prstClr val="black"/>
              <a:schemeClr val="accent5">
                <a:tint val="45000"/>
                <a:satMod val="400000"/>
              </a:schemeClr>
            </a:duotone>
          </a:blip>
          <a:stretch>
            <a:fillRect/>
          </a:stretch>
        </p:blipFill>
        <p:spPr>
          <a:xfrm>
            <a:off x="669940" y="-385762"/>
            <a:ext cx="11052144" cy="6269548"/>
          </a:xfrm>
          <a:prstGeom prst="rect">
            <a:avLst/>
          </a:prstGeom>
          <a:effectLst>
            <a:outerShdw blurRad="25400" algn="ctr" rotWithShape="0">
              <a:prstClr val="black">
                <a:alpha val="68000"/>
              </a:prstClr>
            </a:outerShdw>
          </a:effectLst>
        </p:spPr>
      </p:pic>
      <p:sp>
        <p:nvSpPr>
          <p:cNvPr id="11" name="文本框 10">
            <a:extLst>
              <a:ext uri="{FF2B5EF4-FFF2-40B4-BE49-F238E27FC236}">
                <a16:creationId xmlns:a16="http://schemas.microsoft.com/office/drawing/2014/main" id="{13B89C54-015E-439C-8036-005881C16A18}"/>
              </a:ext>
            </a:extLst>
          </p:cNvPr>
          <p:cNvSpPr txBox="1"/>
          <p:nvPr/>
        </p:nvSpPr>
        <p:spPr>
          <a:xfrm>
            <a:off x="2696766" y="3131245"/>
            <a:ext cx="7413150" cy="1446550"/>
          </a:xfrm>
          <a:prstGeom prst="rect">
            <a:avLst/>
          </a:prstGeom>
          <a:noFill/>
        </p:spPr>
        <p:txBody>
          <a:bodyPr wrap="square" rtlCol="0">
            <a:spAutoFit/>
          </a:bodyPr>
          <a:lstStyle/>
          <a:p>
            <a:pPr algn="ctr"/>
            <a:r>
              <a:rPr lang="en-US" altLang="zh-CN" sz="88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rPr>
              <a:t>KH</a:t>
            </a:r>
            <a:r>
              <a:rPr lang="vi-VN" altLang="zh-CN" sz="88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rPr>
              <a:t>ÁM PHÁ</a:t>
            </a:r>
            <a:endParaRPr lang="zh-CN" altLang="en-US" sz="8800" b="1" dirty="0">
              <a:solidFill>
                <a:srgbClr val="FF0066"/>
              </a:solidFill>
              <a:effectLst>
                <a:outerShdw blurRad="25400" dist="25400" dir="2700000" algn="tl" rotWithShape="0">
                  <a:prstClr val="black">
                    <a:alpha val="40000"/>
                  </a:prstClr>
                </a:outerShdw>
              </a:effectLst>
              <a:latin typeface="Times New Roman" panose="02020603050405020304" pitchFamily="18" charset="0"/>
              <a:ea typeface="字魂119号-天真儿风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5185795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404037" y="1828876"/>
            <a:ext cx="11408735" cy="4832092"/>
          </a:xfrm>
          <a:prstGeom prst="rect">
            <a:avLst/>
          </a:prstGeom>
        </p:spPr>
        <p:txBody>
          <a:bodyPr wrap="square">
            <a:spAutoFit/>
          </a:bodyPr>
          <a:lstStyle/>
          <a:p>
            <a:pPr algn="ctr"/>
            <a:r>
              <a:rPr lang="vi-VN" sz="2800" b="1" kern="1000" dirty="0">
                <a:solidFill>
                  <a:srgbClr val="000000"/>
                </a:solidFill>
                <a:latin typeface="Times New Roman" panose="02020603050405020304" pitchFamily="18" charset="0"/>
                <a:cs typeface="Times New Roman" panose="02020603050405020304" pitchFamily="18" charset="0"/>
              </a:rPr>
              <a:t>Kỉ lục thế giới</a:t>
            </a:r>
          </a:p>
          <a:p>
            <a:pPr algn="just"/>
            <a:r>
              <a:rPr lang="vi-VN" sz="2800" kern="1000" dirty="0">
                <a:solidFill>
                  <a:srgbClr val="000000"/>
                </a:solidFill>
                <a:latin typeface="Times New Roman" panose="02020603050405020304" pitchFamily="18" charset="0"/>
                <a:cs typeface="Times New Roman" panose="02020603050405020304" pitchFamily="18" charset="0"/>
              </a:rPr>
              <a:t>Một vận động viên đang tích cực luyện tập để tham gia thế vận hội. Không may, anh bị cảm nặng. Bác sĩ bảo :</a:t>
            </a:r>
          </a:p>
          <a:p>
            <a:pPr algn="just"/>
            <a:r>
              <a:rPr lang="vi-VN" sz="2800" kern="1000" dirty="0">
                <a:solidFill>
                  <a:srgbClr val="000000"/>
                </a:solidFill>
                <a:latin typeface="Times New Roman" panose="02020603050405020304" pitchFamily="18" charset="0"/>
                <a:cs typeface="Times New Roman" panose="02020603050405020304" pitchFamily="18" charset="0"/>
              </a:rPr>
              <a:t>- Anh sốt cao lắm! Hãy nghỉ ngơi ít ngày đã!</a:t>
            </a:r>
          </a:p>
          <a:p>
            <a:pPr algn="just"/>
            <a:r>
              <a:rPr lang="vi-VN" sz="2800" kern="1000" dirty="0">
                <a:solidFill>
                  <a:srgbClr val="000000"/>
                </a:solidFill>
                <a:latin typeface="Times New Roman" panose="02020603050405020304" pitchFamily="18" charset="0"/>
                <a:cs typeface="Times New Roman" panose="02020603050405020304" pitchFamily="18" charset="0"/>
              </a:rPr>
              <a:t>Người bệnh hỏi:</a:t>
            </a:r>
          </a:p>
          <a:p>
            <a:pPr algn="just"/>
            <a:r>
              <a:rPr lang="vi-VN" sz="2800" kern="1000" dirty="0">
                <a:solidFill>
                  <a:srgbClr val="000000"/>
                </a:solidFill>
                <a:latin typeface="Times New Roman" panose="02020603050405020304" pitchFamily="18" charset="0"/>
                <a:cs typeface="Times New Roman" panose="02020603050405020304" pitchFamily="18" charset="0"/>
              </a:rPr>
              <a:t>- Thưa bác sĩ, tôi sốt bao nhiêu độ?</a:t>
            </a:r>
          </a:p>
          <a:p>
            <a:pPr algn="just"/>
            <a:r>
              <a:rPr lang="vi-VN" sz="2800" kern="1000" dirty="0">
                <a:solidFill>
                  <a:srgbClr val="000000"/>
                </a:solidFill>
                <a:latin typeface="Times New Roman" panose="02020603050405020304" pitchFamily="18" charset="0"/>
                <a:cs typeface="Times New Roman" panose="02020603050405020304" pitchFamily="18" charset="0"/>
              </a:rPr>
              <a:t>Bác sĩ đáp:</a:t>
            </a:r>
          </a:p>
          <a:p>
            <a:pPr algn="just"/>
            <a:r>
              <a:rPr lang="vi-VN" sz="2800" kern="1000" dirty="0">
                <a:solidFill>
                  <a:srgbClr val="000000"/>
                </a:solidFill>
                <a:latin typeface="Times New Roman" panose="02020603050405020304" pitchFamily="18" charset="0"/>
                <a:cs typeface="Times New Roman" panose="02020603050405020304" pitchFamily="18" charset="0"/>
              </a:rPr>
              <a:t>- Bốn mươi mốt độ.</a:t>
            </a:r>
          </a:p>
          <a:p>
            <a:pPr algn="just"/>
            <a:r>
              <a:rPr lang="vi-VN" sz="2800" kern="1000" dirty="0">
                <a:solidFill>
                  <a:srgbClr val="000000"/>
                </a:solidFill>
                <a:latin typeface="Times New Roman" panose="02020603050405020304" pitchFamily="18" charset="0"/>
                <a:cs typeface="Times New Roman" panose="02020603050405020304" pitchFamily="18" charset="0"/>
              </a:rPr>
              <a:t>Nghe thấy thế, anh chàng ngồi phắt dậy:</a:t>
            </a:r>
          </a:p>
          <a:p>
            <a:pPr algn="just"/>
            <a:r>
              <a:rPr lang="en-US" sz="2800" kern="1000" dirty="0">
                <a:solidFill>
                  <a:srgbClr val="000000"/>
                </a:solidFill>
                <a:latin typeface="Times New Roman" panose="02020603050405020304" pitchFamily="18" charset="0"/>
                <a:cs typeface="Times New Roman" panose="02020603050405020304" pitchFamily="18" charset="0"/>
              </a:rPr>
              <a:t>- </a:t>
            </a:r>
            <a:r>
              <a:rPr lang="vi-VN" sz="2800" kern="1000" dirty="0">
                <a:solidFill>
                  <a:srgbClr val="000000"/>
                </a:solidFill>
                <a:latin typeface="Times New Roman" panose="02020603050405020304" pitchFamily="18" charset="0"/>
                <a:cs typeface="Times New Roman" panose="02020603050405020304" pitchFamily="18" charset="0"/>
              </a:rPr>
              <a:t>Thế kỉ lục thế giới là bao nhiêu?                  </a:t>
            </a:r>
            <a:endParaRPr lang="en-US" sz="2800" kern="1000" dirty="0">
              <a:solidFill>
                <a:srgbClr val="000000"/>
              </a:solidFill>
              <a:latin typeface="Times New Roman" panose="02020603050405020304" pitchFamily="18" charset="0"/>
              <a:cs typeface="Times New Roman" panose="02020603050405020304" pitchFamily="18" charset="0"/>
            </a:endParaRPr>
          </a:p>
          <a:p>
            <a:pPr algn="just"/>
            <a:r>
              <a:rPr lang="en-US" sz="2800" kern="1000" dirty="0">
                <a:solidFill>
                  <a:srgbClr val="000000"/>
                </a:solidFill>
                <a:latin typeface="Times New Roman" panose="02020603050405020304" pitchFamily="18" charset="0"/>
                <a:cs typeface="Times New Roman" panose="02020603050405020304" pitchFamily="18" charset="0"/>
              </a:rPr>
              <a:t>                                                                           </a:t>
            </a:r>
            <a:r>
              <a:rPr lang="vi-VN" sz="2400" kern="1000" dirty="0">
                <a:solidFill>
                  <a:srgbClr val="000000"/>
                </a:solidFill>
                <a:latin typeface="Times New Roman" panose="02020603050405020304" pitchFamily="18" charset="0"/>
                <a:cs typeface="Times New Roman" panose="02020603050405020304" pitchFamily="18" charset="0"/>
              </a:rPr>
              <a:t>MINH CHÂU </a:t>
            </a:r>
            <a:r>
              <a:rPr lang="vi-VN" sz="2800" kern="1000" dirty="0">
                <a:solidFill>
                  <a:srgbClr val="000000"/>
                </a:solidFill>
                <a:latin typeface="Times New Roman" panose="02020603050405020304" pitchFamily="18" charset="0"/>
                <a:cs typeface="Times New Roman" panose="02020603050405020304" pitchFamily="18" charset="0"/>
              </a:rPr>
              <a:t>sưu tầm</a:t>
            </a:r>
          </a:p>
        </p:txBody>
      </p:sp>
      <p:sp>
        <p:nvSpPr>
          <p:cNvPr id="5" name="Rectangle 4"/>
          <p:cNvSpPr/>
          <p:nvPr/>
        </p:nvSpPr>
        <p:spPr>
          <a:xfrm>
            <a:off x="587377" y="386835"/>
            <a:ext cx="9272090" cy="954107"/>
          </a:xfrm>
          <a:prstGeom prst="rect">
            <a:avLst/>
          </a:prstGeom>
        </p:spPr>
        <p:txBody>
          <a:bodyPr wrap="none">
            <a:spAutoFit/>
          </a:bodyPr>
          <a:lstStyle/>
          <a:p>
            <a:r>
              <a:rPr lang="en-US" sz="2800" b="1" spc="-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a:t>
            </a:r>
            <a:r>
              <a:rPr lang="vi-VN" sz="2800" b="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Tìm các dấu chấm, chấm hỏi và chấm than trong mẩu chuyện </a:t>
            </a:r>
          </a:p>
          <a:p>
            <a:r>
              <a:rPr lang="vi-VN" sz="2800"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vui đây. Cho biết mỗi dấu câu ấy được dùng làm gì.</a:t>
            </a:r>
            <a:r>
              <a:rPr lang="en-US" sz="2800" b="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7" name="Straight Connector 6"/>
          <p:cNvCxnSpPr>
            <a:cxnSpLocks/>
          </p:cNvCxnSpPr>
          <p:nvPr/>
        </p:nvCxnSpPr>
        <p:spPr>
          <a:xfrm>
            <a:off x="1700211" y="857251"/>
            <a:ext cx="5512352"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3013788" y="1280044"/>
            <a:ext cx="4396950"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972301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306038" y="270518"/>
            <a:ext cx="10449681" cy="954107"/>
          </a:xfrm>
          <a:prstGeom prst="rect">
            <a:avLst/>
          </a:prstGeom>
        </p:spPr>
        <p:txBody>
          <a:bodyPr wrap="square">
            <a:spAutoFit/>
          </a:bodyPr>
          <a:lstStyle/>
          <a:p>
            <a:pPr marL="30480" marR="30480">
              <a:spcBef>
                <a:spcPts val="0"/>
              </a:spcBef>
              <a:spcAft>
                <a:spcPts val="1200"/>
              </a:spcAft>
            </a:pPr>
            <a:r>
              <a:rPr lang="en-US" sz="2800" b="1" spc="-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Tìm</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than </a:t>
            </a:r>
            <a:r>
              <a:rPr lang="en-US" sz="2800" spc="-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mẩu</a:t>
            </a:r>
            <a:r>
              <a:rPr lang="en-US" sz="2800"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800"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Cho </a:t>
            </a:r>
            <a:r>
              <a:rPr lang="en-US" sz="2800" spc="-1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spc="-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ấy</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u="sng" spc="-100" dirty="0" err="1">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u="sng" spc="-100" dirty="0">
                <a:solidFill>
                  <a:srgbClr val="002060"/>
                </a:solidFill>
                <a:uFill>
                  <a:solidFill>
                    <a:srgbClr val="FF0000"/>
                  </a:solidFill>
                </a:u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3" name="Rectangle 2"/>
          <p:cNvSpPr/>
          <p:nvPr/>
        </p:nvSpPr>
        <p:spPr>
          <a:xfrm>
            <a:off x="442137" y="1395158"/>
            <a:ext cx="11408735" cy="4832092"/>
          </a:xfrm>
          <a:prstGeom prst="rect">
            <a:avLst/>
          </a:prstGeom>
        </p:spPr>
        <p:txBody>
          <a:bodyPr wrap="square">
            <a:spAutoFit/>
          </a:bodyPr>
          <a:lstStyle/>
          <a:p>
            <a:pPr algn="ctr"/>
            <a:r>
              <a:rPr lang="vi-VN" sz="2800" b="1" kern="1000" dirty="0">
                <a:solidFill>
                  <a:srgbClr val="000000"/>
                </a:solidFill>
                <a:latin typeface="Times New Roman" panose="02020603050405020304" pitchFamily="18" charset="0"/>
                <a:cs typeface="Times New Roman" panose="02020603050405020304" pitchFamily="18" charset="0"/>
              </a:rPr>
              <a:t>Kỉ lục thế giới</a:t>
            </a:r>
          </a:p>
          <a:p>
            <a:pPr algn="just"/>
            <a:r>
              <a:rPr lang="en-US" sz="2800" kern="2000" spc="15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kern="1000" dirty="0">
                <a:solidFill>
                  <a:srgbClr val="000000"/>
                </a:solidFill>
                <a:latin typeface="Times New Roman" panose="02020603050405020304" pitchFamily="18" charset="0"/>
                <a:cs typeface="Times New Roman" panose="02020603050405020304" pitchFamily="18" charset="0"/>
              </a:rPr>
              <a:t> </a:t>
            </a:r>
            <a:r>
              <a:rPr lang="vi-VN" sz="2800" kern="1000" dirty="0">
                <a:solidFill>
                  <a:srgbClr val="000000"/>
                </a:solidFill>
                <a:latin typeface="Times New Roman" panose="02020603050405020304" pitchFamily="18" charset="0"/>
                <a:cs typeface="Times New Roman" panose="02020603050405020304" pitchFamily="18" charset="0"/>
              </a:rPr>
              <a:t>Một vận động viên đang tích cực luyện tập để tham gia thế vận hội. </a:t>
            </a:r>
            <a:r>
              <a:rPr lang="en-US" sz="2800" kern="2000" spc="15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2800" kern="1000" dirty="0">
                <a:solidFill>
                  <a:srgbClr val="000000"/>
                </a:solidFill>
                <a:latin typeface="Times New Roman" panose="02020603050405020304" pitchFamily="18" charset="0"/>
                <a:cs typeface="Times New Roman" panose="02020603050405020304" pitchFamily="18" charset="0"/>
              </a:rPr>
              <a:t>Không may, anh bị cảm nặng. </a:t>
            </a:r>
            <a:r>
              <a:rPr lang="en-US" sz="2800" kern="2000" spc="15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2800" kern="1000" dirty="0">
                <a:solidFill>
                  <a:srgbClr val="000000"/>
                </a:solidFill>
                <a:latin typeface="Times New Roman" panose="02020603050405020304" pitchFamily="18" charset="0"/>
                <a:cs typeface="Times New Roman" panose="02020603050405020304" pitchFamily="18" charset="0"/>
              </a:rPr>
              <a:t>Bác sĩ bảo :</a:t>
            </a:r>
          </a:p>
          <a:p>
            <a:pPr algn="just"/>
            <a:r>
              <a:rPr lang="vi-VN" sz="2800" kern="1000" dirty="0">
                <a:solidFill>
                  <a:srgbClr val="000000"/>
                </a:solidFill>
                <a:latin typeface="Times New Roman" panose="02020603050405020304" pitchFamily="18" charset="0"/>
                <a:cs typeface="Times New Roman" panose="02020603050405020304" pitchFamily="18" charset="0"/>
              </a:rPr>
              <a:t>- </a:t>
            </a:r>
            <a:r>
              <a:rPr lang="en-US" sz="2800" kern="2000" spc="15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vi-VN" sz="2800" kern="1000" dirty="0">
                <a:solidFill>
                  <a:srgbClr val="000000"/>
                </a:solidFill>
                <a:latin typeface="Times New Roman" panose="02020603050405020304" pitchFamily="18" charset="0"/>
                <a:cs typeface="Times New Roman" panose="02020603050405020304" pitchFamily="18" charset="0"/>
              </a:rPr>
              <a:t>Anh sốt cao lắm! </a:t>
            </a:r>
            <a:r>
              <a:rPr lang="en-US" sz="2800" kern="2000" spc="15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vi-VN" sz="2800" kern="1000" dirty="0">
                <a:solidFill>
                  <a:srgbClr val="000000"/>
                </a:solidFill>
                <a:latin typeface="Times New Roman" panose="02020603050405020304" pitchFamily="18" charset="0"/>
                <a:cs typeface="Times New Roman" panose="02020603050405020304" pitchFamily="18" charset="0"/>
              </a:rPr>
              <a:t>Hãy nghỉ ngơi ít ngày đã!</a:t>
            </a:r>
          </a:p>
          <a:p>
            <a:pPr algn="just"/>
            <a:r>
              <a:rPr lang="en-US" sz="2800" kern="2000" spc="15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 </a:t>
            </a:r>
            <a:r>
              <a:rPr lang="vi-VN" sz="2800" kern="1000" dirty="0">
                <a:solidFill>
                  <a:srgbClr val="000000"/>
                </a:solidFill>
                <a:latin typeface="Times New Roman" panose="02020603050405020304" pitchFamily="18" charset="0"/>
                <a:cs typeface="Times New Roman" panose="02020603050405020304" pitchFamily="18" charset="0"/>
              </a:rPr>
              <a:t>Người bệnh hỏi:</a:t>
            </a:r>
          </a:p>
          <a:p>
            <a:pPr algn="just"/>
            <a:r>
              <a:rPr lang="vi-VN" sz="2800" kern="1000" dirty="0">
                <a:solidFill>
                  <a:srgbClr val="000000"/>
                </a:solidFill>
                <a:latin typeface="Times New Roman" panose="02020603050405020304" pitchFamily="18" charset="0"/>
                <a:cs typeface="Times New Roman" panose="02020603050405020304" pitchFamily="18" charset="0"/>
              </a:rPr>
              <a:t>- </a:t>
            </a:r>
            <a:r>
              <a:rPr lang="en-US" sz="2800" kern="2000" spc="15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 </a:t>
            </a:r>
            <a:r>
              <a:rPr lang="vi-VN" sz="2800" kern="1000" dirty="0">
                <a:solidFill>
                  <a:srgbClr val="000000"/>
                </a:solidFill>
                <a:latin typeface="Times New Roman" panose="02020603050405020304" pitchFamily="18" charset="0"/>
                <a:cs typeface="Times New Roman" panose="02020603050405020304" pitchFamily="18" charset="0"/>
              </a:rPr>
              <a:t>Thưa bác sĩ, tôi sốt bao nhiêu độ?</a:t>
            </a:r>
          </a:p>
          <a:p>
            <a:pPr algn="just"/>
            <a:r>
              <a:rPr lang="en-US" sz="2800" kern="2000" spc="15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(8) </a:t>
            </a:r>
            <a:r>
              <a:rPr lang="vi-VN" sz="2800" kern="1000" dirty="0">
                <a:solidFill>
                  <a:srgbClr val="000000"/>
                </a:solidFill>
                <a:latin typeface="Times New Roman" panose="02020603050405020304" pitchFamily="18" charset="0"/>
                <a:cs typeface="Times New Roman" panose="02020603050405020304" pitchFamily="18" charset="0"/>
              </a:rPr>
              <a:t>Bác sĩ đáp:</a:t>
            </a:r>
          </a:p>
          <a:p>
            <a:pPr algn="just"/>
            <a:r>
              <a:rPr lang="vi-VN" sz="2800" kern="1000" dirty="0">
                <a:solidFill>
                  <a:srgbClr val="000000"/>
                </a:solidFill>
                <a:latin typeface="Times New Roman" panose="02020603050405020304" pitchFamily="18" charset="0"/>
                <a:cs typeface="Times New Roman" panose="02020603050405020304" pitchFamily="18" charset="0"/>
              </a:rPr>
              <a:t>- </a:t>
            </a:r>
            <a:r>
              <a:rPr lang="en-US" sz="2800" kern="2000" spc="15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 </a:t>
            </a:r>
            <a:r>
              <a:rPr lang="vi-VN" sz="2800" kern="1000" dirty="0">
                <a:solidFill>
                  <a:srgbClr val="000000"/>
                </a:solidFill>
                <a:latin typeface="Times New Roman" panose="02020603050405020304" pitchFamily="18" charset="0"/>
                <a:cs typeface="Times New Roman" panose="02020603050405020304" pitchFamily="18" charset="0"/>
              </a:rPr>
              <a:t>Bốn mươi mốt độ.</a:t>
            </a:r>
          </a:p>
          <a:p>
            <a:pPr algn="just"/>
            <a:r>
              <a:rPr lang="en-US" sz="2800" kern="2000" spc="15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 </a:t>
            </a:r>
            <a:r>
              <a:rPr lang="vi-VN" sz="2800" kern="1000" dirty="0">
                <a:solidFill>
                  <a:srgbClr val="000000"/>
                </a:solidFill>
                <a:latin typeface="Times New Roman" panose="02020603050405020304" pitchFamily="18" charset="0"/>
                <a:cs typeface="Times New Roman" panose="02020603050405020304" pitchFamily="18" charset="0"/>
              </a:rPr>
              <a:t>Nghe thấy thế, anh chàng ngồi phắt dậy:</a:t>
            </a:r>
          </a:p>
          <a:p>
            <a:pPr algn="just"/>
            <a:r>
              <a:rPr lang="vi-VN" sz="2800" kern="1000" dirty="0">
                <a:solidFill>
                  <a:srgbClr val="000000"/>
                </a:solidFill>
                <a:latin typeface="Times New Roman" panose="02020603050405020304" pitchFamily="18" charset="0"/>
                <a:cs typeface="Times New Roman" panose="02020603050405020304" pitchFamily="18" charset="0"/>
              </a:rPr>
              <a:t>-</a:t>
            </a:r>
            <a:r>
              <a:rPr lang="en-US" sz="2800" kern="1000" dirty="0">
                <a:solidFill>
                  <a:srgbClr val="000000"/>
                </a:solidFill>
                <a:latin typeface="Times New Roman" panose="02020603050405020304" pitchFamily="18" charset="0"/>
                <a:cs typeface="Times New Roman" panose="02020603050405020304" pitchFamily="18" charset="0"/>
              </a:rPr>
              <a:t> </a:t>
            </a:r>
            <a:r>
              <a:rPr lang="en-US" sz="2800" kern="2000" spc="150"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a:t>
            </a:r>
            <a:r>
              <a:rPr lang="vi-VN" sz="2800" kern="1000" dirty="0">
                <a:solidFill>
                  <a:srgbClr val="000000"/>
                </a:solidFill>
                <a:latin typeface="Times New Roman" panose="02020603050405020304" pitchFamily="18" charset="0"/>
                <a:cs typeface="Times New Roman" panose="02020603050405020304" pitchFamily="18" charset="0"/>
              </a:rPr>
              <a:t>Thế kỉ lục thế giới là bao nhiêu?                  </a:t>
            </a:r>
            <a:endParaRPr lang="en-US" sz="2800" kern="1000" dirty="0">
              <a:solidFill>
                <a:srgbClr val="000000"/>
              </a:solidFill>
              <a:latin typeface="Times New Roman" panose="02020603050405020304" pitchFamily="18" charset="0"/>
              <a:cs typeface="Times New Roman" panose="02020603050405020304" pitchFamily="18" charset="0"/>
            </a:endParaRPr>
          </a:p>
          <a:p>
            <a:pPr algn="just"/>
            <a:r>
              <a:rPr lang="en-US" sz="2800" kern="1000" dirty="0">
                <a:solidFill>
                  <a:srgbClr val="000000"/>
                </a:solidFill>
                <a:latin typeface="Times New Roman" panose="02020603050405020304" pitchFamily="18" charset="0"/>
                <a:cs typeface="Times New Roman" panose="02020603050405020304" pitchFamily="18" charset="0"/>
              </a:rPr>
              <a:t>                                                                             </a:t>
            </a:r>
            <a:r>
              <a:rPr lang="vi-VN" sz="2400" kern="1000" dirty="0">
                <a:solidFill>
                  <a:srgbClr val="000000"/>
                </a:solidFill>
                <a:latin typeface="Times New Roman" panose="02020603050405020304" pitchFamily="18" charset="0"/>
                <a:cs typeface="Times New Roman" panose="02020603050405020304" pitchFamily="18" charset="0"/>
              </a:rPr>
              <a:t>MINH CHÂU </a:t>
            </a:r>
            <a:r>
              <a:rPr lang="vi-VN" sz="2800" kern="1000" dirty="0">
                <a:solidFill>
                  <a:srgbClr val="000000"/>
                </a:solidFill>
                <a:latin typeface="Times New Roman" panose="02020603050405020304" pitchFamily="18" charset="0"/>
                <a:cs typeface="Times New Roman" panose="02020603050405020304" pitchFamily="18" charset="0"/>
              </a:rPr>
              <a:t>sưu tầm</a:t>
            </a:r>
          </a:p>
        </p:txBody>
      </p:sp>
    </p:spTree>
    <p:custDataLst>
      <p:tags r:id="rId1"/>
    </p:custDataLst>
    <p:extLst>
      <p:ext uri="{BB962C8B-B14F-4D97-AF65-F5344CB8AC3E}">
        <p14:creationId xmlns:p14="http://schemas.microsoft.com/office/powerpoint/2010/main" val="18972301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590323775"/>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6.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6.28"/>
  <p:tag name="ISPRING_SLIDE_ID_2" val="{2D75648A-785D-42A3-9DD9-ED773AAFAFFE}"/>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1369</TotalTime>
  <Words>1439</Words>
  <Application>Microsoft Office PowerPoint</Application>
  <PresentationFormat>Màn hình rộng</PresentationFormat>
  <Paragraphs>127</Paragraphs>
  <Slides>21</Slides>
  <Notes>12</Notes>
  <HiddenSlides>2</HiddenSlides>
  <MMClips>0</MMClips>
  <ScaleCrop>false</ScaleCrop>
  <HeadingPairs>
    <vt:vector size="6" baseType="variant">
      <vt:variant>
        <vt:lpstr>Phông được Dùng</vt:lpstr>
      </vt:variant>
      <vt:variant>
        <vt:i4>4</vt:i4>
      </vt:variant>
      <vt:variant>
        <vt:lpstr>Chủ đề</vt:lpstr>
      </vt:variant>
      <vt:variant>
        <vt:i4>2</vt:i4>
      </vt:variant>
      <vt:variant>
        <vt:lpstr>Tiêu đề Bản chiếu</vt:lpstr>
      </vt:variant>
      <vt:variant>
        <vt:i4>21</vt:i4>
      </vt:variant>
    </vt:vector>
  </HeadingPairs>
  <TitlesOfParts>
    <vt:vector size="27" baseType="lpstr">
      <vt:lpstr>Arial</vt:lpstr>
      <vt:lpstr>Calibri</vt:lpstr>
      <vt:lpstr>Times New Roman</vt:lpstr>
      <vt:lpstr>字魂59号-创粗黑</vt:lpstr>
      <vt:lpstr>Chủ đề của Office</vt:lpstr>
      <vt:lpstr>2_Default Design</vt:lpstr>
      <vt:lpstr>Bản trình bày PowerPoint</vt:lpstr>
      <vt:lpstr>Bản trình bày PowerPoint</vt:lpstr>
      <vt:lpstr>Bản trình bày PowerPoint</vt:lpstr>
      <vt:lpstr>Bản trình bày PowerPoint</vt:lpstr>
      <vt:lpstr>Luyện từ và câu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 Nguyen</cp:lastModifiedBy>
  <cp:revision>109</cp:revision>
  <dcterms:created xsi:type="dcterms:W3CDTF">2020-05-11T09:20:57Z</dcterms:created>
  <dcterms:modified xsi:type="dcterms:W3CDTF">2023-03-31T08:44:22Z</dcterms:modified>
</cp:coreProperties>
</file>