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9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65" r:id="rId12"/>
    <p:sldId id="281" r:id="rId13"/>
    <p:sldId id="267" r:id="rId14"/>
    <p:sldId id="266" r:id="rId15"/>
    <p:sldId id="268" r:id="rId16"/>
    <p:sldId id="272" r:id="rId17"/>
    <p:sldId id="273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86984" y="1581375"/>
            <a:ext cx="867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#9Slide05 SVNIndie" pitchFamily="2" charset="0"/>
              </a:rPr>
              <a:t>Luyện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tập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chung</a:t>
            </a:r>
            <a:endParaRPr lang="en-US" sz="7200" dirty="0">
              <a:latin typeface="#9Slide05 SVNIndie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                </a:t>
            </a:r>
            <a:r>
              <a:rPr lang="en-US" sz="4800" dirty="0" err="1">
                <a:solidFill>
                  <a:srgbClr val="C00000"/>
                </a:solidFill>
                <a:latin typeface="#9Slide05 SVNIndie" pitchFamily="2" charset="0"/>
              </a:rPr>
              <a:t>Trang</a:t>
            </a:r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127</a:t>
            </a:r>
            <a:endParaRPr lang="vi-VN" sz="4800" dirty="0">
              <a:solidFill>
                <a:srgbClr val="C00000"/>
              </a:solidFill>
              <a:latin typeface="#9Slide05 SVNInd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mỗi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đó</a:t>
              </a:r>
              <a:r>
                <a:rPr lang="en-US" altLang="en-US" sz="3200" dirty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tỉ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số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phần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trăm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của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BDC.</a:t>
              </a: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3 cm</a:t>
                  </a: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trăm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6 : 7,5 = 0,8 = 80% </a:t>
            </a: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560979" y="4937320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900196" y="5437282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cao</a:t>
              </a:r>
              <a:r>
                <a:rPr lang="en-US" altLang="en-US" sz="2800" b="1" dirty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KNP. 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Diện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hành</a:t>
            </a:r>
            <a:r>
              <a:rPr lang="en-US" altLang="en-US" sz="2800" dirty="0">
                <a:cs typeface="Arial" panose="020B0604020202020204" pitchFamily="34" charset="0"/>
              </a:rPr>
              <a:t> MNPQ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hãy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diện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tô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màu</a:t>
            </a:r>
            <a:r>
              <a:rPr lang="en-US" altLang="en-US" sz="3200" dirty="0"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tròn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Bán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595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FFFF0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7200" b="1" dirty="0">
                <a:solidFill>
                  <a:srgbClr val="FFFF0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Arial" panose="020B0604020202020204" pitchFamily="34" charset="0"/>
              <a:ea typeface="小宝贝儿拼音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4671753"/>
            <a:ext cx="687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7030A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Lên</a:t>
            </a:r>
            <a:r>
              <a:rPr lang="en-US" altLang="zh-CN" sz="7200" b="1" dirty="0">
                <a:solidFill>
                  <a:srgbClr val="7030A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7030A0"/>
                </a:solidFill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Arial" panose="020B0604020202020204" pitchFamily="34" charset="0"/>
              <a:ea typeface="小宝贝儿拼音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448</TotalTime>
  <Words>810</Words>
  <Application>Microsoft Office PowerPoint</Application>
  <PresentationFormat>Widescreen</PresentationFormat>
  <Paragraphs>119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#9Slide05 SVNIndie</vt:lpstr>
      <vt:lpstr>#9Slide07 SVNNexa Rust Slab Bla</vt:lpstr>
      <vt:lpstr>Arial</vt:lpstr>
      <vt:lpstr>Calibri</vt:lpstr>
      <vt:lpstr>Cambria Math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Vũ Kim Ngân (420001771)</cp:lastModifiedBy>
  <cp:revision>49</cp:revision>
  <dcterms:created xsi:type="dcterms:W3CDTF">2022-01-16T02:43:33Z</dcterms:created>
  <dcterms:modified xsi:type="dcterms:W3CDTF">2022-02-25T02:50:41Z</dcterms:modified>
</cp:coreProperties>
</file>