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5" r:id="rId4"/>
    <p:sldId id="257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7" r:id="rId13"/>
    <p:sldId id="279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C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0ABB9-2B71-45C6-A0AE-0C16B77AB31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80F14-1E1B-4569-A057-5E3474E85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1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a98f10c965_0_4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a98f10c965_0_4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a9d26982ab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a9d26982ab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a9d26982ab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a9d26982ab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62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DC69-DA01-4E1D-ACED-0A5D5ADE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AE557-DDFE-4123-B110-82750C542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5F02A-070A-49D0-B061-39944FD5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0552-909A-48B1-821F-D3B70AE3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5CAB0-175B-4719-98F7-C1B0EA26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032B7-3F7E-44B0-A178-533505D6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00A9B-C44F-4F31-B26A-19B46C9E8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52B5-917E-4178-8320-2D216951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8B612-A684-48A8-814C-0FF487D0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FC2E-2BB0-48DA-92E8-30CF299F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B588C-E967-4A6D-8E8A-24461790C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8506A-E79F-40D2-921B-3079172FF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6796D-D2CA-40F8-8E37-0844E7B4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3B21E-5EF4-4B9A-A327-0F6ACE4B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84A1D-FCD4-4DDD-BD1D-5A43E9F9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"/>
          <p:cNvSpPr txBox="1">
            <a:spLocks noGrp="1"/>
          </p:cNvSpPr>
          <p:nvPr>
            <p:ph type="title" hasCustomPrompt="1"/>
          </p:nvPr>
        </p:nvSpPr>
        <p:spPr>
          <a:xfrm>
            <a:off x="8489567" y="1556331"/>
            <a:ext cx="2130000" cy="1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6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646" name="Google Shape;646;p9"/>
          <p:cNvSpPr txBox="1">
            <a:spLocks noGrp="1"/>
          </p:cNvSpPr>
          <p:nvPr>
            <p:ph type="subTitle" idx="1"/>
          </p:nvPr>
        </p:nvSpPr>
        <p:spPr>
          <a:xfrm>
            <a:off x="1771833" y="1688533"/>
            <a:ext cx="5180400" cy="26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33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9"/>
          <p:cNvSpPr txBox="1">
            <a:spLocks noGrp="1"/>
          </p:cNvSpPr>
          <p:nvPr>
            <p:ph type="subTitle" idx="2"/>
          </p:nvPr>
        </p:nvSpPr>
        <p:spPr>
          <a:xfrm>
            <a:off x="1771833" y="4575267"/>
            <a:ext cx="3407200" cy="7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8" name="Google Shape;648;p9"/>
          <p:cNvGrpSpPr/>
          <p:nvPr/>
        </p:nvGrpSpPr>
        <p:grpSpPr>
          <a:xfrm>
            <a:off x="-26884" y="-158293"/>
            <a:ext cx="12203695" cy="6879493"/>
            <a:chOff x="-20163" y="-118720"/>
            <a:chExt cx="9152771" cy="5159620"/>
          </a:xfrm>
        </p:grpSpPr>
        <p:grpSp>
          <p:nvGrpSpPr>
            <p:cNvPr id="649" name="Google Shape;649;p9"/>
            <p:cNvGrpSpPr/>
            <p:nvPr/>
          </p:nvGrpSpPr>
          <p:grpSpPr>
            <a:xfrm>
              <a:off x="94138" y="-118720"/>
              <a:ext cx="9038471" cy="5159620"/>
              <a:chOff x="94138" y="-118720"/>
              <a:chExt cx="9038471" cy="5159620"/>
            </a:xfrm>
          </p:grpSpPr>
          <p:grpSp>
            <p:nvGrpSpPr>
              <p:cNvPr id="650" name="Google Shape;650;p9"/>
              <p:cNvGrpSpPr/>
              <p:nvPr/>
            </p:nvGrpSpPr>
            <p:grpSpPr>
              <a:xfrm>
                <a:off x="94138" y="-118720"/>
                <a:ext cx="9038471" cy="5159620"/>
                <a:chOff x="94138" y="-118720"/>
                <a:chExt cx="9038471" cy="5159620"/>
              </a:xfrm>
            </p:grpSpPr>
            <p:sp>
              <p:nvSpPr>
                <p:cNvPr id="651" name="Google Shape;651;p9"/>
                <p:cNvSpPr/>
                <p:nvPr/>
              </p:nvSpPr>
              <p:spPr>
                <a:xfrm>
                  <a:off x="94138" y="3154875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2" name="Google Shape;652;p9"/>
                <p:cNvSpPr/>
                <p:nvPr/>
              </p:nvSpPr>
              <p:spPr>
                <a:xfrm>
                  <a:off x="6057388" y="309598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3" name="Google Shape;653;p9"/>
                <p:cNvSpPr/>
                <p:nvPr/>
              </p:nvSpPr>
              <p:spPr>
                <a:xfrm>
                  <a:off x="2860363" y="-32062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4" name="Google Shape;654;p9"/>
                <p:cNvSpPr/>
                <p:nvPr/>
              </p:nvSpPr>
              <p:spPr>
                <a:xfrm>
                  <a:off x="5735300" y="1464213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5" name="Google Shape;655;p9"/>
                <p:cNvSpPr/>
                <p:nvPr/>
              </p:nvSpPr>
              <p:spPr>
                <a:xfrm>
                  <a:off x="841325" y="2373000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6" name="Google Shape;656;p9"/>
                <p:cNvSpPr/>
                <p:nvPr/>
              </p:nvSpPr>
              <p:spPr>
                <a:xfrm>
                  <a:off x="5674913" y="4712763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7" name="Google Shape;657;p9"/>
                <p:cNvSpPr/>
                <p:nvPr/>
              </p:nvSpPr>
              <p:spPr>
                <a:xfrm rot="10800000">
                  <a:off x="4130575" y="3006125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8" name="Google Shape;658;p9"/>
                <p:cNvSpPr/>
                <p:nvPr/>
              </p:nvSpPr>
              <p:spPr>
                <a:xfrm rot="10800000">
                  <a:off x="3744463" y="989813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59" name="Google Shape;659;p9"/>
                <p:cNvSpPr/>
                <p:nvPr/>
              </p:nvSpPr>
              <p:spPr>
                <a:xfrm rot="10800000">
                  <a:off x="833275" y="1600875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0" name="Google Shape;660;p9"/>
                <p:cNvSpPr/>
                <p:nvPr/>
              </p:nvSpPr>
              <p:spPr>
                <a:xfrm rot="10800000">
                  <a:off x="7243738" y="4236063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1" name="Google Shape;661;p9"/>
                <p:cNvSpPr/>
                <p:nvPr/>
              </p:nvSpPr>
              <p:spPr>
                <a:xfrm rot="10800000">
                  <a:off x="3588663" y="170263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2" name="Google Shape;662;p9"/>
                <p:cNvSpPr/>
                <p:nvPr/>
              </p:nvSpPr>
              <p:spPr>
                <a:xfrm rot="10800000">
                  <a:off x="6666788" y="4944438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3" name="Google Shape;663;p9"/>
                <p:cNvSpPr/>
                <p:nvPr/>
              </p:nvSpPr>
              <p:spPr>
                <a:xfrm flipH="1">
                  <a:off x="4165613" y="4647950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4" name="Google Shape;664;p9"/>
                <p:cNvSpPr/>
                <p:nvPr/>
              </p:nvSpPr>
              <p:spPr>
                <a:xfrm flipH="1">
                  <a:off x="2485575" y="4904250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5" name="Google Shape;665;p9"/>
                <p:cNvSpPr/>
                <p:nvPr/>
              </p:nvSpPr>
              <p:spPr>
                <a:xfrm flipH="1">
                  <a:off x="5386938" y="2435663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6" name="Google Shape;666;p9"/>
                <p:cNvSpPr/>
                <p:nvPr/>
              </p:nvSpPr>
              <p:spPr>
                <a:xfrm flipH="1">
                  <a:off x="4711488" y="951075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7" name="Google Shape;667;p9"/>
                <p:cNvSpPr/>
                <p:nvPr/>
              </p:nvSpPr>
              <p:spPr>
                <a:xfrm rot="10800000" flipH="1">
                  <a:off x="2697038" y="78963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8" name="Google Shape;668;p9"/>
                <p:cNvSpPr/>
                <p:nvPr/>
              </p:nvSpPr>
              <p:spPr>
                <a:xfrm rot="10800000">
                  <a:off x="7638450" y="41663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9" name="Google Shape;669;p9"/>
                <p:cNvSpPr/>
                <p:nvPr/>
              </p:nvSpPr>
              <p:spPr>
                <a:xfrm flipH="1">
                  <a:off x="1139875" y="464793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0" name="Google Shape;670;p9"/>
                <p:cNvSpPr/>
                <p:nvPr/>
              </p:nvSpPr>
              <p:spPr>
                <a:xfrm flipH="1">
                  <a:off x="235288" y="4373500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1" name="Google Shape;671;p9"/>
                <p:cNvSpPr/>
                <p:nvPr/>
              </p:nvSpPr>
              <p:spPr>
                <a:xfrm>
                  <a:off x="4979150" y="3719000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2" name="Google Shape;672;p9"/>
                <p:cNvSpPr/>
                <p:nvPr/>
              </p:nvSpPr>
              <p:spPr>
                <a:xfrm>
                  <a:off x="2356325" y="371038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3" name="Google Shape;673;p9"/>
                <p:cNvSpPr/>
                <p:nvPr/>
              </p:nvSpPr>
              <p:spPr>
                <a:xfrm>
                  <a:off x="924388" y="361893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4" name="Google Shape;674;p9"/>
                <p:cNvSpPr/>
                <p:nvPr/>
              </p:nvSpPr>
              <p:spPr>
                <a:xfrm>
                  <a:off x="7268275" y="69843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5" name="Google Shape;675;p9"/>
                <p:cNvSpPr/>
                <p:nvPr/>
              </p:nvSpPr>
              <p:spPr>
                <a:xfrm>
                  <a:off x="6723638" y="170275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7095963" y="3160800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 rot="10800000" flipH="1">
                  <a:off x="121450" y="2003575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 rot="-7450486" flipH="1">
                  <a:off x="9010036" y="2893155"/>
                  <a:ext cx="83072" cy="13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 rot="-6201734">
                  <a:off x="8835222" y="1790726"/>
                  <a:ext cx="111822" cy="136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 rot="-8100000">
                  <a:off x="5465708" y="590358"/>
                  <a:ext cx="167576" cy="5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 rot="4429393">
                  <a:off x="8241237" y="4775674"/>
                  <a:ext cx="235948" cy="8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 rot="5892960">
                  <a:off x="7825076" y="3477870"/>
                  <a:ext cx="235941" cy="8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 rot="6793631">
                  <a:off x="4550705" y="105350"/>
                  <a:ext cx="136358" cy="73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 flipH="1">
                  <a:off x="6367175" y="76238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 rot="4732326">
                  <a:off x="5673237" y="-35475"/>
                  <a:ext cx="235950" cy="8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 rot="3532624">
                  <a:off x="8242610" y="4132940"/>
                  <a:ext cx="139931" cy="56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 rot="4141328">
                  <a:off x="438365" y="202276"/>
                  <a:ext cx="91123" cy="185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 rot="-2324493">
                  <a:off x="8970136" y="4159605"/>
                  <a:ext cx="123968" cy="4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89" name="Google Shape;689;p9"/>
              <p:cNvGrpSpPr/>
              <p:nvPr/>
            </p:nvGrpSpPr>
            <p:grpSpPr>
              <a:xfrm flipH="1">
                <a:off x="7814163" y="116075"/>
                <a:ext cx="1233225" cy="1179850"/>
                <a:chOff x="6031575" y="2536550"/>
                <a:chExt cx="1233225" cy="1179850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>
                  <a:off x="6354875" y="288925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6404150" y="260397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2" name="Google Shape;692;p9"/>
                <p:cNvSpPr/>
                <p:nvPr/>
              </p:nvSpPr>
              <p:spPr>
                <a:xfrm>
                  <a:off x="6789375" y="253655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3" name="Google Shape;693;p9"/>
                <p:cNvSpPr/>
                <p:nvPr/>
              </p:nvSpPr>
              <p:spPr>
                <a:xfrm>
                  <a:off x="6818975" y="292180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4" name="Google Shape;694;p9"/>
                <p:cNvSpPr/>
                <p:nvPr/>
              </p:nvSpPr>
              <p:spPr>
                <a:xfrm>
                  <a:off x="6902075" y="285165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5" name="Google Shape;695;p9"/>
                <p:cNvSpPr/>
                <p:nvPr/>
              </p:nvSpPr>
              <p:spPr>
                <a:xfrm>
                  <a:off x="6755950" y="297557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6" name="Google Shape;696;p9"/>
                <p:cNvSpPr/>
                <p:nvPr/>
              </p:nvSpPr>
              <p:spPr>
                <a:xfrm>
                  <a:off x="6811700" y="297727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7" name="Google Shape;697;p9"/>
                <p:cNvSpPr/>
                <p:nvPr/>
              </p:nvSpPr>
              <p:spPr>
                <a:xfrm>
                  <a:off x="6396300" y="297105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8" name="Google Shape;698;p9"/>
                <p:cNvSpPr/>
                <p:nvPr/>
              </p:nvSpPr>
              <p:spPr>
                <a:xfrm>
                  <a:off x="6031575" y="313232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9" name="Google Shape;699;p9"/>
                <p:cNvSpPr/>
                <p:nvPr/>
              </p:nvSpPr>
              <p:spPr>
                <a:xfrm>
                  <a:off x="6442450" y="297305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0" name="Google Shape;700;p9"/>
                <p:cNvSpPr/>
                <p:nvPr/>
              </p:nvSpPr>
              <p:spPr>
                <a:xfrm>
                  <a:off x="6706500" y="262415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1" name="Google Shape;701;p9"/>
                <p:cNvSpPr/>
                <p:nvPr/>
              </p:nvSpPr>
              <p:spPr>
                <a:xfrm>
                  <a:off x="6434125" y="273835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2" name="Google Shape;702;p9"/>
                <p:cNvSpPr/>
                <p:nvPr/>
              </p:nvSpPr>
              <p:spPr>
                <a:xfrm>
                  <a:off x="6875100" y="273060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3" name="Google Shape;703;p9"/>
                <p:cNvSpPr/>
                <p:nvPr/>
              </p:nvSpPr>
              <p:spPr>
                <a:xfrm>
                  <a:off x="6883625" y="298605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4" name="Google Shape;704;p9"/>
                <p:cNvSpPr/>
                <p:nvPr/>
              </p:nvSpPr>
              <p:spPr>
                <a:xfrm>
                  <a:off x="6655275" y="311527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5" name="Google Shape;705;p9"/>
                <p:cNvSpPr/>
                <p:nvPr/>
              </p:nvSpPr>
              <p:spPr>
                <a:xfrm>
                  <a:off x="6375475" y="272290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6" name="Google Shape;706;p9"/>
                <p:cNvSpPr/>
                <p:nvPr/>
              </p:nvSpPr>
              <p:spPr>
                <a:xfrm>
                  <a:off x="6675400" y="259077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7120575" y="271452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9"/>
                <p:cNvSpPr/>
                <p:nvPr/>
              </p:nvSpPr>
              <p:spPr>
                <a:xfrm>
                  <a:off x="7128675" y="321520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6643125" y="336885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6625750" y="307907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6868375" y="307340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6890525" y="263070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3" name="Google Shape;713;p9"/>
                <p:cNvSpPr/>
                <p:nvPr/>
              </p:nvSpPr>
              <p:spPr>
                <a:xfrm>
                  <a:off x="6613725" y="263227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9"/>
                <p:cNvSpPr/>
                <p:nvPr/>
              </p:nvSpPr>
              <p:spPr>
                <a:xfrm>
                  <a:off x="6428500" y="283290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9"/>
                <p:cNvSpPr/>
                <p:nvPr/>
              </p:nvSpPr>
              <p:spPr>
                <a:xfrm>
                  <a:off x="6549650" y="305380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16" name="Google Shape;716;p9"/>
              <p:cNvGrpSpPr/>
              <p:nvPr/>
            </p:nvGrpSpPr>
            <p:grpSpPr>
              <a:xfrm flipH="1">
                <a:off x="8273863" y="987150"/>
                <a:ext cx="766450" cy="514875"/>
                <a:chOff x="6374325" y="3481575"/>
                <a:chExt cx="766450" cy="514875"/>
              </a:xfrm>
            </p:grpSpPr>
            <p:sp>
              <p:nvSpPr>
                <p:cNvPr id="717" name="Google Shape;717;p9"/>
                <p:cNvSpPr/>
                <p:nvPr/>
              </p:nvSpPr>
              <p:spPr>
                <a:xfrm>
                  <a:off x="6374325" y="361072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9"/>
                <p:cNvSpPr/>
                <p:nvPr/>
              </p:nvSpPr>
              <p:spPr>
                <a:xfrm>
                  <a:off x="6778250" y="354617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9"/>
                <p:cNvSpPr/>
                <p:nvPr/>
              </p:nvSpPr>
              <p:spPr>
                <a:xfrm>
                  <a:off x="6940800" y="348192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9"/>
                <p:cNvSpPr/>
                <p:nvPr/>
              </p:nvSpPr>
              <p:spPr>
                <a:xfrm>
                  <a:off x="6956825" y="363020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1" name="Google Shape;721;p9"/>
                <p:cNvSpPr/>
                <p:nvPr/>
              </p:nvSpPr>
              <p:spPr>
                <a:xfrm>
                  <a:off x="6954775" y="376830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2" name="Google Shape;722;p9"/>
                <p:cNvSpPr/>
                <p:nvPr/>
              </p:nvSpPr>
              <p:spPr>
                <a:xfrm>
                  <a:off x="7004100" y="378385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9"/>
                <p:cNvSpPr/>
                <p:nvPr/>
              </p:nvSpPr>
              <p:spPr>
                <a:xfrm>
                  <a:off x="6735825" y="376082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9"/>
                <p:cNvSpPr/>
                <p:nvPr/>
              </p:nvSpPr>
              <p:spPr>
                <a:xfrm>
                  <a:off x="6882900" y="380840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9"/>
                <p:cNvSpPr/>
                <p:nvPr/>
              </p:nvSpPr>
              <p:spPr>
                <a:xfrm>
                  <a:off x="6692600" y="371400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9"/>
                <p:cNvSpPr/>
                <p:nvPr/>
              </p:nvSpPr>
              <p:spPr>
                <a:xfrm>
                  <a:off x="6762875" y="376187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6788025" y="369082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9"/>
                <p:cNvSpPr/>
                <p:nvPr/>
              </p:nvSpPr>
              <p:spPr>
                <a:xfrm>
                  <a:off x="6896000" y="353002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9"/>
                <p:cNvSpPr/>
                <p:nvPr/>
              </p:nvSpPr>
              <p:spPr>
                <a:xfrm>
                  <a:off x="7003675" y="358835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0" name="Google Shape;730;p9"/>
                <p:cNvSpPr/>
                <p:nvPr/>
              </p:nvSpPr>
              <p:spPr>
                <a:xfrm>
                  <a:off x="7004300" y="374567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1" name="Google Shape;731;p9"/>
                <p:cNvSpPr/>
                <p:nvPr/>
              </p:nvSpPr>
              <p:spPr>
                <a:xfrm>
                  <a:off x="7039975" y="386242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9"/>
                <p:cNvSpPr/>
                <p:nvPr/>
              </p:nvSpPr>
              <p:spPr>
                <a:xfrm>
                  <a:off x="6957800" y="389212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9"/>
                <p:cNvSpPr/>
                <p:nvPr/>
              </p:nvSpPr>
              <p:spPr>
                <a:xfrm>
                  <a:off x="6842600" y="385692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9"/>
                <p:cNvSpPr/>
                <p:nvPr/>
              </p:nvSpPr>
              <p:spPr>
                <a:xfrm>
                  <a:off x="7045175" y="361567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9"/>
                <p:cNvSpPr/>
                <p:nvPr/>
              </p:nvSpPr>
              <p:spPr>
                <a:xfrm>
                  <a:off x="7079600" y="372367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9"/>
                <p:cNvSpPr/>
                <p:nvPr/>
              </p:nvSpPr>
              <p:spPr>
                <a:xfrm>
                  <a:off x="6867950" y="356192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9"/>
                <p:cNvSpPr/>
                <p:nvPr/>
              </p:nvSpPr>
              <p:spPr>
                <a:xfrm>
                  <a:off x="6876300" y="348157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9"/>
                <p:cNvSpPr/>
                <p:nvPr/>
              </p:nvSpPr>
              <p:spPr>
                <a:xfrm>
                  <a:off x="7031300" y="354032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9"/>
                <p:cNvSpPr/>
                <p:nvPr/>
              </p:nvSpPr>
              <p:spPr>
                <a:xfrm>
                  <a:off x="7113550" y="380067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9"/>
                <p:cNvSpPr/>
                <p:nvPr/>
              </p:nvSpPr>
              <p:spPr>
                <a:xfrm>
                  <a:off x="6938900" y="397640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9"/>
                <p:cNvSpPr/>
                <p:nvPr/>
              </p:nvSpPr>
              <p:spPr>
                <a:xfrm>
                  <a:off x="6722625" y="382790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42" name="Google Shape;742;p9"/>
            <p:cNvGrpSpPr/>
            <p:nvPr/>
          </p:nvGrpSpPr>
          <p:grpSpPr>
            <a:xfrm rot="-1561430">
              <a:off x="58584" y="285361"/>
              <a:ext cx="1912633" cy="800948"/>
              <a:chOff x="1789625" y="570850"/>
              <a:chExt cx="2556850" cy="1070725"/>
            </a:xfrm>
          </p:grpSpPr>
          <p:sp>
            <p:nvSpPr>
              <p:cNvPr id="743" name="Google Shape;743;p9"/>
              <p:cNvSpPr/>
              <p:nvPr/>
            </p:nvSpPr>
            <p:spPr>
              <a:xfrm>
                <a:off x="1789625" y="570850"/>
                <a:ext cx="2556850" cy="523000"/>
              </a:xfrm>
              <a:custGeom>
                <a:avLst/>
                <a:gdLst/>
                <a:ahLst/>
                <a:cxnLst/>
                <a:rect l="l" t="t" r="r" b="b"/>
                <a:pathLst>
                  <a:path w="102274" h="20920" extrusionOk="0">
                    <a:moveTo>
                      <a:pt x="1904" y="649"/>
                    </a:moveTo>
                    <a:cubicBezTo>
                      <a:pt x="2423" y="649"/>
                      <a:pt x="2952" y="766"/>
                      <a:pt x="3436" y="1036"/>
                    </a:cubicBezTo>
                    <a:cubicBezTo>
                      <a:pt x="4604" y="1603"/>
                      <a:pt x="5638" y="2737"/>
                      <a:pt x="6372" y="3804"/>
                    </a:cubicBezTo>
                    <a:cubicBezTo>
                      <a:pt x="6772" y="4338"/>
                      <a:pt x="7106" y="4939"/>
                      <a:pt x="7373" y="5539"/>
                    </a:cubicBezTo>
                    <a:cubicBezTo>
                      <a:pt x="7506" y="5873"/>
                      <a:pt x="7639" y="6206"/>
                      <a:pt x="7739" y="6506"/>
                    </a:cubicBezTo>
                    <a:cubicBezTo>
                      <a:pt x="7639" y="6573"/>
                      <a:pt x="7606" y="6673"/>
                      <a:pt x="7573" y="6773"/>
                    </a:cubicBezTo>
                    <a:cubicBezTo>
                      <a:pt x="6138" y="6406"/>
                      <a:pt x="4737" y="5873"/>
                      <a:pt x="3403" y="5205"/>
                    </a:cubicBezTo>
                    <a:cubicBezTo>
                      <a:pt x="2169" y="4572"/>
                      <a:pt x="968" y="3604"/>
                      <a:pt x="634" y="2203"/>
                    </a:cubicBezTo>
                    <a:cubicBezTo>
                      <a:pt x="468" y="1469"/>
                      <a:pt x="734" y="802"/>
                      <a:pt x="1535" y="669"/>
                    </a:cubicBezTo>
                    <a:cubicBezTo>
                      <a:pt x="1657" y="656"/>
                      <a:pt x="1780" y="649"/>
                      <a:pt x="1904" y="649"/>
                    </a:cubicBezTo>
                    <a:close/>
                    <a:moveTo>
                      <a:pt x="12452" y="1751"/>
                    </a:moveTo>
                    <a:cubicBezTo>
                      <a:pt x="13602" y="1751"/>
                      <a:pt x="14548" y="2701"/>
                      <a:pt x="14177" y="3938"/>
                    </a:cubicBezTo>
                    <a:cubicBezTo>
                      <a:pt x="13810" y="5105"/>
                      <a:pt x="12576" y="5906"/>
                      <a:pt x="11542" y="6406"/>
                    </a:cubicBezTo>
                    <a:cubicBezTo>
                      <a:pt x="10942" y="6673"/>
                      <a:pt x="10341" y="6840"/>
                      <a:pt x="9708" y="6873"/>
                    </a:cubicBezTo>
                    <a:cubicBezTo>
                      <a:pt x="9374" y="6873"/>
                      <a:pt x="9040" y="6873"/>
                      <a:pt x="8707" y="6807"/>
                    </a:cubicBezTo>
                    <a:lnTo>
                      <a:pt x="8573" y="6773"/>
                    </a:lnTo>
                    <a:cubicBezTo>
                      <a:pt x="8540" y="6640"/>
                      <a:pt x="8473" y="6540"/>
                      <a:pt x="8373" y="6473"/>
                    </a:cubicBezTo>
                    <a:cubicBezTo>
                      <a:pt x="8507" y="5472"/>
                      <a:pt x="8874" y="4505"/>
                      <a:pt x="9407" y="3671"/>
                    </a:cubicBezTo>
                    <a:cubicBezTo>
                      <a:pt x="10041" y="2737"/>
                      <a:pt x="11042" y="1903"/>
                      <a:pt x="12176" y="1770"/>
                    </a:cubicBezTo>
                    <a:cubicBezTo>
                      <a:pt x="12269" y="1757"/>
                      <a:pt x="12361" y="1751"/>
                      <a:pt x="12452" y="1751"/>
                    </a:cubicBezTo>
                    <a:close/>
                    <a:moveTo>
                      <a:pt x="90656" y="466"/>
                    </a:moveTo>
                    <a:cubicBezTo>
                      <a:pt x="91120" y="466"/>
                      <a:pt x="91604" y="648"/>
                      <a:pt x="92000" y="1002"/>
                    </a:cubicBezTo>
                    <a:cubicBezTo>
                      <a:pt x="92834" y="1770"/>
                      <a:pt x="93201" y="3004"/>
                      <a:pt x="93167" y="4105"/>
                    </a:cubicBezTo>
                    <a:cubicBezTo>
                      <a:pt x="93167" y="5105"/>
                      <a:pt x="92900" y="6106"/>
                      <a:pt x="92467" y="7007"/>
                    </a:cubicBezTo>
                    <a:cubicBezTo>
                      <a:pt x="92333" y="7007"/>
                      <a:pt x="92200" y="7040"/>
                      <a:pt x="92100" y="7140"/>
                    </a:cubicBezTo>
                    <a:lnTo>
                      <a:pt x="92000" y="7107"/>
                    </a:lnTo>
                    <a:cubicBezTo>
                      <a:pt x="91699" y="6973"/>
                      <a:pt x="91399" y="6773"/>
                      <a:pt x="91132" y="6573"/>
                    </a:cubicBezTo>
                    <a:cubicBezTo>
                      <a:pt x="90632" y="6173"/>
                      <a:pt x="90198" y="5706"/>
                      <a:pt x="89898" y="5139"/>
                    </a:cubicBezTo>
                    <a:cubicBezTo>
                      <a:pt x="89298" y="4171"/>
                      <a:pt x="88731" y="2770"/>
                      <a:pt x="89098" y="1636"/>
                    </a:cubicBezTo>
                    <a:cubicBezTo>
                      <a:pt x="89354" y="847"/>
                      <a:pt x="89984" y="466"/>
                      <a:pt x="90656" y="466"/>
                    </a:cubicBezTo>
                    <a:close/>
                    <a:moveTo>
                      <a:pt x="98799" y="5313"/>
                    </a:moveTo>
                    <a:cubicBezTo>
                      <a:pt x="99072" y="5313"/>
                      <a:pt x="99341" y="5332"/>
                      <a:pt x="99605" y="5372"/>
                    </a:cubicBezTo>
                    <a:cubicBezTo>
                      <a:pt x="100272" y="5439"/>
                      <a:pt x="100906" y="5739"/>
                      <a:pt x="101406" y="6173"/>
                    </a:cubicBezTo>
                    <a:cubicBezTo>
                      <a:pt x="101973" y="6740"/>
                      <a:pt x="101807" y="7407"/>
                      <a:pt x="101240" y="7941"/>
                    </a:cubicBezTo>
                    <a:cubicBezTo>
                      <a:pt x="100421" y="8657"/>
                      <a:pt x="99326" y="8903"/>
                      <a:pt x="98244" y="8903"/>
                    </a:cubicBezTo>
                    <a:cubicBezTo>
                      <a:pt x="97916" y="8903"/>
                      <a:pt x="97588" y="8880"/>
                      <a:pt x="97270" y="8841"/>
                    </a:cubicBezTo>
                    <a:cubicBezTo>
                      <a:pt x="95802" y="8608"/>
                      <a:pt x="94335" y="8241"/>
                      <a:pt x="92934" y="7707"/>
                    </a:cubicBezTo>
                    <a:cubicBezTo>
                      <a:pt x="92967" y="7607"/>
                      <a:pt x="92967" y="7507"/>
                      <a:pt x="92967" y="7440"/>
                    </a:cubicBezTo>
                    <a:cubicBezTo>
                      <a:pt x="93234" y="7207"/>
                      <a:pt x="93501" y="7007"/>
                      <a:pt x="93801" y="6840"/>
                    </a:cubicBezTo>
                    <a:cubicBezTo>
                      <a:pt x="94368" y="6473"/>
                      <a:pt x="94968" y="6206"/>
                      <a:pt x="95602" y="5973"/>
                    </a:cubicBezTo>
                    <a:cubicBezTo>
                      <a:pt x="96613" y="5600"/>
                      <a:pt x="97729" y="5313"/>
                      <a:pt x="98799" y="5313"/>
                    </a:cubicBezTo>
                    <a:close/>
                    <a:moveTo>
                      <a:pt x="90649" y="1"/>
                    </a:moveTo>
                    <a:cubicBezTo>
                      <a:pt x="90047" y="1"/>
                      <a:pt x="89462" y="249"/>
                      <a:pt x="89064" y="802"/>
                    </a:cubicBezTo>
                    <a:cubicBezTo>
                      <a:pt x="88230" y="1970"/>
                      <a:pt x="88664" y="3504"/>
                      <a:pt x="89198" y="4672"/>
                    </a:cubicBezTo>
                    <a:cubicBezTo>
                      <a:pt x="89531" y="5472"/>
                      <a:pt x="90032" y="6139"/>
                      <a:pt x="90632" y="6707"/>
                    </a:cubicBezTo>
                    <a:cubicBezTo>
                      <a:pt x="91032" y="7073"/>
                      <a:pt x="91466" y="7340"/>
                      <a:pt x="91933" y="7540"/>
                    </a:cubicBezTo>
                    <a:cubicBezTo>
                      <a:pt x="91933" y="7574"/>
                      <a:pt x="91933" y="7641"/>
                      <a:pt x="91966" y="7674"/>
                    </a:cubicBezTo>
                    <a:cubicBezTo>
                      <a:pt x="90532" y="9108"/>
                      <a:pt x="88998" y="10409"/>
                      <a:pt x="87363" y="11543"/>
                    </a:cubicBezTo>
                    <a:cubicBezTo>
                      <a:pt x="84628" y="13478"/>
                      <a:pt x="81626" y="15079"/>
                      <a:pt x="78490" y="16280"/>
                    </a:cubicBezTo>
                    <a:cubicBezTo>
                      <a:pt x="72252" y="18715"/>
                      <a:pt x="65481" y="19849"/>
                      <a:pt x="58776" y="20250"/>
                    </a:cubicBezTo>
                    <a:cubicBezTo>
                      <a:pt x="56864" y="20378"/>
                      <a:pt x="54949" y="20442"/>
                      <a:pt x="53035" y="20442"/>
                    </a:cubicBezTo>
                    <a:cubicBezTo>
                      <a:pt x="48470" y="20442"/>
                      <a:pt x="43908" y="20077"/>
                      <a:pt x="39395" y="19349"/>
                    </a:cubicBezTo>
                    <a:cubicBezTo>
                      <a:pt x="33058" y="18315"/>
                      <a:pt x="26853" y="16514"/>
                      <a:pt x="20949" y="14012"/>
                    </a:cubicBezTo>
                    <a:cubicBezTo>
                      <a:pt x="16612" y="12144"/>
                      <a:pt x="12476" y="9875"/>
                      <a:pt x="8607" y="7274"/>
                    </a:cubicBezTo>
                    <a:cubicBezTo>
                      <a:pt x="8673" y="7274"/>
                      <a:pt x="8740" y="7274"/>
                      <a:pt x="8807" y="7307"/>
                    </a:cubicBezTo>
                    <a:cubicBezTo>
                      <a:pt x="9007" y="7324"/>
                      <a:pt x="9207" y="7332"/>
                      <a:pt x="9407" y="7332"/>
                    </a:cubicBezTo>
                    <a:cubicBezTo>
                      <a:pt x="9607" y="7332"/>
                      <a:pt x="9808" y="7324"/>
                      <a:pt x="10008" y="7307"/>
                    </a:cubicBezTo>
                    <a:cubicBezTo>
                      <a:pt x="10842" y="7207"/>
                      <a:pt x="11642" y="6907"/>
                      <a:pt x="12376" y="6473"/>
                    </a:cubicBezTo>
                    <a:cubicBezTo>
                      <a:pt x="13477" y="5806"/>
                      <a:pt x="14711" y="4772"/>
                      <a:pt x="14711" y="3337"/>
                    </a:cubicBezTo>
                    <a:cubicBezTo>
                      <a:pt x="14680" y="2112"/>
                      <a:pt x="13583" y="1361"/>
                      <a:pt x="12425" y="1361"/>
                    </a:cubicBezTo>
                    <a:cubicBezTo>
                      <a:pt x="12353" y="1361"/>
                      <a:pt x="12281" y="1364"/>
                      <a:pt x="12209" y="1369"/>
                    </a:cubicBezTo>
                    <a:cubicBezTo>
                      <a:pt x="10875" y="1503"/>
                      <a:pt x="9708" y="2470"/>
                      <a:pt x="9007" y="3538"/>
                    </a:cubicBezTo>
                    <a:cubicBezTo>
                      <a:pt x="8507" y="4305"/>
                      <a:pt x="8173" y="5139"/>
                      <a:pt x="8040" y="6039"/>
                    </a:cubicBezTo>
                    <a:cubicBezTo>
                      <a:pt x="7873" y="5639"/>
                      <a:pt x="7673" y="5239"/>
                      <a:pt x="7473" y="4839"/>
                    </a:cubicBezTo>
                    <a:cubicBezTo>
                      <a:pt x="7072" y="4071"/>
                      <a:pt x="6639" y="3404"/>
                      <a:pt x="6105" y="2737"/>
                    </a:cubicBezTo>
                    <a:cubicBezTo>
                      <a:pt x="5104" y="1603"/>
                      <a:pt x="3870" y="502"/>
                      <a:pt x="2336" y="235"/>
                    </a:cubicBezTo>
                    <a:cubicBezTo>
                      <a:pt x="2197" y="211"/>
                      <a:pt x="2056" y="198"/>
                      <a:pt x="1915" y="198"/>
                    </a:cubicBezTo>
                    <a:cubicBezTo>
                      <a:pt x="1480" y="198"/>
                      <a:pt x="1046" y="317"/>
                      <a:pt x="668" y="569"/>
                    </a:cubicBezTo>
                    <a:cubicBezTo>
                      <a:pt x="167" y="1036"/>
                      <a:pt x="1" y="1770"/>
                      <a:pt x="267" y="2403"/>
                    </a:cubicBezTo>
                    <a:cubicBezTo>
                      <a:pt x="668" y="3905"/>
                      <a:pt x="1935" y="4939"/>
                      <a:pt x="3270" y="5606"/>
                    </a:cubicBezTo>
                    <a:cubicBezTo>
                      <a:pt x="4504" y="6273"/>
                      <a:pt x="5838" y="6773"/>
                      <a:pt x="7239" y="7073"/>
                    </a:cubicBezTo>
                    <a:lnTo>
                      <a:pt x="7039" y="7140"/>
                    </a:lnTo>
                    <a:cubicBezTo>
                      <a:pt x="6772" y="7174"/>
                      <a:pt x="6505" y="7274"/>
                      <a:pt x="6238" y="7374"/>
                    </a:cubicBezTo>
                    <a:cubicBezTo>
                      <a:pt x="5738" y="7574"/>
                      <a:pt x="5271" y="7907"/>
                      <a:pt x="4904" y="8308"/>
                    </a:cubicBezTo>
                    <a:cubicBezTo>
                      <a:pt x="4104" y="9208"/>
                      <a:pt x="3703" y="10409"/>
                      <a:pt x="3803" y="11610"/>
                    </a:cubicBezTo>
                    <a:cubicBezTo>
                      <a:pt x="3803" y="11655"/>
                      <a:pt x="3837" y="11673"/>
                      <a:pt x="3875" y="11673"/>
                    </a:cubicBezTo>
                    <a:cubicBezTo>
                      <a:pt x="3920" y="11673"/>
                      <a:pt x="3970" y="11647"/>
                      <a:pt x="3970" y="11610"/>
                    </a:cubicBezTo>
                    <a:cubicBezTo>
                      <a:pt x="4104" y="10443"/>
                      <a:pt x="4571" y="9342"/>
                      <a:pt x="5338" y="8474"/>
                    </a:cubicBezTo>
                    <a:cubicBezTo>
                      <a:pt x="5705" y="8108"/>
                      <a:pt x="6172" y="7807"/>
                      <a:pt x="6639" y="7641"/>
                    </a:cubicBezTo>
                    <a:cubicBezTo>
                      <a:pt x="6839" y="7574"/>
                      <a:pt x="7039" y="7540"/>
                      <a:pt x="7272" y="7474"/>
                    </a:cubicBezTo>
                    <a:lnTo>
                      <a:pt x="7272" y="7474"/>
                    </a:lnTo>
                    <a:cubicBezTo>
                      <a:pt x="6939" y="7974"/>
                      <a:pt x="6772" y="8508"/>
                      <a:pt x="6739" y="9075"/>
                    </a:cubicBezTo>
                    <a:cubicBezTo>
                      <a:pt x="6639" y="10042"/>
                      <a:pt x="7039" y="11010"/>
                      <a:pt x="7806" y="11610"/>
                    </a:cubicBezTo>
                    <a:cubicBezTo>
                      <a:pt x="7819" y="11623"/>
                      <a:pt x="7833" y="11628"/>
                      <a:pt x="7847" y="11628"/>
                    </a:cubicBezTo>
                    <a:cubicBezTo>
                      <a:pt x="7905" y="11628"/>
                      <a:pt x="7960" y="11531"/>
                      <a:pt x="7906" y="11477"/>
                    </a:cubicBezTo>
                    <a:cubicBezTo>
                      <a:pt x="7373" y="10809"/>
                      <a:pt x="7106" y="9976"/>
                      <a:pt x="7139" y="9108"/>
                    </a:cubicBezTo>
                    <a:cubicBezTo>
                      <a:pt x="7172" y="8675"/>
                      <a:pt x="7306" y="8274"/>
                      <a:pt x="7506" y="7907"/>
                    </a:cubicBezTo>
                    <a:cubicBezTo>
                      <a:pt x="7606" y="7707"/>
                      <a:pt x="7706" y="7540"/>
                      <a:pt x="7873" y="7374"/>
                    </a:cubicBezTo>
                    <a:cubicBezTo>
                      <a:pt x="7940" y="7407"/>
                      <a:pt x="8006" y="7407"/>
                      <a:pt x="8073" y="7407"/>
                    </a:cubicBezTo>
                    <a:cubicBezTo>
                      <a:pt x="8774" y="7874"/>
                      <a:pt x="9474" y="8341"/>
                      <a:pt x="10175" y="8808"/>
                    </a:cubicBezTo>
                    <a:cubicBezTo>
                      <a:pt x="12910" y="10543"/>
                      <a:pt x="15779" y="12110"/>
                      <a:pt x="18747" y="13478"/>
                    </a:cubicBezTo>
                    <a:cubicBezTo>
                      <a:pt x="24652" y="16213"/>
                      <a:pt x="30923" y="18215"/>
                      <a:pt x="37327" y="19416"/>
                    </a:cubicBezTo>
                    <a:cubicBezTo>
                      <a:pt x="42609" y="20406"/>
                      <a:pt x="47960" y="20920"/>
                      <a:pt x="53322" y="20920"/>
                    </a:cubicBezTo>
                    <a:cubicBezTo>
                      <a:pt x="54461" y="20920"/>
                      <a:pt x="55601" y="20897"/>
                      <a:pt x="56741" y="20850"/>
                    </a:cubicBezTo>
                    <a:cubicBezTo>
                      <a:pt x="63479" y="20583"/>
                      <a:pt x="70284" y="19616"/>
                      <a:pt x="76689" y="17448"/>
                    </a:cubicBezTo>
                    <a:cubicBezTo>
                      <a:pt x="82493" y="15479"/>
                      <a:pt x="88030" y="12377"/>
                      <a:pt x="92333" y="7974"/>
                    </a:cubicBezTo>
                    <a:lnTo>
                      <a:pt x="92367" y="7974"/>
                    </a:lnTo>
                    <a:cubicBezTo>
                      <a:pt x="92400" y="8208"/>
                      <a:pt x="92400" y="8441"/>
                      <a:pt x="92367" y="8708"/>
                    </a:cubicBezTo>
                    <a:cubicBezTo>
                      <a:pt x="92333" y="9108"/>
                      <a:pt x="92200" y="9509"/>
                      <a:pt x="92000" y="9875"/>
                    </a:cubicBezTo>
                    <a:cubicBezTo>
                      <a:pt x="91533" y="10609"/>
                      <a:pt x="90799" y="11143"/>
                      <a:pt x="89998" y="11377"/>
                    </a:cubicBezTo>
                    <a:cubicBezTo>
                      <a:pt x="89898" y="11410"/>
                      <a:pt x="89898" y="11543"/>
                      <a:pt x="90032" y="11543"/>
                    </a:cubicBezTo>
                    <a:cubicBezTo>
                      <a:pt x="90999" y="11477"/>
                      <a:pt x="91866" y="10943"/>
                      <a:pt x="92333" y="10109"/>
                    </a:cubicBezTo>
                    <a:cubicBezTo>
                      <a:pt x="92633" y="9609"/>
                      <a:pt x="92767" y="9042"/>
                      <a:pt x="92800" y="8474"/>
                    </a:cubicBezTo>
                    <a:cubicBezTo>
                      <a:pt x="92934" y="8641"/>
                      <a:pt x="93100" y="8808"/>
                      <a:pt x="93201" y="8975"/>
                    </a:cubicBezTo>
                    <a:cubicBezTo>
                      <a:pt x="93534" y="9375"/>
                      <a:pt x="93734" y="9875"/>
                      <a:pt x="93801" y="10376"/>
                    </a:cubicBezTo>
                    <a:cubicBezTo>
                      <a:pt x="93968" y="11543"/>
                      <a:pt x="93734" y="12711"/>
                      <a:pt x="93134" y="13712"/>
                    </a:cubicBezTo>
                    <a:cubicBezTo>
                      <a:pt x="93110" y="13782"/>
                      <a:pt x="93170" y="13853"/>
                      <a:pt x="93219" y="13853"/>
                    </a:cubicBezTo>
                    <a:cubicBezTo>
                      <a:pt x="93239" y="13853"/>
                      <a:pt x="93257" y="13841"/>
                      <a:pt x="93267" y="13812"/>
                    </a:cubicBezTo>
                    <a:cubicBezTo>
                      <a:pt x="94068" y="12878"/>
                      <a:pt x="94401" y="11677"/>
                      <a:pt x="94268" y="10476"/>
                    </a:cubicBezTo>
                    <a:cubicBezTo>
                      <a:pt x="94201" y="9942"/>
                      <a:pt x="94001" y="9408"/>
                      <a:pt x="93701" y="8941"/>
                    </a:cubicBezTo>
                    <a:cubicBezTo>
                      <a:pt x="93567" y="8708"/>
                      <a:pt x="93367" y="8474"/>
                      <a:pt x="93201" y="8274"/>
                    </a:cubicBezTo>
                    <a:cubicBezTo>
                      <a:pt x="93134" y="8241"/>
                      <a:pt x="93100" y="8208"/>
                      <a:pt x="93067" y="8141"/>
                    </a:cubicBezTo>
                    <a:lnTo>
                      <a:pt x="93067" y="8141"/>
                    </a:lnTo>
                    <a:cubicBezTo>
                      <a:pt x="94368" y="8675"/>
                      <a:pt x="95736" y="9042"/>
                      <a:pt x="97170" y="9208"/>
                    </a:cubicBezTo>
                    <a:cubicBezTo>
                      <a:pt x="97537" y="9258"/>
                      <a:pt x="97914" y="9288"/>
                      <a:pt x="98293" y="9288"/>
                    </a:cubicBezTo>
                    <a:cubicBezTo>
                      <a:pt x="99428" y="9288"/>
                      <a:pt x="100572" y="9025"/>
                      <a:pt x="101473" y="8274"/>
                    </a:cubicBezTo>
                    <a:cubicBezTo>
                      <a:pt x="102007" y="7907"/>
                      <a:pt x="102274" y="7240"/>
                      <a:pt x="102140" y="6573"/>
                    </a:cubicBezTo>
                    <a:cubicBezTo>
                      <a:pt x="101940" y="6006"/>
                      <a:pt x="101506" y="5572"/>
                      <a:pt x="100939" y="5339"/>
                    </a:cubicBezTo>
                    <a:cubicBezTo>
                      <a:pt x="100261" y="5016"/>
                      <a:pt x="99527" y="4888"/>
                      <a:pt x="98784" y="4888"/>
                    </a:cubicBezTo>
                    <a:cubicBezTo>
                      <a:pt x="97994" y="4888"/>
                      <a:pt x="97193" y="5032"/>
                      <a:pt x="96436" y="5239"/>
                    </a:cubicBezTo>
                    <a:cubicBezTo>
                      <a:pt x="95636" y="5472"/>
                      <a:pt x="94868" y="5773"/>
                      <a:pt x="94135" y="6139"/>
                    </a:cubicBezTo>
                    <a:cubicBezTo>
                      <a:pt x="93734" y="6340"/>
                      <a:pt x="93334" y="6573"/>
                      <a:pt x="92967" y="6807"/>
                    </a:cubicBezTo>
                    <a:cubicBezTo>
                      <a:pt x="93367" y="6006"/>
                      <a:pt x="93601" y="5105"/>
                      <a:pt x="93634" y="4205"/>
                    </a:cubicBezTo>
                    <a:cubicBezTo>
                      <a:pt x="93668" y="2904"/>
                      <a:pt x="93267" y="1436"/>
                      <a:pt x="92233" y="602"/>
                    </a:cubicBezTo>
                    <a:cubicBezTo>
                      <a:pt x="91783" y="216"/>
                      <a:pt x="91209" y="1"/>
                      <a:pt x="90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744" name="Google Shape;744;p9"/>
              <p:cNvGrpSpPr/>
              <p:nvPr/>
            </p:nvGrpSpPr>
            <p:grpSpPr>
              <a:xfrm>
                <a:off x="3417450" y="875075"/>
                <a:ext cx="530400" cy="667275"/>
                <a:chOff x="3417450" y="875075"/>
                <a:chExt cx="530400" cy="667275"/>
              </a:xfrm>
            </p:grpSpPr>
            <p:sp>
              <p:nvSpPr>
                <p:cNvPr id="745" name="Google Shape;745;p9"/>
                <p:cNvSpPr/>
                <p:nvPr/>
              </p:nvSpPr>
              <p:spPr>
                <a:xfrm>
                  <a:off x="3417450" y="875075"/>
                  <a:ext cx="530400" cy="66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26691" extrusionOk="0">
                      <a:moveTo>
                        <a:pt x="18887" y="1"/>
                      </a:moveTo>
                      <a:cubicBezTo>
                        <a:pt x="18602" y="1"/>
                        <a:pt x="18225" y="119"/>
                        <a:pt x="17680" y="308"/>
                      </a:cubicBezTo>
                      <a:lnTo>
                        <a:pt x="16346" y="775"/>
                      </a:lnTo>
                      <a:cubicBezTo>
                        <a:pt x="12843" y="2043"/>
                        <a:pt x="9341" y="3210"/>
                        <a:pt x="5805" y="4278"/>
                      </a:cubicBezTo>
                      <a:lnTo>
                        <a:pt x="3070" y="5112"/>
                      </a:lnTo>
                      <a:lnTo>
                        <a:pt x="1669" y="5545"/>
                      </a:lnTo>
                      <a:cubicBezTo>
                        <a:pt x="134" y="6012"/>
                        <a:pt x="1" y="6146"/>
                        <a:pt x="501" y="7780"/>
                      </a:cubicBezTo>
                      <a:cubicBezTo>
                        <a:pt x="1602" y="11383"/>
                        <a:pt x="4471" y="14519"/>
                        <a:pt x="6872" y="17354"/>
                      </a:cubicBezTo>
                      <a:cubicBezTo>
                        <a:pt x="9508" y="20423"/>
                        <a:pt x="12376" y="23325"/>
                        <a:pt x="15512" y="25960"/>
                      </a:cubicBezTo>
                      <a:cubicBezTo>
                        <a:pt x="16091" y="26449"/>
                        <a:pt x="16626" y="26690"/>
                        <a:pt x="17089" y="26690"/>
                      </a:cubicBezTo>
                      <a:cubicBezTo>
                        <a:pt x="17826" y="26690"/>
                        <a:pt x="18381" y="26081"/>
                        <a:pt x="18647" y="24893"/>
                      </a:cubicBezTo>
                      <a:cubicBezTo>
                        <a:pt x="19515" y="21023"/>
                        <a:pt x="20115" y="17054"/>
                        <a:pt x="20449" y="13084"/>
                      </a:cubicBezTo>
                      <a:cubicBezTo>
                        <a:pt x="20716" y="9382"/>
                        <a:pt x="21216" y="5245"/>
                        <a:pt x="20048" y="1676"/>
                      </a:cubicBezTo>
                      <a:cubicBezTo>
                        <a:pt x="20048" y="1609"/>
                        <a:pt x="20015" y="1576"/>
                        <a:pt x="20015" y="1509"/>
                      </a:cubicBezTo>
                      <a:cubicBezTo>
                        <a:pt x="19982" y="1476"/>
                        <a:pt x="19982" y="1476"/>
                        <a:pt x="19982" y="1442"/>
                      </a:cubicBezTo>
                      <a:cubicBezTo>
                        <a:pt x="19616" y="389"/>
                        <a:pt x="19403" y="1"/>
                        <a:pt x="188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746" name="Google Shape;746;p9"/>
                <p:cNvGrpSpPr/>
                <p:nvPr/>
              </p:nvGrpSpPr>
              <p:grpSpPr>
                <a:xfrm>
                  <a:off x="3552843" y="954100"/>
                  <a:ext cx="339787" cy="462750"/>
                  <a:chOff x="3552843" y="954100"/>
                  <a:chExt cx="339787" cy="462750"/>
                </a:xfrm>
              </p:grpSpPr>
              <p:sp>
                <p:nvSpPr>
                  <p:cNvPr id="747" name="Google Shape;747;p9"/>
                  <p:cNvSpPr/>
                  <p:nvPr/>
                </p:nvSpPr>
                <p:spPr>
                  <a:xfrm>
                    <a:off x="3805745" y="1258052"/>
                    <a:ext cx="86885" cy="71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60" extrusionOk="0">
                        <a:moveTo>
                          <a:pt x="2695" y="0"/>
                        </a:moveTo>
                        <a:cubicBezTo>
                          <a:pt x="2476" y="0"/>
                          <a:pt x="2254" y="34"/>
                          <a:pt x="2035" y="105"/>
                        </a:cubicBezTo>
                        <a:cubicBezTo>
                          <a:pt x="201" y="705"/>
                          <a:pt x="1" y="3240"/>
                          <a:pt x="1735" y="4107"/>
                        </a:cubicBezTo>
                        <a:cubicBezTo>
                          <a:pt x="2069" y="4281"/>
                          <a:pt x="2411" y="4359"/>
                          <a:pt x="2741" y="4359"/>
                        </a:cubicBezTo>
                        <a:cubicBezTo>
                          <a:pt x="4121" y="4359"/>
                          <a:pt x="5289" y="2987"/>
                          <a:pt x="4804" y="1506"/>
                        </a:cubicBezTo>
                        <a:cubicBezTo>
                          <a:pt x="4481" y="590"/>
                          <a:pt x="3614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48" name="Google Shape;748;p9"/>
                  <p:cNvSpPr/>
                  <p:nvPr/>
                </p:nvSpPr>
                <p:spPr>
                  <a:xfrm>
                    <a:off x="3718855" y="1344979"/>
                    <a:ext cx="86885" cy="71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75" extrusionOk="0">
                        <a:moveTo>
                          <a:pt x="2766" y="0"/>
                        </a:moveTo>
                        <a:cubicBezTo>
                          <a:pt x="2535" y="0"/>
                          <a:pt x="2300" y="39"/>
                          <a:pt x="2069" y="120"/>
                        </a:cubicBezTo>
                        <a:cubicBezTo>
                          <a:pt x="201" y="721"/>
                          <a:pt x="1" y="3256"/>
                          <a:pt x="1735" y="4123"/>
                        </a:cubicBezTo>
                        <a:cubicBezTo>
                          <a:pt x="2069" y="4297"/>
                          <a:pt x="2411" y="4375"/>
                          <a:pt x="2741" y="4375"/>
                        </a:cubicBezTo>
                        <a:cubicBezTo>
                          <a:pt x="4121" y="4375"/>
                          <a:pt x="5289" y="3002"/>
                          <a:pt x="4804" y="1521"/>
                        </a:cubicBezTo>
                        <a:cubicBezTo>
                          <a:pt x="4512" y="591"/>
                          <a:pt x="3669" y="0"/>
                          <a:pt x="27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49" name="Google Shape;749;p9"/>
                  <p:cNvSpPr/>
                  <p:nvPr/>
                </p:nvSpPr>
                <p:spPr>
                  <a:xfrm>
                    <a:off x="3786880" y="954100"/>
                    <a:ext cx="86918" cy="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1" h="4381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8" y="105"/>
                        </a:cubicBezTo>
                        <a:cubicBezTo>
                          <a:pt x="200" y="706"/>
                          <a:pt x="0" y="3274"/>
                          <a:pt x="1735" y="4141"/>
                        </a:cubicBezTo>
                        <a:cubicBezTo>
                          <a:pt x="2064" y="4306"/>
                          <a:pt x="2400" y="4380"/>
                          <a:pt x="2724" y="4380"/>
                        </a:cubicBezTo>
                        <a:cubicBezTo>
                          <a:pt x="4112" y="4380"/>
                          <a:pt x="5290" y="3020"/>
                          <a:pt x="4803" y="1506"/>
                        </a:cubicBezTo>
                        <a:cubicBezTo>
                          <a:pt x="4507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50" name="Google Shape;750;p9"/>
                  <p:cNvSpPr/>
                  <p:nvPr/>
                </p:nvSpPr>
                <p:spPr>
                  <a:xfrm>
                    <a:off x="3772403" y="1110251"/>
                    <a:ext cx="86918" cy="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1" h="4381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8" y="105"/>
                        </a:cubicBezTo>
                        <a:cubicBezTo>
                          <a:pt x="200" y="705"/>
                          <a:pt x="0" y="3240"/>
                          <a:pt x="1735" y="4141"/>
                        </a:cubicBezTo>
                        <a:cubicBezTo>
                          <a:pt x="2064" y="4306"/>
                          <a:pt x="2400" y="4380"/>
                          <a:pt x="2724" y="4380"/>
                        </a:cubicBezTo>
                        <a:cubicBezTo>
                          <a:pt x="4112" y="4380"/>
                          <a:pt x="5290" y="3020"/>
                          <a:pt x="4804" y="1506"/>
                        </a:cubicBezTo>
                        <a:cubicBezTo>
                          <a:pt x="4507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51" name="Google Shape;751;p9"/>
                  <p:cNvSpPr/>
                  <p:nvPr/>
                </p:nvSpPr>
                <p:spPr>
                  <a:xfrm>
                    <a:off x="3552843" y="1117790"/>
                    <a:ext cx="86376" cy="71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8" h="4363" extrusionOk="0">
                        <a:moveTo>
                          <a:pt x="2732" y="1"/>
                        </a:moveTo>
                        <a:cubicBezTo>
                          <a:pt x="2501" y="1"/>
                          <a:pt x="2266" y="39"/>
                          <a:pt x="2035" y="121"/>
                        </a:cubicBezTo>
                        <a:cubicBezTo>
                          <a:pt x="167" y="721"/>
                          <a:pt x="1" y="3256"/>
                          <a:pt x="1735" y="4124"/>
                        </a:cubicBezTo>
                        <a:cubicBezTo>
                          <a:pt x="2058" y="4288"/>
                          <a:pt x="2390" y="4363"/>
                          <a:pt x="2711" y="4363"/>
                        </a:cubicBezTo>
                        <a:cubicBezTo>
                          <a:pt x="4080" y="4363"/>
                          <a:pt x="5257" y="3008"/>
                          <a:pt x="4771" y="1522"/>
                        </a:cubicBezTo>
                        <a:cubicBezTo>
                          <a:pt x="4478" y="592"/>
                          <a:pt x="3636" y="1"/>
                          <a:pt x="27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52" name="Google Shape;752;p9"/>
                  <p:cNvSpPr/>
                  <p:nvPr/>
                </p:nvSpPr>
                <p:spPr>
                  <a:xfrm>
                    <a:off x="3661449" y="1208630"/>
                    <a:ext cx="87394" cy="71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0" h="4378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9" y="105"/>
                        </a:cubicBezTo>
                        <a:cubicBezTo>
                          <a:pt x="201" y="706"/>
                          <a:pt x="1" y="3241"/>
                          <a:pt x="1735" y="4141"/>
                        </a:cubicBezTo>
                        <a:cubicBezTo>
                          <a:pt x="2067" y="4304"/>
                          <a:pt x="2404" y="4377"/>
                          <a:pt x="2729" y="4377"/>
                        </a:cubicBezTo>
                        <a:cubicBezTo>
                          <a:pt x="4138" y="4377"/>
                          <a:pt x="5319" y="2997"/>
                          <a:pt x="4804" y="1506"/>
                        </a:cubicBezTo>
                        <a:cubicBezTo>
                          <a:pt x="4508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53" name="Google Shape;753;p9"/>
                  <p:cNvSpPr/>
                  <p:nvPr/>
                </p:nvSpPr>
                <p:spPr>
                  <a:xfrm>
                    <a:off x="3639200" y="987138"/>
                    <a:ext cx="86885" cy="718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76" extrusionOk="0">
                        <a:moveTo>
                          <a:pt x="2766" y="1"/>
                        </a:moveTo>
                        <a:cubicBezTo>
                          <a:pt x="2535" y="1"/>
                          <a:pt x="2300" y="39"/>
                          <a:pt x="2069" y="121"/>
                        </a:cubicBezTo>
                        <a:cubicBezTo>
                          <a:pt x="201" y="721"/>
                          <a:pt x="1" y="3257"/>
                          <a:pt x="1735" y="4124"/>
                        </a:cubicBezTo>
                        <a:cubicBezTo>
                          <a:pt x="2070" y="4297"/>
                          <a:pt x="2411" y="4376"/>
                          <a:pt x="2741" y="4376"/>
                        </a:cubicBezTo>
                        <a:cubicBezTo>
                          <a:pt x="4121" y="4376"/>
                          <a:pt x="5289" y="3003"/>
                          <a:pt x="4804" y="1522"/>
                        </a:cubicBezTo>
                        <a:cubicBezTo>
                          <a:pt x="4512" y="592"/>
                          <a:pt x="3670" y="1"/>
                          <a:pt x="27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754" name="Google Shape;754;p9"/>
              <p:cNvGrpSpPr/>
              <p:nvPr/>
            </p:nvGrpSpPr>
            <p:grpSpPr>
              <a:xfrm>
                <a:off x="2139050" y="818975"/>
                <a:ext cx="528725" cy="669300"/>
                <a:chOff x="2139050" y="818975"/>
                <a:chExt cx="528725" cy="669300"/>
              </a:xfrm>
            </p:grpSpPr>
            <p:sp>
              <p:nvSpPr>
                <p:cNvPr id="755" name="Google Shape;755;p9"/>
                <p:cNvSpPr/>
                <p:nvPr/>
              </p:nvSpPr>
              <p:spPr>
                <a:xfrm>
                  <a:off x="2139050" y="818975"/>
                  <a:ext cx="528725" cy="6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49" h="26772" extrusionOk="0">
                      <a:moveTo>
                        <a:pt x="2538" y="0"/>
                      </a:moveTo>
                      <a:cubicBezTo>
                        <a:pt x="2066" y="0"/>
                        <a:pt x="1837" y="390"/>
                        <a:pt x="1401" y="1385"/>
                      </a:cubicBezTo>
                      <a:cubicBezTo>
                        <a:pt x="0" y="4854"/>
                        <a:pt x="267" y="9124"/>
                        <a:pt x="367" y="12793"/>
                      </a:cubicBezTo>
                      <a:cubicBezTo>
                        <a:pt x="467" y="16863"/>
                        <a:pt x="901" y="20932"/>
                        <a:pt x="1635" y="24935"/>
                      </a:cubicBezTo>
                      <a:cubicBezTo>
                        <a:pt x="1865" y="26148"/>
                        <a:pt x="2423" y="26771"/>
                        <a:pt x="3185" y="26771"/>
                      </a:cubicBezTo>
                      <a:cubicBezTo>
                        <a:pt x="3639" y="26771"/>
                        <a:pt x="4165" y="26550"/>
                        <a:pt x="4737" y="26103"/>
                      </a:cubicBezTo>
                      <a:cubicBezTo>
                        <a:pt x="7873" y="23634"/>
                        <a:pt x="10841" y="20932"/>
                        <a:pt x="13610" y="18030"/>
                      </a:cubicBezTo>
                      <a:cubicBezTo>
                        <a:pt x="16145" y="15362"/>
                        <a:pt x="19114" y="12426"/>
                        <a:pt x="20482" y="8924"/>
                      </a:cubicBezTo>
                      <a:cubicBezTo>
                        <a:pt x="20482" y="8890"/>
                        <a:pt x="20515" y="8824"/>
                        <a:pt x="20515" y="8790"/>
                      </a:cubicBezTo>
                      <a:lnTo>
                        <a:pt x="20548" y="8723"/>
                      </a:lnTo>
                      <a:cubicBezTo>
                        <a:pt x="21149" y="7089"/>
                        <a:pt x="21015" y="6922"/>
                        <a:pt x="19481" y="6388"/>
                      </a:cubicBezTo>
                      <a:lnTo>
                        <a:pt x="18147" y="5921"/>
                      </a:lnTo>
                      <a:cubicBezTo>
                        <a:pt x="14644" y="4654"/>
                        <a:pt x="11175" y="3386"/>
                        <a:pt x="7739" y="1985"/>
                      </a:cubicBezTo>
                      <a:cubicBezTo>
                        <a:pt x="6838" y="1652"/>
                        <a:pt x="5971" y="1285"/>
                        <a:pt x="5071" y="918"/>
                      </a:cubicBezTo>
                      <a:lnTo>
                        <a:pt x="3770" y="384"/>
                      </a:lnTo>
                      <a:cubicBezTo>
                        <a:pt x="3202" y="144"/>
                        <a:pt x="2825" y="0"/>
                        <a:pt x="253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756" name="Google Shape;756;p9"/>
                <p:cNvGrpSpPr/>
                <p:nvPr/>
              </p:nvGrpSpPr>
              <p:grpSpPr>
                <a:xfrm>
                  <a:off x="2144875" y="818975"/>
                  <a:ext cx="514575" cy="546800"/>
                  <a:chOff x="2144875" y="818975"/>
                  <a:chExt cx="514575" cy="546800"/>
                </a:xfrm>
              </p:grpSpPr>
              <p:sp>
                <p:nvSpPr>
                  <p:cNvPr id="757" name="Google Shape;757;p9"/>
                  <p:cNvSpPr/>
                  <p:nvPr/>
                </p:nvSpPr>
                <p:spPr>
                  <a:xfrm>
                    <a:off x="2159050" y="818975"/>
                    <a:ext cx="140975" cy="8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9" h="3353" extrusionOk="0">
                        <a:moveTo>
                          <a:pt x="1739" y="0"/>
                        </a:moveTo>
                        <a:cubicBezTo>
                          <a:pt x="1271" y="0"/>
                          <a:pt x="1049" y="390"/>
                          <a:pt x="635" y="1385"/>
                        </a:cubicBezTo>
                        <a:cubicBezTo>
                          <a:pt x="368" y="2019"/>
                          <a:pt x="168" y="2686"/>
                          <a:pt x="1" y="3353"/>
                        </a:cubicBezTo>
                        <a:lnTo>
                          <a:pt x="34" y="3353"/>
                        </a:lnTo>
                        <a:cubicBezTo>
                          <a:pt x="468" y="3320"/>
                          <a:pt x="868" y="3219"/>
                          <a:pt x="1268" y="3119"/>
                        </a:cubicBezTo>
                        <a:cubicBezTo>
                          <a:pt x="1502" y="3086"/>
                          <a:pt x="1735" y="3019"/>
                          <a:pt x="1936" y="2953"/>
                        </a:cubicBezTo>
                        <a:lnTo>
                          <a:pt x="2136" y="2919"/>
                        </a:lnTo>
                        <a:lnTo>
                          <a:pt x="2403" y="2819"/>
                        </a:lnTo>
                        <a:cubicBezTo>
                          <a:pt x="3270" y="2552"/>
                          <a:pt x="4104" y="2185"/>
                          <a:pt x="4938" y="1818"/>
                        </a:cubicBezTo>
                        <a:lnTo>
                          <a:pt x="5638" y="1452"/>
                        </a:lnTo>
                        <a:lnTo>
                          <a:pt x="4271" y="918"/>
                        </a:lnTo>
                        <a:lnTo>
                          <a:pt x="2970" y="384"/>
                        </a:lnTo>
                        <a:cubicBezTo>
                          <a:pt x="2402" y="144"/>
                          <a:pt x="2025" y="0"/>
                          <a:pt x="1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58" name="Google Shape;758;p9"/>
                  <p:cNvSpPr/>
                  <p:nvPr/>
                </p:nvSpPr>
                <p:spPr>
                  <a:xfrm>
                    <a:off x="2144875" y="881100"/>
                    <a:ext cx="334425" cy="1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7" h="7140" extrusionOk="0">
                        <a:moveTo>
                          <a:pt x="8740" y="1"/>
                        </a:moveTo>
                        <a:lnTo>
                          <a:pt x="8407" y="201"/>
                        </a:lnTo>
                        <a:cubicBezTo>
                          <a:pt x="6706" y="1201"/>
                          <a:pt x="4904" y="1969"/>
                          <a:pt x="3036" y="2536"/>
                        </a:cubicBezTo>
                        <a:cubicBezTo>
                          <a:pt x="2102" y="2803"/>
                          <a:pt x="1168" y="3003"/>
                          <a:pt x="201" y="3036"/>
                        </a:cubicBezTo>
                        <a:cubicBezTo>
                          <a:pt x="67" y="4404"/>
                          <a:pt x="1" y="5771"/>
                          <a:pt x="34" y="7139"/>
                        </a:cubicBezTo>
                        <a:lnTo>
                          <a:pt x="601" y="7106"/>
                        </a:lnTo>
                        <a:cubicBezTo>
                          <a:pt x="3370" y="6839"/>
                          <a:pt x="6038" y="6105"/>
                          <a:pt x="8507" y="4871"/>
                        </a:cubicBezTo>
                        <a:cubicBezTo>
                          <a:pt x="9141" y="4571"/>
                          <a:pt x="9774" y="4237"/>
                          <a:pt x="10375" y="3903"/>
                        </a:cubicBezTo>
                        <a:lnTo>
                          <a:pt x="10775" y="3637"/>
                        </a:lnTo>
                        <a:lnTo>
                          <a:pt x="10975" y="3536"/>
                        </a:lnTo>
                        <a:lnTo>
                          <a:pt x="11142" y="3436"/>
                        </a:lnTo>
                        <a:cubicBezTo>
                          <a:pt x="11409" y="3236"/>
                          <a:pt x="11676" y="3069"/>
                          <a:pt x="11943" y="2903"/>
                        </a:cubicBezTo>
                        <a:cubicBezTo>
                          <a:pt x="12443" y="2536"/>
                          <a:pt x="12910" y="2169"/>
                          <a:pt x="13377" y="1802"/>
                        </a:cubicBezTo>
                        <a:cubicBezTo>
                          <a:pt x="11843" y="1201"/>
                          <a:pt x="10275" y="634"/>
                          <a:pt x="874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59" name="Google Shape;759;p9"/>
                  <p:cNvSpPr/>
                  <p:nvPr/>
                </p:nvSpPr>
                <p:spPr>
                  <a:xfrm>
                    <a:off x="2147375" y="946975"/>
                    <a:ext cx="512075" cy="26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3" h="10609" extrusionOk="0">
                        <a:moveTo>
                          <a:pt x="15579" y="1"/>
                        </a:moveTo>
                        <a:cubicBezTo>
                          <a:pt x="14711" y="801"/>
                          <a:pt x="13811" y="1535"/>
                          <a:pt x="12843" y="2169"/>
                        </a:cubicBezTo>
                        <a:cubicBezTo>
                          <a:pt x="10275" y="3870"/>
                          <a:pt x="7473" y="5138"/>
                          <a:pt x="4504" y="5938"/>
                        </a:cubicBezTo>
                        <a:cubicBezTo>
                          <a:pt x="3036" y="6339"/>
                          <a:pt x="1502" y="6572"/>
                          <a:pt x="1" y="6639"/>
                        </a:cubicBezTo>
                        <a:cubicBezTo>
                          <a:pt x="1" y="7006"/>
                          <a:pt x="1" y="7339"/>
                          <a:pt x="34" y="7673"/>
                        </a:cubicBezTo>
                        <a:cubicBezTo>
                          <a:pt x="68" y="8674"/>
                          <a:pt x="101" y="9641"/>
                          <a:pt x="168" y="10608"/>
                        </a:cubicBezTo>
                        <a:cubicBezTo>
                          <a:pt x="1068" y="10575"/>
                          <a:pt x="1969" y="10508"/>
                          <a:pt x="2870" y="10342"/>
                        </a:cubicBezTo>
                        <a:cubicBezTo>
                          <a:pt x="4637" y="10075"/>
                          <a:pt x="6405" y="9674"/>
                          <a:pt x="8140" y="9207"/>
                        </a:cubicBezTo>
                        <a:cubicBezTo>
                          <a:pt x="9041" y="8941"/>
                          <a:pt x="9641" y="8774"/>
                          <a:pt x="10508" y="8474"/>
                        </a:cubicBezTo>
                        <a:cubicBezTo>
                          <a:pt x="11409" y="8173"/>
                          <a:pt x="12176" y="7873"/>
                          <a:pt x="12977" y="7506"/>
                        </a:cubicBezTo>
                        <a:cubicBezTo>
                          <a:pt x="13777" y="7173"/>
                          <a:pt x="14545" y="6772"/>
                          <a:pt x="15312" y="6339"/>
                        </a:cubicBezTo>
                        <a:cubicBezTo>
                          <a:pt x="15479" y="6239"/>
                          <a:pt x="15679" y="6139"/>
                          <a:pt x="15845" y="6039"/>
                        </a:cubicBezTo>
                        <a:lnTo>
                          <a:pt x="16012" y="5938"/>
                        </a:lnTo>
                        <a:lnTo>
                          <a:pt x="16279" y="5772"/>
                        </a:lnTo>
                        <a:cubicBezTo>
                          <a:pt x="16646" y="5538"/>
                          <a:pt x="17013" y="5271"/>
                          <a:pt x="17347" y="5004"/>
                        </a:cubicBezTo>
                        <a:cubicBezTo>
                          <a:pt x="18047" y="4504"/>
                          <a:pt x="18714" y="3937"/>
                          <a:pt x="19348" y="3303"/>
                        </a:cubicBezTo>
                        <a:lnTo>
                          <a:pt x="19481" y="3170"/>
                        </a:lnTo>
                        <a:lnTo>
                          <a:pt x="19682" y="2936"/>
                        </a:lnTo>
                        <a:cubicBezTo>
                          <a:pt x="19815" y="2803"/>
                          <a:pt x="19982" y="2636"/>
                          <a:pt x="20115" y="2469"/>
                        </a:cubicBezTo>
                        <a:cubicBezTo>
                          <a:pt x="20249" y="2303"/>
                          <a:pt x="20349" y="2169"/>
                          <a:pt x="20482" y="2036"/>
                        </a:cubicBezTo>
                        <a:cubicBezTo>
                          <a:pt x="20315" y="1735"/>
                          <a:pt x="19915" y="1569"/>
                          <a:pt x="19148" y="1302"/>
                        </a:cubicBezTo>
                        <a:lnTo>
                          <a:pt x="17814" y="801"/>
                        </a:lnTo>
                        <a:cubicBezTo>
                          <a:pt x="17046" y="535"/>
                          <a:pt x="16312" y="268"/>
                          <a:pt x="1557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60" name="Google Shape;760;p9"/>
                  <p:cNvSpPr/>
                  <p:nvPr/>
                </p:nvSpPr>
                <p:spPr>
                  <a:xfrm>
                    <a:off x="2154900" y="1116275"/>
                    <a:ext cx="456175" cy="24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47" h="9980" extrusionOk="0">
                        <a:moveTo>
                          <a:pt x="18246" y="0"/>
                        </a:moveTo>
                        <a:cubicBezTo>
                          <a:pt x="18113" y="100"/>
                          <a:pt x="18013" y="201"/>
                          <a:pt x="17879" y="301"/>
                        </a:cubicBezTo>
                        <a:cubicBezTo>
                          <a:pt x="14777" y="2469"/>
                          <a:pt x="11208" y="3770"/>
                          <a:pt x="7572" y="4704"/>
                        </a:cubicBezTo>
                        <a:cubicBezTo>
                          <a:pt x="5704" y="5204"/>
                          <a:pt x="3836" y="5571"/>
                          <a:pt x="1935" y="5838"/>
                        </a:cubicBezTo>
                        <a:cubicBezTo>
                          <a:pt x="1301" y="5905"/>
                          <a:pt x="667" y="5938"/>
                          <a:pt x="0" y="5971"/>
                        </a:cubicBezTo>
                        <a:cubicBezTo>
                          <a:pt x="133" y="7272"/>
                          <a:pt x="300" y="8607"/>
                          <a:pt x="500" y="9907"/>
                        </a:cubicBezTo>
                        <a:cubicBezTo>
                          <a:pt x="934" y="9941"/>
                          <a:pt x="1368" y="9974"/>
                          <a:pt x="1801" y="9974"/>
                        </a:cubicBezTo>
                        <a:cubicBezTo>
                          <a:pt x="1927" y="9978"/>
                          <a:pt x="2053" y="9979"/>
                          <a:pt x="2178" y="9979"/>
                        </a:cubicBezTo>
                        <a:cubicBezTo>
                          <a:pt x="3281" y="9979"/>
                          <a:pt x="4362" y="9850"/>
                          <a:pt x="5471" y="9641"/>
                        </a:cubicBezTo>
                        <a:cubicBezTo>
                          <a:pt x="6671" y="9407"/>
                          <a:pt x="7906" y="9074"/>
                          <a:pt x="9073" y="8640"/>
                        </a:cubicBezTo>
                        <a:cubicBezTo>
                          <a:pt x="9874" y="8340"/>
                          <a:pt x="10674" y="8039"/>
                          <a:pt x="11442" y="7673"/>
                        </a:cubicBezTo>
                        <a:cubicBezTo>
                          <a:pt x="11942" y="7172"/>
                          <a:pt x="12442" y="6672"/>
                          <a:pt x="12943" y="6138"/>
                        </a:cubicBezTo>
                        <a:cubicBezTo>
                          <a:pt x="14744" y="4270"/>
                          <a:pt x="16745" y="2269"/>
                          <a:pt x="1824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761" name="Google Shape;761;p9"/>
              <p:cNvGrpSpPr/>
              <p:nvPr/>
            </p:nvGrpSpPr>
            <p:grpSpPr>
              <a:xfrm>
                <a:off x="2771150" y="1017750"/>
                <a:ext cx="514575" cy="623825"/>
                <a:chOff x="2771150" y="1017750"/>
                <a:chExt cx="514575" cy="623825"/>
              </a:xfrm>
            </p:grpSpPr>
            <p:sp>
              <p:nvSpPr>
                <p:cNvPr id="762" name="Google Shape;762;p9"/>
                <p:cNvSpPr/>
                <p:nvPr/>
              </p:nvSpPr>
              <p:spPr>
                <a:xfrm>
                  <a:off x="2771150" y="1017750"/>
                  <a:ext cx="514575" cy="6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3" h="24953" extrusionOk="0">
                      <a:moveTo>
                        <a:pt x="1518" y="1"/>
                      </a:moveTo>
                      <a:cubicBezTo>
                        <a:pt x="241" y="1"/>
                        <a:pt x="98" y="219"/>
                        <a:pt x="68" y="1807"/>
                      </a:cubicBezTo>
                      <a:cubicBezTo>
                        <a:pt x="1" y="5543"/>
                        <a:pt x="1769" y="9412"/>
                        <a:pt x="3170" y="12848"/>
                      </a:cubicBezTo>
                      <a:cubicBezTo>
                        <a:pt x="4704" y="16617"/>
                        <a:pt x="6539" y="20220"/>
                        <a:pt x="8707" y="23689"/>
                      </a:cubicBezTo>
                      <a:cubicBezTo>
                        <a:pt x="9222" y="24535"/>
                        <a:pt x="9786" y="24952"/>
                        <a:pt x="10350" y="24952"/>
                      </a:cubicBezTo>
                      <a:cubicBezTo>
                        <a:pt x="10920" y="24952"/>
                        <a:pt x="11490" y="24527"/>
                        <a:pt x="12010" y="23689"/>
                      </a:cubicBezTo>
                      <a:cubicBezTo>
                        <a:pt x="14044" y="20253"/>
                        <a:pt x="15846" y="16684"/>
                        <a:pt x="17380" y="12981"/>
                      </a:cubicBezTo>
                      <a:cubicBezTo>
                        <a:pt x="18781" y="9579"/>
                        <a:pt x="20549" y="5776"/>
                        <a:pt x="20549" y="2040"/>
                      </a:cubicBezTo>
                      <a:lnTo>
                        <a:pt x="20582" y="1907"/>
                      </a:lnTo>
                      <a:lnTo>
                        <a:pt x="20582" y="1807"/>
                      </a:lnTo>
                      <a:cubicBezTo>
                        <a:pt x="20521" y="250"/>
                        <a:pt x="20377" y="34"/>
                        <a:pt x="19126" y="34"/>
                      </a:cubicBezTo>
                      <a:cubicBezTo>
                        <a:pt x="19010" y="34"/>
                        <a:pt x="18884" y="36"/>
                        <a:pt x="18748" y="39"/>
                      </a:cubicBezTo>
                      <a:cubicBezTo>
                        <a:pt x="18281" y="39"/>
                        <a:pt x="17780" y="72"/>
                        <a:pt x="17313" y="72"/>
                      </a:cubicBezTo>
                      <a:cubicBezTo>
                        <a:pt x="14922" y="137"/>
                        <a:pt x="12531" y="173"/>
                        <a:pt x="10140" y="173"/>
                      </a:cubicBezTo>
                      <a:cubicBezTo>
                        <a:pt x="8829" y="173"/>
                        <a:pt x="7517" y="162"/>
                        <a:pt x="6205" y="139"/>
                      </a:cubicBezTo>
                      <a:lnTo>
                        <a:pt x="3337" y="72"/>
                      </a:lnTo>
                      <a:cubicBezTo>
                        <a:pt x="2836" y="72"/>
                        <a:pt x="2369" y="39"/>
                        <a:pt x="1902" y="5"/>
                      </a:cubicBezTo>
                      <a:cubicBezTo>
                        <a:pt x="1764" y="2"/>
                        <a:pt x="1636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763" name="Google Shape;763;p9"/>
                <p:cNvGrpSpPr/>
                <p:nvPr/>
              </p:nvGrpSpPr>
              <p:grpSpPr>
                <a:xfrm>
                  <a:off x="2840099" y="1057371"/>
                  <a:ext cx="384582" cy="474902"/>
                  <a:chOff x="2840099" y="1057371"/>
                  <a:chExt cx="384582" cy="474902"/>
                </a:xfrm>
              </p:grpSpPr>
              <p:sp>
                <p:nvSpPr>
                  <p:cNvPr id="764" name="Google Shape;764;p9"/>
                  <p:cNvSpPr/>
                  <p:nvPr/>
                </p:nvSpPr>
                <p:spPr>
                  <a:xfrm>
                    <a:off x="3126634" y="1082726"/>
                    <a:ext cx="98047" cy="89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6" h="5584" extrusionOk="0">
                        <a:moveTo>
                          <a:pt x="3003" y="1"/>
                        </a:moveTo>
                        <a:cubicBezTo>
                          <a:pt x="2870" y="34"/>
                          <a:pt x="2770" y="101"/>
                          <a:pt x="2703" y="234"/>
                        </a:cubicBezTo>
                        <a:cubicBezTo>
                          <a:pt x="2569" y="368"/>
                          <a:pt x="2469" y="534"/>
                          <a:pt x="2403" y="701"/>
                        </a:cubicBezTo>
                        <a:cubicBezTo>
                          <a:pt x="2269" y="901"/>
                          <a:pt x="2169" y="1068"/>
                          <a:pt x="2102" y="1268"/>
                        </a:cubicBezTo>
                        <a:cubicBezTo>
                          <a:pt x="2036" y="1368"/>
                          <a:pt x="1969" y="1502"/>
                          <a:pt x="1902" y="1635"/>
                        </a:cubicBezTo>
                        <a:lnTo>
                          <a:pt x="1769" y="1635"/>
                        </a:lnTo>
                        <a:lnTo>
                          <a:pt x="1469" y="1669"/>
                        </a:lnTo>
                        <a:cubicBezTo>
                          <a:pt x="1302" y="1702"/>
                          <a:pt x="1102" y="1735"/>
                          <a:pt x="902" y="1769"/>
                        </a:cubicBezTo>
                        <a:cubicBezTo>
                          <a:pt x="635" y="1802"/>
                          <a:pt x="201" y="1835"/>
                          <a:pt x="101" y="2136"/>
                        </a:cubicBezTo>
                        <a:cubicBezTo>
                          <a:pt x="1" y="2436"/>
                          <a:pt x="268" y="2703"/>
                          <a:pt x="501" y="2869"/>
                        </a:cubicBezTo>
                        <a:cubicBezTo>
                          <a:pt x="535" y="2903"/>
                          <a:pt x="568" y="2936"/>
                          <a:pt x="635" y="2970"/>
                        </a:cubicBezTo>
                        <a:cubicBezTo>
                          <a:pt x="735" y="3036"/>
                          <a:pt x="868" y="3136"/>
                          <a:pt x="968" y="3236"/>
                        </a:cubicBezTo>
                        <a:lnTo>
                          <a:pt x="1202" y="3403"/>
                        </a:lnTo>
                        <a:cubicBezTo>
                          <a:pt x="1235" y="3403"/>
                          <a:pt x="1235" y="3437"/>
                          <a:pt x="1268" y="3437"/>
                        </a:cubicBezTo>
                        <a:cubicBezTo>
                          <a:pt x="1235" y="3570"/>
                          <a:pt x="1168" y="3737"/>
                          <a:pt x="1135" y="3904"/>
                        </a:cubicBezTo>
                        <a:cubicBezTo>
                          <a:pt x="1102" y="4104"/>
                          <a:pt x="1068" y="4304"/>
                          <a:pt x="1002" y="4504"/>
                        </a:cubicBezTo>
                        <a:cubicBezTo>
                          <a:pt x="968" y="4838"/>
                          <a:pt x="868" y="5271"/>
                          <a:pt x="1102" y="5538"/>
                        </a:cubicBezTo>
                        <a:lnTo>
                          <a:pt x="1102" y="5571"/>
                        </a:lnTo>
                        <a:lnTo>
                          <a:pt x="1335" y="5571"/>
                        </a:lnTo>
                        <a:cubicBezTo>
                          <a:pt x="1502" y="5505"/>
                          <a:pt x="1669" y="5405"/>
                          <a:pt x="1836" y="5271"/>
                        </a:cubicBezTo>
                        <a:lnTo>
                          <a:pt x="2369" y="4871"/>
                        </a:lnTo>
                        <a:cubicBezTo>
                          <a:pt x="2536" y="4771"/>
                          <a:pt x="2703" y="4637"/>
                          <a:pt x="2870" y="4504"/>
                        </a:cubicBezTo>
                        <a:lnTo>
                          <a:pt x="2936" y="4571"/>
                        </a:lnTo>
                        <a:cubicBezTo>
                          <a:pt x="2970" y="4604"/>
                          <a:pt x="2970" y="4604"/>
                          <a:pt x="3003" y="4604"/>
                        </a:cubicBezTo>
                        <a:lnTo>
                          <a:pt x="3036" y="4637"/>
                        </a:lnTo>
                        <a:lnTo>
                          <a:pt x="3303" y="4838"/>
                        </a:lnTo>
                        <a:lnTo>
                          <a:pt x="3804" y="5204"/>
                        </a:lnTo>
                        <a:cubicBezTo>
                          <a:pt x="3993" y="5339"/>
                          <a:pt x="4269" y="5583"/>
                          <a:pt x="4544" y="5583"/>
                        </a:cubicBezTo>
                        <a:cubicBezTo>
                          <a:pt x="4609" y="5583"/>
                          <a:pt x="4674" y="5570"/>
                          <a:pt x="4738" y="5538"/>
                        </a:cubicBezTo>
                        <a:lnTo>
                          <a:pt x="4771" y="5538"/>
                        </a:lnTo>
                        <a:cubicBezTo>
                          <a:pt x="4804" y="5538"/>
                          <a:pt x="4804" y="5505"/>
                          <a:pt x="4838" y="5471"/>
                        </a:cubicBezTo>
                        <a:cubicBezTo>
                          <a:pt x="4871" y="5405"/>
                          <a:pt x="4904" y="5305"/>
                          <a:pt x="4938" y="5204"/>
                        </a:cubicBezTo>
                        <a:cubicBezTo>
                          <a:pt x="4938" y="5038"/>
                          <a:pt x="4904" y="4838"/>
                          <a:pt x="4904" y="4637"/>
                        </a:cubicBezTo>
                        <a:cubicBezTo>
                          <a:pt x="4838" y="4270"/>
                          <a:pt x="4771" y="3904"/>
                          <a:pt x="4638" y="3570"/>
                        </a:cubicBezTo>
                        <a:cubicBezTo>
                          <a:pt x="4771" y="3537"/>
                          <a:pt x="4904" y="3470"/>
                          <a:pt x="5038" y="3403"/>
                        </a:cubicBezTo>
                        <a:cubicBezTo>
                          <a:pt x="5205" y="3303"/>
                          <a:pt x="5371" y="3203"/>
                          <a:pt x="5538" y="3103"/>
                        </a:cubicBezTo>
                        <a:cubicBezTo>
                          <a:pt x="5772" y="2903"/>
                          <a:pt x="6105" y="2669"/>
                          <a:pt x="6072" y="2302"/>
                        </a:cubicBezTo>
                        <a:cubicBezTo>
                          <a:pt x="6039" y="2202"/>
                          <a:pt x="5938" y="2102"/>
                          <a:pt x="5838" y="2036"/>
                        </a:cubicBezTo>
                        <a:cubicBezTo>
                          <a:pt x="5672" y="1969"/>
                          <a:pt x="5505" y="1902"/>
                          <a:pt x="5305" y="1869"/>
                        </a:cubicBezTo>
                        <a:cubicBezTo>
                          <a:pt x="5138" y="1835"/>
                          <a:pt x="4938" y="1802"/>
                          <a:pt x="4771" y="1769"/>
                        </a:cubicBezTo>
                        <a:lnTo>
                          <a:pt x="4437" y="1735"/>
                        </a:lnTo>
                        <a:cubicBezTo>
                          <a:pt x="4304" y="1702"/>
                          <a:pt x="4204" y="1702"/>
                          <a:pt x="4104" y="1702"/>
                        </a:cubicBezTo>
                        <a:cubicBezTo>
                          <a:pt x="4104" y="1635"/>
                          <a:pt x="4104" y="1602"/>
                          <a:pt x="4070" y="1569"/>
                        </a:cubicBezTo>
                        <a:cubicBezTo>
                          <a:pt x="3970" y="1235"/>
                          <a:pt x="3837" y="935"/>
                          <a:pt x="3704" y="635"/>
                        </a:cubicBezTo>
                        <a:cubicBezTo>
                          <a:pt x="3570" y="401"/>
                          <a:pt x="3437" y="67"/>
                          <a:pt x="317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65" name="Google Shape;765;p9"/>
                  <p:cNvSpPr/>
                  <p:nvPr/>
                </p:nvSpPr>
                <p:spPr>
                  <a:xfrm>
                    <a:off x="2904380" y="1266343"/>
                    <a:ext cx="92154" cy="9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5882" extrusionOk="0">
                        <a:moveTo>
                          <a:pt x="3394" y="0"/>
                        </a:moveTo>
                        <a:cubicBezTo>
                          <a:pt x="3289" y="0"/>
                          <a:pt x="3189" y="37"/>
                          <a:pt x="3103" y="101"/>
                        </a:cubicBezTo>
                        <a:cubicBezTo>
                          <a:pt x="2936" y="202"/>
                          <a:pt x="2803" y="335"/>
                          <a:pt x="2703" y="502"/>
                        </a:cubicBezTo>
                        <a:cubicBezTo>
                          <a:pt x="2569" y="635"/>
                          <a:pt x="2436" y="802"/>
                          <a:pt x="2336" y="935"/>
                        </a:cubicBezTo>
                        <a:lnTo>
                          <a:pt x="2136" y="1202"/>
                        </a:lnTo>
                        <a:cubicBezTo>
                          <a:pt x="2069" y="1302"/>
                          <a:pt x="2002" y="1369"/>
                          <a:pt x="1969" y="1469"/>
                        </a:cubicBezTo>
                        <a:cubicBezTo>
                          <a:pt x="1902" y="1436"/>
                          <a:pt x="1869" y="1436"/>
                          <a:pt x="1836" y="1436"/>
                        </a:cubicBezTo>
                        <a:cubicBezTo>
                          <a:pt x="1502" y="1369"/>
                          <a:pt x="1168" y="1336"/>
                          <a:pt x="835" y="1336"/>
                        </a:cubicBezTo>
                        <a:cubicBezTo>
                          <a:pt x="759" y="1336"/>
                          <a:pt x="677" y="1333"/>
                          <a:pt x="594" y="1333"/>
                        </a:cubicBezTo>
                        <a:cubicBezTo>
                          <a:pt x="388" y="1333"/>
                          <a:pt x="177" y="1350"/>
                          <a:pt x="34" y="1469"/>
                        </a:cubicBezTo>
                        <a:lnTo>
                          <a:pt x="34" y="1502"/>
                        </a:lnTo>
                        <a:cubicBezTo>
                          <a:pt x="1" y="1636"/>
                          <a:pt x="1" y="1769"/>
                          <a:pt x="68" y="1903"/>
                        </a:cubicBezTo>
                        <a:cubicBezTo>
                          <a:pt x="134" y="2070"/>
                          <a:pt x="234" y="2236"/>
                          <a:pt x="334" y="2403"/>
                        </a:cubicBezTo>
                        <a:cubicBezTo>
                          <a:pt x="468" y="2570"/>
                          <a:pt x="568" y="2770"/>
                          <a:pt x="701" y="2937"/>
                        </a:cubicBezTo>
                        <a:cubicBezTo>
                          <a:pt x="768" y="3037"/>
                          <a:pt x="835" y="3170"/>
                          <a:pt x="935" y="3270"/>
                        </a:cubicBezTo>
                        <a:cubicBezTo>
                          <a:pt x="902" y="3304"/>
                          <a:pt x="902" y="3337"/>
                          <a:pt x="868" y="3404"/>
                        </a:cubicBezTo>
                        <a:lnTo>
                          <a:pt x="768" y="3671"/>
                        </a:lnTo>
                        <a:cubicBezTo>
                          <a:pt x="701" y="3837"/>
                          <a:pt x="635" y="4038"/>
                          <a:pt x="568" y="4204"/>
                        </a:cubicBezTo>
                        <a:cubicBezTo>
                          <a:pt x="501" y="4405"/>
                          <a:pt x="301" y="4872"/>
                          <a:pt x="501" y="5105"/>
                        </a:cubicBezTo>
                        <a:cubicBezTo>
                          <a:pt x="583" y="5201"/>
                          <a:pt x="699" y="5235"/>
                          <a:pt x="823" y="5235"/>
                        </a:cubicBezTo>
                        <a:cubicBezTo>
                          <a:pt x="1001" y="5235"/>
                          <a:pt x="1197" y="5164"/>
                          <a:pt x="1335" y="5105"/>
                        </a:cubicBezTo>
                        <a:lnTo>
                          <a:pt x="1469" y="5038"/>
                        </a:lnTo>
                        <a:cubicBezTo>
                          <a:pt x="1602" y="4972"/>
                          <a:pt x="1735" y="4938"/>
                          <a:pt x="1902" y="4872"/>
                        </a:cubicBezTo>
                        <a:lnTo>
                          <a:pt x="2136" y="4738"/>
                        </a:lnTo>
                        <a:lnTo>
                          <a:pt x="2202" y="4705"/>
                        </a:lnTo>
                        <a:cubicBezTo>
                          <a:pt x="2336" y="4805"/>
                          <a:pt x="2436" y="4938"/>
                          <a:pt x="2569" y="5038"/>
                        </a:cubicBezTo>
                        <a:cubicBezTo>
                          <a:pt x="2703" y="5172"/>
                          <a:pt x="2870" y="5305"/>
                          <a:pt x="3036" y="5439"/>
                        </a:cubicBezTo>
                        <a:cubicBezTo>
                          <a:pt x="3247" y="5619"/>
                          <a:pt x="3567" y="5882"/>
                          <a:pt x="3873" y="5882"/>
                        </a:cubicBezTo>
                        <a:cubicBezTo>
                          <a:pt x="3905" y="5882"/>
                          <a:pt x="3938" y="5879"/>
                          <a:pt x="3970" y="5872"/>
                        </a:cubicBezTo>
                        <a:lnTo>
                          <a:pt x="4070" y="5872"/>
                        </a:lnTo>
                        <a:lnTo>
                          <a:pt x="4070" y="5806"/>
                        </a:lnTo>
                        <a:cubicBezTo>
                          <a:pt x="4070" y="5806"/>
                          <a:pt x="4070" y="5772"/>
                          <a:pt x="4070" y="5772"/>
                        </a:cubicBezTo>
                        <a:cubicBezTo>
                          <a:pt x="4070" y="5572"/>
                          <a:pt x="4070" y="5372"/>
                          <a:pt x="4037" y="5205"/>
                        </a:cubicBezTo>
                        <a:cubicBezTo>
                          <a:pt x="4004" y="4972"/>
                          <a:pt x="3970" y="4771"/>
                          <a:pt x="3937" y="4538"/>
                        </a:cubicBezTo>
                        <a:cubicBezTo>
                          <a:pt x="3937" y="4304"/>
                          <a:pt x="3904" y="4138"/>
                          <a:pt x="3870" y="3904"/>
                        </a:cubicBezTo>
                        <a:lnTo>
                          <a:pt x="3937" y="3871"/>
                        </a:lnTo>
                        <a:cubicBezTo>
                          <a:pt x="3970" y="3871"/>
                          <a:pt x="4004" y="3871"/>
                          <a:pt x="4004" y="3837"/>
                        </a:cubicBezTo>
                        <a:lnTo>
                          <a:pt x="4070" y="3837"/>
                        </a:lnTo>
                        <a:lnTo>
                          <a:pt x="4337" y="3704"/>
                        </a:lnTo>
                        <a:lnTo>
                          <a:pt x="4904" y="3404"/>
                        </a:lnTo>
                        <a:cubicBezTo>
                          <a:pt x="5171" y="3304"/>
                          <a:pt x="5638" y="3137"/>
                          <a:pt x="5672" y="2770"/>
                        </a:cubicBezTo>
                        <a:cubicBezTo>
                          <a:pt x="5672" y="2770"/>
                          <a:pt x="5672" y="2737"/>
                          <a:pt x="5672" y="2737"/>
                        </a:cubicBezTo>
                        <a:cubicBezTo>
                          <a:pt x="5705" y="2703"/>
                          <a:pt x="5705" y="2637"/>
                          <a:pt x="5738" y="2603"/>
                        </a:cubicBezTo>
                        <a:cubicBezTo>
                          <a:pt x="5705" y="2537"/>
                          <a:pt x="5638" y="2470"/>
                          <a:pt x="5572" y="2403"/>
                        </a:cubicBezTo>
                        <a:cubicBezTo>
                          <a:pt x="5405" y="2303"/>
                          <a:pt x="5205" y="2236"/>
                          <a:pt x="5038" y="2170"/>
                        </a:cubicBezTo>
                        <a:cubicBezTo>
                          <a:pt x="4704" y="2036"/>
                          <a:pt x="4337" y="1936"/>
                          <a:pt x="3970" y="1869"/>
                        </a:cubicBezTo>
                        <a:cubicBezTo>
                          <a:pt x="4004" y="1736"/>
                          <a:pt x="4004" y="1569"/>
                          <a:pt x="4004" y="1402"/>
                        </a:cubicBezTo>
                        <a:cubicBezTo>
                          <a:pt x="4037" y="1236"/>
                          <a:pt x="4004" y="1035"/>
                          <a:pt x="4004" y="869"/>
                        </a:cubicBezTo>
                        <a:cubicBezTo>
                          <a:pt x="3937" y="568"/>
                          <a:pt x="3870" y="135"/>
                          <a:pt x="3570" y="35"/>
                        </a:cubicBezTo>
                        <a:cubicBezTo>
                          <a:pt x="3511" y="11"/>
                          <a:pt x="3452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66" name="Google Shape;766;p9"/>
                  <p:cNvSpPr/>
                  <p:nvPr/>
                </p:nvSpPr>
                <p:spPr>
                  <a:xfrm>
                    <a:off x="2840099" y="1057371"/>
                    <a:ext cx="93760" cy="919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9" h="5729" extrusionOk="0">
                        <a:moveTo>
                          <a:pt x="1639" y="1"/>
                        </a:moveTo>
                        <a:cubicBezTo>
                          <a:pt x="1593" y="1"/>
                          <a:pt x="1547" y="8"/>
                          <a:pt x="1502" y="25"/>
                        </a:cubicBezTo>
                        <a:lnTo>
                          <a:pt x="1435" y="25"/>
                        </a:lnTo>
                        <a:cubicBezTo>
                          <a:pt x="1335" y="92"/>
                          <a:pt x="1268" y="225"/>
                          <a:pt x="1268" y="358"/>
                        </a:cubicBezTo>
                        <a:cubicBezTo>
                          <a:pt x="1268" y="559"/>
                          <a:pt x="1268" y="759"/>
                          <a:pt x="1268" y="959"/>
                        </a:cubicBezTo>
                        <a:cubicBezTo>
                          <a:pt x="1268" y="1159"/>
                          <a:pt x="1268" y="1359"/>
                          <a:pt x="1302" y="1559"/>
                        </a:cubicBezTo>
                        <a:cubicBezTo>
                          <a:pt x="1302" y="1693"/>
                          <a:pt x="1302" y="1860"/>
                          <a:pt x="1335" y="1993"/>
                        </a:cubicBezTo>
                        <a:cubicBezTo>
                          <a:pt x="1302" y="1993"/>
                          <a:pt x="1268" y="2026"/>
                          <a:pt x="1235" y="2060"/>
                        </a:cubicBezTo>
                        <a:cubicBezTo>
                          <a:pt x="1135" y="2126"/>
                          <a:pt x="1068" y="2193"/>
                          <a:pt x="1002" y="2260"/>
                        </a:cubicBezTo>
                        <a:cubicBezTo>
                          <a:pt x="835" y="2360"/>
                          <a:pt x="701" y="2493"/>
                          <a:pt x="535" y="2627"/>
                        </a:cubicBezTo>
                        <a:cubicBezTo>
                          <a:pt x="401" y="2760"/>
                          <a:pt x="1" y="3060"/>
                          <a:pt x="68" y="3361"/>
                        </a:cubicBezTo>
                        <a:cubicBezTo>
                          <a:pt x="101" y="3694"/>
                          <a:pt x="501" y="3761"/>
                          <a:pt x="768" y="3794"/>
                        </a:cubicBezTo>
                        <a:lnTo>
                          <a:pt x="935" y="3794"/>
                        </a:lnTo>
                        <a:cubicBezTo>
                          <a:pt x="1068" y="3794"/>
                          <a:pt x="1235" y="3828"/>
                          <a:pt x="1368" y="3828"/>
                        </a:cubicBezTo>
                        <a:cubicBezTo>
                          <a:pt x="1535" y="3828"/>
                          <a:pt x="1569" y="3828"/>
                          <a:pt x="1635" y="3861"/>
                        </a:cubicBezTo>
                        <a:lnTo>
                          <a:pt x="1735" y="3861"/>
                        </a:lnTo>
                        <a:cubicBezTo>
                          <a:pt x="1769" y="3994"/>
                          <a:pt x="1802" y="4161"/>
                          <a:pt x="1869" y="4295"/>
                        </a:cubicBezTo>
                        <a:cubicBezTo>
                          <a:pt x="1936" y="4495"/>
                          <a:pt x="2002" y="4728"/>
                          <a:pt x="2069" y="4895"/>
                        </a:cubicBezTo>
                        <a:cubicBezTo>
                          <a:pt x="2169" y="5195"/>
                          <a:pt x="2336" y="5629"/>
                          <a:pt x="2669" y="5729"/>
                        </a:cubicBezTo>
                        <a:lnTo>
                          <a:pt x="2903" y="5729"/>
                        </a:lnTo>
                        <a:cubicBezTo>
                          <a:pt x="3036" y="5562"/>
                          <a:pt x="3103" y="5395"/>
                          <a:pt x="3170" y="5195"/>
                        </a:cubicBezTo>
                        <a:cubicBezTo>
                          <a:pt x="3270" y="4995"/>
                          <a:pt x="3337" y="4795"/>
                          <a:pt x="3437" y="4595"/>
                        </a:cubicBezTo>
                        <a:cubicBezTo>
                          <a:pt x="3503" y="4428"/>
                          <a:pt x="3603" y="4228"/>
                          <a:pt x="3670" y="4028"/>
                        </a:cubicBezTo>
                        <a:lnTo>
                          <a:pt x="4170" y="4028"/>
                        </a:lnTo>
                        <a:lnTo>
                          <a:pt x="4838" y="4094"/>
                        </a:lnTo>
                        <a:cubicBezTo>
                          <a:pt x="4958" y="4094"/>
                          <a:pt x="5104" y="4110"/>
                          <a:pt x="5250" y="4110"/>
                        </a:cubicBezTo>
                        <a:cubicBezTo>
                          <a:pt x="5469" y="4110"/>
                          <a:pt x="5685" y="4074"/>
                          <a:pt x="5805" y="3894"/>
                        </a:cubicBezTo>
                        <a:cubicBezTo>
                          <a:pt x="5805" y="3894"/>
                          <a:pt x="5838" y="3894"/>
                          <a:pt x="5838" y="3861"/>
                        </a:cubicBezTo>
                        <a:cubicBezTo>
                          <a:pt x="5838" y="3828"/>
                          <a:pt x="5838" y="3794"/>
                          <a:pt x="5838" y="3761"/>
                        </a:cubicBezTo>
                        <a:cubicBezTo>
                          <a:pt x="5838" y="3694"/>
                          <a:pt x="5805" y="3594"/>
                          <a:pt x="5772" y="3527"/>
                        </a:cubicBezTo>
                        <a:cubicBezTo>
                          <a:pt x="5672" y="3361"/>
                          <a:pt x="5571" y="3194"/>
                          <a:pt x="5438" y="3027"/>
                        </a:cubicBezTo>
                        <a:cubicBezTo>
                          <a:pt x="5205" y="2760"/>
                          <a:pt x="4938" y="2493"/>
                          <a:pt x="4671" y="2260"/>
                        </a:cubicBezTo>
                        <a:cubicBezTo>
                          <a:pt x="4771" y="2126"/>
                          <a:pt x="4871" y="2026"/>
                          <a:pt x="4938" y="1893"/>
                        </a:cubicBezTo>
                        <a:cubicBezTo>
                          <a:pt x="5038" y="1726"/>
                          <a:pt x="5138" y="1559"/>
                          <a:pt x="5171" y="1393"/>
                        </a:cubicBezTo>
                        <a:cubicBezTo>
                          <a:pt x="5305" y="1092"/>
                          <a:pt x="5471" y="692"/>
                          <a:pt x="5238" y="425"/>
                        </a:cubicBezTo>
                        <a:cubicBezTo>
                          <a:pt x="5165" y="376"/>
                          <a:pt x="5074" y="345"/>
                          <a:pt x="4978" y="345"/>
                        </a:cubicBezTo>
                        <a:cubicBezTo>
                          <a:pt x="4942" y="345"/>
                          <a:pt x="4907" y="349"/>
                          <a:pt x="4871" y="358"/>
                        </a:cubicBezTo>
                        <a:cubicBezTo>
                          <a:pt x="4671" y="358"/>
                          <a:pt x="4504" y="425"/>
                          <a:pt x="4337" y="492"/>
                        </a:cubicBezTo>
                        <a:cubicBezTo>
                          <a:pt x="4137" y="559"/>
                          <a:pt x="3970" y="625"/>
                          <a:pt x="3804" y="692"/>
                        </a:cubicBezTo>
                        <a:lnTo>
                          <a:pt x="3503" y="825"/>
                        </a:lnTo>
                        <a:cubicBezTo>
                          <a:pt x="3403" y="859"/>
                          <a:pt x="3303" y="892"/>
                          <a:pt x="3203" y="959"/>
                        </a:cubicBezTo>
                        <a:cubicBezTo>
                          <a:pt x="3170" y="926"/>
                          <a:pt x="3136" y="892"/>
                          <a:pt x="3103" y="859"/>
                        </a:cubicBezTo>
                        <a:cubicBezTo>
                          <a:pt x="2870" y="659"/>
                          <a:pt x="2569" y="459"/>
                          <a:pt x="2269" y="292"/>
                        </a:cubicBezTo>
                        <a:cubicBezTo>
                          <a:pt x="2103" y="181"/>
                          <a:pt x="1867" y="1"/>
                          <a:pt x="163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67" name="Google Shape;767;p9"/>
                  <p:cNvSpPr/>
                  <p:nvPr/>
                </p:nvSpPr>
                <p:spPr>
                  <a:xfrm>
                    <a:off x="3054885" y="1266398"/>
                    <a:ext cx="94836" cy="94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6" h="5875" extrusionOk="0">
                        <a:moveTo>
                          <a:pt x="2315" y="1"/>
                        </a:moveTo>
                        <a:cubicBezTo>
                          <a:pt x="2300" y="1"/>
                          <a:pt x="2285" y="2"/>
                          <a:pt x="2269" y="3"/>
                        </a:cubicBezTo>
                        <a:lnTo>
                          <a:pt x="2136" y="3"/>
                        </a:lnTo>
                        <a:cubicBezTo>
                          <a:pt x="2002" y="70"/>
                          <a:pt x="1936" y="170"/>
                          <a:pt x="1902" y="304"/>
                        </a:cubicBezTo>
                        <a:cubicBezTo>
                          <a:pt x="1835" y="504"/>
                          <a:pt x="1802" y="671"/>
                          <a:pt x="1735" y="871"/>
                        </a:cubicBezTo>
                        <a:cubicBezTo>
                          <a:pt x="1702" y="1071"/>
                          <a:pt x="1669" y="1304"/>
                          <a:pt x="1635" y="1471"/>
                        </a:cubicBezTo>
                        <a:cubicBezTo>
                          <a:pt x="1635" y="1605"/>
                          <a:pt x="1602" y="1771"/>
                          <a:pt x="1602" y="1905"/>
                        </a:cubicBezTo>
                        <a:cubicBezTo>
                          <a:pt x="1535" y="1905"/>
                          <a:pt x="1502" y="1938"/>
                          <a:pt x="1469" y="1938"/>
                        </a:cubicBezTo>
                        <a:cubicBezTo>
                          <a:pt x="1368" y="2005"/>
                          <a:pt x="1268" y="2038"/>
                          <a:pt x="1202" y="2072"/>
                        </a:cubicBezTo>
                        <a:cubicBezTo>
                          <a:pt x="1002" y="2172"/>
                          <a:pt x="835" y="2238"/>
                          <a:pt x="668" y="2338"/>
                        </a:cubicBezTo>
                        <a:cubicBezTo>
                          <a:pt x="501" y="2439"/>
                          <a:pt x="34" y="2639"/>
                          <a:pt x="34" y="2939"/>
                        </a:cubicBezTo>
                        <a:cubicBezTo>
                          <a:pt x="1" y="3272"/>
                          <a:pt x="368" y="3439"/>
                          <a:pt x="635" y="3539"/>
                        </a:cubicBezTo>
                        <a:lnTo>
                          <a:pt x="768" y="3573"/>
                        </a:lnTo>
                        <a:cubicBezTo>
                          <a:pt x="901" y="3606"/>
                          <a:pt x="1068" y="3673"/>
                          <a:pt x="1202" y="3706"/>
                        </a:cubicBezTo>
                        <a:lnTo>
                          <a:pt x="1469" y="3806"/>
                        </a:lnTo>
                        <a:lnTo>
                          <a:pt x="1535" y="3806"/>
                        </a:lnTo>
                        <a:cubicBezTo>
                          <a:pt x="1535" y="3973"/>
                          <a:pt x="1535" y="4140"/>
                          <a:pt x="1569" y="4307"/>
                        </a:cubicBezTo>
                        <a:cubicBezTo>
                          <a:pt x="1569" y="4507"/>
                          <a:pt x="1602" y="4707"/>
                          <a:pt x="1635" y="4940"/>
                        </a:cubicBezTo>
                        <a:cubicBezTo>
                          <a:pt x="1669" y="5241"/>
                          <a:pt x="1735" y="5708"/>
                          <a:pt x="2036" y="5874"/>
                        </a:cubicBezTo>
                        <a:lnTo>
                          <a:pt x="2302" y="5874"/>
                        </a:lnTo>
                        <a:cubicBezTo>
                          <a:pt x="2436" y="5741"/>
                          <a:pt x="2569" y="5607"/>
                          <a:pt x="2669" y="5441"/>
                        </a:cubicBezTo>
                        <a:lnTo>
                          <a:pt x="3070" y="4907"/>
                        </a:lnTo>
                        <a:cubicBezTo>
                          <a:pt x="3203" y="4740"/>
                          <a:pt x="3303" y="4573"/>
                          <a:pt x="3437" y="4373"/>
                        </a:cubicBezTo>
                        <a:cubicBezTo>
                          <a:pt x="3470" y="4407"/>
                          <a:pt x="3470" y="4407"/>
                          <a:pt x="3503" y="4407"/>
                        </a:cubicBezTo>
                        <a:cubicBezTo>
                          <a:pt x="3537" y="4440"/>
                          <a:pt x="3570" y="4440"/>
                          <a:pt x="3570" y="4440"/>
                        </a:cubicBezTo>
                        <a:lnTo>
                          <a:pt x="3637" y="4440"/>
                        </a:lnTo>
                        <a:lnTo>
                          <a:pt x="3904" y="4540"/>
                        </a:lnTo>
                        <a:lnTo>
                          <a:pt x="4537" y="4740"/>
                        </a:lnTo>
                        <a:cubicBezTo>
                          <a:pt x="4711" y="4784"/>
                          <a:pt x="4970" y="4884"/>
                          <a:pt x="5194" y="4884"/>
                        </a:cubicBezTo>
                        <a:cubicBezTo>
                          <a:pt x="5314" y="4884"/>
                          <a:pt x="5423" y="4855"/>
                          <a:pt x="5505" y="4774"/>
                        </a:cubicBezTo>
                        <a:cubicBezTo>
                          <a:pt x="5538" y="4774"/>
                          <a:pt x="5538" y="4740"/>
                          <a:pt x="5538" y="4740"/>
                        </a:cubicBezTo>
                        <a:cubicBezTo>
                          <a:pt x="5571" y="4707"/>
                          <a:pt x="5571" y="4673"/>
                          <a:pt x="5571" y="4640"/>
                        </a:cubicBezTo>
                        <a:cubicBezTo>
                          <a:pt x="5605" y="4573"/>
                          <a:pt x="5605" y="4473"/>
                          <a:pt x="5571" y="4407"/>
                        </a:cubicBezTo>
                        <a:cubicBezTo>
                          <a:pt x="5538" y="4206"/>
                          <a:pt x="5471" y="4006"/>
                          <a:pt x="5371" y="3840"/>
                        </a:cubicBezTo>
                        <a:cubicBezTo>
                          <a:pt x="5205" y="3506"/>
                          <a:pt x="5004" y="3206"/>
                          <a:pt x="4804" y="2906"/>
                        </a:cubicBezTo>
                        <a:cubicBezTo>
                          <a:pt x="4904" y="2805"/>
                          <a:pt x="5038" y="2705"/>
                          <a:pt x="5138" y="2605"/>
                        </a:cubicBezTo>
                        <a:cubicBezTo>
                          <a:pt x="5271" y="2472"/>
                          <a:pt x="5405" y="2338"/>
                          <a:pt x="5505" y="2205"/>
                        </a:cubicBezTo>
                        <a:cubicBezTo>
                          <a:pt x="5672" y="1938"/>
                          <a:pt x="5905" y="1571"/>
                          <a:pt x="5772" y="1271"/>
                        </a:cubicBezTo>
                        <a:cubicBezTo>
                          <a:pt x="5705" y="1171"/>
                          <a:pt x="5571" y="1104"/>
                          <a:pt x="5471" y="1071"/>
                        </a:cubicBezTo>
                        <a:lnTo>
                          <a:pt x="4904" y="1071"/>
                        </a:lnTo>
                        <a:cubicBezTo>
                          <a:pt x="4704" y="1071"/>
                          <a:pt x="4537" y="1138"/>
                          <a:pt x="4337" y="1171"/>
                        </a:cubicBezTo>
                        <a:lnTo>
                          <a:pt x="4004" y="1238"/>
                        </a:lnTo>
                        <a:cubicBezTo>
                          <a:pt x="3904" y="1238"/>
                          <a:pt x="3804" y="1271"/>
                          <a:pt x="3703" y="1271"/>
                        </a:cubicBezTo>
                        <a:cubicBezTo>
                          <a:pt x="3670" y="1238"/>
                          <a:pt x="3670" y="1204"/>
                          <a:pt x="3637" y="1171"/>
                        </a:cubicBezTo>
                        <a:cubicBezTo>
                          <a:pt x="3437" y="904"/>
                          <a:pt x="3203" y="671"/>
                          <a:pt x="2970" y="404"/>
                        </a:cubicBezTo>
                        <a:cubicBezTo>
                          <a:pt x="2812" y="247"/>
                          <a:pt x="2566" y="1"/>
                          <a:pt x="23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68" name="Google Shape;768;p9"/>
                  <p:cNvSpPr/>
                  <p:nvPr/>
                </p:nvSpPr>
                <p:spPr>
                  <a:xfrm>
                    <a:off x="2977295" y="1123663"/>
                    <a:ext cx="93744" cy="923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8" h="5753" extrusionOk="0">
                        <a:moveTo>
                          <a:pt x="3770" y="1"/>
                        </a:moveTo>
                        <a:cubicBezTo>
                          <a:pt x="3672" y="1"/>
                          <a:pt x="3578" y="38"/>
                          <a:pt x="3503" y="113"/>
                        </a:cubicBezTo>
                        <a:cubicBezTo>
                          <a:pt x="3336" y="213"/>
                          <a:pt x="3169" y="347"/>
                          <a:pt x="3036" y="447"/>
                        </a:cubicBezTo>
                        <a:cubicBezTo>
                          <a:pt x="2869" y="580"/>
                          <a:pt x="2702" y="747"/>
                          <a:pt x="2569" y="881"/>
                        </a:cubicBezTo>
                        <a:cubicBezTo>
                          <a:pt x="2469" y="981"/>
                          <a:pt x="2369" y="1047"/>
                          <a:pt x="2268" y="1181"/>
                        </a:cubicBezTo>
                        <a:cubicBezTo>
                          <a:pt x="2235" y="1147"/>
                          <a:pt x="2168" y="1147"/>
                          <a:pt x="2135" y="1114"/>
                        </a:cubicBezTo>
                        <a:lnTo>
                          <a:pt x="1835" y="1047"/>
                        </a:lnTo>
                        <a:cubicBezTo>
                          <a:pt x="1668" y="1014"/>
                          <a:pt x="1468" y="981"/>
                          <a:pt x="1268" y="947"/>
                        </a:cubicBezTo>
                        <a:cubicBezTo>
                          <a:pt x="1156" y="929"/>
                          <a:pt x="952" y="879"/>
                          <a:pt x="758" y="879"/>
                        </a:cubicBezTo>
                        <a:cubicBezTo>
                          <a:pt x="603" y="879"/>
                          <a:pt x="456" y="911"/>
                          <a:pt x="367" y="1014"/>
                        </a:cubicBezTo>
                        <a:cubicBezTo>
                          <a:pt x="200" y="1248"/>
                          <a:pt x="367" y="1614"/>
                          <a:pt x="501" y="1848"/>
                        </a:cubicBezTo>
                        <a:lnTo>
                          <a:pt x="601" y="1981"/>
                        </a:lnTo>
                        <a:cubicBezTo>
                          <a:pt x="667" y="2081"/>
                          <a:pt x="734" y="2215"/>
                          <a:pt x="834" y="2348"/>
                        </a:cubicBezTo>
                        <a:lnTo>
                          <a:pt x="1001" y="2582"/>
                        </a:lnTo>
                        <a:cubicBezTo>
                          <a:pt x="1001" y="2582"/>
                          <a:pt x="1001" y="2615"/>
                          <a:pt x="1034" y="2649"/>
                        </a:cubicBezTo>
                        <a:cubicBezTo>
                          <a:pt x="934" y="2749"/>
                          <a:pt x="834" y="2882"/>
                          <a:pt x="767" y="3015"/>
                        </a:cubicBezTo>
                        <a:cubicBezTo>
                          <a:pt x="634" y="3216"/>
                          <a:pt x="534" y="3382"/>
                          <a:pt x="434" y="3583"/>
                        </a:cubicBezTo>
                        <a:cubicBezTo>
                          <a:pt x="267" y="3849"/>
                          <a:pt x="0" y="4250"/>
                          <a:pt x="134" y="4583"/>
                        </a:cubicBezTo>
                        <a:lnTo>
                          <a:pt x="134" y="4617"/>
                        </a:lnTo>
                        <a:lnTo>
                          <a:pt x="234" y="4617"/>
                        </a:lnTo>
                        <a:cubicBezTo>
                          <a:pt x="434" y="4617"/>
                          <a:pt x="634" y="4550"/>
                          <a:pt x="834" y="4483"/>
                        </a:cubicBezTo>
                        <a:lnTo>
                          <a:pt x="1468" y="4316"/>
                        </a:lnTo>
                        <a:cubicBezTo>
                          <a:pt x="1668" y="4250"/>
                          <a:pt x="1868" y="4216"/>
                          <a:pt x="2068" y="4150"/>
                        </a:cubicBezTo>
                        <a:cubicBezTo>
                          <a:pt x="2068" y="4183"/>
                          <a:pt x="2102" y="4183"/>
                          <a:pt x="2102" y="4216"/>
                        </a:cubicBezTo>
                        <a:cubicBezTo>
                          <a:pt x="2135" y="4250"/>
                          <a:pt x="2135" y="4250"/>
                          <a:pt x="2168" y="4283"/>
                        </a:cubicBezTo>
                        <a:lnTo>
                          <a:pt x="2168" y="4316"/>
                        </a:lnTo>
                        <a:lnTo>
                          <a:pt x="2335" y="4583"/>
                        </a:lnTo>
                        <a:lnTo>
                          <a:pt x="2702" y="5117"/>
                        </a:lnTo>
                        <a:cubicBezTo>
                          <a:pt x="2863" y="5342"/>
                          <a:pt x="3085" y="5753"/>
                          <a:pt x="3430" y="5753"/>
                        </a:cubicBezTo>
                        <a:cubicBezTo>
                          <a:pt x="3443" y="5753"/>
                          <a:pt x="3456" y="5752"/>
                          <a:pt x="3469" y="5751"/>
                        </a:cubicBezTo>
                        <a:lnTo>
                          <a:pt x="3503" y="5751"/>
                        </a:lnTo>
                        <a:cubicBezTo>
                          <a:pt x="3536" y="5751"/>
                          <a:pt x="3569" y="5717"/>
                          <a:pt x="3569" y="5684"/>
                        </a:cubicBezTo>
                        <a:cubicBezTo>
                          <a:pt x="3669" y="5651"/>
                          <a:pt x="3703" y="5584"/>
                          <a:pt x="3736" y="5484"/>
                        </a:cubicBezTo>
                        <a:cubicBezTo>
                          <a:pt x="3836" y="5317"/>
                          <a:pt x="3870" y="5117"/>
                          <a:pt x="3903" y="4950"/>
                        </a:cubicBezTo>
                        <a:cubicBezTo>
                          <a:pt x="4003" y="4583"/>
                          <a:pt x="4036" y="4216"/>
                          <a:pt x="4036" y="3849"/>
                        </a:cubicBezTo>
                        <a:lnTo>
                          <a:pt x="4503" y="3849"/>
                        </a:lnTo>
                        <a:cubicBezTo>
                          <a:pt x="4704" y="3816"/>
                          <a:pt x="4870" y="3783"/>
                          <a:pt x="5037" y="3716"/>
                        </a:cubicBezTo>
                        <a:cubicBezTo>
                          <a:pt x="5337" y="3649"/>
                          <a:pt x="5738" y="3516"/>
                          <a:pt x="5838" y="3182"/>
                        </a:cubicBezTo>
                        <a:cubicBezTo>
                          <a:pt x="5838" y="3049"/>
                          <a:pt x="5838" y="2949"/>
                          <a:pt x="5771" y="2849"/>
                        </a:cubicBezTo>
                        <a:cubicBezTo>
                          <a:pt x="5638" y="2715"/>
                          <a:pt x="5471" y="2582"/>
                          <a:pt x="5337" y="2482"/>
                        </a:cubicBezTo>
                        <a:cubicBezTo>
                          <a:pt x="5171" y="2382"/>
                          <a:pt x="5004" y="2315"/>
                          <a:pt x="4837" y="2215"/>
                        </a:cubicBezTo>
                        <a:lnTo>
                          <a:pt x="4537" y="2048"/>
                        </a:lnTo>
                        <a:cubicBezTo>
                          <a:pt x="4437" y="2015"/>
                          <a:pt x="4337" y="1948"/>
                          <a:pt x="4270" y="1915"/>
                        </a:cubicBezTo>
                        <a:cubicBezTo>
                          <a:pt x="4270" y="1881"/>
                          <a:pt x="4270" y="1848"/>
                          <a:pt x="4270" y="1781"/>
                        </a:cubicBezTo>
                        <a:cubicBezTo>
                          <a:pt x="4270" y="1448"/>
                          <a:pt x="4237" y="1114"/>
                          <a:pt x="4203" y="781"/>
                        </a:cubicBezTo>
                        <a:cubicBezTo>
                          <a:pt x="4170" y="547"/>
                          <a:pt x="4170" y="180"/>
                          <a:pt x="3936" y="13"/>
                        </a:cubicBezTo>
                        <a:lnTo>
                          <a:pt x="3870" y="13"/>
                        </a:lnTo>
                        <a:cubicBezTo>
                          <a:pt x="3836" y="5"/>
                          <a:pt x="3803" y="1"/>
                          <a:pt x="377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769" name="Google Shape;769;p9"/>
                  <p:cNvSpPr/>
                  <p:nvPr/>
                </p:nvSpPr>
                <p:spPr>
                  <a:xfrm>
                    <a:off x="2996534" y="1437823"/>
                    <a:ext cx="92154" cy="9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5882" extrusionOk="0">
                        <a:moveTo>
                          <a:pt x="3394" y="0"/>
                        </a:moveTo>
                        <a:cubicBezTo>
                          <a:pt x="3289" y="0"/>
                          <a:pt x="3189" y="37"/>
                          <a:pt x="3103" y="101"/>
                        </a:cubicBezTo>
                        <a:cubicBezTo>
                          <a:pt x="2936" y="202"/>
                          <a:pt x="2803" y="335"/>
                          <a:pt x="2703" y="502"/>
                        </a:cubicBezTo>
                        <a:cubicBezTo>
                          <a:pt x="2569" y="635"/>
                          <a:pt x="2436" y="802"/>
                          <a:pt x="2336" y="935"/>
                        </a:cubicBezTo>
                        <a:lnTo>
                          <a:pt x="2136" y="1202"/>
                        </a:lnTo>
                        <a:cubicBezTo>
                          <a:pt x="2069" y="1302"/>
                          <a:pt x="2002" y="1369"/>
                          <a:pt x="1969" y="1469"/>
                        </a:cubicBezTo>
                        <a:cubicBezTo>
                          <a:pt x="1902" y="1436"/>
                          <a:pt x="1869" y="1436"/>
                          <a:pt x="1836" y="1436"/>
                        </a:cubicBezTo>
                        <a:cubicBezTo>
                          <a:pt x="1502" y="1369"/>
                          <a:pt x="1168" y="1336"/>
                          <a:pt x="835" y="1336"/>
                        </a:cubicBezTo>
                        <a:cubicBezTo>
                          <a:pt x="759" y="1336"/>
                          <a:pt x="677" y="1333"/>
                          <a:pt x="594" y="1333"/>
                        </a:cubicBezTo>
                        <a:cubicBezTo>
                          <a:pt x="388" y="1333"/>
                          <a:pt x="177" y="1350"/>
                          <a:pt x="34" y="1469"/>
                        </a:cubicBezTo>
                        <a:lnTo>
                          <a:pt x="34" y="1502"/>
                        </a:lnTo>
                        <a:cubicBezTo>
                          <a:pt x="1" y="1636"/>
                          <a:pt x="1" y="1769"/>
                          <a:pt x="68" y="1903"/>
                        </a:cubicBezTo>
                        <a:cubicBezTo>
                          <a:pt x="134" y="2070"/>
                          <a:pt x="234" y="2236"/>
                          <a:pt x="334" y="2403"/>
                        </a:cubicBezTo>
                        <a:cubicBezTo>
                          <a:pt x="468" y="2570"/>
                          <a:pt x="568" y="2770"/>
                          <a:pt x="701" y="2937"/>
                        </a:cubicBezTo>
                        <a:cubicBezTo>
                          <a:pt x="768" y="3037"/>
                          <a:pt x="835" y="3170"/>
                          <a:pt x="935" y="3270"/>
                        </a:cubicBezTo>
                        <a:cubicBezTo>
                          <a:pt x="902" y="3304"/>
                          <a:pt x="902" y="3337"/>
                          <a:pt x="868" y="3404"/>
                        </a:cubicBezTo>
                        <a:lnTo>
                          <a:pt x="768" y="3671"/>
                        </a:lnTo>
                        <a:cubicBezTo>
                          <a:pt x="701" y="3837"/>
                          <a:pt x="635" y="4038"/>
                          <a:pt x="568" y="4204"/>
                        </a:cubicBezTo>
                        <a:cubicBezTo>
                          <a:pt x="501" y="4405"/>
                          <a:pt x="301" y="4872"/>
                          <a:pt x="501" y="5105"/>
                        </a:cubicBezTo>
                        <a:cubicBezTo>
                          <a:pt x="583" y="5201"/>
                          <a:pt x="699" y="5235"/>
                          <a:pt x="823" y="5235"/>
                        </a:cubicBezTo>
                        <a:cubicBezTo>
                          <a:pt x="1001" y="5235"/>
                          <a:pt x="1197" y="5164"/>
                          <a:pt x="1335" y="5105"/>
                        </a:cubicBezTo>
                        <a:lnTo>
                          <a:pt x="1469" y="5038"/>
                        </a:lnTo>
                        <a:cubicBezTo>
                          <a:pt x="1602" y="4972"/>
                          <a:pt x="1735" y="4938"/>
                          <a:pt x="1902" y="4872"/>
                        </a:cubicBezTo>
                        <a:lnTo>
                          <a:pt x="2136" y="4738"/>
                        </a:lnTo>
                        <a:lnTo>
                          <a:pt x="2202" y="4705"/>
                        </a:lnTo>
                        <a:cubicBezTo>
                          <a:pt x="2336" y="4805"/>
                          <a:pt x="2436" y="4938"/>
                          <a:pt x="2569" y="5038"/>
                        </a:cubicBezTo>
                        <a:cubicBezTo>
                          <a:pt x="2703" y="5172"/>
                          <a:pt x="2870" y="5305"/>
                          <a:pt x="3036" y="5439"/>
                        </a:cubicBezTo>
                        <a:cubicBezTo>
                          <a:pt x="3247" y="5619"/>
                          <a:pt x="3567" y="5882"/>
                          <a:pt x="3873" y="5882"/>
                        </a:cubicBezTo>
                        <a:cubicBezTo>
                          <a:pt x="3905" y="5882"/>
                          <a:pt x="3938" y="5879"/>
                          <a:pt x="3970" y="5872"/>
                        </a:cubicBezTo>
                        <a:lnTo>
                          <a:pt x="4070" y="5872"/>
                        </a:lnTo>
                        <a:lnTo>
                          <a:pt x="4070" y="5806"/>
                        </a:lnTo>
                        <a:cubicBezTo>
                          <a:pt x="4070" y="5806"/>
                          <a:pt x="4070" y="5772"/>
                          <a:pt x="4070" y="5772"/>
                        </a:cubicBezTo>
                        <a:cubicBezTo>
                          <a:pt x="4070" y="5572"/>
                          <a:pt x="4070" y="5372"/>
                          <a:pt x="4037" y="5205"/>
                        </a:cubicBezTo>
                        <a:cubicBezTo>
                          <a:pt x="4004" y="4972"/>
                          <a:pt x="3970" y="4771"/>
                          <a:pt x="3937" y="4538"/>
                        </a:cubicBezTo>
                        <a:cubicBezTo>
                          <a:pt x="3937" y="4304"/>
                          <a:pt x="3904" y="4138"/>
                          <a:pt x="3870" y="3904"/>
                        </a:cubicBezTo>
                        <a:lnTo>
                          <a:pt x="3937" y="3871"/>
                        </a:lnTo>
                        <a:cubicBezTo>
                          <a:pt x="3970" y="3871"/>
                          <a:pt x="4004" y="3871"/>
                          <a:pt x="4004" y="3837"/>
                        </a:cubicBezTo>
                        <a:lnTo>
                          <a:pt x="4070" y="3837"/>
                        </a:lnTo>
                        <a:lnTo>
                          <a:pt x="4337" y="3704"/>
                        </a:lnTo>
                        <a:lnTo>
                          <a:pt x="4904" y="3404"/>
                        </a:lnTo>
                        <a:cubicBezTo>
                          <a:pt x="5171" y="3304"/>
                          <a:pt x="5638" y="3137"/>
                          <a:pt x="5672" y="2770"/>
                        </a:cubicBezTo>
                        <a:cubicBezTo>
                          <a:pt x="5672" y="2770"/>
                          <a:pt x="5672" y="2737"/>
                          <a:pt x="5672" y="2737"/>
                        </a:cubicBezTo>
                        <a:cubicBezTo>
                          <a:pt x="5705" y="2703"/>
                          <a:pt x="5705" y="2637"/>
                          <a:pt x="5738" y="2603"/>
                        </a:cubicBezTo>
                        <a:cubicBezTo>
                          <a:pt x="5705" y="2537"/>
                          <a:pt x="5638" y="2470"/>
                          <a:pt x="5572" y="2403"/>
                        </a:cubicBezTo>
                        <a:cubicBezTo>
                          <a:pt x="5405" y="2303"/>
                          <a:pt x="5205" y="2236"/>
                          <a:pt x="5038" y="2170"/>
                        </a:cubicBezTo>
                        <a:cubicBezTo>
                          <a:pt x="4704" y="2036"/>
                          <a:pt x="4337" y="1936"/>
                          <a:pt x="3970" y="1869"/>
                        </a:cubicBezTo>
                        <a:cubicBezTo>
                          <a:pt x="4004" y="1736"/>
                          <a:pt x="4004" y="1569"/>
                          <a:pt x="4004" y="1402"/>
                        </a:cubicBezTo>
                        <a:cubicBezTo>
                          <a:pt x="4037" y="1236"/>
                          <a:pt x="4004" y="1035"/>
                          <a:pt x="4004" y="869"/>
                        </a:cubicBezTo>
                        <a:cubicBezTo>
                          <a:pt x="3937" y="568"/>
                          <a:pt x="3870" y="135"/>
                          <a:pt x="3570" y="35"/>
                        </a:cubicBezTo>
                        <a:cubicBezTo>
                          <a:pt x="3511" y="11"/>
                          <a:pt x="3452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7480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4"/>
          <p:cNvGrpSpPr/>
          <p:nvPr/>
        </p:nvGrpSpPr>
        <p:grpSpPr>
          <a:xfrm>
            <a:off x="6718" y="-16"/>
            <a:ext cx="11980767" cy="1925167"/>
            <a:chOff x="5038" y="-12"/>
            <a:chExt cx="8985575" cy="1443875"/>
          </a:xfrm>
        </p:grpSpPr>
        <p:sp>
          <p:nvSpPr>
            <p:cNvPr id="404" name="Google Shape;404;p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3" name="Google Shape;423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5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4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90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C057-8794-4DD8-A46E-F3C094EA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8BDFE-B931-4AAA-B266-917BCAF2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0FA79-CA1D-42C4-B8E8-FFFCD839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4B585-B8F0-4A62-8345-3D7F4FF0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57C46-AFAE-4EBA-8732-72A47E7D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2318-5DD3-4773-A634-F9C71C88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18484-C28D-4A20-9CDD-4A7656BA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0D042-C8E7-474D-91A5-2D7EE860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E98C0-C577-42CB-8DF4-DA073908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33A52-A1A7-41AE-82C9-237F5870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A9C0-C72C-4847-B154-4DAF6246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B699-9CF4-4016-88A8-D448AE8A0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B1D6-4268-46B0-A6AE-9A62D0DC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3CF6C-DA80-446B-B64F-32C520B0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1F563-227F-4888-A97D-22FB001F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B221F-F01C-484E-9FD5-49825E7C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3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17B2-3DCD-4294-A9C1-1870DBA4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D2911-B783-49AC-8F54-070FE1BB0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7A3F-6586-4EF9-BE07-F9C3A4AC4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600F8-FD70-4CE6-9CA2-C35A32BD6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ECD69-8BDD-45BC-9ED5-8F42F6EED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833A0-D78D-4B2F-BAF6-B1247278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137C0-7E8A-4801-A862-BEBFE58C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5F9BC-6947-4B1E-8AF6-B0D255FD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11DC-5D29-467A-8F49-0108BF42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6DEFB-8B8F-49D3-BDBD-C923AAC8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F31C3-10DA-4958-817F-FA34B2B7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FDDB8-69C9-403F-A903-AAA50BE7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2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8CA51-BBE4-4754-A8BF-7A1F3B8E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03FF16-A632-433A-A2B5-EEA2FF29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6A7EC-12A7-4816-90FE-3DCB2843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1FB2-BC08-4FD6-9B48-44F32E33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FD71-C514-464E-A966-BD15F80FA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49CD6-1DE4-4ED1-845F-4A3C699B9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99084-1D11-40B7-A4F2-1DE0D585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1F00D-B413-4892-80A8-762D200F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DCCA-598A-4E09-9C49-2FCA413E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41A1-D45B-40E4-9B26-3F440B17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DB0FB-9CDB-4580-8B72-EBB81915B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EF257-B538-4211-A99B-D33AD5647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99442-232B-43B1-97BA-08B9AE06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D83D7-9CA8-4974-955A-BA064EFB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7C73B-56FC-4082-B257-34810F38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A766F-3CB0-43F3-83A0-7B8EDA01F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C964F-5DDA-4E75-8351-83CBF807E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A60B4-A229-483D-BB95-E7B9FB40B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5275A-FF53-4D4A-9DDE-8BB336F7F43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53127-7D55-446F-B48D-D70083093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E09C8-5BEA-4B51-858C-88CC1844D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36CB3-AE9A-4EC7-849D-9136ECCF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DE04B-ECD2-4ED8-B382-11AB1755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E1F408-9A83-4314-B58B-6DB7611914D2}"/>
              </a:ext>
            </a:extLst>
          </p:cNvPr>
          <p:cNvSpPr txBox="1"/>
          <p:nvPr/>
        </p:nvSpPr>
        <p:spPr>
          <a:xfrm>
            <a:off x="3387378" y="1161706"/>
            <a:ext cx="700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2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tháng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3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năm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B7BBB-2046-477B-93E4-A52A0B0F9A6F}"/>
              </a:ext>
            </a:extLst>
          </p:cNvPr>
          <p:cNvSpPr txBox="1"/>
          <p:nvPr/>
        </p:nvSpPr>
        <p:spPr>
          <a:xfrm>
            <a:off x="1657754" y="1931208"/>
            <a:ext cx="93383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                                                                          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Toán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                                     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Giới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thiệu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                                     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Giới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thiệu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F2980-BA30-4E89-93E2-49AC7BE257B8}"/>
              </a:ext>
            </a:extLst>
          </p:cNvPr>
          <p:cNvSpPr txBox="1"/>
          <p:nvPr/>
        </p:nvSpPr>
        <p:spPr>
          <a:xfrm>
            <a:off x="581140" y="522768"/>
            <a:ext cx="67560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1.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Trong các hình dưới đây có hình nào là hình trụ ?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vi-VN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AutoShape 2" descr="Toán lớp 5 trang 126 Giới thiệu hình trụ - Giới thiệu hình cầu | Giải bài  tập Toán lớp 5 chi tiết">
            <a:extLst>
              <a:ext uri="{FF2B5EF4-FFF2-40B4-BE49-F238E27FC236}">
                <a16:creationId xmlns:a16="http://schemas.microsoft.com/office/drawing/2014/main" id="{DCA78DB1-F24E-484D-8811-9BDA3E3948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30" name="Picture 6" descr="Giải bài 1, 2, 3 trang 126 SGK Toán 5">
            <a:extLst>
              <a:ext uri="{FF2B5EF4-FFF2-40B4-BE49-F238E27FC236}">
                <a16:creationId xmlns:a16="http://schemas.microsoft.com/office/drawing/2014/main" id="{92B0C03B-121D-4BDF-BBF8-C63B546E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2" y="1333042"/>
            <a:ext cx="7050795" cy="31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B44010-B29D-4C73-AE16-226FDA887134}"/>
              </a:ext>
            </a:extLst>
          </p:cNvPr>
          <p:cNvSpPr/>
          <p:nvPr/>
        </p:nvSpPr>
        <p:spPr>
          <a:xfrm>
            <a:off x="2599981" y="5045726"/>
            <a:ext cx="7127913" cy="1222872"/>
          </a:xfrm>
          <a:prstGeom prst="roundRect">
            <a:avLst>
              <a:gd name="adj" fmla="val 13754"/>
            </a:avLst>
          </a:prstGeom>
          <a:gradFill>
            <a:gsLst>
              <a:gs pos="800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    Quan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sát</a:t>
            </a:r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vẽ</a:t>
            </a:r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thấy</a:t>
            </a:r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E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b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E58AB4-A283-4E8F-B5A6-D6470A7129F1}"/>
              </a:ext>
            </a:extLst>
          </p:cNvPr>
          <p:cNvSpPr txBox="1"/>
          <p:nvPr/>
        </p:nvSpPr>
        <p:spPr>
          <a:xfrm>
            <a:off x="581140" y="522768"/>
            <a:ext cx="6756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vật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dưới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đây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AutoShape 2" descr="Đồ vật nào dưới đây có dạng hình cầu">
            <a:extLst>
              <a:ext uri="{FF2B5EF4-FFF2-40B4-BE49-F238E27FC236}">
                <a16:creationId xmlns:a16="http://schemas.microsoft.com/office/drawing/2014/main" id="{AC830AC7-37E1-4409-B07C-1CB2F2D7F9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052" name="Picture 4" descr="Bài 2 trang 126 SGK toán 5 - Giải bài tập sách giáo khoa">
            <a:extLst>
              <a:ext uri="{FF2B5EF4-FFF2-40B4-BE49-F238E27FC236}">
                <a16:creationId xmlns:a16="http://schemas.microsoft.com/office/drawing/2014/main" id="{5B28CB4F-9654-4B6C-B66F-F0D3B3AC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70" y="1268906"/>
            <a:ext cx="6852492" cy="35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E1BC8-2107-4ED9-9DC7-AB513FEE5A8D}"/>
              </a:ext>
            </a:extLst>
          </p:cNvPr>
          <p:cNvSpPr/>
          <p:nvPr/>
        </p:nvSpPr>
        <p:spPr>
          <a:xfrm>
            <a:off x="2071170" y="5111827"/>
            <a:ext cx="6627661" cy="1079653"/>
          </a:xfrm>
          <a:prstGeom prst="roundRect">
            <a:avLst/>
          </a:prstGeom>
          <a:gradFill>
            <a:gsLst>
              <a:gs pos="800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00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vẽ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thấy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quả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bóng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bàn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viên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bi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dạng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b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9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>
            <a:extLst>
              <a:ext uri="{FF2B5EF4-FFF2-40B4-BE49-F238E27FC236}">
                <a16:creationId xmlns:a16="http://schemas.microsoft.com/office/drawing/2014/main" id="{D665B289-E712-4054-854A-86B8A0F6E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" panose="02020603050405020304" pitchFamily="18" charset="0"/>
                <a:cs typeface="Times" panose="02020603050405020304" pitchFamily="18" charset="0"/>
              </a:rPr>
              <a:t>Bài 3: Hãy kể tên các đồ vật có dạng :</a:t>
            </a:r>
          </a:p>
        </p:txBody>
      </p:sp>
      <p:sp>
        <p:nvSpPr>
          <p:cNvPr id="20483" name="Rectangle 36">
            <a:extLst>
              <a:ext uri="{FF2B5EF4-FFF2-40B4-BE49-F238E27FC236}">
                <a16:creationId xmlns:a16="http://schemas.microsoft.com/office/drawing/2014/main" id="{0FFF2A1D-8932-46F4-87F5-4A79C640A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1" y="1447801"/>
            <a:ext cx="1741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400" b="1">
                <a:latin typeface="Times" panose="02020603050405020304" pitchFamily="18" charset="0"/>
                <a:cs typeface="Times" panose="02020603050405020304" pitchFamily="18" charset="0"/>
              </a:rPr>
              <a:t>b) Hình cầu</a:t>
            </a:r>
          </a:p>
        </p:txBody>
      </p:sp>
      <p:sp>
        <p:nvSpPr>
          <p:cNvPr id="20484" name="Rectangle 37">
            <a:extLst>
              <a:ext uri="{FF2B5EF4-FFF2-40B4-BE49-F238E27FC236}">
                <a16:creationId xmlns:a16="http://schemas.microsoft.com/office/drawing/2014/main" id="{35DDF507-CC00-40E0-BC3C-D7CEC4EB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1371601"/>
            <a:ext cx="1826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" panose="02020603050405020304" pitchFamily="18" charset="0"/>
                <a:cs typeface="Times" panose="02020603050405020304" pitchFamily="18" charset="0"/>
              </a:rPr>
              <a:t>a) Hình tròn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41"/>
          <p:cNvSpPr txBox="1">
            <a:spLocks noGrp="1"/>
          </p:cNvSpPr>
          <p:nvPr>
            <p:ph type="subTitle" idx="1"/>
          </p:nvPr>
        </p:nvSpPr>
        <p:spPr>
          <a:xfrm>
            <a:off x="1771832" y="1688533"/>
            <a:ext cx="5658313" cy="2608800"/>
          </a:xfrm>
          <a:prstGeom prst="rect">
            <a:avLst/>
          </a:prstGeom>
        </p:spPr>
        <p:txBody>
          <a:bodyPr spcFirstLastPara="1" vert="horz" wrap="square" lIns="121900" tIns="121900" rIns="121900" bIns="0" rtlCol="0" anchor="ctr" anchorCtr="0">
            <a:noAutofit/>
          </a:bodyPr>
          <a:lstStyle/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</a:pPr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  <a:r>
              <a:rPr lang="en" b="1" dirty="0">
                <a:latin typeface="Times" panose="02020603050405020304" pitchFamily="18" charset="0"/>
                <a:cs typeface="Times" panose="02020603050405020304" pitchFamily="18" charset="0"/>
              </a:rPr>
              <a:t>ận dụng</a:t>
            </a:r>
            <a:endParaRPr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663" name="Google Shape;2663;p41"/>
          <p:cNvGrpSpPr/>
          <p:nvPr/>
        </p:nvGrpSpPr>
        <p:grpSpPr>
          <a:xfrm>
            <a:off x="8077305" y="2872408"/>
            <a:ext cx="2954528" cy="241029"/>
            <a:chOff x="6057979" y="2154306"/>
            <a:chExt cx="2215896" cy="180772"/>
          </a:xfrm>
        </p:grpSpPr>
        <p:grpSp>
          <p:nvGrpSpPr>
            <p:cNvPr id="2664" name="Google Shape;2664;p41"/>
            <p:cNvGrpSpPr/>
            <p:nvPr/>
          </p:nvGrpSpPr>
          <p:grpSpPr>
            <a:xfrm>
              <a:off x="6057979" y="2154306"/>
              <a:ext cx="230802" cy="180772"/>
              <a:chOff x="6872416" y="539494"/>
              <a:chExt cx="230802" cy="180772"/>
            </a:xfrm>
          </p:grpSpPr>
          <p:sp>
            <p:nvSpPr>
              <p:cNvPr id="2665" name="Google Shape;2665;p41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2668" name="Google Shape;2668;p41"/>
            <p:cNvGrpSpPr/>
            <p:nvPr/>
          </p:nvGrpSpPr>
          <p:grpSpPr>
            <a:xfrm>
              <a:off x="8042644" y="2154306"/>
              <a:ext cx="231231" cy="180772"/>
              <a:chOff x="7771356" y="539494"/>
              <a:chExt cx="231231" cy="180772"/>
            </a:xfrm>
          </p:grpSpPr>
          <p:sp>
            <p:nvSpPr>
              <p:cNvPr id="2669" name="Google Shape;2669;p41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sp>
        <p:nvSpPr>
          <p:cNvPr id="2672" name="Google Shape;2672;p41"/>
          <p:cNvSpPr/>
          <p:nvPr/>
        </p:nvSpPr>
        <p:spPr>
          <a:xfrm rot="318173">
            <a:off x="8264694" y="3464602"/>
            <a:ext cx="2579745" cy="312865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673" name="Google Shape;2673;p41"/>
          <p:cNvGrpSpPr/>
          <p:nvPr/>
        </p:nvGrpSpPr>
        <p:grpSpPr>
          <a:xfrm>
            <a:off x="6940682" y="4852400"/>
            <a:ext cx="1727057" cy="1985509"/>
            <a:chOff x="5205511" y="3639300"/>
            <a:chExt cx="1295293" cy="1489132"/>
          </a:xfrm>
        </p:grpSpPr>
        <p:grpSp>
          <p:nvGrpSpPr>
            <p:cNvPr id="2674" name="Google Shape;2674;p41"/>
            <p:cNvGrpSpPr/>
            <p:nvPr/>
          </p:nvGrpSpPr>
          <p:grpSpPr>
            <a:xfrm>
              <a:off x="5205511" y="4011187"/>
              <a:ext cx="1295293" cy="1117245"/>
              <a:chOff x="5205511" y="4011187"/>
              <a:chExt cx="1295293" cy="1117245"/>
            </a:xfrm>
          </p:grpSpPr>
          <p:sp>
            <p:nvSpPr>
              <p:cNvPr id="2675" name="Google Shape;2675;p41"/>
              <p:cNvSpPr/>
              <p:nvPr/>
            </p:nvSpPr>
            <p:spPr>
              <a:xfrm>
                <a:off x="5205511" y="4832389"/>
                <a:ext cx="181380" cy="7105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04" extrusionOk="0">
                    <a:moveTo>
                      <a:pt x="1159" y="0"/>
                    </a:moveTo>
                    <a:cubicBezTo>
                      <a:pt x="845" y="262"/>
                      <a:pt x="446" y="413"/>
                      <a:pt x="36" y="413"/>
                    </a:cubicBezTo>
                    <a:cubicBezTo>
                      <a:pt x="24" y="413"/>
                      <a:pt x="13" y="413"/>
                      <a:pt x="1" y="413"/>
                    </a:cubicBezTo>
                    <a:lnTo>
                      <a:pt x="1" y="413"/>
                    </a:lnTo>
                    <a:cubicBezTo>
                      <a:pt x="261" y="607"/>
                      <a:pt x="572" y="704"/>
                      <a:pt x="883" y="704"/>
                    </a:cubicBezTo>
                    <a:cubicBezTo>
                      <a:pt x="1205" y="704"/>
                      <a:pt x="1527" y="601"/>
                      <a:pt x="1797" y="395"/>
                    </a:cubicBez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5934261" y="4691888"/>
                <a:ext cx="324506" cy="263844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614" extrusionOk="0">
                    <a:moveTo>
                      <a:pt x="1194" y="0"/>
                    </a:moveTo>
                    <a:lnTo>
                      <a:pt x="0" y="288"/>
                    </a:lnTo>
                    <a:cubicBezTo>
                      <a:pt x="503" y="898"/>
                      <a:pt x="961" y="1545"/>
                      <a:pt x="1383" y="2218"/>
                    </a:cubicBezTo>
                    <a:cubicBezTo>
                      <a:pt x="1556" y="2499"/>
                      <a:pt x="1785" y="2614"/>
                      <a:pt x="2023" y="2614"/>
                    </a:cubicBezTo>
                    <a:cubicBezTo>
                      <a:pt x="2553" y="2614"/>
                      <a:pt x="3125" y="2046"/>
                      <a:pt x="3206" y="1482"/>
                    </a:cubicBezTo>
                    <a:cubicBezTo>
                      <a:pt x="3215" y="1428"/>
                      <a:pt x="3206" y="1383"/>
                      <a:pt x="3197" y="1329"/>
                    </a:cubicBezTo>
                    <a:cubicBezTo>
                      <a:pt x="3152" y="1186"/>
                      <a:pt x="2963" y="1141"/>
                      <a:pt x="2811" y="1114"/>
                    </a:cubicBezTo>
                    <a:cubicBezTo>
                      <a:pt x="2137" y="1006"/>
                      <a:pt x="1455" y="638"/>
                      <a:pt x="1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5309780" y="4761634"/>
                <a:ext cx="191373" cy="32279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3198" extrusionOk="0">
                    <a:moveTo>
                      <a:pt x="1284" y="1"/>
                    </a:moveTo>
                    <a:cubicBezTo>
                      <a:pt x="728" y="701"/>
                      <a:pt x="306" y="1491"/>
                      <a:pt x="36" y="2335"/>
                    </a:cubicBezTo>
                    <a:cubicBezTo>
                      <a:pt x="9" y="2407"/>
                      <a:pt x="0" y="2488"/>
                      <a:pt x="9" y="2569"/>
                    </a:cubicBezTo>
                    <a:cubicBezTo>
                      <a:pt x="36" y="2703"/>
                      <a:pt x="162" y="2793"/>
                      <a:pt x="288" y="2856"/>
                    </a:cubicBezTo>
                    <a:cubicBezTo>
                      <a:pt x="719" y="3072"/>
                      <a:pt x="1195" y="3188"/>
                      <a:pt x="1680" y="3197"/>
                    </a:cubicBezTo>
                    <a:cubicBezTo>
                      <a:pt x="1823" y="2416"/>
                      <a:pt x="1895" y="1608"/>
                      <a:pt x="1895" y="809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5459361" y="4794236"/>
                <a:ext cx="214891" cy="334196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3311" extrusionOk="0">
                    <a:moveTo>
                      <a:pt x="1634" y="1"/>
                    </a:moveTo>
                    <a:lnTo>
                      <a:pt x="63" y="243"/>
                    </a:lnTo>
                    <a:cubicBezTo>
                      <a:pt x="18" y="800"/>
                      <a:pt x="0" y="1366"/>
                      <a:pt x="27" y="1922"/>
                    </a:cubicBezTo>
                    <a:cubicBezTo>
                      <a:pt x="54" y="2362"/>
                      <a:pt x="27" y="3090"/>
                      <a:pt x="530" y="3251"/>
                    </a:cubicBezTo>
                    <a:cubicBezTo>
                      <a:pt x="668" y="3293"/>
                      <a:pt x="808" y="3310"/>
                      <a:pt x="950" y="3310"/>
                    </a:cubicBezTo>
                    <a:cubicBezTo>
                      <a:pt x="1233" y="3310"/>
                      <a:pt x="1521" y="3242"/>
                      <a:pt x="1796" y="3171"/>
                    </a:cubicBezTo>
                    <a:cubicBezTo>
                      <a:pt x="1877" y="3162"/>
                      <a:pt x="1949" y="3126"/>
                      <a:pt x="2012" y="3081"/>
                    </a:cubicBezTo>
                    <a:cubicBezTo>
                      <a:pt x="2092" y="3000"/>
                      <a:pt x="2128" y="2874"/>
                      <a:pt x="2101" y="2758"/>
                    </a:cubicBezTo>
                    <a:cubicBezTo>
                      <a:pt x="2029" y="2362"/>
                      <a:pt x="1751" y="2039"/>
                      <a:pt x="1706" y="1617"/>
                    </a:cubicBezTo>
                    <a:cubicBezTo>
                      <a:pt x="1634" y="1078"/>
                      <a:pt x="1616" y="540"/>
                      <a:pt x="16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5903371" y="4726307"/>
                <a:ext cx="280196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394" extrusionOk="0">
                    <a:moveTo>
                      <a:pt x="1276" y="0"/>
                    </a:moveTo>
                    <a:lnTo>
                      <a:pt x="1" y="719"/>
                    </a:lnTo>
                    <a:cubicBezTo>
                      <a:pt x="82" y="1222"/>
                      <a:pt x="234" y="1716"/>
                      <a:pt x="450" y="2173"/>
                    </a:cubicBezTo>
                    <a:cubicBezTo>
                      <a:pt x="603" y="2497"/>
                      <a:pt x="764" y="2892"/>
                      <a:pt x="989" y="3170"/>
                    </a:cubicBezTo>
                    <a:cubicBezTo>
                      <a:pt x="1120" y="3331"/>
                      <a:pt x="1297" y="3393"/>
                      <a:pt x="1486" y="3393"/>
                    </a:cubicBezTo>
                    <a:cubicBezTo>
                      <a:pt x="1813" y="3393"/>
                      <a:pt x="2176" y="3205"/>
                      <a:pt x="2398" y="3018"/>
                    </a:cubicBezTo>
                    <a:cubicBezTo>
                      <a:pt x="2578" y="2865"/>
                      <a:pt x="2776" y="2640"/>
                      <a:pt x="2749" y="2389"/>
                    </a:cubicBezTo>
                    <a:cubicBezTo>
                      <a:pt x="2704" y="2075"/>
                      <a:pt x="2381" y="1940"/>
                      <a:pt x="2183" y="1733"/>
                    </a:cubicBezTo>
                    <a:cubicBezTo>
                      <a:pt x="1716" y="1258"/>
                      <a:pt x="1402" y="656"/>
                      <a:pt x="1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5572609" y="5049499"/>
                <a:ext cx="101642" cy="77518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68" extrusionOk="0">
                    <a:moveTo>
                      <a:pt x="813" y="1"/>
                    </a:moveTo>
                    <a:cubicBezTo>
                      <a:pt x="800" y="1"/>
                      <a:pt x="786" y="2"/>
                      <a:pt x="773" y="4"/>
                    </a:cubicBezTo>
                    <a:cubicBezTo>
                      <a:pt x="692" y="13"/>
                      <a:pt x="629" y="58"/>
                      <a:pt x="584" y="112"/>
                    </a:cubicBezTo>
                    <a:cubicBezTo>
                      <a:pt x="485" y="220"/>
                      <a:pt x="441" y="354"/>
                      <a:pt x="450" y="498"/>
                    </a:cubicBezTo>
                    <a:cubicBezTo>
                      <a:pt x="403" y="429"/>
                      <a:pt x="331" y="393"/>
                      <a:pt x="259" y="393"/>
                    </a:cubicBezTo>
                    <a:cubicBezTo>
                      <a:pt x="219" y="393"/>
                      <a:pt x="179" y="404"/>
                      <a:pt x="144" y="426"/>
                    </a:cubicBezTo>
                    <a:cubicBezTo>
                      <a:pt x="36" y="489"/>
                      <a:pt x="1" y="624"/>
                      <a:pt x="54" y="731"/>
                    </a:cubicBezTo>
                    <a:lnTo>
                      <a:pt x="27" y="767"/>
                    </a:lnTo>
                    <a:cubicBezTo>
                      <a:pt x="243" y="740"/>
                      <a:pt x="467" y="704"/>
                      <a:pt x="674" y="642"/>
                    </a:cubicBezTo>
                    <a:cubicBezTo>
                      <a:pt x="755" y="633"/>
                      <a:pt x="827" y="597"/>
                      <a:pt x="890" y="552"/>
                    </a:cubicBezTo>
                    <a:cubicBezTo>
                      <a:pt x="979" y="471"/>
                      <a:pt x="1006" y="345"/>
                      <a:pt x="979" y="229"/>
                    </a:cubicBezTo>
                    <a:cubicBezTo>
                      <a:pt x="970" y="157"/>
                      <a:pt x="952" y="94"/>
                      <a:pt x="925" y="31"/>
                    </a:cubicBezTo>
                    <a:cubicBezTo>
                      <a:pt x="892" y="11"/>
                      <a:pt x="853" y="1"/>
                      <a:pt x="8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5311593" y="4259889"/>
                <a:ext cx="917297" cy="655371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6493" extrusionOk="0">
                    <a:moveTo>
                      <a:pt x="4254" y="0"/>
                    </a:moveTo>
                    <a:cubicBezTo>
                      <a:pt x="3546" y="0"/>
                      <a:pt x="2846" y="198"/>
                      <a:pt x="2272" y="626"/>
                    </a:cubicBezTo>
                    <a:cubicBezTo>
                      <a:pt x="1518" y="1200"/>
                      <a:pt x="1069" y="2116"/>
                      <a:pt x="863" y="3032"/>
                    </a:cubicBezTo>
                    <a:cubicBezTo>
                      <a:pt x="746" y="3553"/>
                      <a:pt x="665" y="4065"/>
                      <a:pt x="539" y="4586"/>
                    </a:cubicBezTo>
                    <a:cubicBezTo>
                      <a:pt x="449" y="4981"/>
                      <a:pt x="270" y="5214"/>
                      <a:pt x="1" y="5483"/>
                    </a:cubicBezTo>
                    <a:cubicBezTo>
                      <a:pt x="198" y="5914"/>
                      <a:pt x="692" y="6103"/>
                      <a:pt x="1150" y="6211"/>
                    </a:cubicBezTo>
                    <a:cubicBezTo>
                      <a:pt x="1918" y="6398"/>
                      <a:pt x="2703" y="6492"/>
                      <a:pt x="3488" y="6492"/>
                    </a:cubicBezTo>
                    <a:cubicBezTo>
                      <a:pt x="3868" y="6492"/>
                      <a:pt x="4247" y="6470"/>
                      <a:pt x="4625" y="6426"/>
                    </a:cubicBezTo>
                    <a:cubicBezTo>
                      <a:pt x="5487" y="6345"/>
                      <a:pt x="6331" y="6094"/>
                      <a:pt x="7103" y="5699"/>
                    </a:cubicBezTo>
                    <a:cubicBezTo>
                      <a:pt x="7552" y="5466"/>
                      <a:pt x="7956" y="5169"/>
                      <a:pt x="8315" y="4810"/>
                    </a:cubicBezTo>
                    <a:cubicBezTo>
                      <a:pt x="8423" y="4702"/>
                      <a:pt x="9088" y="3733"/>
                      <a:pt x="8890" y="3679"/>
                    </a:cubicBezTo>
                    <a:cubicBezTo>
                      <a:pt x="8495" y="3553"/>
                      <a:pt x="8208" y="3194"/>
                      <a:pt x="8001" y="2853"/>
                    </a:cubicBezTo>
                    <a:cubicBezTo>
                      <a:pt x="7750" y="2404"/>
                      <a:pt x="7588" y="1901"/>
                      <a:pt x="7283" y="1470"/>
                    </a:cubicBezTo>
                    <a:cubicBezTo>
                      <a:pt x="6607" y="537"/>
                      <a:pt x="5420" y="0"/>
                      <a:pt x="4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6077483" y="4924744"/>
                <a:ext cx="106991" cy="13878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375" extrusionOk="0">
                    <a:moveTo>
                      <a:pt x="736" y="1"/>
                    </a:moveTo>
                    <a:cubicBezTo>
                      <a:pt x="682" y="37"/>
                      <a:pt x="647" y="91"/>
                      <a:pt x="620" y="154"/>
                    </a:cubicBezTo>
                    <a:cubicBezTo>
                      <a:pt x="575" y="297"/>
                      <a:pt x="593" y="450"/>
                      <a:pt x="682" y="585"/>
                    </a:cubicBezTo>
                    <a:cubicBezTo>
                      <a:pt x="611" y="585"/>
                      <a:pt x="557" y="522"/>
                      <a:pt x="485" y="513"/>
                    </a:cubicBezTo>
                    <a:cubicBezTo>
                      <a:pt x="386" y="513"/>
                      <a:pt x="323" y="629"/>
                      <a:pt x="323" y="719"/>
                    </a:cubicBezTo>
                    <a:cubicBezTo>
                      <a:pt x="332" y="818"/>
                      <a:pt x="341" y="917"/>
                      <a:pt x="332" y="1007"/>
                    </a:cubicBezTo>
                    <a:cubicBezTo>
                      <a:pt x="311" y="949"/>
                      <a:pt x="255" y="909"/>
                      <a:pt x="192" y="909"/>
                    </a:cubicBezTo>
                    <a:cubicBezTo>
                      <a:pt x="176" y="909"/>
                      <a:pt x="160" y="911"/>
                      <a:pt x="144" y="917"/>
                    </a:cubicBezTo>
                    <a:cubicBezTo>
                      <a:pt x="72" y="944"/>
                      <a:pt x="18" y="1016"/>
                      <a:pt x="9" y="1096"/>
                    </a:cubicBezTo>
                    <a:cubicBezTo>
                      <a:pt x="0" y="1177"/>
                      <a:pt x="18" y="1249"/>
                      <a:pt x="63" y="1321"/>
                    </a:cubicBezTo>
                    <a:lnTo>
                      <a:pt x="72" y="1375"/>
                    </a:lnTo>
                    <a:cubicBezTo>
                      <a:pt x="296" y="1303"/>
                      <a:pt x="503" y="1195"/>
                      <a:pt x="673" y="1043"/>
                    </a:cubicBezTo>
                    <a:cubicBezTo>
                      <a:pt x="862" y="899"/>
                      <a:pt x="1060" y="674"/>
                      <a:pt x="1024" y="423"/>
                    </a:cubicBezTo>
                    <a:cubicBezTo>
                      <a:pt x="988" y="252"/>
                      <a:pt x="880" y="100"/>
                      <a:pt x="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6080107" y="4200035"/>
                <a:ext cx="420697" cy="560189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5550" extrusionOk="0">
                    <a:moveTo>
                      <a:pt x="2184" y="0"/>
                    </a:moveTo>
                    <a:cubicBezTo>
                      <a:pt x="2132" y="0"/>
                      <a:pt x="2081" y="2"/>
                      <a:pt x="2030" y="6"/>
                    </a:cubicBezTo>
                    <a:cubicBezTo>
                      <a:pt x="935" y="87"/>
                      <a:pt x="378" y="1192"/>
                      <a:pt x="809" y="2170"/>
                    </a:cubicBezTo>
                    <a:cubicBezTo>
                      <a:pt x="998" y="2584"/>
                      <a:pt x="1213" y="3006"/>
                      <a:pt x="1312" y="3455"/>
                    </a:cubicBezTo>
                    <a:cubicBezTo>
                      <a:pt x="1375" y="3742"/>
                      <a:pt x="1339" y="4083"/>
                      <a:pt x="1105" y="4263"/>
                    </a:cubicBezTo>
                    <a:lnTo>
                      <a:pt x="1" y="5322"/>
                    </a:lnTo>
                    <a:cubicBezTo>
                      <a:pt x="221" y="5469"/>
                      <a:pt x="478" y="5549"/>
                      <a:pt x="746" y="5549"/>
                    </a:cubicBezTo>
                    <a:cubicBezTo>
                      <a:pt x="773" y="5549"/>
                      <a:pt x="800" y="5548"/>
                      <a:pt x="827" y="5547"/>
                    </a:cubicBezTo>
                    <a:cubicBezTo>
                      <a:pt x="1474" y="5538"/>
                      <a:pt x="2003" y="5376"/>
                      <a:pt x="2461" y="4909"/>
                    </a:cubicBezTo>
                    <a:cubicBezTo>
                      <a:pt x="2901" y="4460"/>
                      <a:pt x="3018" y="3886"/>
                      <a:pt x="3018" y="3293"/>
                    </a:cubicBezTo>
                    <a:cubicBezTo>
                      <a:pt x="3034" y="3295"/>
                      <a:pt x="3049" y="3295"/>
                      <a:pt x="3065" y="3295"/>
                    </a:cubicBezTo>
                    <a:cubicBezTo>
                      <a:pt x="3478" y="3295"/>
                      <a:pt x="3866" y="2733"/>
                      <a:pt x="3970" y="2395"/>
                    </a:cubicBezTo>
                    <a:cubicBezTo>
                      <a:pt x="4167" y="1757"/>
                      <a:pt x="4024" y="1075"/>
                      <a:pt x="3602" y="563"/>
                    </a:cubicBezTo>
                    <a:cubicBezTo>
                      <a:pt x="3268" y="197"/>
                      <a:pt x="2690" y="0"/>
                      <a:pt x="2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5297967" y="4602662"/>
                <a:ext cx="920931" cy="313504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3106" extrusionOk="0">
                    <a:moveTo>
                      <a:pt x="8863" y="1"/>
                    </a:moveTo>
                    <a:cubicBezTo>
                      <a:pt x="8632" y="1"/>
                      <a:pt x="8512" y="374"/>
                      <a:pt x="8405" y="534"/>
                    </a:cubicBezTo>
                    <a:cubicBezTo>
                      <a:pt x="8226" y="812"/>
                      <a:pt x="8001" y="1073"/>
                      <a:pt x="7741" y="1288"/>
                    </a:cubicBezTo>
                    <a:cubicBezTo>
                      <a:pt x="7229" y="1728"/>
                      <a:pt x="6628" y="2052"/>
                      <a:pt x="5981" y="2231"/>
                    </a:cubicBezTo>
                    <a:cubicBezTo>
                      <a:pt x="5306" y="2435"/>
                      <a:pt x="4606" y="2504"/>
                      <a:pt x="3901" y="2504"/>
                    </a:cubicBezTo>
                    <a:cubicBezTo>
                      <a:pt x="3424" y="2504"/>
                      <a:pt x="2945" y="2472"/>
                      <a:pt x="2470" y="2429"/>
                    </a:cubicBezTo>
                    <a:cubicBezTo>
                      <a:pt x="2030" y="2393"/>
                      <a:pt x="1590" y="2321"/>
                      <a:pt x="1168" y="2213"/>
                    </a:cubicBezTo>
                    <a:cubicBezTo>
                      <a:pt x="944" y="2159"/>
                      <a:pt x="737" y="2087"/>
                      <a:pt x="531" y="1989"/>
                    </a:cubicBezTo>
                    <a:cubicBezTo>
                      <a:pt x="432" y="1925"/>
                      <a:pt x="316" y="1795"/>
                      <a:pt x="192" y="1795"/>
                    </a:cubicBezTo>
                    <a:cubicBezTo>
                      <a:pt x="159" y="1795"/>
                      <a:pt x="125" y="1804"/>
                      <a:pt x="91" y="1827"/>
                    </a:cubicBezTo>
                    <a:cubicBezTo>
                      <a:pt x="28" y="1872"/>
                      <a:pt x="1" y="1944"/>
                      <a:pt x="10" y="2025"/>
                    </a:cubicBezTo>
                    <a:cubicBezTo>
                      <a:pt x="28" y="2096"/>
                      <a:pt x="64" y="2168"/>
                      <a:pt x="109" y="2222"/>
                    </a:cubicBezTo>
                    <a:cubicBezTo>
                      <a:pt x="414" y="2599"/>
                      <a:pt x="854" y="2716"/>
                      <a:pt x="1285" y="2824"/>
                    </a:cubicBezTo>
                    <a:cubicBezTo>
                      <a:pt x="2053" y="3011"/>
                      <a:pt x="2838" y="3105"/>
                      <a:pt x="3623" y="3105"/>
                    </a:cubicBezTo>
                    <a:cubicBezTo>
                      <a:pt x="4003" y="3105"/>
                      <a:pt x="4382" y="3083"/>
                      <a:pt x="4760" y="3039"/>
                    </a:cubicBezTo>
                    <a:cubicBezTo>
                      <a:pt x="5622" y="2949"/>
                      <a:pt x="6466" y="2707"/>
                      <a:pt x="7238" y="2303"/>
                    </a:cubicBezTo>
                    <a:cubicBezTo>
                      <a:pt x="7687" y="2070"/>
                      <a:pt x="8091" y="1773"/>
                      <a:pt x="8450" y="1414"/>
                    </a:cubicBezTo>
                    <a:cubicBezTo>
                      <a:pt x="8612" y="1252"/>
                      <a:pt x="9079" y="651"/>
                      <a:pt x="9106" y="283"/>
                    </a:cubicBezTo>
                    <a:cubicBezTo>
                      <a:pt x="9124" y="193"/>
                      <a:pt x="9079" y="94"/>
                      <a:pt x="8998" y="40"/>
                    </a:cubicBezTo>
                    <a:cubicBezTo>
                      <a:pt x="8949" y="13"/>
                      <a:pt x="8904" y="1"/>
                      <a:pt x="8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5429989" y="4516363"/>
                <a:ext cx="89227" cy="9528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44" extrusionOk="0">
                    <a:moveTo>
                      <a:pt x="414" y="0"/>
                    </a:moveTo>
                    <a:cubicBezTo>
                      <a:pt x="190" y="0"/>
                      <a:pt x="1" y="249"/>
                      <a:pt x="49" y="644"/>
                    </a:cubicBezTo>
                    <a:cubicBezTo>
                      <a:pt x="76" y="827"/>
                      <a:pt x="185" y="943"/>
                      <a:pt x="333" y="943"/>
                    </a:cubicBezTo>
                    <a:cubicBezTo>
                      <a:pt x="381" y="943"/>
                      <a:pt x="433" y="931"/>
                      <a:pt x="489" y="904"/>
                    </a:cubicBezTo>
                    <a:cubicBezTo>
                      <a:pt x="587" y="859"/>
                      <a:pt x="884" y="599"/>
                      <a:pt x="884" y="500"/>
                    </a:cubicBezTo>
                    <a:cubicBezTo>
                      <a:pt x="884" y="455"/>
                      <a:pt x="875" y="419"/>
                      <a:pt x="857" y="383"/>
                    </a:cubicBezTo>
                    <a:cubicBezTo>
                      <a:pt x="736" y="117"/>
                      <a:pt x="567" y="0"/>
                      <a:pt x="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5467435" y="4614674"/>
                <a:ext cx="221250" cy="18814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64" extrusionOk="0">
                    <a:moveTo>
                      <a:pt x="1146" y="0"/>
                    </a:moveTo>
                    <a:cubicBezTo>
                      <a:pt x="1130" y="0"/>
                      <a:pt x="1113" y="1"/>
                      <a:pt x="1096" y="2"/>
                    </a:cubicBezTo>
                    <a:cubicBezTo>
                      <a:pt x="1007" y="11"/>
                      <a:pt x="917" y="38"/>
                      <a:pt x="836" y="83"/>
                    </a:cubicBezTo>
                    <a:cubicBezTo>
                      <a:pt x="432" y="289"/>
                      <a:pt x="1" y="828"/>
                      <a:pt x="297" y="1295"/>
                    </a:cubicBezTo>
                    <a:cubicBezTo>
                      <a:pt x="441" y="1520"/>
                      <a:pt x="710" y="1627"/>
                      <a:pt x="962" y="1708"/>
                    </a:cubicBezTo>
                    <a:lnTo>
                      <a:pt x="1150" y="1771"/>
                    </a:lnTo>
                    <a:cubicBezTo>
                      <a:pt x="1289" y="1815"/>
                      <a:pt x="1441" y="1864"/>
                      <a:pt x="1591" y="1864"/>
                    </a:cubicBezTo>
                    <a:cubicBezTo>
                      <a:pt x="1655" y="1864"/>
                      <a:pt x="1718" y="1855"/>
                      <a:pt x="1779" y="1834"/>
                    </a:cubicBezTo>
                    <a:cubicBezTo>
                      <a:pt x="2030" y="1753"/>
                      <a:pt x="2174" y="1466"/>
                      <a:pt x="2183" y="1196"/>
                    </a:cubicBezTo>
                    <a:cubicBezTo>
                      <a:pt x="2192" y="708"/>
                      <a:pt x="1693" y="0"/>
                      <a:pt x="1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5690399" y="4438038"/>
                <a:ext cx="187739" cy="18249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08" extrusionOk="0">
                    <a:moveTo>
                      <a:pt x="967" y="1"/>
                    </a:moveTo>
                    <a:cubicBezTo>
                      <a:pt x="572" y="1"/>
                      <a:pt x="222" y="241"/>
                      <a:pt x="64" y="603"/>
                    </a:cubicBezTo>
                    <a:cubicBezTo>
                      <a:pt x="1" y="791"/>
                      <a:pt x="10" y="998"/>
                      <a:pt x="82" y="1186"/>
                    </a:cubicBezTo>
                    <a:cubicBezTo>
                      <a:pt x="162" y="1366"/>
                      <a:pt x="261" y="1536"/>
                      <a:pt x="396" y="1680"/>
                    </a:cubicBezTo>
                    <a:cubicBezTo>
                      <a:pt x="423" y="1716"/>
                      <a:pt x="459" y="1752"/>
                      <a:pt x="495" y="1770"/>
                    </a:cubicBezTo>
                    <a:cubicBezTo>
                      <a:pt x="558" y="1797"/>
                      <a:pt x="611" y="1806"/>
                      <a:pt x="674" y="1806"/>
                    </a:cubicBezTo>
                    <a:cubicBezTo>
                      <a:pt x="698" y="1807"/>
                      <a:pt x="721" y="1808"/>
                      <a:pt x="745" y="1808"/>
                    </a:cubicBezTo>
                    <a:cubicBezTo>
                      <a:pt x="908" y="1808"/>
                      <a:pt x="1064" y="1780"/>
                      <a:pt x="1213" y="1725"/>
                    </a:cubicBezTo>
                    <a:cubicBezTo>
                      <a:pt x="1518" y="1599"/>
                      <a:pt x="1689" y="1276"/>
                      <a:pt x="1806" y="971"/>
                    </a:cubicBezTo>
                    <a:cubicBezTo>
                      <a:pt x="1842" y="899"/>
                      <a:pt x="1860" y="818"/>
                      <a:pt x="1860" y="728"/>
                    </a:cubicBezTo>
                    <a:cubicBezTo>
                      <a:pt x="1824" y="432"/>
                      <a:pt x="1276" y="10"/>
                      <a:pt x="989" y="1"/>
                    </a:cubicBezTo>
                    <a:cubicBezTo>
                      <a:pt x="981" y="1"/>
                      <a:pt x="974" y="1"/>
                      <a:pt x="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5988660" y="4365568"/>
                <a:ext cx="117892" cy="16957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680" extrusionOk="0">
                    <a:moveTo>
                      <a:pt x="207" y="1"/>
                    </a:moveTo>
                    <a:cubicBezTo>
                      <a:pt x="162" y="37"/>
                      <a:pt x="126" y="73"/>
                      <a:pt x="99" y="117"/>
                    </a:cubicBezTo>
                    <a:cubicBezTo>
                      <a:pt x="18" y="288"/>
                      <a:pt x="0" y="468"/>
                      <a:pt x="27" y="647"/>
                    </a:cubicBezTo>
                    <a:cubicBezTo>
                      <a:pt x="27" y="773"/>
                      <a:pt x="45" y="890"/>
                      <a:pt x="72" y="1006"/>
                    </a:cubicBezTo>
                    <a:cubicBezTo>
                      <a:pt x="117" y="1177"/>
                      <a:pt x="216" y="1330"/>
                      <a:pt x="350" y="1455"/>
                    </a:cubicBezTo>
                    <a:cubicBezTo>
                      <a:pt x="485" y="1590"/>
                      <a:pt x="682" y="1671"/>
                      <a:pt x="880" y="1680"/>
                    </a:cubicBezTo>
                    <a:cubicBezTo>
                      <a:pt x="988" y="1671"/>
                      <a:pt x="1087" y="1635"/>
                      <a:pt x="1167" y="1563"/>
                    </a:cubicBezTo>
                    <a:cubicBezTo>
                      <a:pt x="979" y="1177"/>
                      <a:pt x="835" y="782"/>
                      <a:pt x="575" y="423"/>
                    </a:cubicBezTo>
                    <a:cubicBezTo>
                      <a:pt x="467" y="270"/>
                      <a:pt x="341" y="126"/>
                      <a:pt x="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5791939" y="4264129"/>
                <a:ext cx="152412" cy="95081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42" extrusionOk="0">
                    <a:moveTo>
                      <a:pt x="81" y="0"/>
                    </a:moveTo>
                    <a:cubicBezTo>
                      <a:pt x="72" y="18"/>
                      <a:pt x="54" y="45"/>
                      <a:pt x="45" y="72"/>
                    </a:cubicBezTo>
                    <a:cubicBezTo>
                      <a:pt x="1" y="198"/>
                      <a:pt x="1" y="341"/>
                      <a:pt x="45" y="476"/>
                    </a:cubicBezTo>
                    <a:cubicBezTo>
                      <a:pt x="135" y="620"/>
                      <a:pt x="261" y="736"/>
                      <a:pt x="423" y="799"/>
                    </a:cubicBezTo>
                    <a:cubicBezTo>
                      <a:pt x="543" y="870"/>
                      <a:pt x="681" y="941"/>
                      <a:pt x="822" y="941"/>
                    </a:cubicBezTo>
                    <a:cubicBezTo>
                      <a:pt x="859" y="941"/>
                      <a:pt x="897" y="936"/>
                      <a:pt x="934" y="925"/>
                    </a:cubicBezTo>
                    <a:cubicBezTo>
                      <a:pt x="1006" y="907"/>
                      <a:pt x="1078" y="862"/>
                      <a:pt x="1141" y="817"/>
                    </a:cubicBezTo>
                    <a:cubicBezTo>
                      <a:pt x="1276" y="736"/>
                      <a:pt x="1401" y="638"/>
                      <a:pt x="1500" y="521"/>
                    </a:cubicBezTo>
                    <a:lnTo>
                      <a:pt x="1509" y="512"/>
                    </a:lnTo>
                    <a:cubicBezTo>
                      <a:pt x="1069" y="242"/>
                      <a:pt x="584" y="72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5448460" y="4269478"/>
                <a:ext cx="239317" cy="20742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055" extrusionOk="0">
                    <a:moveTo>
                      <a:pt x="2084" y="1"/>
                    </a:moveTo>
                    <a:cubicBezTo>
                      <a:pt x="1662" y="100"/>
                      <a:pt x="1266" y="279"/>
                      <a:pt x="925" y="540"/>
                    </a:cubicBezTo>
                    <a:cubicBezTo>
                      <a:pt x="539" y="836"/>
                      <a:pt x="225" y="1204"/>
                      <a:pt x="0" y="1635"/>
                    </a:cubicBezTo>
                    <a:cubicBezTo>
                      <a:pt x="144" y="1824"/>
                      <a:pt x="360" y="1967"/>
                      <a:pt x="593" y="2030"/>
                    </a:cubicBezTo>
                    <a:cubicBezTo>
                      <a:pt x="682" y="2047"/>
                      <a:pt x="772" y="2055"/>
                      <a:pt x="862" y="2055"/>
                    </a:cubicBezTo>
                    <a:cubicBezTo>
                      <a:pt x="1017" y="2055"/>
                      <a:pt x="1173" y="2031"/>
                      <a:pt x="1320" y="1985"/>
                    </a:cubicBezTo>
                    <a:cubicBezTo>
                      <a:pt x="1500" y="1940"/>
                      <a:pt x="1671" y="1869"/>
                      <a:pt x="1823" y="1779"/>
                    </a:cubicBezTo>
                    <a:cubicBezTo>
                      <a:pt x="2128" y="1572"/>
                      <a:pt x="2326" y="1231"/>
                      <a:pt x="2353" y="863"/>
                    </a:cubicBezTo>
                    <a:cubicBezTo>
                      <a:pt x="2371" y="549"/>
                      <a:pt x="2272" y="243"/>
                      <a:pt x="2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5906096" y="4526962"/>
                <a:ext cx="137877" cy="13242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12" extrusionOk="0">
                    <a:moveTo>
                      <a:pt x="612" y="0"/>
                    </a:moveTo>
                    <a:cubicBezTo>
                      <a:pt x="576" y="0"/>
                      <a:pt x="531" y="18"/>
                      <a:pt x="504" y="36"/>
                    </a:cubicBezTo>
                    <a:cubicBezTo>
                      <a:pt x="207" y="189"/>
                      <a:pt x="1" y="404"/>
                      <a:pt x="55" y="754"/>
                    </a:cubicBezTo>
                    <a:cubicBezTo>
                      <a:pt x="90" y="1072"/>
                      <a:pt x="359" y="1311"/>
                      <a:pt x="675" y="1311"/>
                    </a:cubicBezTo>
                    <a:cubicBezTo>
                      <a:pt x="681" y="1311"/>
                      <a:pt x="687" y="1311"/>
                      <a:pt x="692" y="1311"/>
                    </a:cubicBezTo>
                    <a:cubicBezTo>
                      <a:pt x="998" y="1293"/>
                      <a:pt x="1366" y="1024"/>
                      <a:pt x="1312" y="709"/>
                    </a:cubicBezTo>
                    <a:cubicBezTo>
                      <a:pt x="1258" y="413"/>
                      <a:pt x="953" y="144"/>
                      <a:pt x="701" y="27"/>
                    </a:cubicBezTo>
                    <a:cubicBezTo>
                      <a:pt x="674" y="9"/>
                      <a:pt x="647" y="0"/>
                      <a:pt x="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5791939" y="4681492"/>
                <a:ext cx="116984" cy="12445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233" extrusionOk="0">
                    <a:moveTo>
                      <a:pt x="572" y="1"/>
                    </a:moveTo>
                    <a:cubicBezTo>
                      <a:pt x="558" y="1"/>
                      <a:pt x="544" y="2"/>
                      <a:pt x="530" y="4"/>
                    </a:cubicBezTo>
                    <a:cubicBezTo>
                      <a:pt x="387" y="22"/>
                      <a:pt x="189" y="283"/>
                      <a:pt x="117" y="391"/>
                    </a:cubicBezTo>
                    <a:cubicBezTo>
                      <a:pt x="10" y="552"/>
                      <a:pt x="1" y="759"/>
                      <a:pt x="81" y="938"/>
                    </a:cubicBezTo>
                    <a:cubicBezTo>
                      <a:pt x="199" y="1126"/>
                      <a:pt x="399" y="1232"/>
                      <a:pt x="615" y="1232"/>
                    </a:cubicBezTo>
                    <a:cubicBezTo>
                      <a:pt x="646" y="1232"/>
                      <a:pt x="678" y="1230"/>
                      <a:pt x="710" y="1226"/>
                    </a:cubicBezTo>
                    <a:cubicBezTo>
                      <a:pt x="746" y="1226"/>
                      <a:pt x="791" y="1208"/>
                      <a:pt x="818" y="1190"/>
                    </a:cubicBezTo>
                    <a:cubicBezTo>
                      <a:pt x="863" y="1163"/>
                      <a:pt x="889" y="1118"/>
                      <a:pt x="907" y="1073"/>
                    </a:cubicBezTo>
                    <a:cubicBezTo>
                      <a:pt x="1015" y="884"/>
                      <a:pt x="1159" y="588"/>
                      <a:pt x="1078" y="355"/>
                    </a:cubicBezTo>
                    <a:cubicBezTo>
                      <a:pt x="1012" y="197"/>
                      <a:pt x="753" y="1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2693" name="Google Shape;2693;p41"/>
              <p:cNvGrpSpPr/>
              <p:nvPr/>
            </p:nvGrpSpPr>
            <p:grpSpPr>
              <a:xfrm>
                <a:off x="6253209" y="4282095"/>
                <a:ext cx="198639" cy="263338"/>
                <a:chOff x="6253209" y="4282095"/>
                <a:chExt cx="198639" cy="263338"/>
              </a:xfrm>
            </p:grpSpPr>
            <p:sp>
              <p:nvSpPr>
                <p:cNvPr id="2694" name="Google Shape;2694;p41"/>
                <p:cNvSpPr/>
                <p:nvPr/>
              </p:nvSpPr>
              <p:spPr>
                <a:xfrm>
                  <a:off x="6339407" y="4345583"/>
                  <a:ext cx="20793" cy="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89" extrusionOk="0">
                      <a:moveTo>
                        <a:pt x="97" y="1"/>
                      </a:moveTo>
                      <a:cubicBezTo>
                        <a:pt x="94" y="1"/>
                        <a:pt x="92" y="1"/>
                        <a:pt x="90" y="1"/>
                      </a:cubicBezTo>
                      <a:cubicBezTo>
                        <a:pt x="0" y="10"/>
                        <a:pt x="36" y="181"/>
                        <a:pt x="54" y="226"/>
                      </a:cubicBezTo>
                      <a:cubicBezTo>
                        <a:pt x="54" y="253"/>
                        <a:pt x="72" y="288"/>
                        <a:pt x="99" y="288"/>
                      </a:cubicBezTo>
                      <a:cubicBezTo>
                        <a:pt x="117" y="280"/>
                        <a:pt x="126" y="280"/>
                        <a:pt x="135" y="271"/>
                      </a:cubicBezTo>
                      <a:cubicBezTo>
                        <a:pt x="179" y="218"/>
                        <a:pt x="205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695" name="Google Shape;2695;p41"/>
                <p:cNvSpPr/>
                <p:nvPr/>
              </p:nvSpPr>
              <p:spPr>
                <a:xfrm>
                  <a:off x="6363833" y="4338214"/>
                  <a:ext cx="21600" cy="2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222" extrusionOk="0">
                      <a:moveTo>
                        <a:pt x="45" y="0"/>
                      </a:moveTo>
                      <a:cubicBezTo>
                        <a:pt x="17" y="0"/>
                        <a:pt x="1" y="21"/>
                        <a:pt x="18" y="74"/>
                      </a:cubicBezTo>
                      <a:cubicBezTo>
                        <a:pt x="39" y="115"/>
                        <a:pt x="110" y="222"/>
                        <a:pt x="156" y="222"/>
                      </a:cubicBezTo>
                      <a:cubicBezTo>
                        <a:pt x="170" y="222"/>
                        <a:pt x="182" y="211"/>
                        <a:pt x="189" y="182"/>
                      </a:cubicBezTo>
                      <a:cubicBezTo>
                        <a:pt x="213" y="91"/>
                        <a:pt x="103" y="0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696" name="Google Shape;2696;p41"/>
                <p:cNvSpPr/>
                <p:nvPr/>
              </p:nvSpPr>
              <p:spPr>
                <a:xfrm>
                  <a:off x="6358383" y="4365467"/>
                  <a:ext cx="45421" cy="34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40" extrusionOk="0">
                      <a:moveTo>
                        <a:pt x="403" y="0"/>
                      </a:moveTo>
                      <a:cubicBezTo>
                        <a:pt x="400" y="0"/>
                        <a:pt x="398" y="1"/>
                        <a:pt x="396" y="2"/>
                      </a:cubicBezTo>
                      <a:cubicBezTo>
                        <a:pt x="387" y="2"/>
                        <a:pt x="387" y="38"/>
                        <a:pt x="369" y="83"/>
                      </a:cubicBezTo>
                      <a:cubicBezTo>
                        <a:pt x="340" y="177"/>
                        <a:pt x="258" y="236"/>
                        <a:pt x="165" y="236"/>
                      </a:cubicBezTo>
                      <a:cubicBezTo>
                        <a:pt x="144" y="236"/>
                        <a:pt x="122" y="233"/>
                        <a:pt x="99" y="226"/>
                      </a:cubicBezTo>
                      <a:cubicBezTo>
                        <a:pt x="63" y="212"/>
                        <a:pt x="38" y="197"/>
                        <a:pt x="25" y="197"/>
                      </a:cubicBezTo>
                      <a:cubicBezTo>
                        <a:pt x="22" y="197"/>
                        <a:pt x="20" y="198"/>
                        <a:pt x="19" y="199"/>
                      </a:cubicBezTo>
                      <a:cubicBezTo>
                        <a:pt x="1" y="217"/>
                        <a:pt x="19" y="253"/>
                        <a:pt x="63" y="298"/>
                      </a:cubicBezTo>
                      <a:cubicBezTo>
                        <a:pt x="106" y="326"/>
                        <a:pt x="152" y="339"/>
                        <a:pt x="198" y="339"/>
                      </a:cubicBezTo>
                      <a:cubicBezTo>
                        <a:pt x="327" y="339"/>
                        <a:pt x="450" y="237"/>
                        <a:pt x="450" y="91"/>
                      </a:cubicBezTo>
                      <a:cubicBezTo>
                        <a:pt x="442" y="28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697" name="Google Shape;2697;p41"/>
                <p:cNvSpPr/>
                <p:nvPr/>
              </p:nvSpPr>
              <p:spPr>
                <a:xfrm>
                  <a:off x="6253209" y="4339325"/>
                  <a:ext cx="84483" cy="7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729" extrusionOk="0">
                      <a:moveTo>
                        <a:pt x="367" y="0"/>
                      </a:moveTo>
                      <a:cubicBezTo>
                        <a:pt x="323" y="0"/>
                        <a:pt x="279" y="12"/>
                        <a:pt x="243" y="36"/>
                      </a:cubicBezTo>
                      <a:cubicBezTo>
                        <a:pt x="154" y="90"/>
                        <a:pt x="82" y="180"/>
                        <a:pt x="46" y="279"/>
                      </a:cubicBezTo>
                      <a:cubicBezTo>
                        <a:pt x="10" y="359"/>
                        <a:pt x="1" y="440"/>
                        <a:pt x="10" y="521"/>
                      </a:cubicBezTo>
                      <a:cubicBezTo>
                        <a:pt x="27" y="664"/>
                        <a:pt x="83" y="728"/>
                        <a:pt x="97" y="728"/>
                      </a:cubicBezTo>
                      <a:cubicBezTo>
                        <a:pt x="98" y="728"/>
                        <a:pt x="99" y="728"/>
                        <a:pt x="100" y="728"/>
                      </a:cubicBezTo>
                      <a:cubicBezTo>
                        <a:pt x="109" y="728"/>
                        <a:pt x="82" y="647"/>
                        <a:pt x="91" y="521"/>
                      </a:cubicBezTo>
                      <a:cubicBezTo>
                        <a:pt x="91" y="449"/>
                        <a:pt x="109" y="377"/>
                        <a:pt x="145" y="315"/>
                      </a:cubicBezTo>
                      <a:cubicBezTo>
                        <a:pt x="172" y="243"/>
                        <a:pt x="234" y="180"/>
                        <a:pt x="297" y="135"/>
                      </a:cubicBezTo>
                      <a:cubicBezTo>
                        <a:pt x="320" y="118"/>
                        <a:pt x="339" y="112"/>
                        <a:pt x="359" y="112"/>
                      </a:cubicBezTo>
                      <a:cubicBezTo>
                        <a:pt x="371" y="112"/>
                        <a:pt x="383" y="114"/>
                        <a:pt x="396" y="117"/>
                      </a:cubicBezTo>
                      <a:cubicBezTo>
                        <a:pt x="432" y="126"/>
                        <a:pt x="468" y="153"/>
                        <a:pt x="504" y="171"/>
                      </a:cubicBezTo>
                      <a:cubicBezTo>
                        <a:pt x="558" y="216"/>
                        <a:pt x="621" y="270"/>
                        <a:pt x="674" y="315"/>
                      </a:cubicBezTo>
                      <a:cubicBezTo>
                        <a:pt x="759" y="407"/>
                        <a:pt x="803" y="468"/>
                        <a:pt x="816" y="468"/>
                      </a:cubicBezTo>
                      <a:cubicBezTo>
                        <a:pt x="817" y="468"/>
                        <a:pt x="818" y="468"/>
                        <a:pt x="818" y="467"/>
                      </a:cubicBezTo>
                      <a:cubicBezTo>
                        <a:pt x="836" y="467"/>
                        <a:pt x="809" y="377"/>
                        <a:pt x="728" y="270"/>
                      </a:cubicBezTo>
                      <a:cubicBezTo>
                        <a:pt x="683" y="198"/>
                        <a:pt x="630" y="144"/>
                        <a:pt x="567" y="90"/>
                      </a:cubicBezTo>
                      <a:cubicBezTo>
                        <a:pt x="522" y="54"/>
                        <a:pt x="477" y="27"/>
                        <a:pt x="432" y="9"/>
                      </a:cubicBezTo>
                      <a:cubicBezTo>
                        <a:pt x="411" y="3"/>
                        <a:pt x="389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698" name="Google Shape;2698;p41"/>
                <p:cNvSpPr/>
                <p:nvPr/>
              </p:nvSpPr>
              <p:spPr>
                <a:xfrm>
                  <a:off x="6389168" y="4282095"/>
                  <a:ext cx="62681" cy="71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13" extrusionOk="0">
                      <a:moveTo>
                        <a:pt x="291" y="0"/>
                      </a:moveTo>
                      <a:cubicBezTo>
                        <a:pt x="202" y="0"/>
                        <a:pt x="122" y="45"/>
                        <a:pt x="73" y="127"/>
                      </a:cubicBezTo>
                      <a:cubicBezTo>
                        <a:pt x="19" y="199"/>
                        <a:pt x="1" y="298"/>
                        <a:pt x="19" y="388"/>
                      </a:cubicBezTo>
                      <a:cubicBezTo>
                        <a:pt x="28" y="451"/>
                        <a:pt x="55" y="522"/>
                        <a:pt x="91" y="576"/>
                      </a:cubicBezTo>
                      <a:cubicBezTo>
                        <a:pt x="148" y="667"/>
                        <a:pt x="191" y="712"/>
                        <a:pt x="211" y="712"/>
                      </a:cubicBezTo>
                      <a:cubicBezTo>
                        <a:pt x="213" y="712"/>
                        <a:pt x="215" y="712"/>
                        <a:pt x="216" y="711"/>
                      </a:cubicBezTo>
                      <a:cubicBezTo>
                        <a:pt x="225" y="711"/>
                        <a:pt x="198" y="639"/>
                        <a:pt x="163" y="540"/>
                      </a:cubicBezTo>
                      <a:cubicBezTo>
                        <a:pt x="109" y="433"/>
                        <a:pt x="109" y="298"/>
                        <a:pt x="163" y="190"/>
                      </a:cubicBezTo>
                      <a:cubicBezTo>
                        <a:pt x="189" y="136"/>
                        <a:pt x="252" y="109"/>
                        <a:pt x="306" y="109"/>
                      </a:cubicBezTo>
                      <a:cubicBezTo>
                        <a:pt x="360" y="109"/>
                        <a:pt x="414" y="127"/>
                        <a:pt x="459" y="154"/>
                      </a:cubicBezTo>
                      <a:cubicBezTo>
                        <a:pt x="541" y="212"/>
                        <a:pt x="585" y="254"/>
                        <a:pt x="606" y="254"/>
                      </a:cubicBezTo>
                      <a:cubicBezTo>
                        <a:pt x="608" y="254"/>
                        <a:pt x="610" y="254"/>
                        <a:pt x="611" y="253"/>
                      </a:cubicBezTo>
                      <a:cubicBezTo>
                        <a:pt x="620" y="244"/>
                        <a:pt x="602" y="172"/>
                        <a:pt x="513" y="91"/>
                      </a:cubicBezTo>
                      <a:cubicBezTo>
                        <a:pt x="459" y="46"/>
                        <a:pt x="387" y="11"/>
                        <a:pt x="315" y="2"/>
                      </a:cubicBezTo>
                      <a:cubicBezTo>
                        <a:pt x="307" y="1"/>
                        <a:pt x="299" y="0"/>
                        <a:pt x="2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699" name="Google Shape;2699;p41"/>
                <p:cNvSpPr/>
                <p:nvPr/>
              </p:nvSpPr>
              <p:spPr>
                <a:xfrm>
                  <a:off x="6313063" y="4522823"/>
                  <a:ext cx="91649" cy="2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224" extrusionOk="0">
                      <a:moveTo>
                        <a:pt x="32" y="1"/>
                      </a:moveTo>
                      <a:cubicBezTo>
                        <a:pt x="26" y="1"/>
                        <a:pt x="22" y="2"/>
                        <a:pt x="19" y="5"/>
                      </a:cubicBezTo>
                      <a:cubicBezTo>
                        <a:pt x="1" y="32"/>
                        <a:pt x="46" y="59"/>
                        <a:pt x="117" y="113"/>
                      </a:cubicBezTo>
                      <a:cubicBezTo>
                        <a:pt x="233" y="188"/>
                        <a:pt x="362" y="224"/>
                        <a:pt x="491" y="224"/>
                      </a:cubicBezTo>
                      <a:cubicBezTo>
                        <a:pt x="593" y="224"/>
                        <a:pt x="696" y="201"/>
                        <a:pt x="791" y="158"/>
                      </a:cubicBezTo>
                      <a:cubicBezTo>
                        <a:pt x="863" y="113"/>
                        <a:pt x="908" y="68"/>
                        <a:pt x="899" y="59"/>
                      </a:cubicBezTo>
                      <a:cubicBezTo>
                        <a:pt x="896" y="53"/>
                        <a:pt x="889" y="51"/>
                        <a:pt x="878" y="51"/>
                      </a:cubicBezTo>
                      <a:cubicBezTo>
                        <a:pt x="826" y="51"/>
                        <a:pt x="686" y="106"/>
                        <a:pt x="510" y="106"/>
                      </a:cubicBezTo>
                      <a:cubicBezTo>
                        <a:pt x="490" y="106"/>
                        <a:pt x="470" y="105"/>
                        <a:pt x="450" y="104"/>
                      </a:cubicBezTo>
                      <a:cubicBezTo>
                        <a:pt x="234" y="88"/>
                        <a:pt x="82" y="1"/>
                        <a:pt x="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  <p:sp>
            <p:nvSpPr>
              <p:cNvPr id="2700" name="Google Shape;2700;p41"/>
              <p:cNvSpPr/>
              <p:nvPr/>
            </p:nvSpPr>
            <p:spPr>
              <a:xfrm>
                <a:off x="6057498" y="4067407"/>
                <a:ext cx="247493" cy="275653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2731" extrusionOk="0">
                    <a:moveTo>
                      <a:pt x="0" y="1"/>
                    </a:moveTo>
                    <a:cubicBezTo>
                      <a:pt x="27" y="108"/>
                      <a:pt x="54" y="207"/>
                      <a:pt x="90" y="297"/>
                    </a:cubicBezTo>
                    <a:cubicBezTo>
                      <a:pt x="126" y="414"/>
                      <a:pt x="162" y="539"/>
                      <a:pt x="198" y="647"/>
                    </a:cubicBezTo>
                    <a:cubicBezTo>
                      <a:pt x="261" y="880"/>
                      <a:pt x="333" y="1114"/>
                      <a:pt x="405" y="1347"/>
                    </a:cubicBezTo>
                    <a:cubicBezTo>
                      <a:pt x="548" y="1796"/>
                      <a:pt x="692" y="2245"/>
                      <a:pt x="827" y="2694"/>
                    </a:cubicBezTo>
                    <a:cubicBezTo>
                      <a:pt x="833" y="2719"/>
                      <a:pt x="855" y="2730"/>
                      <a:pt x="888" y="2730"/>
                    </a:cubicBezTo>
                    <a:cubicBezTo>
                      <a:pt x="1112" y="2730"/>
                      <a:pt x="1859" y="2209"/>
                      <a:pt x="1922" y="2147"/>
                    </a:cubicBezTo>
                    <a:cubicBezTo>
                      <a:pt x="2173" y="1922"/>
                      <a:pt x="2362" y="1626"/>
                      <a:pt x="2452" y="1303"/>
                    </a:cubicBezTo>
                    <a:lnTo>
                      <a:pt x="2443" y="1294"/>
                    </a:lnTo>
                    <a:cubicBezTo>
                      <a:pt x="1850" y="970"/>
                      <a:pt x="1249" y="665"/>
                      <a:pt x="656" y="333"/>
                    </a:cubicBezTo>
                    <a:cubicBezTo>
                      <a:pt x="575" y="288"/>
                      <a:pt x="503" y="234"/>
                      <a:pt x="405" y="180"/>
                    </a:cubicBezTo>
                    <a:cubicBezTo>
                      <a:pt x="306" y="135"/>
                      <a:pt x="198" y="99"/>
                      <a:pt x="99" y="45"/>
                    </a:cubicBezTo>
                    <a:cubicBezTo>
                      <a:pt x="72" y="27"/>
                      <a:pt x="36" y="1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6167112" y="4167131"/>
                <a:ext cx="106184" cy="17047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689" extrusionOk="0">
                    <a:moveTo>
                      <a:pt x="791" y="0"/>
                    </a:moveTo>
                    <a:cubicBezTo>
                      <a:pt x="612" y="593"/>
                      <a:pt x="378" y="1212"/>
                      <a:pt x="1" y="1688"/>
                    </a:cubicBezTo>
                    <a:cubicBezTo>
                      <a:pt x="190" y="1599"/>
                      <a:pt x="378" y="1491"/>
                      <a:pt x="558" y="1365"/>
                    </a:cubicBezTo>
                    <a:cubicBezTo>
                      <a:pt x="764" y="970"/>
                      <a:pt x="926" y="566"/>
                      <a:pt x="1052" y="135"/>
                    </a:cubicBezTo>
                    <a:lnTo>
                      <a:pt x="7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6119168" y="4134428"/>
                <a:ext cx="91548" cy="17058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690" extrusionOk="0">
                    <a:moveTo>
                      <a:pt x="647" y="1"/>
                    </a:moveTo>
                    <a:cubicBezTo>
                      <a:pt x="494" y="468"/>
                      <a:pt x="269" y="917"/>
                      <a:pt x="0" y="1330"/>
                    </a:cubicBezTo>
                    <a:cubicBezTo>
                      <a:pt x="36" y="1447"/>
                      <a:pt x="72" y="1563"/>
                      <a:pt x="117" y="1689"/>
                    </a:cubicBezTo>
                    <a:cubicBezTo>
                      <a:pt x="449" y="1213"/>
                      <a:pt x="718" y="683"/>
                      <a:pt x="907" y="136"/>
                    </a:cubicBezTo>
                    <a:lnTo>
                      <a:pt x="6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6094641" y="4105460"/>
                <a:ext cx="63589" cy="12334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22" extrusionOk="0">
                    <a:moveTo>
                      <a:pt x="378" y="1"/>
                    </a:moveTo>
                    <a:cubicBezTo>
                      <a:pt x="270" y="288"/>
                      <a:pt x="144" y="575"/>
                      <a:pt x="1" y="845"/>
                    </a:cubicBezTo>
                    <a:cubicBezTo>
                      <a:pt x="19" y="881"/>
                      <a:pt x="28" y="926"/>
                      <a:pt x="46" y="970"/>
                    </a:cubicBezTo>
                    <a:cubicBezTo>
                      <a:pt x="72" y="1051"/>
                      <a:pt x="99" y="1132"/>
                      <a:pt x="126" y="1222"/>
                    </a:cubicBezTo>
                    <a:cubicBezTo>
                      <a:pt x="324" y="881"/>
                      <a:pt x="494" y="521"/>
                      <a:pt x="629" y="144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6067490" y="4076492"/>
                <a:ext cx="36337" cy="6621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56" extrusionOk="0">
                    <a:moveTo>
                      <a:pt x="99" y="0"/>
                    </a:moveTo>
                    <a:cubicBezTo>
                      <a:pt x="63" y="81"/>
                      <a:pt x="36" y="153"/>
                      <a:pt x="0" y="225"/>
                    </a:cubicBezTo>
                    <a:cubicBezTo>
                      <a:pt x="36" y="342"/>
                      <a:pt x="63" y="449"/>
                      <a:pt x="99" y="566"/>
                    </a:cubicBezTo>
                    <a:lnTo>
                      <a:pt x="126" y="656"/>
                    </a:lnTo>
                    <a:cubicBezTo>
                      <a:pt x="207" y="485"/>
                      <a:pt x="288" y="306"/>
                      <a:pt x="359" y="126"/>
                    </a:cubicBezTo>
                    <a:cubicBezTo>
                      <a:pt x="341" y="108"/>
                      <a:pt x="323" y="99"/>
                      <a:pt x="315" y="99"/>
                    </a:cubicBezTo>
                    <a:cubicBezTo>
                      <a:pt x="243" y="63"/>
                      <a:pt x="171" y="36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2705" name="Google Shape;2705;p41"/>
              <p:cNvGrpSpPr/>
              <p:nvPr/>
            </p:nvGrpSpPr>
            <p:grpSpPr>
              <a:xfrm>
                <a:off x="6003094" y="4011187"/>
                <a:ext cx="110725" cy="108908"/>
                <a:chOff x="6003094" y="4011187"/>
                <a:chExt cx="110725" cy="108908"/>
              </a:xfrm>
            </p:grpSpPr>
            <p:sp>
              <p:nvSpPr>
                <p:cNvPr id="2706" name="Google Shape;2706;p41"/>
                <p:cNvSpPr/>
                <p:nvPr/>
              </p:nvSpPr>
              <p:spPr>
                <a:xfrm>
                  <a:off x="6015812" y="4022088"/>
                  <a:ext cx="57230" cy="58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7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2" y="108"/>
                        <a:pt x="162" y="216"/>
                        <a:pt x="261" y="306"/>
                      </a:cubicBezTo>
                      <a:cubicBezTo>
                        <a:pt x="351" y="414"/>
                        <a:pt x="449" y="503"/>
                        <a:pt x="566" y="575"/>
                      </a:cubicBezTo>
                      <a:cubicBezTo>
                        <a:pt x="494" y="458"/>
                        <a:pt x="404" y="360"/>
                        <a:pt x="306" y="270"/>
                      </a:cubicBezTo>
                      <a:cubicBezTo>
                        <a:pt x="216" y="162"/>
                        <a:pt x="117" y="72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07" name="Google Shape;2707;p41"/>
                <p:cNvSpPr/>
                <p:nvPr/>
              </p:nvSpPr>
              <p:spPr>
                <a:xfrm>
                  <a:off x="6004911" y="4048735"/>
                  <a:ext cx="66314" cy="30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303" extrusionOk="0">
                      <a:moveTo>
                        <a:pt x="78" y="0"/>
                      </a:moveTo>
                      <a:cubicBezTo>
                        <a:pt x="52" y="0"/>
                        <a:pt x="26" y="2"/>
                        <a:pt x="1" y="6"/>
                      </a:cubicBezTo>
                      <a:cubicBezTo>
                        <a:pt x="1" y="24"/>
                        <a:pt x="162" y="42"/>
                        <a:pt x="342" y="123"/>
                      </a:cubicBezTo>
                      <a:cubicBezTo>
                        <a:pt x="514" y="200"/>
                        <a:pt x="637" y="303"/>
                        <a:pt x="655" y="303"/>
                      </a:cubicBezTo>
                      <a:cubicBezTo>
                        <a:pt x="655" y="303"/>
                        <a:pt x="656" y="303"/>
                        <a:pt x="656" y="302"/>
                      </a:cubicBezTo>
                      <a:cubicBezTo>
                        <a:pt x="584" y="194"/>
                        <a:pt x="477" y="114"/>
                        <a:pt x="360" y="78"/>
                      </a:cubicBezTo>
                      <a:cubicBezTo>
                        <a:pt x="274" y="28"/>
                        <a:pt x="177" y="0"/>
                        <a:pt x="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08" name="Google Shape;2708;p41"/>
                <p:cNvSpPr/>
                <p:nvPr/>
              </p:nvSpPr>
              <p:spPr>
                <a:xfrm>
                  <a:off x="6003094" y="4068821"/>
                  <a:ext cx="69040" cy="11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14" extrusionOk="0">
                      <a:moveTo>
                        <a:pt x="454" y="1"/>
                      </a:moveTo>
                      <a:cubicBezTo>
                        <a:pt x="417" y="1"/>
                        <a:pt x="379" y="5"/>
                        <a:pt x="342" y="13"/>
                      </a:cubicBezTo>
                      <a:cubicBezTo>
                        <a:pt x="216" y="13"/>
                        <a:pt x="99" y="40"/>
                        <a:pt x="1" y="112"/>
                      </a:cubicBezTo>
                      <a:cubicBezTo>
                        <a:pt x="1" y="113"/>
                        <a:pt x="2" y="113"/>
                        <a:pt x="4" y="113"/>
                      </a:cubicBezTo>
                      <a:cubicBezTo>
                        <a:pt x="29" y="113"/>
                        <a:pt x="170" y="75"/>
                        <a:pt x="342" y="67"/>
                      </a:cubicBezTo>
                      <a:cubicBezTo>
                        <a:pt x="432" y="58"/>
                        <a:pt x="517" y="58"/>
                        <a:pt x="580" y="58"/>
                      </a:cubicBezTo>
                      <a:cubicBezTo>
                        <a:pt x="643" y="58"/>
                        <a:pt x="683" y="58"/>
                        <a:pt x="683" y="49"/>
                      </a:cubicBezTo>
                      <a:cubicBezTo>
                        <a:pt x="610" y="19"/>
                        <a:pt x="533" y="1"/>
                        <a:pt x="4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09" name="Google Shape;2709;p41"/>
                <p:cNvSpPr/>
                <p:nvPr/>
              </p:nvSpPr>
              <p:spPr>
                <a:xfrm>
                  <a:off x="6014903" y="4072151"/>
                  <a:ext cx="54505" cy="3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387" extrusionOk="0">
                      <a:moveTo>
                        <a:pt x="513" y="1"/>
                      </a:moveTo>
                      <a:cubicBezTo>
                        <a:pt x="497" y="1"/>
                        <a:pt x="472" y="3"/>
                        <a:pt x="440" y="7"/>
                      </a:cubicBezTo>
                      <a:cubicBezTo>
                        <a:pt x="351" y="25"/>
                        <a:pt x="279" y="61"/>
                        <a:pt x="216" y="115"/>
                      </a:cubicBezTo>
                      <a:cubicBezTo>
                        <a:pt x="117" y="178"/>
                        <a:pt x="36" y="277"/>
                        <a:pt x="0" y="385"/>
                      </a:cubicBezTo>
                      <a:cubicBezTo>
                        <a:pt x="1" y="386"/>
                        <a:pt x="2" y="386"/>
                        <a:pt x="3" y="386"/>
                      </a:cubicBezTo>
                      <a:cubicBezTo>
                        <a:pt x="21" y="386"/>
                        <a:pt x="109" y="269"/>
                        <a:pt x="243" y="160"/>
                      </a:cubicBezTo>
                      <a:cubicBezTo>
                        <a:pt x="342" y="97"/>
                        <a:pt x="440" y="52"/>
                        <a:pt x="539" y="7"/>
                      </a:cubicBezTo>
                      <a:cubicBezTo>
                        <a:pt x="539" y="3"/>
                        <a:pt x="530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10" name="Google Shape;2710;p41"/>
                <p:cNvSpPr/>
                <p:nvPr/>
              </p:nvSpPr>
              <p:spPr>
                <a:xfrm>
                  <a:off x="6042055" y="4069224"/>
                  <a:ext cx="26445" cy="50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504" extrusionOk="0">
                      <a:moveTo>
                        <a:pt x="252" y="0"/>
                      </a:moveTo>
                      <a:lnTo>
                        <a:pt x="252" y="0"/>
                      </a:lnTo>
                      <a:cubicBezTo>
                        <a:pt x="162" y="45"/>
                        <a:pt x="100" y="126"/>
                        <a:pt x="64" y="225"/>
                      </a:cubicBezTo>
                      <a:cubicBezTo>
                        <a:pt x="19" y="306"/>
                        <a:pt x="1" y="405"/>
                        <a:pt x="28" y="503"/>
                      </a:cubicBezTo>
                      <a:cubicBezTo>
                        <a:pt x="46" y="503"/>
                        <a:pt x="55" y="378"/>
                        <a:pt x="118" y="243"/>
                      </a:cubicBezTo>
                      <a:cubicBezTo>
                        <a:pt x="180" y="108"/>
                        <a:pt x="261" y="9"/>
                        <a:pt x="2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11" name="Google Shape;2711;p41"/>
                <p:cNvSpPr/>
                <p:nvPr/>
              </p:nvSpPr>
              <p:spPr>
                <a:xfrm>
                  <a:off x="6049322" y="4011187"/>
                  <a:ext cx="18269" cy="68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675" extrusionOk="0">
                      <a:moveTo>
                        <a:pt x="46" y="1"/>
                      </a:moveTo>
                      <a:lnTo>
                        <a:pt x="46" y="1"/>
                      </a:lnTo>
                      <a:cubicBezTo>
                        <a:pt x="1" y="234"/>
                        <a:pt x="55" y="468"/>
                        <a:pt x="180" y="674"/>
                      </a:cubicBezTo>
                      <a:cubicBezTo>
                        <a:pt x="162" y="558"/>
                        <a:pt x="135" y="441"/>
                        <a:pt x="99" y="333"/>
                      </a:cubicBezTo>
                      <a:cubicBezTo>
                        <a:pt x="90" y="216"/>
                        <a:pt x="72" y="109"/>
                        <a:pt x="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12" name="Google Shape;2712;p41"/>
                <p:cNvSpPr/>
                <p:nvPr/>
              </p:nvSpPr>
              <p:spPr>
                <a:xfrm>
                  <a:off x="6063856" y="4017344"/>
                  <a:ext cx="24527" cy="61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14" extrusionOk="0">
                      <a:moveTo>
                        <a:pt x="240" y="0"/>
                      </a:moveTo>
                      <a:cubicBezTo>
                        <a:pt x="231" y="0"/>
                        <a:pt x="199" y="19"/>
                        <a:pt x="162" y="57"/>
                      </a:cubicBezTo>
                      <a:cubicBezTo>
                        <a:pt x="108" y="119"/>
                        <a:pt x="63" y="191"/>
                        <a:pt x="45" y="272"/>
                      </a:cubicBezTo>
                      <a:cubicBezTo>
                        <a:pt x="9" y="380"/>
                        <a:pt x="0" y="497"/>
                        <a:pt x="18" y="613"/>
                      </a:cubicBezTo>
                      <a:cubicBezTo>
                        <a:pt x="54" y="505"/>
                        <a:pt x="81" y="398"/>
                        <a:pt x="99" y="290"/>
                      </a:cubicBezTo>
                      <a:cubicBezTo>
                        <a:pt x="135" y="182"/>
                        <a:pt x="180" y="92"/>
                        <a:pt x="243" y="3"/>
                      </a:cubicBezTo>
                      <a:cubicBezTo>
                        <a:pt x="243" y="1"/>
                        <a:pt x="242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13" name="Google Shape;2713;p41"/>
                <p:cNvSpPr/>
                <p:nvPr/>
              </p:nvSpPr>
              <p:spPr>
                <a:xfrm>
                  <a:off x="6062040" y="4035512"/>
                  <a:ext cx="51780" cy="4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398" extrusionOk="0">
                      <a:moveTo>
                        <a:pt x="478" y="1"/>
                      </a:moveTo>
                      <a:cubicBezTo>
                        <a:pt x="462" y="1"/>
                        <a:pt x="440" y="4"/>
                        <a:pt x="413" y="11"/>
                      </a:cubicBezTo>
                      <a:cubicBezTo>
                        <a:pt x="333" y="29"/>
                        <a:pt x="252" y="65"/>
                        <a:pt x="189" y="110"/>
                      </a:cubicBezTo>
                      <a:cubicBezTo>
                        <a:pt x="117" y="164"/>
                        <a:pt x="72" y="227"/>
                        <a:pt x="27" y="299"/>
                      </a:cubicBezTo>
                      <a:cubicBezTo>
                        <a:pt x="0" y="361"/>
                        <a:pt x="0" y="397"/>
                        <a:pt x="9" y="397"/>
                      </a:cubicBezTo>
                      <a:cubicBezTo>
                        <a:pt x="72" y="308"/>
                        <a:pt x="144" y="227"/>
                        <a:pt x="225" y="155"/>
                      </a:cubicBezTo>
                      <a:cubicBezTo>
                        <a:pt x="315" y="101"/>
                        <a:pt x="413" y="47"/>
                        <a:pt x="512" y="11"/>
                      </a:cubicBezTo>
                      <a:cubicBezTo>
                        <a:pt x="512" y="6"/>
                        <a:pt x="500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</p:grpSp>
        <p:grpSp>
          <p:nvGrpSpPr>
            <p:cNvPr id="2714" name="Google Shape;2714;p41"/>
            <p:cNvGrpSpPr/>
            <p:nvPr/>
          </p:nvGrpSpPr>
          <p:grpSpPr>
            <a:xfrm>
              <a:off x="5473750" y="3639300"/>
              <a:ext cx="692900" cy="633712"/>
              <a:chOff x="5473750" y="3639300"/>
              <a:chExt cx="692900" cy="633712"/>
            </a:xfrm>
          </p:grpSpPr>
          <p:cxnSp>
            <p:nvCxnSpPr>
              <p:cNvPr id="2715" name="Google Shape;2715;p41"/>
              <p:cNvCxnSpPr/>
              <p:nvPr/>
            </p:nvCxnSpPr>
            <p:spPr>
              <a:xfrm rot="5400000">
                <a:off x="5445100" y="3992100"/>
                <a:ext cx="498000" cy="1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6" name="Google Shape;2716;p41"/>
              <p:cNvCxnSpPr/>
              <p:nvPr/>
            </p:nvCxnSpPr>
            <p:spPr>
              <a:xfrm rot="-5400000" flipH="1">
                <a:off x="5326300" y="3894075"/>
                <a:ext cx="514200" cy="2193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17" name="Google Shape;2717;p41"/>
              <p:cNvSpPr/>
              <p:nvPr/>
            </p:nvSpPr>
            <p:spPr>
              <a:xfrm>
                <a:off x="5677984" y="4097385"/>
                <a:ext cx="231848" cy="175627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740" extrusionOk="0">
                    <a:moveTo>
                      <a:pt x="1526" y="145"/>
                    </a:moveTo>
                    <a:cubicBezTo>
                      <a:pt x="1676" y="145"/>
                      <a:pt x="1696" y="343"/>
                      <a:pt x="1641" y="467"/>
                    </a:cubicBezTo>
                    <a:cubicBezTo>
                      <a:pt x="1587" y="548"/>
                      <a:pt x="1525" y="628"/>
                      <a:pt x="1453" y="691"/>
                    </a:cubicBezTo>
                    <a:cubicBezTo>
                      <a:pt x="1309" y="826"/>
                      <a:pt x="1165" y="952"/>
                      <a:pt x="1004" y="1068"/>
                    </a:cubicBezTo>
                    <a:cubicBezTo>
                      <a:pt x="746" y="1260"/>
                      <a:pt x="473" y="1435"/>
                      <a:pt x="192" y="1582"/>
                    </a:cubicBezTo>
                    <a:lnTo>
                      <a:pt x="192" y="1582"/>
                    </a:lnTo>
                    <a:cubicBezTo>
                      <a:pt x="469" y="996"/>
                      <a:pt x="809" y="407"/>
                      <a:pt x="1444" y="161"/>
                    </a:cubicBezTo>
                    <a:cubicBezTo>
                      <a:pt x="1475" y="150"/>
                      <a:pt x="1502" y="145"/>
                      <a:pt x="1526" y="145"/>
                    </a:cubicBezTo>
                    <a:close/>
                    <a:moveTo>
                      <a:pt x="1548" y="1"/>
                    </a:moveTo>
                    <a:cubicBezTo>
                      <a:pt x="1311" y="1"/>
                      <a:pt x="990" y="258"/>
                      <a:pt x="860" y="359"/>
                    </a:cubicBezTo>
                    <a:cubicBezTo>
                      <a:pt x="465" y="691"/>
                      <a:pt x="232" y="1167"/>
                      <a:pt x="25" y="1625"/>
                    </a:cubicBezTo>
                    <a:cubicBezTo>
                      <a:pt x="0" y="1674"/>
                      <a:pt x="44" y="1720"/>
                      <a:pt x="85" y="1720"/>
                    </a:cubicBezTo>
                    <a:cubicBezTo>
                      <a:pt x="93" y="1720"/>
                      <a:pt x="102" y="1718"/>
                      <a:pt x="109" y="1713"/>
                    </a:cubicBezTo>
                    <a:lnTo>
                      <a:pt x="109" y="1713"/>
                    </a:lnTo>
                    <a:cubicBezTo>
                      <a:pt x="122" y="1729"/>
                      <a:pt x="139" y="1740"/>
                      <a:pt x="159" y="1740"/>
                    </a:cubicBezTo>
                    <a:cubicBezTo>
                      <a:pt x="168" y="1740"/>
                      <a:pt x="177" y="1738"/>
                      <a:pt x="187" y="1733"/>
                    </a:cubicBezTo>
                    <a:cubicBezTo>
                      <a:pt x="510" y="1562"/>
                      <a:pt x="2297" y="583"/>
                      <a:pt x="1704" y="54"/>
                    </a:cubicBezTo>
                    <a:cubicBezTo>
                      <a:pt x="1660" y="16"/>
                      <a:pt x="1607" y="1"/>
                      <a:pt x="15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5526381" y="4145127"/>
                <a:ext cx="1799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258" extrusionOk="0">
                    <a:moveTo>
                      <a:pt x="429" y="145"/>
                    </a:moveTo>
                    <a:cubicBezTo>
                      <a:pt x="560" y="145"/>
                      <a:pt x="720" y="185"/>
                      <a:pt x="755" y="200"/>
                    </a:cubicBezTo>
                    <a:cubicBezTo>
                      <a:pt x="916" y="254"/>
                      <a:pt x="1060" y="344"/>
                      <a:pt x="1186" y="470"/>
                    </a:cubicBezTo>
                    <a:cubicBezTo>
                      <a:pt x="1374" y="641"/>
                      <a:pt x="1524" y="857"/>
                      <a:pt x="1617" y="1097"/>
                    </a:cubicBezTo>
                    <a:lnTo>
                      <a:pt x="1617" y="1097"/>
                    </a:lnTo>
                    <a:lnTo>
                      <a:pt x="908" y="802"/>
                    </a:lnTo>
                    <a:cubicBezTo>
                      <a:pt x="656" y="694"/>
                      <a:pt x="297" y="568"/>
                      <a:pt x="252" y="254"/>
                    </a:cubicBezTo>
                    <a:cubicBezTo>
                      <a:pt x="240" y="171"/>
                      <a:pt x="325" y="145"/>
                      <a:pt x="429" y="145"/>
                    </a:cubicBezTo>
                    <a:close/>
                    <a:moveTo>
                      <a:pt x="463" y="1"/>
                    </a:moveTo>
                    <a:cubicBezTo>
                      <a:pt x="377" y="1"/>
                      <a:pt x="298" y="20"/>
                      <a:pt x="234" y="66"/>
                    </a:cubicBezTo>
                    <a:cubicBezTo>
                      <a:pt x="1" y="236"/>
                      <a:pt x="216" y="533"/>
                      <a:pt x="378" y="667"/>
                    </a:cubicBezTo>
                    <a:cubicBezTo>
                      <a:pt x="521" y="775"/>
                      <a:pt x="683" y="856"/>
                      <a:pt x="845" y="910"/>
                    </a:cubicBezTo>
                    <a:lnTo>
                      <a:pt x="1644" y="1251"/>
                    </a:lnTo>
                    <a:cubicBezTo>
                      <a:pt x="1653" y="1256"/>
                      <a:pt x="1662" y="1258"/>
                      <a:pt x="1671" y="1258"/>
                    </a:cubicBezTo>
                    <a:cubicBezTo>
                      <a:pt x="1699" y="1258"/>
                      <a:pt x="1723" y="1236"/>
                      <a:pt x="1733" y="1211"/>
                    </a:cubicBezTo>
                    <a:lnTo>
                      <a:pt x="1733" y="1211"/>
                    </a:lnTo>
                    <a:cubicBezTo>
                      <a:pt x="1762" y="1200"/>
                      <a:pt x="1782" y="1172"/>
                      <a:pt x="1770" y="1134"/>
                    </a:cubicBezTo>
                    <a:lnTo>
                      <a:pt x="1770" y="1134"/>
                    </a:lnTo>
                    <a:lnTo>
                      <a:pt x="1770" y="1143"/>
                    </a:lnTo>
                    <a:cubicBezTo>
                      <a:pt x="1653" y="802"/>
                      <a:pt x="1437" y="506"/>
                      <a:pt x="1159" y="281"/>
                    </a:cubicBezTo>
                    <a:cubicBezTo>
                      <a:pt x="1012" y="161"/>
                      <a:pt x="711" y="1"/>
                      <a:pt x="4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cxnSp>
            <p:nvCxnSpPr>
              <p:cNvPr id="2719" name="Google Shape;2719;p41"/>
              <p:cNvCxnSpPr/>
              <p:nvPr/>
            </p:nvCxnSpPr>
            <p:spPr>
              <a:xfrm rot="5400000">
                <a:off x="5575250" y="3881925"/>
                <a:ext cx="468600" cy="2313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F0582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0" name="Google Shape;2720;p41"/>
              <p:cNvCxnSpPr/>
              <p:nvPr/>
            </p:nvCxnSpPr>
            <p:spPr>
              <a:xfrm rot="5400000">
                <a:off x="5618250" y="3715200"/>
                <a:ext cx="624300" cy="472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0828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B0B57-B0BB-47B0-A39D-3DA4385E4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04800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Đáp án: Quả bóng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DEF0619-6C36-42EB-93CD-7E91993A80D2}"/>
              </a:ext>
            </a:extLst>
          </p:cNvPr>
          <p:cNvSpPr txBox="1">
            <a:spLocks noGrp="1"/>
          </p:cNvSpPr>
          <p:nvPr>
            <p:ph type="title"/>
          </p:nvPr>
        </p:nvSpPr>
        <p:spPr bwMode="black">
          <a:xfrm>
            <a:off x="1676400" y="76200"/>
            <a:ext cx="8915400" cy="2362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b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b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vi-VN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(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 )</a:t>
            </a:r>
            <a:b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>
            <a:extLst>
              <a:ext uri="{FF2B5EF4-FFF2-40B4-BE49-F238E27FC236}">
                <a16:creationId xmlns:a16="http://schemas.microsoft.com/office/drawing/2014/main" id="{42332D94-C5F5-418A-9C2F-91E2E5DC1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65238"/>
            <a:ext cx="7696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D333E-CFE5-4851-8D87-7CC6C7BF0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4800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Đáp án: Viên phấn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AD07764-E881-4C41-80F9-2F5EC926017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black">
          <a:xfrm>
            <a:off x="1676400" y="152400"/>
            <a:ext cx="8915400" cy="2362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2E5D19-4AF8-4416-BDFB-BA6556AD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0040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Đáp án: Hộp sữa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C232351-48B1-471F-B7DD-C944DE7954C9}"/>
              </a:ext>
            </a:extLst>
          </p:cNvPr>
          <p:cNvSpPr txBox="1">
            <a:spLocks/>
          </p:cNvSpPr>
          <p:nvPr/>
        </p:nvSpPr>
        <p:spPr bwMode="black">
          <a:xfrm>
            <a:off x="1600200" y="152400"/>
            <a:ext cx="9067800" cy="2590800"/>
          </a:xfrm>
          <a:prstGeom prst="rect">
            <a:avLst/>
          </a:prstGeom>
          <a:ln w="25400" cap="flat" cmpd="sng" algn="ctr">
            <a:solidFill>
              <a:schemeClr val="accent5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52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>
                <a:solidFill>
                  <a:srgbClr val="1E4F7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YÊU CẦU CẦN ĐẠT</a:t>
            </a:r>
            <a:endParaRPr dirty="0">
              <a:solidFill>
                <a:srgbClr val="1E4F7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04" name="Google Shape;2304;p33"/>
          <p:cNvSpPr txBox="1">
            <a:spLocks noGrp="1"/>
          </p:cNvSpPr>
          <p:nvPr>
            <p:ph type="body" idx="1"/>
          </p:nvPr>
        </p:nvSpPr>
        <p:spPr>
          <a:xfrm>
            <a:off x="999735" y="1824075"/>
            <a:ext cx="10290000" cy="40515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11661" indent="0" fontAlgn="base">
              <a:buNone/>
            </a:pP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Biết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đặc</a:t>
            </a:r>
            <a:r>
              <a:rPr lang="en-US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điểm</a:t>
            </a:r>
            <a:r>
              <a:rPr lang="en-US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r>
              <a:rPr lang="en-US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endParaRPr lang="vi-VN" sz="3733" dirty="0">
              <a:solidFill>
                <a:srgbClr val="333333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11661" indent="0" fontAlgn="base">
              <a:buNone/>
            </a:pPr>
            <a:endParaRPr lang="en-US" sz="3733" dirty="0">
              <a:solidFill>
                <a:srgbClr val="333333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11661" indent="0" fontAlgn="base">
              <a:buNone/>
            </a:pP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Biết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vận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dụng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giải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733" dirty="0" err="1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tập</a:t>
            </a:r>
            <a:r>
              <a:rPr lang="vi-VN" sz="3733" dirty="0">
                <a:solidFill>
                  <a:srgbClr val="33333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liên quan.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41"/>
          <p:cNvSpPr txBox="1">
            <a:spLocks noGrp="1"/>
          </p:cNvSpPr>
          <p:nvPr>
            <p:ph type="subTitle" idx="1"/>
          </p:nvPr>
        </p:nvSpPr>
        <p:spPr>
          <a:xfrm>
            <a:off x="1771833" y="1688533"/>
            <a:ext cx="5180400" cy="2608800"/>
          </a:xfrm>
          <a:prstGeom prst="rect">
            <a:avLst/>
          </a:prstGeom>
        </p:spPr>
        <p:txBody>
          <a:bodyPr spcFirstLastPara="1" vert="horz" wrap="square" lIns="121900" tIns="121900" rIns="121900" bIns="0" rtlCol="0" anchor="ctr" anchorCtr="0">
            <a:noAutofit/>
          </a:bodyPr>
          <a:lstStyle/>
          <a:p>
            <a:pPr marL="0" indent="0" algn="ctr">
              <a:spcAft>
                <a:spcPts val="2133"/>
              </a:spcAft>
              <a:buClr>
                <a:schemeClr val="dk1"/>
              </a:buClr>
              <a:buSzPts val="1100"/>
            </a:pPr>
            <a:r>
              <a:rPr lang="en" b="1" dirty="0">
                <a:latin typeface="Times" panose="02020603050405020304" pitchFamily="18" charset="0"/>
                <a:cs typeface="Times" panose="02020603050405020304" pitchFamily="18" charset="0"/>
              </a:rPr>
              <a:t>KHÁM PHÁ</a:t>
            </a:r>
            <a:endParaRPr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663" name="Google Shape;2663;p41"/>
          <p:cNvGrpSpPr/>
          <p:nvPr/>
        </p:nvGrpSpPr>
        <p:grpSpPr>
          <a:xfrm>
            <a:off x="8077305" y="2872408"/>
            <a:ext cx="2954528" cy="241029"/>
            <a:chOff x="6057979" y="2154306"/>
            <a:chExt cx="2215896" cy="180772"/>
          </a:xfrm>
        </p:grpSpPr>
        <p:grpSp>
          <p:nvGrpSpPr>
            <p:cNvPr id="2664" name="Google Shape;2664;p41"/>
            <p:cNvGrpSpPr/>
            <p:nvPr/>
          </p:nvGrpSpPr>
          <p:grpSpPr>
            <a:xfrm>
              <a:off x="6057979" y="2154306"/>
              <a:ext cx="230802" cy="180772"/>
              <a:chOff x="6872416" y="539494"/>
              <a:chExt cx="230802" cy="180772"/>
            </a:xfrm>
          </p:grpSpPr>
          <p:sp>
            <p:nvSpPr>
              <p:cNvPr id="2665" name="Google Shape;2665;p41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  <p:grpSp>
          <p:nvGrpSpPr>
            <p:cNvPr id="2668" name="Google Shape;2668;p41"/>
            <p:cNvGrpSpPr/>
            <p:nvPr/>
          </p:nvGrpSpPr>
          <p:grpSpPr>
            <a:xfrm>
              <a:off x="8042644" y="2154306"/>
              <a:ext cx="231231" cy="180772"/>
              <a:chOff x="7771356" y="539494"/>
              <a:chExt cx="231231" cy="180772"/>
            </a:xfrm>
          </p:grpSpPr>
          <p:sp>
            <p:nvSpPr>
              <p:cNvPr id="2669" name="Google Shape;2669;p41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sp>
        <p:nvSpPr>
          <p:cNvPr id="2672" name="Google Shape;2672;p41"/>
          <p:cNvSpPr/>
          <p:nvPr/>
        </p:nvSpPr>
        <p:spPr>
          <a:xfrm rot="318173">
            <a:off x="8264694" y="3464602"/>
            <a:ext cx="2579745" cy="312865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2673" name="Google Shape;2673;p41"/>
          <p:cNvGrpSpPr/>
          <p:nvPr/>
        </p:nvGrpSpPr>
        <p:grpSpPr>
          <a:xfrm>
            <a:off x="6940682" y="4852400"/>
            <a:ext cx="1727057" cy="1985509"/>
            <a:chOff x="5205511" y="3639300"/>
            <a:chExt cx="1295293" cy="1489132"/>
          </a:xfrm>
        </p:grpSpPr>
        <p:grpSp>
          <p:nvGrpSpPr>
            <p:cNvPr id="2674" name="Google Shape;2674;p41"/>
            <p:cNvGrpSpPr/>
            <p:nvPr/>
          </p:nvGrpSpPr>
          <p:grpSpPr>
            <a:xfrm>
              <a:off x="5205511" y="4011187"/>
              <a:ext cx="1295293" cy="1117245"/>
              <a:chOff x="5205511" y="4011187"/>
              <a:chExt cx="1295293" cy="1117245"/>
            </a:xfrm>
          </p:grpSpPr>
          <p:sp>
            <p:nvSpPr>
              <p:cNvPr id="2675" name="Google Shape;2675;p41"/>
              <p:cNvSpPr/>
              <p:nvPr/>
            </p:nvSpPr>
            <p:spPr>
              <a:xfrm>
                <a:off x="5205511" y="4832389"/>
                <a:ext cx="181380" cy="7105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04" extrusionOk="0">
                    <a:moveTo>
                      <a:pt x="1159" y="0"/>
                    </a:moveTo>
                    <a:cubicBezTo>
                      <a:pt x="845" y="262"/>
                      <a:pt x="446" y="413"/>
                      <a:pt x="36" y="413"/>
                    </a:cubicBezTo>
                    <a:cubicBezTo>
                      <a:pt x="24" y="413"/>
                      <a:pt x="13" y="413"/>
                      <a:pt x="1" y="413"/>
                    </a:cubicBezTo>
                    <a:lnTo>
                      <a:pt x="1" y="413"/>
                    </a:lnTo>
                    <a:cubicBezTo>
                      <a:pt x="261" y="607"/>
                      <a:pt x="572" y="704"/>
                      <a:pt x="883" y="704"/>
                    </a:cubicBezTo>
                    <a:cubicBezTo>
                      <a:pt x="1205" y="704"/>
                      <a:pt x="1527" y="601"/>
                      <a:pt x="1797" y="395"/>
                    </a:cubicBez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5934261" y="4691888"/>
                <a:ext cx="324506" cy="263844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614" extrusionOk="0">
                    <a:moveTo>
                      <a:pt x="1194" y="0"/>
                    </a:moveTo>
                    <a:lnTo>
                      <a:pt x="0" y="288"/>
                    </a:lnTo>
                    <a:cubicBezTo>
                      <a:pt x="503" y="898"/>
                      <a:pt x="961" y="1545"/>
                      <a:pt x="1383" y="2218"/>
                    </a:cubicBezTo>
                    <a:cubicBezTo>
                      <a:pt x="1556" y="2499"/>
                      <a:pt x="1785" y="2614"/>
                      <a:pt x="2023" y="2614"/>
                    </a:cubicBezTo>
                    <a:cubicBezTo>
                      <a:pt x="2553" y="2614"/>
                      <a:pt x="3125" y="2046"/>
                      <a:pt x="3206" y="1482"/>
                    </a:cubicBezTo>
                    <a:cubicBezTo>
                      <a:pt x="3215" y="1428"/>
                      <a:pt x="3206" y="1383"/>
                      <a:pt x="3197" y="1329"/>
                    </a:cubicBezTo>
                    <a:cubicBezTo>
                      <a:pt x="3152" y="1186"/>
                      <a:pt x="2963" y="1141"/>
                      <a:pt x="2811" y="1114"/>
                    </a:cubicBezTo>
                    <a:cubicBezTo>
                      <a:pt x="2137" y="1006"/>
                      <a:pt x="1455" y="638"/>
                      <a:pt x="1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5309780" y="4761634"/>
                <a:ext cx="191373" cy="32279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3198" extrusionOk="0">
                    <a:moveTo>
                      <a:pt x="1284" y="1"/>
                    </a:moveTo>
                    <a:cubicBezTo>
                      <a:pt x="728" y="701"/>
                      <a:pt x="306" y="1491"/>
                      <a:pt x="36" y="2335"/>
                    </a:cubicBezTo>
                    <a:cubicBezTo>
                      <a:pt x="9" y="2407"/>
                      <a:pt x="0" y="2488"/>
                      <a:pt x="9" y="2569"/>
                    </a:cubicBezTo>
                    <a:cubicBezTo>
                      <a:pt x="36" y="2703"/>
                      <a:pt x="162" y="2793"/>
                      <a:pt x="288" y="2856"/>
                    </a:cubicBezTo>
                    <a:cubicBezTo>
                      <a:pt x="719" y="3072"/>
                      <a:pt x="1195" y="3188"/>
                      <a:pt x="1680" y="3197"/>
                    </a:cubicBezTo>
                    <a:cubicBezTo>
                      <a:pt x="1823" y="2416"/>
                      <a:pt x="1895" y="1608"/>
                      <a:pt x="1895" y="809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5459361" y="4794236"/>
                <a:ext cx="214891" cy="334196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3311" extrusionOk="0">
                    <a:moveTo>
                      <a:pt x="1634" y="1"/>
                    </a:moveTo>
                    <a:lnTo>
                      <a:pt x="63" y="243"/>
                    </a:lnTo>
                    <a:cubicBezTo>
                      <a:pt x="18" y="800"/>
                      <a:pt x="0" y="1366"/>
                      <a:pt x="27" y="1922"/>
                    </a:cubicBezTo>
                    <a:cubicBezTo>
                      <a:pt x="54" y="2362"/>
                      <a:pt x="27" y="3090"/>
                      <a:pt x="530" y="3251"/>
                    </a:cubicBezTo>
                    <a:cubicBezTo>
                      <a:pt x="668" y="3293"/>
                      <a:pt x="808" y="3310"/>
                      <a:pt x="950" y="3310"/>
                    </a:cubicBezTo>
                    <a:cubicBezTo>
                      <a:pt x="1233" y="3310"/>
                      <a:pt x="1521" y="3242"/>
                      <a:pt x="1796" y="3171"/>
                    </a:cubicBezTo>
                    <a:cubicBezTo>
                      <a:pt x="1877" y="3162"/>
                      <a:pt x="1949" y="3126"/>
                      <a:pt x="2012" y="3081"/>
                    </a:cubicBezTo>
                    <a:cubicBezTo>
                      <a:pt x="2092" y="3000"/>
                      <a:pt x="2128" y="2874"/>
                      <a:pt x="2101" y="2758"/>
                    </a:cubicBezTo>
                    <a:cubicBezTo>
                      <a:pt x="2029" y="2362"/>
                      <a:pt x="1751" y="2039"/>
                      <a:pt x="1706" y="1617"/>
                    </a:cubicBezTo>
                    <a:cubicBezTo>
                      <a:pt x="1634" y="1078"/>
                      <a:pt x="1616" y="540"/>
                      <a:pt x="16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5903371" y="4726307"/>
                <a:ext cx="280196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394" extrusionOk="0">
                    <a:moveTo>
                      <a:pt x="1276" y="0"/>
                    </a:moveTo>
                    <a:lnTo>
                      <a:pt x="1" y="719"/>
                    </a:lnTo>
                    <a:cubicBezTo>
                      <a:pt x="82" y="1222"/>
                      <a:pt x="234" y="1716"/>
                      <a:pt x="450" y="2173"/>
                    </a:cubicBezTo>
                    <a:cubicBezTo>
                      <a:pt x="603" y="2497"/>
                      <a:pt x="764" y="2892"/>
                      <a:pt x="989" y="3170"/>
                    </a:cubicBezTo>
                    <a:cubicBezTo>
                      <a:pt x="1120" y="3331"/>
                      <a:pt x="1297" y="3393"/>
                      <a:pt x="1486" y="3393"/>
                    </a:cubicBezTo>
                    <a:cubicBezTo>
                      <a:pt x="1813" y="3393"/>
                      <a:pt x="2176" y="3205"/>
                      <a:pt x="2398" y="3018"/>
                    </a:cubicBezTo>
                    <a:cubicBezTo>
                      <a:pt x="2578" y="2865"/>
                      <a:pt x="2776" y="2640"/>
                      <a:pt x="2749" y="2389"/>
                    </a:cubicBezTo>
                    <a:cubicBezTo>
                      <a:pt x="2704" y="2075"/>
                      <a:pt x="2381" y="1940"/>
                      <a:pt x="2183" y="1733"/>
                    </a:cubicBezTo>
                    <a:cubicBezTo>
                      <a:pt x="1716" y="1258"/>
                      <a:pt x="1402" y="656"/>
                      <a:pt x="1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5572609" y="5049499"/>
                <a:ext cx="101642" cy="77518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68" extrusionOk="0">
                    <a:moveTo>
                      <a:pt x="813" y="1"/>
                    </a:moveTo>
                    <a:cubicBezTo>
                      <a:pt x="800" y="1"/>
                      <a:pt x="786" y="2"/>
                      <a:pt x="773" y="4"/>
                    </a:cubicBezTo>
                    <a:cubicBezTo>
                      <a:pt x="692" y="13"/>
                      <a:pt x="629" y="58"/>
                      <a:pt x="584" y="112"/>
                    </a:cubicBezTo>
                    <a:cubicBezTo>
                      <a:pt x="485" y="220"/>
                      <a:pt x="441" y="354"/>
                      <a:pt x="450" y="498"/>
                    </a:cubicBezTo>
                    <a:cubicBezTo>
                      <a:pt x="403" y="429"/>
                      <a:pt x="331" y="393"/>
                      <a:pt x="259" y="393"/>
                    </a:cubicBezTo>
                    <a:cubicBezTo>
                      <a:pt x="219" y="393"/>
                      <a:pt x="179" y="404"/>
                      <a:pt x="144" y="426"/>
                    </a:cubicBezTo>
                    <a:cubicBezTo>
                      <a:pt x="36" y="489"/>
                      <a:pt x="1" y="624"/>
                      <a:pt x="54" y="731"/>
                    </a:cubicBezTo>
                    <a:lnTo>
                      <a:pt x="27" y="767"/>
                    </a:lnTo>
                    <a:cubicBezTo>
                      <a:pt x="243" y="740"/>
                      <a:pt x="467" y="704"/>
                      <a:pt x="674" y="642"/>
                    </a:cubicBezTo>
                    <a:cubicBezTo>
                      <a:pt x="755" y="633"/>
                      <a:pt x="827" y="597"/>
                      <a:pt x="890" y="552"/>
                    </a:cubicBezTo>
                    <a:cubicBezTo>
                      <a:pt x="979" y="471"/>
                      <a:pt x="1006" y="345"/>
                      <a:pt x="979" y="229"/>
                    </a:cubicBezTo>
                    <a:cubicBezTo>
                      <a:pt x="970" y="157"/>
                      <a:pt x="952" y="94"/>
                      <a:pt x="925" y="31"/>
                    </a:cubicBezTo>
                    <a:cubicBezTo>
                      <a:pt x="892" y="11"/>
                      <a:pt x="853" y="1"/>
                      <a:pt x="8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5311593" y="4259889"/>
                <a:ext cx="917297" cy="655371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6493" extrusionOk="0">
                    <a:moveTo>
                      <a:pt x="4254" y="0"/>
                    </a:moveTo>
                    <a:cubicBezTo>
                      <a:pt x="3546" y="0"/>
                      <a:pt x="2846" y="198"/>
                      <a:pt x="2272" y="626"/>
                    </a:cubicBezTo>
                    <a:cubicBezTo>
                      <a:pt x="1518" y="1200"/>
                      <a:pt x="1069" y="2116"/>
                      <a:pt x="863" y="3032"/>
                    </a:cubicBezTo>
                    <a:cubicBezTo>
                      <a:pt x="746" y="3553"/>
                      <a:pt x="665" y="4065"/>
                      <a:pt x="539" y="4586"/>
                    </a:cubicBezTo>
                    <a:cubicBezTo>
                      <a:pt x="449" y="4981"/>
                      <a:pt x="270" y="5214"/>
                      <a:pt x="1" y="5483"/>
                    </a:cubicBezTo>
                    <a:cubicBezTo>
                      <a:pt x="198" y="5914"/>
                      <a:pt x="692" y="6103"/>
                      <a:pt x="1150" y="6211"/>
                    </a:cubicBezTo>
                    <a:cubicBezTo>
                      <a:pt x="1918" y="6398"/>
                      <a:pt x="2703" y="6492"/>
                      <a:pt x="3488" y="6492"/>
                    </a:cubicBezTo>
                    <a:cubicBezTo>
                      <a:pt x="3868" y="6492"/>
                      <a:pt x="4247" y="6470"/>
                      <a:pt x="4625" y="6426"/>
                    </a:cubicBezTo>
                    <a:cubicBezTo>
                      <a:pt x="5487" y="6345"/>
                      <a:pt x="6331" y="6094"/>
                      <a:pt x="7103" y="5699"/>
                    </a:cubicBezTo>
                    <a:cubicBezTo>
                      <a:pt x="7552" y="5466"/>
                      <a:pt x="7956" y="5169"/>
                      <a:pt x="8315" y="4810"/>
                    </a:cubicBezTo>
                    <a:cubicBezTo>
                      <a:pt x="8423" y="4702"/>
                      <a:pt x="9088" y="3733"/>
                      <a:pt x="8890" y="3679"/>
                    </a:cubicBezTo>
                    <a:cubicBezTo>
                      <a:pt x="8495" y="3553"/>
                      <a:pt x="8208" y="3194"/>
                      <a:pt x="8001" y="2853"/>
                    </a:cubicBezTo>
                    <a:cubicBezTo>
                      <a:pt x="7750" y="2404"/>
                      <a:pt x="7588" y="1901"/>
                      <a:pt x="7283" y="1470"/>
                    </a:cubicBezTo>
                    <a:cubicBezTo>
                      <a:pt x="6607" y="537"/>
                      <a:pt x="5420" y="0"/>
                      <a:pt x="4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6077483" y="4924744"/>
                <a:ext cx="106991" cy="13878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375" extrusionOk="0">
                    <a:moveTo>
                      <a:pt x="736" y="1"/>
                    </a:moveTo>
                    <a:cubicBezTo>
                      <a:pt x="682" y="37"/>
                      <a:pt x="647" y="91"/>
                      <a:pt x="620" y="154"/>
                    </a:cubicBezTo>
                    <a:cubicBezTo>
                      <a:pt x="575" y="297"/>
                      <a:pt x="593" y="450"/>
                      <a:pt x="682" y="585"/>
                    </a:cubicBezTo>
                    <a:cubicBezTo>
                      <a:pt x="611" y="585"/>
                      <a:pt x="557" y="522"/>
                      <a:pt x="485" y="513"/>
                    </a:cubicBezTo>
                    <a:cubicBezTo>
                      <a:pt x="386" y="513"/>
                      <a:pt x="323" y="629"/>
                      <a:pt x="323" y="719"/>
                    </a:cubicBezTo>
                    <a:cubicBezTo>
                      <a:pt x="332" y="818"/>
                      <a:pt x="341" y="917"/>
                      <a:pt x="332" y="1007"/>
                    </a:cubicBezTo>
                    <a:cubicBezTo>
                      <a:pt x="311" y="949"/>
                      <a:pt x="255" y="909"/>
                      <a:pt x="192" y="909"/>
                    </a:cubicBezTo>
                    <a:cubicBezTo>
                      <a:pt x="176" y="909"/>
                      <a:pt x="160" y="911"/>
                      <a:pt x="144" y="917"/>
                    </a:cubicBezTo>
                    <a:cubicBezTo>
                      <a:pt x="72" y="944"/>
                      <a:pt x="18" y="1016"/>
                      <a:pt x="9" y="1096"/>
                    </a:cubicBezTo>
                    <a:cubicBezTo>
                      <a:pt x="0" y="1177"/>
                      <a:pt x="18" y="1249"/>
                      <a:pt x="63" y="1321"/>
                    </a:cubicBezTo>
                    <a:lnTo>
                      <a:pt x="72" y="1375"/>
                    </a:lnTo>
                    <a:cubicBezTo>
                      <a:pt x="296" y="1303"/>
                      <a:pt x="503" y="1195"/>
                      <a:pt x="673" y="1043"/>
                    </a:cubicBezTo>
                    <a:cubicBezTo>
                      <a:pt x="862" y="899"/>
                      <a:pt x="1060" y="674"/>
                      <a:pt x="1024" y="423"/>
                    </a:cubicBezTo>
                    <a:cubicBezTo>
                      <a:pt x="988" y="252"/>
                      <a:pt x="880" y="100"/>
                      <a:pt x="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6080107" y="4200035"/>
                <a:ext cx="420697" cy="560189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5550" extrusionOk="0">
                    <a:moveTo>
                      <a:pt x="2184" y="0"/>
                    </a:moveTo>
                    <a:cubicBezTo>
                      <a:pt x="2132" y="0"/>
                      <a:pt x="2081" y="2"/>
                      <a:pt x="2030" y="6"/>
                    </a:cubicBezTo>
                    <a:cubicBezTo>
                      <a:pt x="935" y="87"/>
                      <a:pt x="378" y="1192"/>
                      <a:pt x="809" y="2170"/>
                    </a:cubicBezTo>
                    <a:cubicBezTo>
                      <a:pt x="998" y="2584"/>
                      <a:pt x="1213" y="3006"/>
                      <a:pt x="1312" y="3455"/>
                    </a:cubicBezTo>
                    <a:cubicBezTo>
                      <a:pt x="1375" y="3742"/>
                      <a:pt x="1339" y="4083"/>
                      <a:pt x="1105" y="4263"/>
                    </a:cubicBezTo>
                    <a:lnTo>
                      <a:pt x="1" y="5322"/>
                    </a:lnTo>
                    <a:cubicBezTo>
                      <a:pt x="221" y="5469"/>
                      <a:pt x="478" y="5549"/>
                      <a:pt x="746" y="5549"/>
                    </a:cubicBezTo>
                    <a:cubicBezTo>
                      <a:pt x="773" y="5549"/>
                      <a:pt x="800" y="5548"/>
                      <a:pt x="827" y="5547"/>
                    </a:cubicBezTo>
                    <a:cubicBezTo>
                      <a:pt x="1474" y="5538"/>
                      <a:pt x="2003" y="5376"/>
                      <a:pt x="2461" y="4909"/>
                    </a:cubicBezTo>
                    <a:cubicBezTo>
                      <a:pt x="2901" y="4460"/>
                      <a:pt x="3018" y="3886"/>
                      <a:pt x="3018" y="3293"/>
                    </a:cubicBezTo>
                    <a:cubicBezTo>
                      <a:pt x="3034" y="3295"/>
                      <a:pt x="3049" y="3295"/>
                      <a:pt x="3065" y="3295"/>
                    </a:cubicBezTo>
                    <a:cubicBezTo>
                      <a:pt x="3478" y="3295"/>
                      <a:pt x="3866" y="2733"/>
                      <a:pt x="3970" y="2395"/>
                    </a:cubicBezTo>
                    <a:cubicBezTo>
                      <a:pt x="4167" y="1757"/>
                      <a:pt x="4024" y="1075"/>
                      <a:pt x="3602" y="563"/>
                    </a:cubicBezTo>
                    <a:cubicBezTo>
                      <a:pt x="3268" y="197"/>
                      <a:pt x="2690" y="0"/>
                      <a:pt x="2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5297967" y="4602662"/>
                <a:ext cx="920931" cy="313504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3106" extrusionOk="0">
                    <a:moveTo>
                      <a:pt x="8863" y="1"/>
                    </a:moveTo>
                    <a:cubicBezTo>
                      <a:pt x="8632" y="1"/>
                      <a:pt x="8512" y="374"/>
                      <a:pt x="8405" y="534"/>
                    </a:cubicBezTo>
                    <a:cubicBezTo>
                      <a:pt x="8226" y="812"/>
                      <a:pt x="8001" y="1073"/>
                      <a:pt x="7741" y="1288"/>
                    </a:cubicBezTo>
                    <a:cubicBezTo>
                      <a:pt x="7229" y="1728"/>
                      <a:pt x="6628" y="2052"/>
                      <a:pt x="5981" y="2231"/>
                    </a:cubicBezTo>
                    <a:cubicBezTo>
                      <a:pt x="5306" y="2435"/>
                      <a:pt x="4606" y="2504"/>
                      <a:pt x="3901" y="2504"/>
                    </a:cubicBezTo>
                    <a:cubicBezTo>
                      <a:pt x="3424" y="2504"/>
                      <a:pt x="2945" y="2472"/>
                      <a:pt x="2470" y="2429"/>
                    </a:cubicBezTo>
                    <a:cubicBezTo>
                      <a:pt x="2030" y="2393"/>
                      <a:pt x="1590" y="2321"/>
                      <a:pt x="1168" y="2213"/>
                    </a:cubicBezTo>
                    <a:cubicBezTo>
                      <a:pt x="944" y="2159"/>
                      <a:pt x="737" y="2087"/>
                      <a:pt x="531" y="1989"/>
                    </a:cubicBezTo>
                    <a:cubicBezTo>
                      <a:pt x="432" y="1925"/>
                      <a:pt x="316" y="1795"/>
                      <a:pt x="192" y="1795"/>
                    </a:cubicBezTo>
                    <a:cubicBezTo>
                      <a:pt x="159" y="1795"/>
                      <a:pt x="125" y="1804"/>
                      <a:pt x="91" y="1827"/>
                    </a:cubicBezTo>
                    <a:cubicBezTo>
                      <a:pt x="28" y="1872"/>
                      <a:pt x="1" y="1944"/>
                      <a:pt x="10" y="2025"/>
                    </a:cubicBezTo>
                    <a:cubicBezTo>
                      <a:pt x="28" y="2096"/>
                      <a:pt x="64" y="2168"/>
                      <a:pt x="109" y="2222"/>
                    </a:cubicBezTo>
                    <a:cubicBezTo>
                      <a:pt x="414" y="2599"/>
                      <a:pt x="854" y="2716"/>
                      <a:pt x="1285" y="2824"/>
                    </a:cubicBezTo>
                    <a:cubicBezTo>
                      <a:pt x="2053" y="3011"/>
                      <a:pt x="2838" y="3105"/>
                      <a:pt x="3623" y="3105"/>
                    </a:cubicBezTo>
                    <a:cubicBezTo>
                      <a:pt x="4003" y="3105"/>
                      <a:pt x="4382" y="3083"/>
                      <a:pt x="4760" y="3039"/>
                    </a:cubicBezTo>
                    <a:cubicBezTo>
                      <a:pt x="5622" y="2949"/>
                      <a:pt x="6466" y="2707"/>
                      <a:pt x="7238" y="2303"/>
                    </a:cubicBezTo>
                    <a:cubicBezTo>
                      <a:pt x="7687" y="2070"/>
                      <a:pt x="8091" y="1773"/>
                      <a:pt x="8450" y="1414"/>
                    </a:cubicBezTo>
                    <a:cubicBezTo>
                      <a:pt x="8612" y="1252"/>
                      <a:pt x="9079" y="651"/>
                      <a:pt x="9106" y="283"/>
                    </a:cubicBezTo>
                    <a:cubicBezTo>
                      <a:pt x="9124" y="193"/>
                      <a:pt x="9079" y="94"/>
                      <a:pt x="8998" y="40"/>
                    </a:cubicBezTo>
                    <a:cubicBezTo>
                      <a:pt x="8949" y="13"/>
                      <a:pt x="8904" y="1"/>
                      <a:pt x="8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5429989" y="4516363"/>
                <a:ext cx="89227" cy="9528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44" extrusionOk="0">
                    <a:moveTo>
                      <a:pt x="414" y="0"/>
                    </a:moveTo>
                    <a:cubicBezTo>
                      <a:pt x="190" y="0"/>
                      <a:pt x="1" y="249"/>
                      <a:pt x="49" y="644"/>
                    </a:cubicBezTo>
                    <a:cubicBezTo>
                      <a:pt x="76" y="827"/>
                      <a:pt x="185" y="943"/>
                      <a:pt x="333" y="943"/>
                    </a:cubicBezTo>
                    <a:cubicBezTo>
                      <a:pt x="381" y="943"/>
                      <a:pt x="433" y="931"/>
                      <a:pt x="489" y="904"/>
                    </a:cubicBezTo>
                    <a:cubicBezTo>
                      <a:pt x="587" y="859"/>
                      <a:pt x="884" y="599"/>
                      <a:pt x="884" y="500"/>
                    </a:cubicBezTo>
                    <a:cubicBezTo>
                      <a:pt x="884" y="455"/>
                      <a:pt x="875" y="419"/>
                      <a:pt x="857" y="383"/>
                    </a:cubicBezTo>
                    <a:cubicBezTo>
                      <a:pt x="736" y="117"/>
                      <a:pt x="567" y="0"/>
                      <a:pt x="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5467435" y="4614674"/>
                <a:ext cx="221250" cy="18814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64" extrusionOk="0">
                    <a:moveTo>
                      <a:pt x="1146" y="0"/>
                    </a:moveTo>
                    <a:cubicBezTo>
                      <a:pt x="1130" y="0"/>
                      <a:pt x="1113" y="1"/>
                      <a:pt x="1096" y="2"/>
                    </a:cubicBezTo>
                    <a:cubicBezTo>
                      <a:pt x="1007" y="11"/>
                      <a:pt x="917" y="38"/>
                      <a:pt x="836" y="83"/>
                    </a:cubicBezTo>
                    <a:cubicBezTo>
                      <a:pt x="432" y="289"/>
                      <a:pt x="1" y="828"/>
                      <a:pt x="297" y="1295"/>
                    </a:cubicBezTo>
                    <a:cubicBezTo>
                      <a:pt x="441" y="1520"/>
                      <a:pt x="710" y="1627"/>
                      <a:pt x="962" y="1708"/>
                    </a:cubicBezTo>
                    <a:lnTo>
                      <a:pt x="1150" y="1771"/>
                    </a:lnTo>
                    <a:cubicBezTo>
                      <a:pt x="1289" y="1815"/>
                      <a:pt x="1441" y="1864"/>
                      <a:pt x="1591" y="1864"/>
                    </a:cubicBezTo>
                    <a:cubicBezTo>
                      <a:pt x="1655" y="1864"/>
                      <a:pt x="1718" y="1855"/>
                      <a:pt x="1779" y="1834"/>
                    </a:cubicBezTo>
                    <a:cubicBezTo>
                      <a:pt x="2030" y="1753"/>
                      <a:pt x="2174" y="1466"/>
                      <a:pt x="2183" y="1196"/>
                    </a:cubicBezTo>
                    <a:cubicBezTo>
                      <a:pt x="2192" y="708"/>
                      <a:pt x="1693" y="0"/>
                      <a:pt x="1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5690399" y="4438038"/>
                <a:ext cx="187739" cy="18249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08" extrusionOk="0">
                    <a:moveTo>
                      <a:pt x="967" y="1"/>
                    </a:moveTo>
                    <a:cubicBezTo>
                      <a:pt x="572" y="1"/>
                      <a:pt x="222" y="241"/>
                      <a:pt x="64" y="603"/>
                    </a:cubicBezTo>
                    <a:cubicBezTo>
                      <a:pt x="1" y="791"/>
                      <a:pt x="10" y="998"/>
                      <a:pt x="82" y="1186"/>
                    </a:cubicBezTo>
                    <a:cubicBezTo>
                      <a:pt x="162" y="1366"/>
                      <a:pt x="261" y="1536"/>
                      <a:pt x="396" y="1680"/>
                    </a:cubicBezTo>
                    <a:cubicBezTo>
                      <a:pt x="423" y="1716"/>
                      <a:pt x="459" y="1752"/>
                      <a:pt x="495" y="1770"/>
                    </a:cubicBezTo>
                    <a:cubicBezTo>
                      <a:pt x="558" y="1797"/>
                      <a:pt x="611" y="1806"/>
                      <a:pt x="674" y="1806"/>
                    </a:cubicBezTo>
                    <a:cubicBezTo>
                      <a:pt x="698" y="1807"/>
                      <a:pt x="721" y="1808"/>
                      <a:pt x="745" y="1808"/>
                    </a:cubicBezTo>
                    <a:cubicBezTo>
                      <a:pt x="908" y="1808"/>
                      <a:pt x="1064" y="1780"/>
                      <a:pt x="1213" y="1725"/>
                    </a:cubicBezTo>
                    <a:cubicBezTo>
                      <a:pt x="1518" y="1599"/>
                      <a:pt x="1689" y="1276"/>
                      <a:pt x="1806" y="971"/>
                    </a:cubicBezTo>
                    <a:cubicBezTo>
                      <a:pt x="1842" y="899"/>
                      <a:pt x="1860" y="818"/>
                      <a:pt x="1860" y="728"/>
                    </a:cubicBezTo>
                    <a:cubicBezTo>
                      <a:pt x="1824" y="432"/>
                      <a:pt x="1276" y="10"/>
                      <a:pt x="989" y="1"/>
                    </a:cubicBezTo>
                    <a:cubicBezTo>
                      <a:pt x="981" y="1"/>
                      <a:pt x="974" y="1"/>
                      <a:pt x="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5988660" y="4365568"/>
                <a:ext cx="117892" cy="16957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680" extrusionOk="0">
                    <a:moveTo>
                      <a:pt x="207" y="1"/>
                    </a:moveTo>
                    <a:cubicBezTo>
                      <a:pt x="162" y="37"/>
                      <a:pt x="126" y="73"/>
                      <a:pt x="99" y="117"/>
                    </a:cubicBezTo>
                    <a:cubicBezTo>
                      <a:pt x="18" y="288"/>
                      <a:pt x="0" y="468"/>
                      <a:pt x="27" y="647"/>
                    </a:cubicBezTo>
                    <a:cubicBezTo>
                      <a:pt x="27" y="773"/>
                      <a:pt x="45" y="890"/>
                      <a:pt x="72" y="1006"/>
                    </a:cubicBezTo>
                    <a:cubicBezTo>
                      <a:pt x="117" y="1177"/>
                      <a:pt x="216" y="1330"/>
                      <a:pt x="350" y="1455"/>
                    </a:cubicBezTo>
                    <a:cubicBezTo>
                      <a:pt x="485" y="1590"/>
                      <a:pt x="682" y="1671"/>
                      <a:pt x="880" y="1680"/>
                    </a:cubicBezTo>
                    <a:cubicBezTo>
                      <a:pt x="988" y="1671"/>
                      <a:pt x="1087" y="1635"/>
                      <a:pt x="1167" y="1563"/>
                    </a:cubicBezTo>
                    <a:cubicBezTo>
                      <a:pt x="979" y="1177"/>
                      <a:pt x="835" y="782"/>
                      <a:pt x="575" y="423"/>
                    </a:cubicBezTo>
                    <a:cubicBezTo>
                      <a:pt x="467" y="270"/>
                      <a:pt x="341" y="126"/>
                      <a:pt x="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5791939" y="4264129"/>
                <a:ext cx="152412" cy="95081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42" extrusionOk="0">
                    <a:moveTo>
                      <a:pt x="81" y="0"/>
                    </a:moveTo>
                    <a:cubicBezTo>
                      <a:pt x="72" y="18"/>
                      <a:pt x="54" y="45"/>
                      <a:pt x="45" y="72"/>
                    </a:cubicBezTo>
                    <a:cubicBezTo>
                      <a:pt x="1" y="198"/>
                      <a:pt x="1" y="341"/>
                      <a:pt x="45" y="476"/>
                    </a:cubicBezTo>
                    <a:cubicBezTo>
                      <a:pt x="135" y="620"/>
                      <a:pt x="261" y="736"/>
                      <a:pt x="423" y="799"/>
                    </a:cubicBezTo>
                    <a:cubicBezTo>
                      <a:pt x="543" y="870"/>
                      <a:pt x="681" y="941"/>
                      <a:pt x="822" y="941"/>
                    </a:cubicBezTo>
                    <a:cubicBezTo>
                      <a:pt x="859" y="941"/>
                      <a:pt x="897" y="936"/>
                      <a:pt x="934" y="925"/>
                    </a:cubicBezTo>
                    <a:cubicBezTo>
                      <a:pt x="1006" y="907"/>
                      <a:pt x="1078" y="862"/>
                      <a:pt x="1141" y="817"/>
                    </a:cubicBezTo>
                    <a:cubicBezTo>
                      <a:pt x="1276" y="736"/>
                      <a:pt x="1401" y="638"/>
                      <a:pt x="1500" y="521"/>
                    </a:cubicBezTo>
                    <a:lnTo>
                      <a:pt x="1509" y="512"/>
                    </a:lnTo>
                    <a:cubicBezTo>
                      <a:pt x="1069" y="242"/>
                      <a:pt x="584" y="72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5448460" y="4269478"/>
                <a:ext cx="239317" cy="20742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055" extrusionOk="0">
                    <a:moveTo>
                      <a:pt x="2084" y="1"/>
                    </a:moveTo>
                    <a:cubicBezTo>
                      <a:pt x="1662" y="100"/>
                      <a:pt x="1266" y="279"/>
                      <a:pt x="925" y="540"/>
                    </a:cubicBezTo>
                    <a:cubicBezTo>
                      <a:pt x="539" y="836"/>
                      <a:pt x="225" y="1204"/>
                      <a:pt x="0" y="1635"/>
                    </a:cubicBezTo>
                    <a:cubicBezTo>
                      <a:pt x="144" y="1824"/>
                      <a:pt x="360" y="1967"/>
                      <a:pt x="593" y="2030"/>
                    </a:cubicBezTo>
                    <a:cubicBezTo>
                      <a:pt x="682" y="2047"/>
                      <a:pt x="772" y="2055"/>
                      <a:pt x="862" y="2055"/>
                    </a:cubicBezTo>
                    <a:cubicBezTo>
                      <a:pt x="1017" y="2055"/>
                      <a:pt x="1173" y="2031"/>
                      <a:pt x="1320" y="1985"/>
                    </a:cubicBezTo>
                    <a:cubicBezTo>
                      <a:pt x="1500" y="1940"/>
                      <a:pt x="1671" y="1869"/>
                      <a:pt x="1823" y="1779"/>
                    </a:cubicBezTo>
                    <a:cubicBezTo>
                      <a:pt x="2128" y="1572"/>
                      <a:pt x="2326" y="1231"/>
                      <a:pt x="2353" y="863"/>
                    </a:cubicBezTo>
                    <a:cubicBezTo>
                      <a:pt x="2371" y="549"/>
                      <a:pt x="2272" y="243"/>
                      <a:pt x="2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5906096" y="4526962"/>
                <a:ext cx="137877" cy="13242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12" extrusionOk="0">
                    <a:moveTo>
                      <a:pt x="612" y="0"/>
                    </a:moveTo>
                    <a:cubicBezTo>
                      <a:pt x="576" y="0"/>
                      <a:pt x="531" y="18"/>
                      <a:pt x="504" y="36"/>
                    </a:cubicBezTo>
                    <a:cubicBezTo>
                      <a:pt x="207" y="189"/>
                      <a:pt x="1" y="404"/>
                      <a:pt x="55" y="754"/>
                    </a:cubicBezTo>
                    <a:cubicBezTo>
                      <a:pt x="90" y="1072"/>
                      <a:pt x="359" y="1311"/>
                      <a:pt x="675" y="1311"/>
                    </a:cubicBezTo>
                    <a:cubicBezTo>
                      <a:pt x="681" y="1311"/>
                      <a:pt x="687" y="1311"/>
                      <a:pt x="692" y="1311"/>
                    </a:cubicBezTo>
                    <a:cubicBezTo>
                      <a:pt x="998" y="1293"/>
                      <a:pt x="1366" y="1024"/>
                      <a:pt x="1312" y="709"/>
                    </a:cubicBezTo>
                    <a:cubicBezTo>
                      <a:pt x="1258" y="413"/>
                      <a:pt x="953" y="144"/>
                      <a:pt x="701" y="27"/>
                    </a:cubicBezTo>
                    <a:cubicBezTo>
                      <a:pt x="674" y="9"/>
                      <a:pt x="647" y="0"/>
                      <a:pt x="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5791939" y="4681492"/>
                <a:ext cx="116984" cy="12445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233" extrusionOk="0">
                    <a:moveTo>
                      <a:pt x="572" y="1"/>
                    </a:moveTo>
                    <a:cubicBezTo>
                      <a:pt x="558" y="1"/>
                      <a:pt x="544" y="2"/>
                      <a:pt x="530" y="4"/>
                    </a:cubicBezTo>
                    <a:cubicBezTo>
                      <a:pt x="387" y="22"/>
                      <a:pt x="189" y="283"/>
                      <a:pt x="117" y="391"/>
                    </a:cubicBezTo>
                    <a:cubicBezTo>
                      <a:pt x="10" y="552"/>
                      <a:pt x="1" y="759"/>
                      <a:pt x="81" y="938"/>
                    </a:cubicBezTo>
                    <a:cubicBezTo>
                      <a:pt x="199" y="1126"/>
                      <a:pt x="399" y="1232"/>
                      <a:pt x="615" y="1232"/>
                    </a:cubicBezTo>
                    <a:cubicBezTo>
                      <a:pt x="646" y="1232"/>
                      <a:pt x="678" y="1230"/>
                      <a:pt x="710" y="1226"/>
                    </a:cubicBezTo>
                    <a:cubicBezTo>
                      <a:pt x="746" y="1226"/>
                      <a:pt x="791" y="1208"/>
                      <a:pt x="818" y="1190"/>
                    </a:cubicBezTo>
                    <a:cubicBezTo>
                      <a:pt x="863" y="1163"/>
                      <a:pt x="889" y="1118"/>
                      <a:pt x="907" y="1073"/>
                    </a:cubicBezTo>
                    <a:cubicBezTo>
                      <a:pt x="1015" y="884"/>
                      <a:pt x="1159" y="588"/>
                      <a:pt x="1078" y="355"/>
                    </a:cubicBezTo>
                    <a:cubicBezTo>
                      <a:pt x="1012" y="197"/>
                      <a:pt x="753" y="1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2693" name="Google Shape;2693;p41"/>
              <p:cNvGrpSpPr/>
              <p:nvPr/>
            </p:nvGrpSpPr>
            <p:grpSpPr>
              <a:xfrm>
                <a:off x="6253209" y="4282095"/>
                <a:ext cx="198639" cy="263338"/>
                <a:chOff x="6253209" y="4282095"/>
                <a:chExt cx="198639" cy="263338"/>
              </a:xfrm>
            </p:grpSpPr>
            <p:sp>
              <p:nvSpPr>
                <p:cNvPr id="2694" name="Google Shape;2694;p41"/>
                <p:cNvSpPr/>
                <p:nvPr/>
              </p:nvSpPr>
              <p:spPr>
                <a:xfrm>
                  <a:off x="6339407" y="4345583"/>
                  <a:ext cx="20793" cy="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89" extrusionOk="0">
                      <a:moveTo>
                        <a:pt x="97" y="1"/>
                      </a:moveTo>
                      <a:cubicBezTo>
                        <a:pt x="94" y="1"/>
                        <a:pt x="92" y="1"/>
                        <a:pt x="90" y="1"/>
                      </a:cubicBezTo>
                      <a:cubicBezTo>
                        <a:pt x="0" y="10"/>
                        <a:pt x="36" y="181"/>
                        <a:pt x="54" y="226"/>
                      </a:cubicBezTo>
                      <a:cubicBezTo>
                        <a:pt x="54" y="253"/>
                        <a:pt x="72" y="288"/>
                        <a:pt x="99" y="288"/>
                      </a:cubicBezTo>
                      <a:cubicBezTo>
                        <a:pt x="117" y="280"/>
                        <a:pt x="126" y="280"/>
                        <a:pt x="135" y="271"/>
                      </a:cubicBezTo>
                      <a:cubicBezTo>
                        <a:pt x="179" y="218"/>
                        <a:pt x="205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695" name="Google Shape;2695;p41"/>
                <p:cNvSpPr/>
                <p:nvPr/>
              </p:nvSpPr>
              <p:spPr>
                <a:xfrm>
                  <a:off x="6363833" y="4338214"/>
                  <a:ext cx="21600" cy="2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222" extrusionOk="0">
                      <a:moveTo>
                        <a:pt x="45" y="0"/>
                      </a:moveTo>
                      <a:cubicBezTo>
                        <a:pt x="17" y="0"/>
                        <a:pt x="1" y="21"/>
                        <a:pt x="18" y="74"/>
                      </a:cubicBezTo>
                      <a:cubicBezTo>
                        <a:pt x="39" y="115"/>
                        <a:pt x="110" y="222"/>
                        <a:pt x="156" y="222"/>
                      </a:cubicBezTo>
                      <a:cubicBezTo>
                        <a:pt x="170" y="222"/>
                        <a:pt x="182" y="211"/>
                        <a:pt x="189" y="182"/>
                      </a:cubicBezTo>
                      <a:cubicBezTo>
                        <a:pt x="213" y="91"/>
                        <a:pt x="103" y="0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696" name="Google Shape;2696;p41"/>
                <p:cNvSpPr/>
                <p:nvPr/>
              </p:nvSpPr>
              <p:spPr>
                <a:xfrm>
                  <a:off x="6358383" y="4365467"/>
                  <a:ext cx="45421" cy="34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40" extrusionOk="0">
                      <a:moveTo>
                        <a:pt x="403" y="0"/>
                      </a:moveTo>
                      <a:cubicBezTo>
                        <a:pt x="400" y="0"/>
                        <a:pt x="398" y="1"/>
                        <a:pt x="396" y="2"/>
                      </a:cubicBezTo>
                      <a:cubicBezTo>
                        <a:pt x="387" y="2"/>
                        <a:pt x="387" y="38"/>
                        <a:pt x="369" y="83"/>
                      </a:cubicBezTo>
                      <a:cubicBezTo>
                        <a:pt x="340" y="177"/>
                        <a:pt x="258" y="236"/>
                        <a:pt x="165" y="236"/>
                      </a:cubicBezTo>
                      <a:cubicBezTo>
                        <a:pt x="144" y="236"/>
                        <a:pt x="122" y="233"/>
                        <a:pt x="99" y="226"/>
                      </a:cubicBezTo>
                      <a:cubicBezTo>
                        <a:pt x="63" y="212"/>
                        <a:pt x="38" y="197"/>
                        <a:pt x="25" y="197"/>
                      </a:cubicBezTo>
                      <a:cubicBezTo>
                        <a:pt x="22" y="197"/>
                        <a:pt x="20" y="198"/>
                        <a:pt x="19" y="199"/>
                      </a:cubicBezTo>
                      <a:cubicBezTo>
                        <a:pt x="1" y="217"/>
                        <a:pt x="19" y="253"/>
                        <a:pt x="63" y="298"/>
                      </a:cubicBezTo>
                      <a:cubicBezTo>
                        <a:pt x="106" y="326"/>
                        <a:pt x="152" y="339"/>
                        <a:pt x="198" y="339"/>
                      </a:cubicBezTo>
                      <a:cubicBezTo>
                        <a:pt x="327" y="339"/>
                        <a:pt x="450" y="237"/>
                        <a:pt x="450" y="91"/>
                      </a:cubicBezTo>
                      <a:cubicBezTo>
                        <a:pt x="442" y="28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697" name="Google Shape;2697;p41"/>
                <p:cNvSpPr/>
                <p:nvPr/>
              </p:nvSpPr>
              <p:spPr>
                <a:xfrm>
                  <a:off x="6253209" y="4339325"/>
                  <a:ext cx="84483" cy="7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729" extrusionOk="0">
                      <a:moveTo>
                        <a:pt x="367" y="0"/>
                      </a:moveTo>
                      <a:cubicBezTo>
                        <a:pt x="323" y="0"/>
                        <a:pt x="279" y="12"/>
                        <a:pt x="243" y="36"/>
                      </a:cubicBezTo>
                      <a:cubicBezTo>
                        <a:pt x="154" y="90"/>
                        <a:pt x="82" y="180"/>
                        <a:pt x="46" y="279"/>
                      </a:cubicBezTo>
                      <a:cubicBezTo>
                        <a:pt x="10" y="359"/>
                        <a:pt x="1" y="440"/>
                        <a:pt x="10" y="521"/>
                      </a:cubicBezTo>
                      <a:cubicBezTo>
                        <a:pt x="27" y="664"/>
                        <a:pt x="83" y="728"/>
                        <a:pt x="97" y="728"/>
                      </a:cubicBezTo>
                      <a:cubicBezTo>
                        <a:pt x="98" y="728"/>
                        <a:pt x="99" y="728"/>
                        <a:pt x="100" y="728"/>
                      </a:cubicBezTo>
                      <a:cubicBezTo>
                        <a:pt x="109" y="728"/>
                        <a:pt x="82" y="647"/>
                        <a:pt x="91" y="521"/>
                      </a:cubicBezTo>
                      <a:cubicBezTo>
                        <a:pt x="91" y="449"/>
                        <a:pt x="109" y="377"/>
                        <a:pt x="145" y="315"/>
                      </a:cubicBezTo>
                      <a:cubicBezTo>
                        <a:pt x="172" y="243"/>
                        <a:pt x="234" y="180"/>
                        <a:pt x="297" y="135"/>
                      </a:cubicBezTo>
                      <a:cubicBezTo>
                        <a:pt x="320" y="118"/>
                        <a:pt x="339" y="112"/>
                        <a:pt x="359" y="112"/>
                      </a:cubicBezTo>
                      <a:cubicBezTo>
                        <a:pt x="371" y="112"/>
                        <a:pt x="383" y="114"/>
                        <a:pt x="396" y="117"/>
                      </a:cubicBezTo>
                      <a:cubicBezTo>
                        <a:pt x="432" y="126"/>
                        <a:pt x="468" y="153"/>
                        <a:pt x="504" y="171"/>
                      </a:cubicBezTo>
                      <a:cubicBezTo>
                        <a:pt x="558" y="216"/>
                        <a:pt x="621" y="270"/>
                        <a:pt x="674" y="315"/>
                      </a:cubicBezTo>
                      <a:cubicBezTo>
                        <a:pt x="759" y="407"/>
                        <a:pt x="803" y="468"/>
                        <a:pt x="816" y="468"/>
                      </a:cubicBezTo>
                      <a:cubicBezTo>
                        <a:pt x="817" y="468"/>
                        <a:pt x="818" y="468"/>
                        <a:pt x="818" y="467"/>
                      </a:cubicBezTo>
                      <a:cubicBezTo>
                        <a:pt x="836" y="467"/>
                        <a:pt x="809" y="377"/>
                        <a:pt x="728" y="270"/>
                      </a:cubicBezTo>
                      <a:cubicBezTo>
                        <a:pt x="683" y="198"/>
                        <a:pt x="630" y="144"/>
                        <a:pt x="567" y="90"/>
                      </a:cubicBezTo>
                      <a:cubicBezTo>
                        <a:pt x="522" y="54"/>
                        <a:pt x="477" y="27"/>
                        <a:pt x="432" y="9"/>
                      </a:cubicBezTo>
                      <a:cubicBezTo>
                        <a:pt x="411" y="3"/>
                        <a:pt x="389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698" name="Google Shape;2698;p41"/>
                <p:cNvSpPr/>
                <p:nvPr/>
              </p:nvSpPr>
              <p:spPr>
                <a:xfrm>
                  <a:off x="6389168" y="4282095"/>
                  <a:ext cx="62681" cy="71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13" extrusionOk="0">
                      <a:moveTo>
                        <a:pt x="291" y="0"/>
                      </a:moveTo>
                      <a:cubicBezTo>
                        <a:pt x="202" y="0"/>
                        <a:pt x="122" y="45"/>
                        <a:pt x="73" y="127"/>
                      </a:cubicBezTo>
                      <a:cubicBezTo>
                        <a:pt x="19" y="199"/>
                        <a:pt x="1" y="298"/>
                        <a:pt x="19" y="388"/>
                      </a:cubicBezTo>
                      <a:cubicBezTo>
                        <a:pt x="28" y="451"/>
                        <a:pt x="55" y="522"/>
                        <a:pt x="91" y="576"/>
                      </a:cubicBezTo>
                      <a:cubicBezTo>
                        <a:pt x="148" y="667"/>
                        <a:pt x="191" y="712"/>
                        <a:pt x="211" y="712"/>
                      </a:cubicBezTo>
                      <a:cubicBezTo>
                        <a:pt x="213" y="712"/>
                        <a:pt x="215" y="712"/>
                        <a:pt x="216" y="711"/>
                      </a:cubicBezTo>
                      <a:cubicBezTo>
                        <a:pt x="225" y="711"/>
                        <a:pt x="198" y="639"/>
                        <a:pt x="163" y="540"/>
                      </a:cubicBezTo>
                      <a:cubicBezTo>
                        <a:pt x="109" y="433"/>
                        <a:pt x="109" y="298"/>
                        <a:pt x="163" y="190"/>
                      </a:cubicBezTo>
                      <a:cubicBezTo>
                        <a:pt x="189" y="136"/>
                        <a:pt x="252" y="109"/>
                        <a:pt x="306" y="109"/>
                      </a:cubicBezTo>
                      <a:cubicBezTo>
                        <a:pt x="360" y="109"/>
                        <a:pt x="414" y="127"/>
                        <a:pt x="459" y="154"/>
                      </a:cubicBezTo>
                      <a:cubicBezTo>
                        <a:pt x="541" y="212"/>
                        <a:pt x="585" y="254"/>
                        <a:pt x="606" y="254"/>
                      </a:cubicBezTo>
                      <a:cubicBezTo>
                        <a:pt x="608" y="254"/>
                        <a:pt x="610" y="254"/>
                        <a:pt x="611" y="253"/>
                      </a:cubicBezTo>
                      <a:cubicBezTo>
                        <a:pt x="620" y="244"/>
                        <a:pt x="602" y="172"/>
                        <a:pt x="513" y="91"/>
                      </a:cubicBezTo>
                      <a:cubicBezTo>
                        <a:pt x="459" y="46"/>
                        <a:pt x="387" y="11"/>
                        <a:pt x="315" y="2"/>
                      </a:cubicBezTo>
                      <a:cubicBezTo>
                        <a:pt x="307" y="1"/>
                        <a:pt x="299" y="0"/>
                        <a:pt x="2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699" name="Google Shape;2699;p41"/>
                <p:cNvSpPr/>
                <p:nvPr/>
              </p:nvSpPr>
              <p:spPr>
                <a:xfrm>
                  <a:off x="6313063" y="4522823"/>
                  <a:ext cx="91649" cy="2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224" extrusionOk="0">
                      <a:moveTo>
                        <a:pt x="32" y="1"/>
                      </a:moveTo>
                      <a:cubicBezTo>
                        <a:pt x="26" y="1"/>
                        <a:pt x="22" y="2"/>
                        <a:pt x="19" y="5"/>
                      </a:cubicBezTo>
                      <a:cubicBezTo>
                        <a:pt x="1" y="32"/>
                        <a:pt x="46" y="59"/>
                        <a:pt x="117" y="113"/>
                      </a:cubicBezTo>
                      <a:cubicBezTo>
                        <a:pt x="233" y="188"/>
                        <a:pt x="362" y="224"/>
                        <a:pt x="491" y="224"/>
                      </a:cubicBezTo>
                      <a:cubicBezTo>
                        <a:pt x="593" y="224"/>
                        <a:pt x="696" y="201"/>
                        <a:pt x="791" y="158"/>
                      </a:cubicBezTo>
                      <a:cubicBezTo>
                        <a:pt x="863" y="113"/>
                        <a:pt x="908" y="68"/>
                        <a:pt x="899" y="59"/>
                      </a:cubicBezTo>
                      <a:cubicBezTo>
                        <a:pt x="896" y="53"/>
                        <a:pt x="889" y="51"/>
                        <a:pt x="878" y="51"/>
                      </a:cubicBezTo>
                      <a:cubicBezTo>
                        <a:pt x="826" y="51"/>
                        <a:pt x="686" y="106"/>
                        <a:pt x="510" y="106"/>
                      </a:cubicBezTo>
                      <a:cubicBezTo>
                        <a:pt x="490" y="106"/>
                        <a:pt x="470" y="105"/>
                        <a:pt x="450" y="104"/>
                      </a:cubicBezTo>
                      <a:cubicBezTo>
                        <a:pt x="234" y="88"/>
                        <a:pt x="82" y="1"/>
                        <a:pt x="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  <p:sp>
            <p:nvSpPr>
              <p:cNvPr id="2700" name="Google Shape;2700;p41"/>
              <p:cNvSpPr/>
              <p:nvPr/>
            </p:nvSpPr>
            <p:spPr>
              <a:xfrm>
                <a:off x="6057498" y="4067407"/>
                <a:ext cx="247493" cy="275653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2731" extrusionOk="0">
                    <a:moveTo>
                      <a:pt x="0" y="1"/>
                    </a:moveTo>
                    <a:cubicBezTo>
                      <a:pt x="27" y="108"/>
                      <a:pt x="54" y="207"/>
                      <a:pt x="90" y="297"/>
                    </a:cubicBezTo>
                    <a:cubicBezTo>
                      <a:pt x="126" y="414"/>
                      <a:pt x="162" y="539"/>
                      <a:pt x="198" y="647"/>
                    </a:cubicBezTo>
                    <a:cubicBezTo>
                      <a:pt x="261" y="880"/>
                      <a:pt x="333" y="1114"/>
                      <a:pt x="405" y="1347"/>
                    </a:cubicBezTo>
                    <a:cubicBezTo>
                      <a:pt x="548" y="1796"/>
                      <a:pt x="692" y="2245"/>
                      <a:pt x="827" y="2694"/>
                    </a:cubicBezTo>
                    <a:cubicBezTo>
                      <a:pt x="833" y="2719"/>
                      <a:pt x="855" y="2730"/>
                      <a:pt x="888" y="2730"/>
                    </a:cubicBezTo>
                    <a:cubicBezTo>
                      <a:pt x="1112" y="2730"/>
                      <a:pt x="1859" y="2209"/>
                      <a:pt x="1922" y="2147"/>
                    </a:cubicBezTo>
                    <a:cubicBezTo>
                      <a:pt x="2173" y="1922"/>
                      <a:pt x="2362" y="1626"/>
                      <a:pt x="2452" y="1303"/>
                    </a:cubicBezTo>
                    <a:lnTo>
                      <a:pt x="2443" y="1294"/>
                    </a:lnTo>
                    <a:cubicBezTo>
                      <a:pt x="1850" y="970"/>
                      <a:pt x="1249" y="665"/>
                      <a:pt x="656" y="333"/>
                    </a:cubicBezTo>
                    <a:cubicBezTo>
                      <a:pt x="575" y="288"/>
                      <a:pt x="503" y="234"/>
                      <a:pt x="405" y="180"/>
                    </a:cubicBezTo>
                    <a:cubicBezTo>
                      <a:pt x="306" y="135"/>
                      <a:pt x="198" y="99"/>
                      <a:pt x="99" y="45"/>
                    </a:cubicBezTo>
                    <a:cubicBezTo>
                      <a:pt x="72" y="27"/>
                      <a:pt x="36" y="1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6167112" y="4167131"/>
                <a:ext cx="106184" cy="17047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689" extrusionOk="0">
                    <a:moveTo>
                      <a:pt x="791" y="0"/>
                    </a:moveTo>
                    <a:cubicBezTo>
                      <a:pt x="612" y="593"/>
                      <a:pt x="378" y="1212"/>
                      <a:pt x="1" y="1688"/>
                    </a:cubicBezTo>
                    <a:cubicBezTo>
                      <a:pt x="190" y="1599"/>
                      <a:pt x="378" y="1491"/>
                      <a:pt x="558" y="1365"/>
                    </a:cubicBezTo>
                    <a:cubicBezTo>
                      <a:pt x="764" y="970"/>
                      <a:pt x="926" y="566"/>
                      <a:pt x="1052" y="135"/>
                    </a:cubicBezTo>
                    <a:lnTo>
                      <a:pt x="7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6119168" y="4134428"/>
                <a:ext cx="91548" cy="17058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690" extrusionOk="0">
                    <a:moveTo>
                      <a:pt x="647" y="1"/>
                    </a:moveTo>
                    <a:cubicBezTo>
                      <a:pt x="494" y="468"/>
                      <a:pt x="269" y="917"/>
                      <a:pt x="0" y="1330"/>
                    </a:cubicBezTo>
                    <a:cubicBezTo>
                      <a:pt x="36" y="1447"/>
                      <a:pt x="72" y="1563"/>
                      <a:pt x="117" y="1689"/>
                    </a:cubicBezTo>
                    <a:cubicBezTo>
                      <a:pt x="449" y="1213"/>
                      <a:pt x="718" y="683"/>
                      <a:pt x="907" y="136"/>
                    </a:cubicBezTo>
                    <a:lnTo>
                      <a:pt x="6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6094641" y="4105460"/>
                <a:ext cx="63589" cy="12334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22" extrusionOk="0">
                    <a:moveTo>
                      <a:pt x="378" y="1"/>
                    </a:moveTo>
                    <a:cubicBezTo>
                      <a:pt x="270" y="288"/>
                      <a:pt x="144" y="575"/>
                      <a:pt x="1" y="845"/>
                    </a:cubicBezTo>
                    <a:cubicBezTo>
                      <a:pt x="19" y="881"/>
                      <a:pt x="28" y="926"/>
                      <a:pt x="46" y="970"/>
                    </a:cubicBezTo>
                    <a:cubicBezTo>
                      <a:pt x="72" y="1051"/>
                      <a:pt x="99" y="1132"/>
                      <a:pt x="126" y="1222"/>
                    </a:cubicBezTo>
                    <a:cubicBezTo>
                      <a:pt x="324" y="881"/>
                      <a:pt x="494" y="521"/>
                      <a:pt x="629" y="144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6067490" y="4076492"/>
                <a:ext cx="36337" cy="6621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56" extrusionOk="0">
                    <a:moveTo>
                      <a:pt x="99" y="0"/>
                    </a:moveTo>
                    <a:cubicBezTo>
                      <a:pt x="63" y="81"/>
                      <a:pt x="36" y="153"/>
                      <a:pt x="0" y="225"/>
                    </a:cubicBezTo>
                    <a:cubicBezTo>
                      <a:pt x="36" y="342"/>
                      <a:pt x="63" y="449"/>
                      <a:pt x="99" y="566"/>
                    </a:cubicBezTo>
                    <a:lnTo>
                      <a:pt x="126" y="656"/>
                    </a:lnTo>
                    <a:cubicBezTo>
                      <a:pt x="207" y="485"/>
                      <a:pt x="288" y="306"/>
                      <a:pt x="359" y="126"/>
                    </a:cubicBezTo>
                    <a:cubicBezTo>
                      <a:pt x="341" y="108"/>
                      <a:pt x="323" y="99"/>
                      <a:pt x="315" y="99"/>
                    </a:cubicBezTo>
                    <a:cubicBezTo>
                      <a:pt x="243" y="63"/>
                      <a:pt x="171" y="36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grpSp>
            <p:nvGrpSpPr>
              <p:cNvPr id="2705" name="Google Shape;2705;p41"/>
              <p:cNvGrpSpPr/>
              <p:nvPr/>
            </p:nvGrpSpPr>
            <p:grpSpPr>
              <a:xfrm>
                <a:off x="6003094" y="4011187"/>
                <a:ext cx="110725" cy="108908"/>
                <a:chOff x="6003094" y="4011187"/>
                <a:chExt cx="110725" cy="108908"/>
              </a:xfrm>
            </p:grpSpPr>
            <p:sp>
              <p:nvSpPr>
                <p:cNvPr id="2706" name="Google Shape;2706;p41"/>
                <p:cNvSpPr/>
                <p:nvPr/>
              </p:nvSpPr>
              <p:spPr>
                <a:xfrm>
                  <a:off x="6015812" y="4022088"/>
                  <a:ext cx="57230" cy="58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7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2" y="108"/>
                        <a:pt x="162" y="216"/>
                        <a:pt x="261" y="306"/>
                      </a:cubicBezTo>
                      <a:cubicBezTo>
                        <a:pt x="351" y="414"/>
                        <a:pt x="449" y="503"/>
                        <a:pt x="566" y="575"/>
                      </a:cubicBezTo>
                      <a:cubicBezTo>
                        <a:pt x="494" y="458"/>
                        <a:pt x="404" y="360"/>
                        <a:pt x="306" y="270"/>
                      </a:cubicBezTo>
                      <a:cubicBezTo>
                        <a:pt x="216" y="162"/>
                        <a:pt x="117" y="72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07" name="Google Shape;2707;p41"/>
                <p:cNvSpPr/>
                <p:nvPr/>
              </p:nvSpPr>
              <p:spPr>
                <a:xfrm>
                  <a:off x="6004911" y="4048735"/>
                  <a:ext cx="66314" cy="30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303" extrusionOk="0">
                      <a:moveTo>
                        <a:pt x="78" y="0"/>
                      </a:moveTo>
                      <a:cubicBezTo>
                        <a:pt x="52" y="0"/>
                        <a:pt x="26" y="2"/>
                        <a:pt x="1" y="6"/>
                      </a:cubicBezTo>
                      <a:cubicBezTo>
                        <a:pt x="1" y="24"/>
                        <a:pt x="162" y="42"/>
                        <a:pt x="342" y="123"/>
                      </a:cubicBezTo>
                      <a:cubicBezTo>
                        <a:pt x="514" y="200"/>
                        <a:pt x="637" y="303"/>
                        <a:pt x="655" y="303"/>
                      </a:cubicBezTo>
                      <a:cubicBezTo>
                        <a:pt x="655" y="303"/>
                        <a:pt x="656" y="303"/>
                        <a:pt x="656" y="302"/>
                      </a:cubicBezTo>
                      <a:cubicBezTo>
                        <a:pt x="584" y="194"/>
                        <a:pt x="477" y="114"/>
                        <a:pt x="360" y="78"/>
                      </a:cubicBezTo>
                      <a:cubicBezTo>
                        <a:pt x="274" y="28"/>
                        <a:pt x="177" y="0"/>
                        <a:pt x="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08" name="Google Shape;2708;p41"/>
                <p:cNvSpPr/>
                <p:nvPr/>
              </p:nvSpPr>
              <p:spPr>
                <a:xfrm>
                  <a:off x="6003094" y="4068821"/>
                  <a:ext cx="69040" cy="11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14" extrusionOk="0">
                      <a:moveTo>
                        <a:pt x="454" y="1"/>
                      </a:moveTo>
                      <a:cubicBezTo>
                        <a:pt x="417" y="1"/>
                        <a:pt x="379" y="5"/>
                        <a:pt x="342" y="13"/>
                      </a:cubicBezTo>
                      <a:cubicBezTo>
                        <a:pt x="216" y="13"/>
                        <a:pt x="99" y="40"/>
                        <a:pt x="1" y="112"/>
                      </a:cubicBezTo>
                      <a:cubicBezTo>
                        <a:pt x="1" y="113"/>
                        <a:pt x="2" y="113"/>
                        <a:pt x="4" y="113"/>
                      </a:cubicBezTo>
                      <a:cubicBezTo>
                        <a:pt x="29" y="113"/>
                        <a:pt x="170" y="75"/>
                        <a:pt x="342" y="67"/>
                      </a:cubicBezTo>
                      <a:cubicBezTo>
                        <a:pt x="432" y="58"/>
                        <a:pt x="517" y="58"/>
                        <a:pt x="580" y="58"/>
                      </a:cubicBezTo>
                      <a:cubicBezTo>
                        <a:pt x="643" y="58"/>
                        <a:pt x="683" y="58"/>
                        <a:pt x="683" y="49"/>
                      </a:cubicBezTo>
                      <a:cubicBezTo>
                        <a:pt x="610" y="19"/>
                        <a:pt x="533" y="1"/>
                        <a:pt x="4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09" name="Google Shape;2709;p41"/>
                <p:cNvSpPr/>
                <p:nvPr/>
              </p:nvSpPr>
              <p:spPr>
                <a:xfrm>
                  <a:off x="6014903" y="4072151"/>
                  <a:ext cx="54505" cy="3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387" extrusionOk="0">
                      <a:moveTo>
                        <a:pt x="513" y="1"/>
                      </a:moveTo>
                      <a:cubicBezTo>
                        <a:pt x="497" y="1"/>
                        <a:pt x="472" y="3"/>
                        <a:pt x="440" y="7"/>
                      </a:cubicBezTo>
                      <a:cubicBezTo>
                        <a:pt x="351" y="25"/>
                        <a:pt x="279" y="61"/>
                        <a:pt x="216" y="115"/>
                      </a:cubicBezTo>
                      <a:cubicBezTo>
                        <a:pt x="117" y="178"/>
                        <a:pt x="36" y="277"/>
                        <a:pt x="0" y="385"/>
                      </a:cubicBezTo>
                      <a:cubicBezTo>
                        <a:pt x="1" y="386"/>
                        <a:pt x="2" y="386"/>
                        <a:pt x="3" y="386"/>
                      </a:cubicBezTo>
                      <a:cubicBezTo>
                        <a:pt x="21" y="386"/>
                        <a:pt x="109" y="269"/>
                        <a:pt x="243" y="160"/>
                      </a:cubicBezTo>
                      <a:cubicBezTo>
                        <a:pt x="342" y="97"/>
                        <a:pt x="440" y="52"/>
                        <a:pt x="539" y="7"/>
                      </a:cubicBezTo>
                      <a:cubicBezTo>
                        <a:pt x="539" y="3"/>
                        <a:pt x="530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10" name="Google Shape;2710;p41"/>
                <p:cNvSpPr/>
                <p:nvPr/>
              </p:nvSpPr>
              <p:spPr>
                <a:xfrm>
                  <a:off x="6042055" y="4069224"/>
                  <a:ext cx="26445" cy="50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504" extrusionOk="0">
                      <a:moveTo>
                        <a:pt x="252" y="0"/>
                      </a:moveTo>
                      <a:lnTo>
                        <a:pt x="252" y="0"/>
                      </a:lnTo>
                      <a:cubicBezTo>
                        <a:pt x="162" y="45"/>
                        <a:pt x="100" y="126"/>
                        <a:pt x="64" y="225"/>
                      </a:cubicBezTo>
                      <a:cubicBezTo>
                        <a:pt x="19" y="306"/>
                        <a:pt x="1" y="405"/>
                        <a:pt x="28" y="503"/>
                      </a:cubicBezTo>
                      <a:cubicBezTo>
                        <a:pt x="46" y="503"/>
                        <a:pt x="55" y="378"/>
                        <a:pt x="118" y="243"/>
                      </a:cubicBezTo>
                      <a:cubicBezTo>
                        <a:pt x="180" y="108"/>
                        <a:pt x="261" y="9"/>
                        <a:pt x="2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11" name="Google Shape;2711;p41"/>
                <p:cNvSpPr/>
                <p:nvPr/>
              </p:nvSpPr>
              <p:spPr>
                <a:xfrm>
                  <a:off x="6049322" y="4011187"/>
                  <a:ext cx="18269" cy="68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675" extrusionOk="0">
                      <a:moveTo>
                        <a:pt x="46" y="1"/>
                      </a:moveTo>
                      <a:lnTo>
                        <a:pt x="46" y="1"/>
                      </a:lnTo>
                      <a:cubicBezTo>
                        <a:pt x="1" y="234"/>
                        <a:pt x="55" y="468"/>
                        <a:pt x="180" y="674"/>
                      </a:cubicBezTo>
                      <a:cubicBezTo>
                        <a:pt x="162" y="558"/>
                        <a:pt x="135" y="441"/>
                        <a:pt x="99" y="333"/>
                      </a:cubicBezTo>
                      <a:cubicBezTo>
                        <a:pt x="90" y="216"/>
                        <a:pt x="72" y="109"/>
                        <a:pt x="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12" name="Google Shape;2712;p41"/>
                <p:cNvSpPr/>
                <p:nvPr/>
              </p:nvSpPr>
              <p:spPr>
                <a:xfrm>
                  <a:off x="6063856" y="4017344"/>
                  <a:ext cx="24527" cy="61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14" extrusionOk="0">
                      <a:moveTo>
                        <a:pt x="240" y="0"/>
                      </a:moveTo>
                      <a:cubicBezTo>
                        <a:pt x="231" y="0"/>
                        <a:pt x="199" y="19"/>
                        <a:pt x="162" y="57"/>
                      </a:cubicBezTo>
                      <a:cubicBezTo>
                        <a:pt x="108" y="119"/>
                        <a:pt x="63" y="191"/>
                        <a:pt x="45" y="272"/>
                      </a:cubicBezTo>
                      <a:cubicBezTo>
                        <a:pt x="9" y="380"/>
                        <a:pt x="0" y="497"/>
                        <a:pt x="18" y="613"/>
                      </a:cubicBezTo>
                      <a:cubicBezTo>
                        <a:pt x="54" y="505"/>
                        <a:pt x="81" y="398"/>
                        <a:pt x="99" y="290"/>
                      </a:cubicBezTo>
                      <a:cubicBezTo>
                        <a:pt x="135" y="182"/>
                        <a:pt x="180" y="92"/>
                        <a:pt x="243" y="3"/>
                      </a:cubicBezTo>
                      <a:cubicBezTo>
                        <a:pt x="243" y="1"/>
                        <a:pt x="242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sp>
              <p:nvSpPr>
                <p:cNvPr id="2713" name="Google Shape;2713;p41"/>
                <p:cNvSpPr/>
                <p:nvPr/>
              </p:nvSpPr>
              <p:spPr>
                <a:xfrm>
                  <a:off x="6062040" y="4035512"/>
                  <a:ext cx="51780" cy="4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398" extrusionOk="0">
                      <a:moveTo>
                        <a:pt x="478" y="1"/>
                      </a:moveTo>
                      <a:cubicBezTo>
                        <a:pt x="462" y="1"/>
                        <a:pt x="440" y="4"/>
                        <a:pt x="413" y="11"/>
                      </a:cubicBezTo>
                      <a:cubicBezTo>
                        <a:pt x="333" y="29"/>
                        <a:pt x="252" y="65"/>
                        <a:pt x="189" y="110"/>
                      </a:cubicBezTo>
                      <a:cubicBezTo>
                        <a:pt x="117" y="164"/>
                        <a:pt x="72" y="227"/>
                        <a:pt x="27" y="299"/>
                      </a:cubicBezTo>
                      <a:cubicBezTo>
                        <a:pt x="0" y="361"/>
                        <a:pt x="0" y="397"/>
                        <a:pt x="9" y="397"/>
                      </a:cubicBezTo>
                      <a:cubicBezTo>
                        <a:pt x="72" y="308"/>
                        <a:pt x="144" y="227"/>
                        <a:pt x="225" y="155"/>
                      </a:cubicBezTo>
                      <a:cubicBezTo>
                        <a:pt x="315" y="101"/>
                        <a:pt x="413" y="47"/>
                        <a:pt x="512" y="11"/>
                      </a:cubicBezTo>
                      <a:cubicBezTo>
                        <a:pt x="512" y="6"/>
                        <a:pt x="500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p:grpSp>
        </p:grpSp>
        <p:grpSp>
          <p:nvGrpSpPr>
            <p:cNvPr id="2714" name="Google Shape;2714;p41"/>
            <p:cNvGrpSpPr/>
            <p:nvPr/>
          </p:nvGrpSpPr>
          <p:grpSpPr>
            <a:xfrm>
              <a:off x="5473750" y="3639300"/>
              <a:ext cx="692900" cy="633712"/>
              <a:chOff x="5473750" y="3639300"/>
              <a:chExt cx="692900" cy="633712"/>
            </a:xfrm>
          </p:grpSpPr>
          <p:cxnSp>
            <p:nvCxnSpPr>
              <p:cNvPr id="2715" name="Google Shape;2715;p41"/>
              <p:cNvCxnSpPr/>
              <p:nvPr/>
            </p:nvCxnSpPr>
            <p:spPr>
              <a:xfrm rot="5400000">
                <a:off x="5445100" y="3992100"/>
                <a:ext cx="498000" cy="1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6" name="Google Shape;2716;p41"/>
              <p:cNvCxnSpPr/>
              <p:nvPr/>
            </p:nvCxnSpPr>
            <p:spPr>
              <a:xfrm rot="-5400000" flipH="1">
                <a:off x="5326300" y="3894075"/>
                <a:ext cx="514200" cy="2193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17" name="Google Shape;2717;p41"/>
              <p:cNvSpPr/>
              <p:nvPr/>
            </p:nvSpPr>
            <p:spPr>
              <a:xfrm>
                <a:off x="5677984" y="4097385"/>
                <a:ext cx="231848" cy="175627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740" extrusionOk="0">
                    <a:moveTo>
                      <a:pt x="1526" y="145"/>
                    </a:moveTo>
                    <a:cubicBezTo>
                      <a:pt x="1676" y="145"/>
                      <a:pt x="1696" y="343"/>
                      <a:pt x="1641" y="467"/>
                    </a:cubicBezTo>
                    <a:cubicBezTo>
                      <a:pt x="1587" y="548"/>
                      <a:pt x="1525" y="628"/>
                      <a:pt x="1453" y="691"/>
                    </a:cubicBezTo>
                    <a:cubicBezTo>
                      <a:pt x="1309" y="826"/>
                      <a:pt x="1165" y="952"/>
                      <a:pt x="1004" y="1068"/>
                    </a:cubicBezTo>
                    <a:cubicBezTo>
                      <a:pt x="746" y="1260"/>
                      <a:pt x="473" y="1435"/>
                      <a:pt x="192" y="1582"/>
                    </a:cubicBezTo>
                    <a:lnTo>
                      <a:pt x="192" y="1582"/>
                    </a:lnTo>
                    <a:cubicBezTo>
                      <a:pt x="469" y="996"/>
                      <a:pt x="809" y="407"/>
                      <a:pt x="1444" y="161"/>
                    </a:cubicBezTo>
                    <a:cubicBezTo>
                      <a:pt x="1475" y="150"/>
                      <a:pt x="1502" y="145"/>
                      <a:pt x="1526" y="145"/>
                    </a:cubicBezTo>
                    <a:close/>
                    <a:moveTo>
                      <a:pt x="1548" y="1"/>
                    </a:moveTo>
                    <a:cubicBezTo>
                      <a:pt x="1311" y="1"/>
                      <a:pt x="990" y="258"/>
                      <a:pt x="860" y="359"/>
                    </a:cubicBezTo>
                    <a:cubicBezTo>
                      <a:pt x="465" y="691"/>
                      <a:pt x="232" y="1167"/>
                      <a:pt x="25" y="1625"/>
                    </a:cubicBezTo>
                    <a:cubicBezTo>
                      <a:pt x="0" y="1674"/>
                      <a:pt x="44" y="1720"/>
                      <a:pt x="85" y="1720"/>
                    </a:cubicBezTo>
                    <a:cubicBezTo>
                      <a:pt x="93" y="1720"/>
                      <a:pt x="102" y="1718"/>
                      <a:pt x="109" y="1713"/>
                    </a:cubicBezTo>
                    <a:lnTo>
                      <a:pt x="109" y="1713"/>
                    </a:lnTo>
                    <a:cubicBezTo>
                      <a:pt x="122" y="1729"/>
                      <a:pt x="139" y="1740"/>
                      <a:pt x="159" y="1740"/>
                    </a:cubicBezTo>
                    <a:cubicBezTo>
                      <a:pt x="168" y="1740"/>
                      <a:pt x="177" y="1738"/>
                      <a:pt x="187" y="1733"/>
                    </a:cubicBezTo>
                    <a:cubicBezTo>
                      <a:pt x="510" y="1562"/>
                      <a:pt x="2297" y="583"/>
                      <a:pt x="1704" y="54"/>
                    </a:cubicBezTo>
                    <a:cubicBezTo>
                      <a:pt x="1660" y="16"/>
                      <a:pt x="1607" y="1"/>
                      <a:pt x="15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5526381" y="4145127"/>
                <a:ext cx="1799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258" extrusionOk="0">
                    <a:moveTo>
                      <a:pt x="429" y="145"/>
                    </a:moveTo>
                    <a:cubicBezTo>
                      <a:pt x="560" y="145"/>
                      <a:pt x="720" y="185"/>
                      <a:pt x="755" y="200"/>
                    </a:cubicBezTo>
                    <a:cubicBezTo>
                      <a:pt x="916" y="254"/>
                      <a:pt x="1060" y="344"/>
                      <a:pt x="1186" y="470"/>
                    </a:cubicBezTo>
                    <a:cubicBezTo>
                      <a:pt x="1374" y="641"/>
                      <a:pt x="1524" y="857"/>
                      <a:pt x="1617" y="1097"/>
                    </a:cubicBezTo>
                    <a:lnTo>
                      <a:pt x="1617" y="1097"/>
                    </a:lnTo>
                    <a:lnTo>
                      <a:pt x="908" y="802"/>
                    </a:lnTo>
                    <a:cubicBezTo>
                      <a:pt x="656" y="694"/>
                      <a:pt x="297" y="568"/>
                      <a:pt x="252" y="254"/>
                    </a:cubicBezTo>
                    <a:cubicBezTo>
                      <a:pt x="240" y="171"/>
                      <a:pt x="325" y="145"/>
                      <a:pt x="429" y="145"/>
                    </a:cubicBezTo>
                    <a:close/>
                    <a:moveTo>
                      <a:pt x="463" y="1"/>
                    </a:moveTo>
                    <a:cubicBezTo>
                      <a:pt x="377" y="1"/>
                      <a:pt x="298" y="20"/>
                      <a:pt x="234" y="66"/>
                    </a:cubicBezTo>
                    <a:cubicBezTo>
                      <a:pt x="1" y="236"/>
                      <a:pt x="216" y="533"/>
                      <a:pt x="378" y="667"/>
                    </a:cubicBezTo>
                    <a:cubicBezTo>
                      <a:pt x="521" y="775"/>
                      <a:pt x="683" y="856"/>
                      <a:pt x="845" y="910"/>
                    </a:cubicBezTo>
                    <a:lnTo>
                      <a:pt x="1644" y="1251"/>
                    </a:lnTo>
                    <a:cubicBezTo>
                      <a:pt x="1653" y="1256"/>
                      <a:pt x="1662" y="1258"/>
                      <a:pt x="1671" y="1258"/>
                    </a:cubicBezTo>
                    <a:cubicBezTo>
                      <a:pt x="1699" y="1258"/>
                      <a:pt x="1723" y="1236"/>
                      <a:pt x="1733" y="1211"/>
                    </a:cubicBezTo>
                    <a:lnTo>
                      <a:pt x="1733" y="1211"/>
                    </a:lnTo>
                    <a:cubicBezTo>
                      <a:pt x="1762" y="1200"/>
                      <a:pt x="1782" y="1172"/>
                      <a:pt x="1770" y="1134"/>
                    </a:cubicBezTo>
                    <a:lnTo>
                      <a:pt x="1770" y="1134"/>
                    </a:lnTo>
                    <a:lnTo>
                      <a:pt x="1770" y="1143"/>
                    </a:lnTo>
                    <a:cubicBezTo>
                      <a:pt x="1653" y="802"/>
                      <a:pt x="1437" y="506"/>
                      <a:pt x="1159" y="281"/>
                    </a:cubicBezTo>
                    <a:cubicBezTo>
                      <a:pt x="1012" y="161"/>
                      <a:pt x="711" y="1"/>
                      <a:pt x="4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cxnSp>
            <p:nvCxnSpPr>
              <p:cNvPr id="2719" name="Google Shape;2719;p41"/>
              <p:cNvCxnSpPr/>
              <p:nvPr/>
            </p:nvCxnSpPr>
            <p:spPr>
              <a:xfrm rot="5400000">
                <a:off x="5575250" y="3881925"/>
                <a:ext cx="468600" cy="2313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F0582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0" name="Google Shape;2720;p41"/>
              <p:cNvCxnSpPr/>
              <p:nvPr/>
            </p:nvCxnSpPr>
            <p:spPr>
              <a:xfrm rot="5400000">
                <a:off x="5618250" y="3715200"/>
                <a:ext cx="624300" cy="472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1EBBA1-EBD9-4FAE-9182-6E2AA692E3BC}"/>
              </a:ext>
            </a:extLst>
          </p:cNvPr>
          <p:cNvSpPr txBox="1"/>
          <p:nvPr/>
        </p:nvSpPr>
        <p:spPr>
          <a:xfrm>
            <a:off x="415887" y="435854"/>
            <a:ext cx="284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1)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Giới</a:t>
            </a:r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thiệu</a:t>
            </a:r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endParaRPr lang="en-US" sz="2000" dirty="0">
              <a:solidFill>
                <a:srgbClr val="00B0F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B476AB-98DA-4638-917C-8654CE602D4B}"/>
              </a:ext>
            </a:extLst>
          </p:cNvPr>
          <p:cNvGrpSpPr/>
          <p:nvPr/>
        </p:nvGrpSpPr>
        <p:grpSpPr>
          <a:xfrm>
            <a:off x="1497835" y="1722855"/>
            <a:ext cx="4400045" cy="4121447"/>
            <a:chOff x="1657855" y="1699995"/>
            <a:chExt cx="4400045" cy="4121447"/>
          </a:xfrm>
        </p:grpSpPr>
        <p:pic>
          <p:nvPicPr>
            <p:cNvPr id="1028" name="Picture 4" descr="Sữa PEDIA CARE GOLD 1 900g (6-36 tháng) Tăng Cân &amp;amp; Chiều Cao">
              <a:extLst>
                <a:ext uri="{FF2B5EF4-FFF2-40B4-BE49-F238E27FC236}">
                  <a16:creationId xmlns:a16="http://schemas.microsoft.com/office/drawing/2014/main" id="{9C90AC5D-D514-417D-98F9-4BC8A85F8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855" y="1699995"/>
              <a:ext cx="3653790" cy="3653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B5B804-3C1A-46C9-81E6-F6333212F113}"/>
                </a:ext>
              </a:extLst>
            </p:cNvPr>
            <p:cNvSpPr txBox="1"/>
            <p:nvPr/>
          </p:nvSpPr>
          <p:spPr>
            <a:xfrm>
              <a:off x="2057400" y="5452110"/>
              <a:ext cx="400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Hộp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sữa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có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dạng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hình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trụ</a:t>
              </a:r>
              <a:endParaRPr lang="en-US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2986EC-6239-4633-8034-21F16CEEF51B}"/>
              </a:ext>
            </a:extLst>
          </p:cNvPr>
          <p:cNvGrpSpPr/>
          <p:nvPr/>
        </p:nvGrpSpPr>
        <p:grpSpPr>
          <a:xfrm>
            <a:off x="6749141" y="1387991"/>
            <a:ext cx="4182278" cy="4747228"/>
            <a:chOff x="6790522" y="1487278"/>
            <a:chExt cx="4182278" cy="47472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8C7A40-E4E3-4F02-92AA-650F92462D9C}"/>
                </a:ext>
              </a:extLst>
            </p:cNvPr>
            <p:cNvSpPr txBox="1"/>
            <p:nvPr/>
          </p:nvSpPr>
          <p:spPr>
            <a:xfrm>
              <a:off x="6790522" y="5834396"/>
              <a:ext cx="3939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            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Hộp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chè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xanh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có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hình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trụ</a:t>
              </a:r>
              <a:endParaRPr lang="en-US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pic>
          <p:nvPicPr>
            <p:cNvPr id="1026" name="Picture 2" descr="Thai Nguyen green tea 100g (iron box) ⋆ Trà Đại Gia">
              <a:extLst>
                <a:ext uri="{FF2B5EF4-FFF2-40B4-BE49-F238E27FC236}">
                  <a16:creationId xmlns:a16="http://schemas.microsoft.com/office/drawing/2014/main" id="{A7E89D78-7C42-4407-BF29-CA4922A5D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931" y="1487278"/>
              <a:ext cx="3777869" cy="4213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EBBDD7-BC2A-4605-A13D-6241947C0BBE}"/>
              </a:ext>
            </a:extLst>
          </p:cNvPr>
          <p:cNvSpPr txBox="1"/>
          <p:nvPr/>
        </p:nvSpPr>
        <p:spPr>
          <a:xfrm>
            <a:off x="557269" y="1205198"/>
            <a:ext cx="3673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a)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hộp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dạng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DC5975-FE2E-4846-81F5-658DA86C9B43}"/>
              </a:ext>
            </a:extLst>
          </p:cNvPr>
          <p:cNvSpPr txBox="1"/>
          <p:nvPr/>
        </p:nvSpPr>
        <p:spPr>
          <a:xfrm>
            <a:off x="415887" y="435854"/>
            <a:ext cx="284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1)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Giới</a:t>
            </a:r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thiệu</a:t>
            </a:r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endParaRPr lang="en-US" sz="2000" dirty="0">
              <a:solidFill>
                <a:srgbClr val="00B0F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8F859-CFBD-432C-A8E6-F837F46741CE}"/>
              </a:ext>
            </a:extLst>
          </p:cNvPr>
          <p:cNvSpPr txBox="1"/>
          <p:nvPr/>
        </p:nvSpPr>
        <p:spPr>
          <a:xfrm>
            <a:off x="546252" y="1072996"/>
            <a:ext cx="412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b)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số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đặc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điểm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endParaRPr 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0F5D2A-B3B8-4D31-A0CB-D7122A0D68F8}"/>
              </a:ext>
            </a:extLst>
          </p:cNvPr>
          <p:cNvGrpSpPr/>
          <p:nvPr/>
        </p:nvGrpSpPr>
        <p:grpSpPr>
          <a:xfrm>
            <a:off x="1676475" y="1581483"/>
            <a:ext cx="2487900" cy="3519327"/>
            <a:chOff x="1632409" y="1779787"/>
            <a:chExt cx="2366713" cy="3365089"/>
          </a:xfrm>
        </p:grpSpPr>
        <p:pic>
          <p:nvPicPr>
            <p:cNvPr id="2050" name="Picture 2" descr="Giới thiệu hình trụ. Giới thiệu hình cầu - Hoc24">
              <a:extLst>
                <a:ext uri="{FF2B5EF4-FFF2-40B4-BE49-F238E27FC236}">
                  <a16:creationId xmlns:a16="http://schemas.microsoft.com/office/drawing/2014/main" id="{08BED7A9-8EF9-467D-A6FE-5B7690A1D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409" y="1779787"/>
              <a:ext cx="2366713" cy="336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ECD6A5-5468-4567-9279-4EA4A2456058}"/>
                </a:ext>
              </a:extLst>
            </p:cNvPr>
            <p:cNvGrpSpPr/>
            <p:nvPr/>
          </p:nvGrpSpPr>
          <p:grpSpPr>
            <a:xfrm>
              <a:off x="1905919" y="2260027"/>
              <a:ext cx="1972020" cy="2411464"/>
              <a:chOff x="1806767" y="2677098"/>
              <a:chExt cx="1972020" cy="241146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9A7C56-0AFB-4C62-804D-6015C2AA53BF}"/>
                  </a:ext>
                </a:extLst>
              </p:cNvPr>
              <p:cNvSpPr txBox="1"/>
              <p:nvPr/>
            </p:nvSpPr>
            <p:spPr>
              <a:xfrm>
                <a:off x="2203371" y="2677098"/>
                <a:ext cx="1222873" cy="353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accent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Mặt</a:t>
                </a:r>
                <a:r>
                  <a:rPr lang="en-US" b="1" dirty="0">
                    <a:solidFill>
                      <a:schemeClr val="accent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đáy</a:t>
                </a:r>
                <a:endParaRPr lang="en-US" b="1" dirty="0">
                  <a:solidFill>
                    <a:schemeClr val="accent2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8C1D8F-043F-4B5B-AC2D-D3719F2C7926}"/>
                  </a:ext>
                </a:extLst>
              </p:cNvPr>
              <p:cNvSpPr txBox="1"/>
              <p:nvPr/>
            </p:nvSpPr>
            <p:spPr>
              <a:xfrm>
                <a:off x="1806767" y="3679634"/>
                <a:ext cx="1972020" cy="353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accent6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Mặt</a:t>
                </a:r>
                <a:r>
                  <a:rPr lang="en-US" b="1" dirty="0">
                    <a:solidFill>
                      <a:schemeClr val="accent6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xung</a:t>
                </a:r>
                <a:r>
                  <a:rPr lang="en-US" b="1" dirty="0">
                    <a:solidFill>
                      <a:schemeClr val="accent6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6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quanh</a:t>
                </a:r>
                <a:endParaRPr lang="en-US" b="1" dirty="0">
                  <a:solidFill>
                    <a:schemeClr val="accent6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909C57-77F9-4B41-9B2C-A4B6974A36E8}"/>
                  </a:ext>
                </a:extLst>
              </p:cNvPr>
              <p:cNvSpPr txBox="1"/>
              <p:nvPr/>
            </p:nvSpPr>
            <p:spPr>
              <a:xfrm>
                <a:off x="2201535" y="4735416"/>
                <a:ext cx="1222873" cy="353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accent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Mặt</a:t>
                </a:r>
                <a:r>
                  <a:rPr lang="en-US" b="1" dirty="0">
                    <a:solidFill>
                      <a:schemeClr val="accent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2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đáy</a:t>
                </a:r>
                <a:endParaRPr lang="en-US" b="1" dirty="0">
                  <a:solidFill>
                    <a:schemeClr val="accent2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37BF67-7228-4D10-9AC7-8618073F9951}"/>
              </a:ext>
            </a:extLst>
          </p:cNvPr>
          <p:cNvGrpSpPr/>
          <p:nvPr/>
        </p:nvGrpSpPr>
        <p:grpSpPr>
          <a:xfrm>
            <a:off x="6555113" y="1634734"/>
            <a:ext cx="2357531" cy="3631329"/>
            <a:chOff x="6621214" y="1689818"/>
            <a:chExt cx="2357531" cy="3631329"/>
          </a:xfrm>
        </p:grpSpPr>
        <p:pic>
          <p:nvPicPr>
            <p:cNvPr id="14" name="Picture 2" descr="Giới thiệu hình trụ. Giới thiệu hình cầu - Hoc24">
              <a:extLst>
                <a:ext uri="{FF2B5EF4-FFF2-40B4-BE49-F238E27FC236}">
                  <a16:creationId xmlns:a16="http://schemas.microsoft.com/office/drawing/2014/main" id="{D0A7C94E-B048-4356-935E-4D165DC14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214" y="1689818"/>
              <a:ext cx="2357531" cy="3349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8E859D-842C-4EE3-A705-315CF98598EC}"/>
                </a:ext>
              </a:extLst>
            </p:cNvPr>
            <p:cNvSpPr txBox="1"/>
            <p:nvPr/>
          </p:nvSpPr>
          <p:spPr>
            <a:xfrm>
              <a:off x="7246364" y="4953475"/>
              <a:ext cx="1470533" cy="3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4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Hình</a:t>
              </a:r>
              <a:r>
                <a:rPr lang="en-US" b="1" dirty="0">
                  <a:solidFill>
                    <a:schemeClr val="accent4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accent4">
                      <a:lumMod val="50000"/>
                    </a:schemeClr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trụ</a:t>
              </a:r>
              <a:endParaRPr lang="en-US" b="1" dirty="0">
                <a:solidFill>
                  <a:schemeClr val="accent4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00170B5-557A-482A-80AA-B990F367C42F}"/>
              </a:ext>
            </a:extLst>
          </p:cNvPr>
          <p:cNvSpPr txBox="1"/>
          <p:nvPr/>
        </p:nvSpPr>
        <p:spPr>
          <a:xfrm>
            <a:off x="716096" y="5585552"/>
            <a:ext cx="918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mặt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đáy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mặt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xung</a:t>
            </a:r>
            <a:r>
              <a:rPr 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quanh</a:t>
            </a:r>
            <a:endParaRPr lang="en-US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EC8F9-FC7A-47EE-BED0-676FBCA36852}"/>
              </a:ext>
            </a:extLst>
          </p:cNvPr>
          <p:cNvSpPr txBox="1"/>
          <p:nvPr/>
        </p:nvSpPr>
        <p:spPr>
          <a:xfrm>
            <a:off x="616609" y="625425"/>
            <a:ext cx="284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1)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Giới</a:t>
            </a:r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thiệu</a:t>
            </a:r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endParaRPr lang="en-US" sz="2000" dirty="0">
              <a:solidFill>
                <a:srgbClr val="00B0F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8F2CE-7054-4295-984A-927E884BAF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0516" y="2554996"/>
            <a:ext cx="6223900" cy="2554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416D3-CCF9-46B9-9F5F-344DD39E447A}"/>
              </a:ext>
            </a:extLst>
          </p:cNvPr>
          <p:cNvSpPr txBox="1"/>
          <p:nvPr/>
        </p:nvSpPr>
        <p:spPr>
          <a:xfrm>
            <a:off x="2379643" y="5530469"/>
            <a:ext cx="895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Đây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dạng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i="0" dirty="0" err="1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b="1" i="0" dirty="0">
                <a:solidFill>
                  <a:srgbClr val="7030A0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b="1" dirty="0">
              <a:solidFill>
                <a:srgbClr val="7030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A1B05-4765-47E4-91A5-FB098A092632}"/>
              </a:ext>
            </a:extLst>
          </p:cNvPr>
          <p:cNvSpPr txBox="1"/>
          <p:nvPr/>
        </p:nvSpPr>
        <p:spPr>
          <a:xfrm>
            <a:off x="725277" y="1463408"/>
            <a:ext cx="895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* </a:t>
            </a:r>
            <a:r>
              <a:rPr lang="en-US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dạng</a:t>
            </a:r>
            <a:r>
              <a:rPr lang="en-US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trụ</a:t>
            </a:r>
            <a:r>
              <a:rPr lang="en-US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2DC74E-A1A8-481E-AC34-B1FB46829A14}"/>
              </a:ext>
            </a:extLst>
          </p:cNvPr>
          <p:cNvSpPr txBox="1"/>
          <p:nvPr/>
        </p:nvSpPr>
        <p:spPr>
          <a:xfrm>
            <a:off x="242371" y="705080"/>
            <a:ext cx="284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2) </a:t>
            </a:r>
            <a:r>
              <a:rPr lang="en-US" sz="2000" dirty="0" err="1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Giới</a:t>
            </a:r>
            <a:r>
              <a:rPr lang="en-US" sz="2000" dirty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thiệu</a:t>
            </a:r>
            <a:r>
              <a:rPr lang="en-US" sz="2000" dirty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endParaRPr lang="en-US" sz="2000" dirty="0">
              <a:solidFill>
                <a:schemeClr val="accent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38EE68-968A-44EF-9DE4-C1B1A1518372}"/>
              </a:ext>
            </a:extLst>
          </p:cNvPr>
          <p:cNvGrpSpPr/>
          <p:nvPr/>
        </p:nvGrpSpPr>
        <p:grpSpPr>
          <a:xfrm>
            <a:off x="385590" y="2441154"/>
            <a:ext cx="3910988" cy="2824909"/>
            <a:chOff x="1597446" y="1570822"/>
            <a:chExt cx="3888954" cy="2806377"/>
          </a:xfrm>
        </p:grpSpPr>
        <p:pic>
          <p:nvPicPr>
            <p:cNvPr id="1028" name="Picture 4" descr="Quả bóng đá Động Lực Cờ Việt Nam Vô Địch | Shopee Việt Nam">
              <a:extLst>
                <a:ext uri="{FF2B5EF4-FFF2-40B4-BE49-F238E27FC236}">
                  <a16:creationId xmlns:a16="http://schemas.microsoft.com/office/drawing/2014/main" id="{3DA5B540-7C6F-46CA-9124-57B20F1EA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F2F5"/>
                </a:clrFrom>
                <a:clrTo>
                  <a:srgbClr val="F4F2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616" y="1570822"/>
              <a:ext cx="2306198" cy="2306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80E952-3928-4AC4-B5AC-319C6173DCF1}"/>
                </a:ext>
              </a:extLst>
            </p:cNvPr>
            <p:cNvSpPr txBox="1"/>
            <p:nvPr/>
          </p:nvSpPr>
          <p:spPr>
            <a:xfrm>
              <a:off x="1597446" y="3977089"/>
              <a:ext cx="3888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Quả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bóng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đá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có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dạng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hình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cầu</a:t>
              </a:r>
              <a:endParaRPr lang="en-US" sz="20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4C35EA5-3A66-4ECE-8652-A30BA92E74DC}"/>
              </a:ext>
            </a:extLst>
          </p:cNvPr>
          <p:cNvGrpSpPr/>
          <p:nvPr/>
        </p:nvGrpSpPr>
        <p:grpSpPr>
          <a:xfrm>
            <a:off x="5132023" y="2027103"/>
            <a:ext cx="3317914" cy="3669031"/>
            <a:chOff x="6277778" y="914400"/>
            <a:chExt cx="3602516" cy="4127953"/>
          </a:xfrm>
        </p:grpSpPr>
        <p:pic>
          <p:nvPicPr>
            <p:cNvPr id="1032" name="Picture 8" descr="Logo quả địa cầu (Vector, PSD, PNG)">
              <a:extLst>
                <a:ext uri="{FF2B5EF4-FFF2-40B4-BE49-F238E27FC236}">
                  <a16:creationId xmlns:a16="http://schemas.microsoft.com/office/drawing/2014/main" id="{9BAA348D-6167-42D1-88B8-BA75DACDA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986" y="914400"/>
              <a:ext cx="3354808" cy="350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A98831-5DEA-4674-A07E-43D619525BF4}"/>
                </a:ext>
              </a:extLst>
            </p:cNvPr>
            <p:cNvSpPr txBox="1"/>
            <p:nvPr/>
          </p:nvSpPr>
          <p:spPr>
            <a:xfrm>
              <a:off x="6277778" y="4592197"/>
              <a:ext cx="3602516" cy="450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Trái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đất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có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dạng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hình</a:t>
              </a:r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000" dirty="0" err="1">
                  <a:latin typeface="Times" panose="02020603050405020304" pitchFamily="18" charset="0"/>
                  <a:cs typeface="Times" panose="02020603050405020304" pitchFamily="18" charset="0"/>
                </a:rPr>
                <a:t>cầu</a:t>
              </a:r>
              <a:endParaRPr lang="en-US" sz="20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436B15-BA89-4D95-8BD0-E5894B801216}"/>
              </a:ext>
            </a:extLst>
          </p:cNvPr>
          <p:cNvGrpSpPr/>
          <p:nvPr/>
        </p:nvGrpSpPr>
        <p:grpSpPr>
          <a:xfrm>
            <a:off x="8836025" y="1994053"/>
            <a:ext cx="3212756" cy="3778785"/>
            <a:chOff x="8979244" y="1972020"/>
            <a:chExt cx="3212756" cy="3778785"/>
          </a:xfrm>
        </p:grpSpPr>
        <p:pic>
          <p:nvPicPr>
            <p:cNvPr id="3074" name="Picture 2" descr="Giới thiệu hình trụ. Giới thiệu hình cầu - Hoc24">
              <a:extLst>
                <a:ext uri="{FF2B5EF4-FFF2-40B4-BE49-F238E27FC236}">
                  <a16:creationId xmlns:a16="http://schemas.microsoft.com/office/drawing/2014/main" id="{D528EA8F-D533-4829-835A-BD444D5B4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9244" y="1972020"/>
              <a:ext cx="3212756" cy="377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50A9BF-CD25-4B9A-A242-A4410C01D3B7}"/>
                </a:ext>
              </a:extLst>
            </p:cNvPr>
            <p:cNvSpPr txBox="1"/>
            <p:nvPr/>
          </p:nvSpPr>
          <p:spPr>
            <a:xfrm>
              <a:off x="10179586" y="5354198"/>
              <a:ext cx="1299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Hình</a:t>
              </a:r>
              <a:r>
                <a:rPr lang="en-US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dirty="0" err="1">
                  <a:latin typeface="Times" panose="02020603050405020304" pitchFamily="18" charset="0"/>
                  <a:cs typeface="Times" panose="02020603050405020304" pitchFamily="18" charset="0"/>
                </a:rPr>
                <a:t>cầu</a:t>
              </a:r>
              <a:endParaRPr lang="en-US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6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6B8CA-B2A2-499B-8E79-78B3AC89C9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8" y="2209889"/>
            <a:ext cx="6403215" cy="2116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BB648-215F-489C-AA71-FB93F12954D7}"/>
              </a:ext>
            </a:extLst>
          </p:cNvPr>
          <p:cNvSpPr txBox="1"/>
          <p:nvPr/>
        </p:nvSpPr>
        <p:spPr>
          <a:xfrm>
            <a:off x="363555" y="484743"/>
            <a:ext cx="301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2) </a:t>
            </a:r>
            <a:r>
              <a:rPr lang="en-US" sz="2000" dirty="0" err="1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Giới</a:t>
            </a:r>
            <a:r>
              <a:rPr lang="en-US" sz="2000" dirty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thiệu</a:t>
            </a:r>
            <a:r>
              <a:rPr lang="en-US" sz="2000" dirty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endParaRPr lang="en-US" sz="2000" dirty="0">
              <a:solidFill>
                <a:schemeClr val="accent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AutoShape 4" descr="Dấu chấm hỏi Máy tính Biểu tượng - Câu hỏi mark png tải về - Miễn phí trong  suốt Góc png Tải về.">
            <a:extLst>
              <a:ext uri="{FF2B5EF4-FFF2-40B4-BE49-F238E27FC236}">
                <a16:creationId xmlns:a16="http://schemas.microsoft.com/office/drawing/2014/main" id="{82AF55A6-40B5-4D90-AF60-1396C1F009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2348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797A5-37DF-479B-AFA3-6A7DD6876E19}"/>
              </a:ext>
            </a:extLst>
          </p:cNvPr>
          <p:cNvSpPr txBox="1"/>
          <p:nvPr/>
        </p:nvSpPr>
        <p:spPr>
          <a:xfrm>
            <a:off x="2390661" y="4891489"/>
            <a:ext cx="791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vật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dạng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hay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97E37-115C-4109-8B4B-06901B30E1A7}"/>
              </a:ext>
            </a:extLst>
          </p:cNvPr>
          <p:cNvSpPr txBox="1"/>
          <p:nvPr/>
        </p:nvSpPr>
        <p:spPr>
          <a:xfrm>
            <a:off x="1024569" y="1090670"/>
            <a:ext cx="420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*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vật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endParaRPr lang="en-US" b="1" dirty="0">
              <a:solidFill>
                <a:srgbClr val="7030A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1000+ Hình nền Powerpoint đẹp, đơn giản và dễ thương">
            <a:extLst>
              <a:ext uri="{FF2B5EF4-FFF2-40B4-BE49-F238E27FC236}">
                <a16:creationId xmlns:a16="http://schemas.microsoft.com/office/drawing/2014/main" id="{C2E01307-0840-40F4-8755-AF0B0587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0214C6-05DB-4CD3-924A-EBC9DC27A7B9}"/>
              </a:ext>
            </a:extLst>
          </p:cNvPr>
          <p:cNvSpPr txBox="1"/>
          <p:nvPr/>
        </p:nvSpPr>
        <p:spPr>
          <a:xfrm>
            <a:off x="3822853" y="3018621"/>
            <a:ext cx="4472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" panose="02020603050405020304" pitchFamily="18" charset="0"/>
                <a:cs typeface="Times" panose="02020603050405020304" pitchFamily="18" charset="0"/>
              </a:rPr>
              <a:t>Luyện</a:t>
            </a:r>
            <a:r>
              <a:rPr lang="en-US" sz="6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6600" dirty="0" err="1">
                <a:latin typeface="Times" panose="02020603050405020304" pitchFamily="18" charset="0"/>
                <a:cs typeface="Times" panose="02020603050405020304" pitchFamily="18" charset="0"/>
              </a:rPr>
              <a:t>tập</a:t>
            </a:r>
            <a:endParaRPr lang="en-US" sz="6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391</Words>
  <Application>Microsoft Office PowerPoint</Application>
  <PresentationFormat>Màn hình rộng</PresentationFormat>
  <Paragraphs>50</Paragraphs>
  <Slides>16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Caveat Brush</vt:lpstr>
      <vt:lpstr>Muli</vt:lpstr>
      <vt:lpstr>Times</vt:lpstr>
      <vt:lpstr>Times New Roman</vt:lpstr>
      <vt:lpstr>Office Theme</vt:lpstr>
      <vt:lpstr>Bản trình bày PowerPoint</vt:lpstr>
      <vt:lpstr>YÊU CẦU CẦN ĐẠT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Câu 1:               Quả gì mà chẳng để ăn                 Mà dùng để đá, để lăn, để chuyền                                                      ( Là quả gì ? ) </vt:lpstr>
      <vt:lpstr>Câu 2:       Thân tôi vừa trắng, vừa tròn            Viết bao nhiêu chữ, tôi mòn bấy nhiêu                                                          ( Là cái gì ? )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</dc:creator>
  <cp:lastModifiedBy>Ha Nguyen</cp:lastModifiedBy>
  <cp:revision>7</cp:revision>
  <dcterms:created xsi:type="dcterms:W3CDTF">2022-02-22T08:40:51Z</dcterms:created>
  <dcterms:modified xsi:type="dcterms:W3CDTF">2022-02-27T04:26:12Z</dcterms:modified>
</cp:coreProperties>
</file>