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89" r:id="rId1"/>
  </p:sldMasterIdLst>
  <p:notesMasterIdLst>
    <p:notesMasterId r:id="rId18"/>
  </p:notesMasterIdLst>
  <p:sldIdLst>
    <p:sldId id="256" r:id="rId2"/>
    <p:sldId id="258" r:id="rId3"/>
    <p:sldId id="260" r:id="rId4"/>
    <p:sldId id="261" r:id="rId5"/>
    <p:sldId id="270" r:id="rId6"/>
    <p:sldId id="271" r:id="rId7"/>
    <p:sldId id="272" r:id="rId8"/>
    <p:sldId id="269" r:id="rId9"/>
    <p:sldId id="296" r:id="rId10"/>
    <p:sldId id="273" r:id="rId11"/>
    <p:sldId id="274" r:id="rId12"/>
    <p:sldId id="275" r:id="rId13"/>
    <p:sldId id="277" r:id="rId14"/>
    <p:sldId id="278" r:id="rId15"/>
    <p:sldId id="276" r:id="rId16"/>
    <p:sldId id="295" r:id="rId17"/>
  </p:sldIdLst>
  <p:sldSz cx="9144000" cy="5143500" type="screen16x9"/>
  <p:notesSz cx="6858000" cy="9144000"/>
  <p:embeddedFontLst>
    <p:embeddedFont>
      <p:font typeface=".VnTime" panose="020B7200000000000000" pitchFamily="34" charset="0"/>
      <p:regular r:id="rId19"/>
      <p:bold r:id="rId20"/>
      <p:italic r:id="rId21"/>
      <p:boldItalic r:id="rId22"/>
    </p:embeddedFont>
    <p:embeddedFont>
      <p:font typeface="Cambria Math" panose="02040503050406030204" pitchFamily="18" charset="0"/>
      <p:regular r:id="rId23"/>
    </p:embeddedFont>
    <p:embeddedFont>
      <p:font typeface="Life Savers" panose="020B0604020202020204" charset="0"/>
      <p:regular r:id="rId24"/>
      <p:bold r:id="rId25"/>
    </p:embeddedFont>
    <p:embeddedFont>
      <p:font typeface="Patrick Hand" panose="00000500000000000000" pitchFamily="2" charset="0"/>
      <p:regular r:id="rId26"/>
    </p:embeddedFont>
    <p:embeddedFont>
      <p:font typeface="Roboto" panose="020B0604020202020204" pitchFamily="2" charset="0"/>
      <p:regular r:id="rId27"/>
      <p:bold r:id="rId28"/>
      <p:italic r:id="rId29"/>
      <p:boldItalic r:id="rId30"/>
    </p:embeddedFont>
    <p:embeddedFont>
      <p:font typeface="Ubuntu" panose="020B0604020202020204" pitchFamily="34" charset="0"/>
      <p:regular r:id="rId31"/>
      <p:bold r:id="rId32"/>
      <p:italic r:id="rId33"/>
      <p:boldItalic r:id="rId34"/>
    </p:embeddedFont>
  </p:embeddedFontLst>
  <p:custDataLst>
    <p:tags r:id="rId35"/>
  </p:custData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pos="454">
          <p15:clr>
            <a:srgbClr val="9AA0A6"/>
          </p15:clr>
        </p15:guide>
        <p15:guide id="2" orient="horz" pos="626">
          <p15:clr>
            <a:srgbClr val="9AA0A6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D1C813C6-5B1E-42B7-A45F-830894379263}">
  <a:tblStyle styleId="{D1C813C6-5B1E-42B7-A45F-830894379263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3" d="100"/>
          <a:sy n="83" d="100"/>
        </p:scale>
        <p:origin x="800" y="52"/>
      </p:cViewPr>
      <p:guideLst>
        <p:guide pos="454"/>
        <p:guide orient="horz" pos="626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26" Type="http://schemas.openxmlformats.org/officeDocument/2006/relationships/font" Target="fonts/font8.fntdata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font" Target="fonts/font3.fntdata"/><Relationship Id="rId34" Type="http://schemas.openxmlformats.org/officeDocument/2006/relationships/font" Target="fonts/font16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7.fntdata"/><Relationship Id="rId33" Type="http://schemas.openxmlformats.org/officeDocument/2006/relationships/font" Target="fonts/font15.fntdata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2.fntdata"/><Relationship Id="rId29" Type="http://schemas.openxmlformats.org/officeDocument/2006/relationships/font" Target="fonts/font11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6.fntdata"/><Relationship Id="rId32" Type="http://schemas.openxmlformats.org/officeDocument/2006/relationships/font" Target="fonts/font14.fntdata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5.fntdata"/><Relationship Id="rId28" Type="http://schemas.openxmlformats.org/officeDocument/2006/relationships/font" Target="fonts/font10.fntdata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font" Target="fonts/font1.fntdata"/><Relationship Id="rId31" Type="http://schemas.openxmlformats.org/officeDocument/2006/relationships/font" Target="fonts/font13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4.fntdata"/><Relationship Id="rId27" Type="http://schemas.openxmlformats.org/officeDocument/2006/relationships/font" Target="fonts/font9.fntdata"/><Relationship Id="rId30" Type="http://schemas.openxmlformats.org/officeDocument/2006/relationships/font" Target="fonts/font12.fntdata"/><Relationship Id="rId35" Type="http://schemas.openxmlformats.org/officeDocument/2006/relationships/tags" Target="tags/tag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Google Shape;264;gf6d133436f_0_26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5" name="Google Shape;265;gf6d133436f_0_26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6" name="Google Shape;1716;ga1242414e1_0_3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17" name="Google Shape;1717;ga1242414e1_0_3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2" name="Google Shape;2022;g97767bb796_0_140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23" name="Google Shape;2023;g97767bb796_0_140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7" name="Google Shape;2487;ga1242414e1_0_26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88" name="Google Shape;2488;ga1242414e1_0_26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7" name="Google Shape;2657;ga1242414e1_0_30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58" name="Google Shape;2658;ga1242414e1_0_30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4" name="Google Shape;2944;gf1ea5050f8_0_976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45" name="Google Shape;2945;gf1ea5050f8_0_976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9" name="Google Shape;2519;ga1242414e1_0_29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20" name="Google Shape;2520;ga1242414e1_0_29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4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15" name="Google Shape;7415;g97767bb796_0_10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416" name="Google Shape;7416;g97767bb796_0_104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8" name="Google Shape;438;g8b385fd27f_2_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39" name="Google Shape;439;g8b385fd27f_2_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8" name="Google Shape;618;g8b385fd27f_2_9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19" name="Google Shape;619;g8b385fd27f_2_9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1" name="Google Shape;811;ga1242414e1_0_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12" name="Google Shape;812;ga1242414e1_0_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1" name="Google Shape;1591;ga1242414e1_0_14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92" name="Google Shape;1592;ga1242414e1_0_14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5" name="Google Shape;1635;ga1242414e1_0_4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36" name="Google Shape;1636;ga1242414e1_0_4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2" name="Google Shape;1692;ga1242414e1_0_13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93" name="Google Shape;1693;ga1242414e1_0_13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2" name="Google Shape;1452;ga1242414e1_0_28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53" name="Google Shape;1453;ga1242414e1_0_28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4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15" name="Google Shape;7415;g97767bb796_0_10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416" name="Google Shape;7416;g97767bb796_0_104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slide" Target="../slides/slide3.xm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slide" Target="../slides/slide15.xml"/><Relationship Id="rId4" Type="http://schemas.openxmlformats.org/officeDocument/2006/relationships/slide" Target="../slides/slide8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oogle Shape;9;p2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-1"/>
            <a:ext cx="9143956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Google Shape;10;p2"/>
          <p:cNvSpPr/>
          <p:nvPr/>
        </p:nvSpPr>
        <p:spPr>
          <a:xfrm>
            <a:off x="713225" y="549275"/>
            <a:ext cx="7717500" cy="4063500"/>
          </a:xfrm>
          <a:prstGeom prst="roundRect">
            <a:avLst>
              <a:gd name="adj" fmla="val 8626"/>
            </a:avLst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ctrTitle"/>
          </p:nvPr>
        </p:nvSpPr>
        <p:spPr>
          <a:xfrm>
            <a:off x="1215650" y="1684600"/>
            <a:ext cx="6712800" cy="1568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800"/>
              <a:buNone/>
              <a:defRPr sz="4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ubTitle" idx="1"/>
          </p:nvPr>
        </p:nvSpPr>
        <p:spPr>
          <a:xfrm>
            <a:off x="2436425" y="3101588"/>
            <a:ext cx="4271100" cy="54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3500" b="1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3">
  <p:cSld name="1_Title only 3"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5" name="Google Shape;115;p19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-1"/>
            <a:ext cx="9143956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116" name="Google Shape;116;p19"/>
          <p:cNvSpPr/>
          <p:nvPr/>
        </p:nvSpPr>
        <p:spPr>
          <a:xfrm>
            <a:off x="713225" y="549275"/>
            <a:ext cx="7717500" cy="4063500"/>
          </a:xfrm>
          <a:prstGeom prst="roundRect">
            <a:avLst>
              <a:gd name="adj" fmla="val 8626"/>
            </a:avLst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17;p19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7704000" cy="47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0851472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4">
  <p:cSld name="CUSTOM_5_2_1"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9" name="Google Shape;119;p20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-1"/>
            <a:ext cx="9143956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120" name="Google Shape;120;p20"/>
          <p:cNvSpPr/>
          <p:nvPr/>
        </p:nvSpPr>
        <p:spPr>
          <a:xfrm>
            <a:off x="713225" y="549275"/>
            <a:ext cx="7717500" cy="4063500"/>
          </a:xfrm>
          <a:prstGeom prst="roundRect">
            <a:avLst>
              <a:gd name="adj" fmla="val 8626"/>
            </a:avLst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21;p20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7704000" cy="47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5">
  <p:cSld name="CUSTOM_5_2_1_1_1"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" name="Google Shape;133;p22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-1"/>
            <a:ext cx="9143956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134" name="Google Shape;134;p22"/>
          <p:cNvSpPr/>
          <p:nvPr/>
        </p:nvSpPr>
        <p:spPr>
          <a:xfrm>
            <a:off x="713225" y="549275"/>
            <a:ext cx="7717500" cy="4063500"/>
          </a:xfrm>
          <a:prstGeom prst="roundRect">
            <a:avLst>
              <a:gd name="adj" fmla="val 8626"/>
            </a:avLst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35;p22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7704000" cy="47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7">
  <p:cSld name="CUSTOM_5_2_1_1_1_2_1"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1" name="Google Shape;141;p24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-1"/>
            <a:ext cx="9143956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142" name="Google Shape;142;p24"/>
          <p:cNvSpPr/>
          <p:nvPr/>
        </p:nvSpPr>
        <p:spPr>
          <a:xfrm>
            <a:off x="713225" y="549275"/>
            <a:ext cx="7717500" cy="4063500"/>
          </a:xfrm>
          <a:prstGeom prst="roundRect">
            <a:avLst>
              <a:gd name="adj" fmla="val 8626"/>
            </a:avLst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3" name="Google Shape;143;p24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7704000" cy="47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1">
  <p:cSld name="CUSTOM_5_2_1_1_1_1_1"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5" name="Google Shape;145;p25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-1"/>
            <a:ext cx="9143956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146" name="Google Shape;146;p25"/>
          <p:cNvSpPr/>
          <p:nvPr/>
        </p:nvSpPr>
        <p:spPr>
          <a:xfrm>
            <a:off x="713225" y="549275"/>
            <a:ext cx="7717500" cy="4063500"/>
          </a:xfrm>
          <a:prstGeom prst="roundRect">
            <a:avLst>
              <a:gd name="adj" fmla="val 8626"/>
            </a:avLst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7" name="Google Shape;147;p25"/>
          <p:cNvSpPr txBox="1">
            <a:spLocks noGrp="1"/>
          </p:cNvSpPr>
          <p:nvPr>
            <p:ph type="title"/>
          </p:nvPr>
        </p:nvSpPr>
        <p:spPr>
          <a:xfrm>
            <a:off x="1140100" y="2700913"/>
            <a:ext cx="2932200" cy="76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2400"/>
              <a:buNone/>
              <a:defRPr sz="48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148" name="Google Shape;148;p25"/>
          <p:cNvSpPr txBox="1">
            <a:spLocks noGrp="1"/>
          </p:cNvSpPr>
          <p:nvPr>
            <p:ph type="body" idx="1"/>
          </p:nvPr>
        </p:nvSpPr>
        <p:spPr>
          <a:xfrm>
            <a:off x="1140100" y="3404206"/>
            <a:ext cx="3838500" cy="351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marL="914400" lvl="1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49" name="Google Shape;149;p25"/>
          <p:cNvSpPr txBox="1">
            <a:spLocks noGrp="1"/>
          </p:cNvSpPr>
          <p:nvPr>
            <p:ph type="title" idx="2" hasCustomPrompt="1"/>
          </p:nvPr>
        </p:nvSpPr>
        <p:spPr>
          <a:xfrm>
            <a:off x="1140100" y="1496225"/>
            <a:ext cx="1480500" cy="1007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4800"/>
              <a:buNone/>
              <a:defRPr sz="720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r>
              <a:t>xx%</a:t>
            </a: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2">
  <p:cSld name="CUSTOM_5_2_1_1_1_1_1_1"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1" name="Google Shape;151;p26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-1"/>
            <a:ext cx="9143956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152" name="Google Shape;152;p26"/>
          <p:cNvSpPr/>
          <p:nvPr/>
        </p:nvSpPr>
        <p:spPr>
          <a:xfrm>
            <a:off x="713225" y="549275"/>
            <a:ext cx="7717500" cy="4063500"/>
          </a:xfrm>
          <a:prstGeom prst="roundRect">
            <a:avLst>
              <a:gd name="adj" fmla="val 8626"/>
            </a:avLst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3" name="Google Shape;153;p26"/>
          <p:cNvSpPr txBox="1">
            <a:spLocks noGrp="1"/>
          </p:cNvSpPr>
          <p:nvPr>
            <p:ph type="title"/>
          </p:nvPr>
        </p:nvSpPr>
        <p:spPr>
          <a:xfrm>
            <a:off x="3168000" y="2551310"/>
            <a:ext cx="2808000" cy="768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48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154" name="Google Shape;154;p26"/>
          <p:cNvSpPr txBox="1">
            <a:spLocks noGrp="1"/>
          </p:cNvSpPr>
          <p:nvPr>
            <p:ph type="body" idx="1"/>
          </p:nvPr>
        </p:nvSpPr>
        <p:spPr>
          <a:xfrm>
            <a:off x="2775900" y="3244000"/>
            <a:ext cx="3592200" cy="342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algn="ctr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marL="914400" lvl="1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55" name="Google Shape;155;p26"/>
          <p:cNvSpPr txBox="1">
            <a:spLocks noGrp="1"/>
          </p:cNvSpPr>
          <p:nvPr>
            <p:ph type="title" idx="2" hasCustomPrompt="1"/>
          </p:nvPr>
        </p:nvSpPr>
        <p:spPr>
          <a:xfrm>
            <a:off x="3168000" y="1466425"/>
            <a:ext cx="2808000" cy="98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800"/>
              <a:buNone/>
              <a:defRPr sz="720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r>
              <a:t>xx%</a:t>
            </a: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our columns 1">
  <p:cSld name="CUSTOM_10_1"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" name="Google Shape;184;p30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-1"/>
            <a:ext cx="9143956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185" name="Google Shape;185;p30"/>
          <p:cNvSpPr/>
          <p:nvPr/>
        </p:nvSpPr>
        <p:spPr>
          <a:xfrm>
            <a:off x="713225" y="549275"/>
            <a:ext cx="7717500" cy="4063500"/>
          </a:xfrm>
          <a:prstGeom prst="roundRect">
            <a:avLst>
              <a:gd name="adj" fmla="val 8626"/>
            </a:avLst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6" name="Google Shape;186;p30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7704000" cy="47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187" name="Google Shape;187;p30"/>
          <p:cNvSpPr txBox="1">
            <a:spLocks noGrp="1"/>
          </p:cNvSpPr>
          <p:nvPr>
            <p:ph type="subTitle" idx="1"/>
          </p:nvPr>
        </p:nvSpPr>
        <p:spPr>
          <a:xfrm>
            <a:off x="4722704" y="3422296"/>
            <a:ext cx="1548900" cy="69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188" name="Google Shape;188;p30"/>
          <p:cNvSpPr txBox="1">
            <a:spLocks noGrp="1"/>
          </p:cNvSpPr>
          <p:nvPr>
            <p:ph type="title" idx="2"/>
          </p:nvPr>
        </p:nvSpPr>
        <p:spPr>
          <a:xfrm>
            <a:off x="4642483" y="3032250"/>
            <a:ext cx="1709400" cy="377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9pPr>
          </a:lstStyle>
          <a:p>
            <a:endParaRPr/>
          </a:p>
        </p:txBody>
      </p:sp>
      <p:sp>
        <p:nvSpPr>
          <p:cNvPr id="189" name="Google Shape;189;p30"/>
          <p:cNvSpPr txBox="1">
            <a:spLocks noGrp="1"/>
          </p:cNvSpPr>
          <p:nvPr>
            <p:ph type="subTitle" idx="3"/>
          </p:nvPr>
        </p:nvSpPr>
        <p:spPr>
          <a:xfrm>
            <a:off x="6573118" y="3422296"/>
            <a:ext cx="1548900" cy="69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190" name="Google Shape;190;p30"/>
          <p:cNvSpPr txBox="1">
            <a:spLocks noGrp="1"/>
          </p:cNvSpPr>
          <p:nvPr>
            <p:ph type="title" idx="4"/>
          </p:nvPr>
        </p:nvSpPr>
        <p:spPr>
          <a:xfrm>
            <a:off x="6492900" y="3032250"/>
            <a:ext cx="1709400" cy="377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9pPr>
          </a:lstStyle>
          <a:p>
            <a:endParaRPr/>
          </a:p>
        </p:txBody>
      </p:sp>
      <p:sp>
        <p:nvSpPr>
          <p:cNvPr id="191" name="Google Shape;191;p30"/>
          <p:cNvSpPr txBox="1">
            <a:spLocks noGrp="1"/>
          </p:cNvSpPr>
          <p:nvPr>
            <p:ph type="subTitle" idx="5"/>
          </p:nvPr>
        </p:nvSpPr>
        <p:spPr>
          <a:xfrm>
            <a:off x="1021846" y="3422312"/>
            <a:ext cx="1548900" cy="69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R="23369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192" name="Google Shape;192;p30"/>
          <p:cNvSpPr txBox="1">
            <a:spLocks noGrp="1"/>
          </p:cNvSpPr>
          <p:nvPr>
            <p:ph type="title" idx="6"/>
          </p:nvPr>
        </p:nvSpPr>
        <p:spPr>
          <a:xfrm>
            <a:off x="941700" y="3032250"/>
            <a:ext cx="1709400" cy="377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9pPr>
          </a:lstStyle>
          <a:p>
            <a:endParaRPr/>
          </a:p>
        </p:txBody>
      </p:sp>
      <p:sp>
        <p:nvSpPr>
          <p:cNvPr id="193" name="Google Shape;193;p30"/>
          <p:cNvSpPr txBox="1">
            <a:spLocks noGrp="1"/>
          </p:cNvSpPr>
          <p:nvPr>
            <p:ph type="subTitle" idx="7"/>
          </p:nvPr>
        </p:nvSpPr>
        <p:spPr>
          <a:xfrm>
            <a:off x="2872243" y="3422312"/>
            <a:ext cx="1548900" cy="69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R="73577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194" name="Google Shape;194;p30"/>
          <p:cNvSpPr txBox="1">
            <a:spLocks noGrp="1"/>
          </p:cNvSpPr>
          <p:nvPr>
            <p:ph type="title" idx="8"/>
          </p:nvPr>
        </p:nvSpPr>
        <p:spPr>
          <a:xfrm>
            <a:off x="2792097" y="3032250"/>
            <a:ext cx="1709400" cy="377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our columns 1">
  <p:cSld name="1_Title and four columns 1"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" name="Google Shape;184;p30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-1"/>
            <a:ext cx="9143956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185" name="Google Shape;185;p30"/>
          <p:cNvSpPr/>
          <p:nvPr/>
        </p:nvSpPr>
        <p:spPr>
          <a:xfrm>
            <a:off x="713225" y="549275"/>
            <a:ext cx="7717500" cy="4063500"/>
          </a:xfrm>
          <a:prstGeom prst="roundRect">
            <a:avLst>
              <a:gd name="adj" fmla="val 8626"/>
            </a:avLst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6" name="Google Shape;186;p30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7704000" cy="47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187" name="Google Shape;187;p30"/>
          <p:cNvSpPr txBox="1">
            <a:spLocks noGrp="1"/>
          </p:cNvSpPr>
          <p:nvPr>
            <p:ph type="subTitle" idx="1"/>
          </p:nvPr>
        </p:nvSpPr>
        <p:spPr>
          <a:xfrm>
            <a:off x="4722704" y="3422296"/>
            <a:ext cx="1548900" cy="69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188" name="Google Shape;188;p30"/>
          <p:cNvSpPr txBox="1">
            <a:spLocks noGrp="1"/>
          </p:cNvSpPr>
          <p:nvPr>
            <p:ph type="title" idx="2"/>
          </p:nvPr>
        </p:nvSpPr>
        <p:spPr>
          <a:xfrm>
            <a:off x="4642483" y="3032250"/>
            <a:ext cx="1709400" cy="377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9pPr>
          </a:lstStyle>
          <a:p>
            <a:endParaRPr/>
          </a:p>
        </p:txBody>
      </p:sp>
      <p:sp>
        <p:nvSpPr>
          <p:cNvPr id="189" name="Google Shape;189;p30"/>
          <p:cNvSpPr txBox="1">
            <a:spLocks noGrp="1"/>
          </p:cNvSpPr>
          <p:nvPr>
            <p:ph type="subTitle" idx="3"/>
          </p:nvPr>
        </p:nvSpPr>
        <p:spPr>
          <a:xfrm>
            <a:off x="6573118" y="3422296"/>
            <a:ext cx="1548900" cy="69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190" name="Google Shape;190;p30"/>
          <p:cNvSpPr txBox="1">
            <a:spLocks noGrp="1"/>
          </p:cNvSpPr>
          <p:nvPr>
            <p:ph type="title" idx="4"/>
          </p:nvPr>
        </p:nvSpPr>
        <p:spPr>
          <a:xfrm>
            <a:off x="6492900" y="3032250"/>
            <a:ext cx="1709400" cy="377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9pPr>
          </a:lstStyle>
          <a:p>
            <a:endParaRPr/>
          </a:p>
        </p:txBody>
      </p:sp>
      <p:sp>
        <p:nvSpPr>
          <p:cNvPr id="191" name="Google Shape;191;p30"/>
          <p:cNvSpPr txBox="1">
            <a:spLocks noGrp="1"/>
          </p:cNvSpPr>
          <p:nvPr>
            <p:ph type="subTitle" idx="5"/>
          </p:nvPr>
        </p:nvSpPr>
        <p:spPr>
          <a:xfrm>
            <a:off x="1021846" y="3422312"/>
            <a:ext cx="1548900" cy="69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R="23369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192" name="Google Shape;192;p30"/>
          <p:cNvSpPr txBox="1">
            <a:spLocks noGrp="1"/>
          </p:cNvSpPr>
          <p:nvPr>
            <p:ph type="title" idx="6"/>
          </p:nvPr>
        </p:nvSpPr>
        <p:spPr>
          <a:xfrm>
            <a:off x="941700" y="3032250"/>
            <a:ext cx="1709400" cy="377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9pPr>
          </a:lstStyle>
          <a:p>
            <a:endParaRPr/>
          </a:p>
        </p:txBody>
      </p:sp>
      <p:sp>
        <p:nvSpPr>
          <p:cNvPr id="193" name="Google Shape;193;p30"/>
          <p:cNvSpPr txBox="1">
            <a:spLocks noGrp="1"/>
          </p:cNvSpPr>
          <p:nvPr>
            <p:ph type="subTitle" idx="7"/>
          </p:nvPr>
        </p:nvSpPr>
        <p:spPr>
          <a:xfrm>
            <a:off x="2872243" y="3422312"/>
            <a:ext cx="1548900" cy="69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R="73577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194" name="Google Shape;194;p30"/>
          <p:cNvSpPr txBox="1">
            <a:spLocks noGrp="1"/>
          </p:cNvSpPr>
          <p:nvPr>
            <p:ph type="title" idx="8"/>
          </p:nvPr>
        </p:nvSpPr>
        <p:spPr>
          <a:xfrm>
            <a:off x="2792097" y="3032250"/>
            <a:ext cx="1709400" cy="377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53742799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 1">
  <p:cSld name="CUSTOM_7_1">
    <p:spTree>
      <p:nvGrpSpPr>
        <p:cNvPr id="1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8" name="Google Shape;228;p37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-1"/>
            <a:ext cx="9143956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229" name="Google Shape;229;p37"/>
          <p:cNvSpPr/>
          <p:nvPr/>
        </p:nvSpPr>
        <p:spPr>
          <a:xfrm>
            <a:off x="713225" y="549275"/>
            <a:ext cx="7717500" cy="4063500"/>
          </a:xfrm>
          <a:prstGeom prst="roundRect">
            <a:avLst>
              <a:gd name="adj" fmla="val 8626"/>
            </a:avLst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0" name="Google Shape;230;p37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7704000" cy="47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31" name="Google Shape;231;p37"/>
          <p:cNvSpPr txBox="1">
            <a:spLocks noGrp="1"/>
          </p:cNvSpPr>
          <p:nvPr>
            <p:ph type="subTitle" idx="1"/>
          </p:nvPr>
        </p:nvSpPr>
        <p:spPr>
          <a:xfrm>
            <a:off x="960575" y="3436590"/>
            <a:ext cx="1859700" cy="47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232" name="Google Shape;232;p37"/>
          <p:cNvSpPr txBox="1">
            <a:spLocks noGrp="1"/>
          </p:cNvSpPr>
          <p:nvPr>
            <p:ph type="title" idx="2"/>
          </p:nvPr>
        </p:nvSpPr>
        <p:spPr>
          <a:xfrm>
            <a:off x="960575" y="3035757"/>
            <a:ext cx="1859700" cy="37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9pPr>
          </a:lstStyle>
          <a:p>
            <a:endParaRPr/>
          </a:p>
        </p:txBody>
      </p:sp>
      <p:sp>
        <p:nvSpPr>
          <p:cNvPr id="233" name="Google Shape;233;p37"/>
          <p:cNvSpPr txBox="1">
            <a:spLocks noGrp="1"/>
          </p:cNvSpPr>
          <p:nvPr>
            <p:ph type="subTitle" idx="3"/>
          </p:nvPr>
        </p:nvSpPr>
        <p:spPr>
          <a:xfrm>
            <a:off x="6314176" y="3436590"/>
            <a:ext cx="1859700" cy="47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234" name="Google Shape;234;p37"/>
          <p:cNvSpPr txBox="1">
            <a:spLocks noGrp="1"/>
          </p:cNvSpPr>
          <p:nvPr>
            <p:ph type="title" idx="4"/>
          </p:nvPr>
        </p:nvSpPr>
        <p:spPr>
          <a:xfrm>
            <a:off x="6314176" y="3035757"/>
            <a:ext cx="1859700" cy="37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9pPr>
          </a:lstStyle>
          <a:p>
            <a:endParaRPr/>
          </a:p>
        </p:txBody>
      </p:sp>
      <p:sp>
        <p:nvSpPr>
          <p:cNvPr id="235" name="Google Shape;235;p37"/>
          <p:cNvSpPr txBox="1">
            <a:spLocks noGrp="1"/>
          </p:cNvSpPr>
          <p:nvPr>
            <p:ph type="subTitle" idx="5"/>
          </p:nvPr>
        </p:nvSpPr>
        <p:spPr>
          <a:xfrm>
            <a:off x="3637376" y="3436590"/>
            <a:ext cx="1859700" cy="47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236" name="Google Shape;236;p37"/>
          <p:cNvSpPr txBox="1">
            <a:spLocks noGrp="1"/>
          </p:cNvSpPr>
          <p:nvPr>
            <p:ph type="title" idx="6"/>
          </p:nvPr>
        </p:nvSpPr>
        <p:spPr>
          <a:xfrm>
            <a:off x="3637375" y="3035757"/>
            <a:ext cx="1859700" cy="37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 1">
  <p:cSld name="1_Title and three columns 1">
    <p:spTree>
      <p:nvGrpSpPr>
        <p:cNvPr id="1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8" name="Google Shape;228;p37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-1"/>
            <a:ext cx="9143956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229" name="Google Shape;229;p37"/>
          <p:cNvSpPr/>
          <p:nvPr/>
        </p:nvSpPr>
        <p:spPr>
          <a:xfrm>
            <a:off x="713225" y="549275"/>
            <a:ext cx="7717500" cy="4063500"/>
          </a:xfrm>
          <a:prstGeom prst="roundRect">
            <a:avLst>
              <a:gd name="adj" fmla="val 8626"/>
            </a:avLst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0" name="Google Shape;230;p37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7704000" cy="47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31" name="Google Shape;231;p37"/>
          <p:cNvSpPr txBox="1">
            <a:spLocks noGrp="1"/>
          </p:cNvSpPr>
          <p:nvPr>
            <p:ph type="subTitle" idx="1"/>
          </p:nvPr>
        </p:nvSpPr>
        <p:spPr>
          <a:xfrm>
            <a:off x="960575" y="3436590"/>
            <a:ext cx="1859700" cy="47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232" name="Google Shape;232;p37"/>
          <p:cNvSpPr txBox="1">
            <a:spLocks noGrp="1"/>
          </p:cNvSpPr>
          <p:nvPr>
            <p:ph type="title" idx="2"/>
          </p:nvPr>
        </p:nvSpPr>
        <p:spPr>
          <a:xfrm>
            <a:off x="960575" y="3035757"/>
            <a:ext cx="1859700" cy="37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9pPr>
          </a:lstStyle>
          <a:p>
            <a:endParaRPr/>
          </a:p>
        </p:txBody>
      </p:sp>
      <p:sp>
        <p:nvSpPr>
          <p:cNvPr id="233" name="Google Shape;233;p37"/>
          <p:cNvSpPr txBox="1">
            <a:spLocks noGrp="1"/>
          </p:cNvSpPr>
          <p:nvPr>
            <p:ph type="subTitle" idx="3"/>
          </p:nvPr>
        </p:nvSpPr>
        <p:spPr>
          <a:xfrm>
            <a:off x="6314176" y="3436590"/>
            <a:ext cx="1859700" cy="47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234" name="Google Shape;234;p37"/>
          <p:cNvSpPr txBox="1">
            <a:spLocks noGrp="1"/>
          </p:cNvSpPr>
          <p:nvPr>
            <p:ph type="title" idx="4"/>
          </p:nvPr>
        </p:nvSpPr>
        <p:spPr>
          <a:xfrm>
            <a:off x="6314176" y="3035757"/>
            <a:ext cx="1859700" cy="37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9pPr>
          </a:lstStyle>
          <a:p>
            <a:endParaRPr/>
          </a:p>
        </p:txBody>
      </p:sp>
      <p:sp>
        <p:nvSpPr>
          <p:cNvPr id="235" name="Google Shape;235;p37"/>
          <p:cNvSpPr txBox="1">
            <a:spLocks noGrp="1"/>
          </p:cNvSpPr>
          <p:nvPr>
            <p:ph type="subTitle" idx="5"/>
          </p:nvPr>
        </p:nvSpPr>
        <p:spPr>
          <a:xfrm>
            <a:off x="3637376" y="3436590"/>
            <a:ext cx="1859700" cy="47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236" name="Google Shape;236;p37"/>
          <p:cNvSpPr txBox="1">
            <a:spLocks noGrp="1"/>
          </p:cNvSpPr>
          <p:nvPr>
            <p:ph type="title" idx="6"/>
          </p:nvPr>
        </p:nvSpPr>
        <p:spPr>
          <a:xfrm>
            <a:off x="3637375" y="3035757"/>
            <a:ext cx="1859700" cy="37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1808242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Google Shape;14;p3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-1"/>
            <a:ext cx="9143956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Google Shape;15;p3"/>
          <p:cNvSpPr/>
          <p:nvPr/>
        </p:nvSpPr>
        <p:spPr>
          <a:xfrm>
            <a:off x="713225" y="549275"/>
            <a:ext cx="7717500" cy="4063500"/>
          </a:xfrm>
          <a:prstGeom prst="roundRect">
            <a:avLst>
              <a:gd name="adj" fmla="val 8626"/>
            </a:avLst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" name="Google Shape;16;p3"/>
          <p:cNvSpPr txBox="1">
            <a:spLocks noGrp="1"/>
          </p:cNvSpPr>
          <p:nvPr>
            <p:ph type="title"/>
          </p:nvPr>
        </p:nvSpPr>
        <p:spPr>
          <a:xfrm>
            <a:off x="4666075" y="2829500"/>
            <a:ext cx="3764700" cy="781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2400"/>
              <a:buNone/>
              <a:defRPr sz="48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17" name="Google Shape;17;p3"/>
          <p:cNvSpPr txBox="1">
            <a:spLocks noGrp="1"/>
          </p:cNvSpPr>
          <p:nvPr>
            <p:ph type="body" idx="1"/>
          </p:nvPr>
        </p:nvSpPr>
        <p:spPr>
          <a:xfrm>
            <a:off x="4666075" y="3527956"/>
            <a:ext cx="3729000" cy="322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marL="914400" lvl="1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8" name="Google Shape;18;p3"/>
          <p:cNvSpPr txBox="1">
            <a:spLocks noGrp="1"/>
          </p:cNvSpPr>
          <p:nvPr>
            <p:ph type="title" idx="2" hasCustomPrompt="1"/>
          </p:nvPr>
        </p:nvSpPr>
        <p:spPr>
          <a:xfrm>
            <a:off x="4666075" y="1469213"/>
            <a:ext cx="1262700" cy="1103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4800"/>
              <a:buNone/>
              <a:defRPr sz="720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r>
              <a:t>xx%</a:t>
            </a: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 1">
  <p:cSld name="1_Title and three columns 1">
    <p:spTree>
      <p:nvGrpSpPr>
        <p:cNvPr id="1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8" name="Google Shape;228;p37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-1"/>
            <a:ext cx="9143956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229" name="Google Shape;229;p37"/>
          <p:cNvSpPr/>
          <p:nvPr/>
        </p:nvSpPr>
        <p:spPr>
          <a:xfrm>
            <a:off x="713225" y="549275"/>
            <a:ext cx="7717500" cy="4063500"/>
          </a:xfrm>
          <a:prstGeom prst="roundRect">
            <a:avLst>
              <a:gd name="adj" fmla="val 8626"/>
            </a:avLst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0" name="Google Shape;230;p37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7704000" cy="47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31" name="Google Shape;231;p37"/>
          <p:cNvSpPr txBox="1">
            <a:spLocks noGrp="1"/>
          </p:cNvSpPr>
          <p:nvPr>
            <p:ph type="subTitle" idx="1"/>
          </p:nvPr>
        </p:nvSpPr>
        <p:spPr>
          <a:xfrm>
            <a:off x="960575" y="3436590"/>
            <a:ext cx="1859700" cy="47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232" name="Google Shape;232;p37"/>
          <p:cNvSpPr txBox="1">
            <a:spLocks noGrp="1"/>
          </p:cNvSpPr>
          <p:nvPr>
            <p:ph type="title" idx="2"/>
          </p:nvPr>
        </p:nvSpPr>
        <p:spPr>
          <a:xfrm>
            <a:off x="960575" y="3035757"/>
            <a:ext cx="1859700" cy="37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9pPr>
          </a:lstStyle>
          <a:p>
            <a:endParaRPr/>
          </a:p>
        </p:txBody>
      </p:sp>
      <p:sp>
        <p:nvSpPr>
          <p:cNvPr id="233" name="Google Shape;233;p37"/>
          <p:cNvSpPr txBox="1">
            <a:spLocks noGrp="1"/>
          </p:cNvSpPr>
          <p:nvPr>
            <p:ph type="subTitle" idx="3"/>
          </p:nvPr>
        </p:nvSpPr>
        <p:spPr>
          <a:xfrm>
            <a:off x="6314176" y="3436590"/>
            <a:ext cx="1859700" cy="47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234" name="Google Shape;234;p37"/>
          <p:cNvSpPr txBox="1">
            <a:spLocks noGrp="1"/>
          </p:cNvSpPr>
          <p:nvPr>
            <p:ph type="title" idx="4"/>
          </p:nvPr>
        </p:nvSpPr>
        <p:spPr>
          <a:xfrm>
            <a:off x="6314176" y="3035757"/>
            <a:ext cx="1859700" cy="37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9pPr>
          </a:lstStyle>
          <a:p>
            <a:endParaRPr/>
          </a:p>
        </p:txBody>
      </p:sp>
      <p:sp>
        <p:nvSpPr>
          <p:cNvPr id="235" name="Google Shape;235;p37"/>
          <p:cNvSpPr txBox="1">
            <a:spLocks noGrp="1"/>
          </p:cNvSpPr>
          <p:nvPr>
            <p:ph type="subTitle" idx="5"/>
          </p:nvPr>
        </p:nvSpPr>
        <p:spPr>
          <a:xfrm>
            <a:off x="3637376" y="3436590"/>
            <a:ext cx="1859700" cy="47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236" name="Google Shape;236;p37"/>
          <p:cNvSpPr txBox="1">
            <a:spLocks noGrp="1"/>
          </p:cNvSpPr>
          <p:nvPr>
            <p:ph type="title" idx="6"/>
          </p:nvPr>
        </p:nvSpPr>
        <p:spPr>
          <a:xfrm>
            <a:off x="3637375" y="3035757"/>
            <a:ext cx="1859700" cy="37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34351440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">
  <p:cSld name="CUSTOM_2">
    <p:bg>
      <p:bgPr>
        <a:solidFill>
          <a:schemeClr val="accent5"/>
        </a:solidFill>
        <a:effectLst/>
      </p:bgPr>
    </p:bg>
    <p:spTree>
      <p:nvGrpSpPr>
        <p:cNvPr id="1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4" name="Google Shape;254;p40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6644"/>
            <a:ext cx="9143956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255" name="Google Shape;255;p40"/>
          <p:cNvSpPr/>
          <p:nvPr/>
        </p:nvSpPr>
        <p:spPr>
          <a:xfrm>
            <a:off x="713225" y="555920"/>
            <a:ext cx="7717500" cy="4063500"/>
          </a:xfrm>
          <a:prstGeom prst="roundRect">
            <a:avLst>
              <a:gd name="adj" fmla="val 8626"/>
            </a:avLst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CUSTOM_2_1">
    <p:bg>
      <p:bgPr>
        <a:solidFill>
          <a:schemeClr val="accent4"/>
        </a:solidFill>
        <a:effectLst/>
      </p:bgPr>
    </p:bg>
    <p:spTree>
      <p:nvGrpSpPr>
        <p:cNvPr id="1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7" name="Google Shape;257;p41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6644"/>
            <a:ext cx="9143956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258" name="Google Shape;258;p41"/>
          <p:cNvSpPr/>
          <p:nvPr/>
        </p:nvSpPr>
        <p:spPr>
          <a:xfrm>
            <a:off x="713225" y="555920"/>
            <a:ext cx="7717500" cy="4063500"/>
          </a:xfrm>
          <a:prstGeom prst="roundRect">
            <a:avLst>
              <a:gd name="adj" fmla="val 8626"/>
            </a:avLst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Google Shape;33;p6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-1"/>
            <a:ext cx="9143956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34" name="Google Shape;34;p6"/>
          <p:cNvSpPr/>
          <p:nvPr/>
        </p:nvSpPr>
        <p:spPr>
          <a:xfrm>
            <a:off x="713225" y="549275"/>
            <a:ext cx="7717500" cy="4063500"/>
          </a:xfrm>
          <a:prstGeom prst="roundRect">
            <a:avLst>
              <a:gd name="adj" fmla="val 8626"/>
            </a:avLst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" name="Google Shape;35;p6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7704000" cy="47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1_Title only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Google Shape;33;p6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-1"/>
            <a:ext cx="9143956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34" name="Google Shape;34;p6"/>
          <p:cNvSpPr/>
          <p:nvPr/>
        </p:nvSpPr>
        <p:spPr>
          <a:xfrm>
            <a:off x="713225" y="549275"/>
            <a:ext cx="7717500" cy="4063500"/>
          </a:xfrm>
          <a:prstGeom prst="roundRect">
            <a:avLst>
              <a:gd name="adj" fmla="val 8626"/>
            </a:avLst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" name="Google Shape;35;p6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7704000" cy="47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3151670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" name="Google Shape;37;p7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-1"/>
            <a:ext cx="9143956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38" name="Google Shape;38;p7"/>
          <p:cNvSpPr/>
          <p:nvPr/>
        </p:nvSpPr>
        <p:spPr>
          <a:xfrm>
            <a:off x="713225" y="549275"/>
            <a:ext cx="7717500" cy="4063500"/>
          </a:xfrm>
          <a:prstGeom prst="roundRect">
            <a:avLst>
              <a:gd name="adj" fmla="val 8626"/>
            </a:avLst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" name="Google Shape;39;p7"/>
          <p:cNvSpPr txBox="1">
            <a:spLocks noGrp="1"/>
          </p:cNvSpPr>
          <p:nvPr>
            <p:ph type="title"/>
          </p:nvPr>
        </p:nvSpPr>
        <p:spPr>
          <a:xfrm>
            <a:off x="720010" y="529475"/>
            <a:ext cx="7704000" cy="519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40" name="Google Shape;40;p7"/>
          <p:cNvSpPr txBox="1">
            <a:spLocks noGrp="1"/>
          </p:cNvSpPr>
          <p:nvPr>
            <p:ph type="subTitle" idx="1"/>
          </p:nvPr>
        </p:nvSpPr>
        <p:spPr>
          <a:xfrm>
            <a:off x="871075" y="2139300"/>
            <a:ext cx="4442700" cy="203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R="68973"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lvl="1" algn="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 sz="2100"/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 sz="2100"/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2100"/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 sz="2100"/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 sz="2100"/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2100"/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 sz="2100"/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 sz="21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1_One column text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" name="Google Shape;37;p7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-1"/>
            <a:ext cx="9143956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38" name="Google Shape;38;p7"/>
          <p:cNvSpPr/>
          <p:nvPr/>
        </p:nvSpPr>
        <p:spPr>
          <a:xfrm>
            <a:off x="713225" y="549275"/>
            <a:ext cx="7717500" cy="4063500"/>
          </a:xfrm>
          <a:prstGeom prst="roundRect">
            <a:avLst>
              <a:gd name="adj" fmla="val 8626"/>
            </a:avLst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" name="Google Shape;39;p7"/>
          <p:cNvSpPr txBox="1">
            <a:spLocks noGrp="1"/>
          </p:cNvSpPr>
          <p:nvPr>
            <p:ph type="title"/>
          </p:nvPr>
        </p:nvSpPr>
        <p:spPr>
          <a:xfrm>
            <a:off x="720010" y="529475"/>
            <a:ext cx="7704000" cy="519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40" name="Google Shape;40;p7"/>
          <p:cNvSpPr txBox="1">
            <a:spLocks noGrp="1"/>
          </p:cNvSpPr>
          <p:nvPr>
            <p:ph type="subTitle" idx="1"/>
          </p:nvPr>
        </p:nvSpPr>
        <p:spPr>
          <a:xfrm>
            <a:off x="871075" y="2139300"/>
            <a:ext cx="4442700" cy="203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R="68973"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lvl="1" algn="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 sz="2100"/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 sz="2100"/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2100"/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 sz="2100"/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 sz="2100"/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2100"/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 sz="2100"/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 sz="2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8845298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CUSTOM_1"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" name="Google Shape;60;p13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-1"/>
            <a:ext cx="9143956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61" name="Google Shape;61;p13"/>
          <p:cNvSpPr/>
          <p:nvPr/>
        </p:nvSpPr>
        <p:spPr>
          <a:xfrm>
            <a:off x="713225" y="549275"/>
            <a:ext cx="7717500" cy="4063500"/>
          </a:xfrm>
          <a:prstGeom prst="roundRect">
            <a:avLst>
              <a:gd name="adj" fmla="val 8626"/>
            </a:avLst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62;p13"/>
          <p:cNvSpPr txBox="1">
            <a:spLocks noGrp="1"/>
          </p:cNvSpPr>
          <p:nvPr>
            <p:ph type="title"/>
          </p:nvPr>
        </p:nvSpPr>
        <p:spPr>
          <a:xfrm>
            <a:off x="1949100" y="540000"/>
            <a:ext cx="5245800" cy="47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63" name="Google Shape;63;p13"/>
          <p:cNvSpPr txBox="1">
            <a:spLocks noGrp="1"/>
          </p:cNvSpPr>
          <p:nvPr>
            <p:ph type="subTitle" idx="1"/>
          </p:nvPr>
        </p:nvSpPr>
        <p:spPr>
          <a:xfrm>
            <a:off x="3049675" y="2174650"/>
            <a:ext cx="2150100" cy="69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64" name="Google Shape;64;p13">
            <a:hlinkClick r:id="rId3" action="ppaction://hlinksldjump"/>
          </p:cNvPr>
          <p:cNvSpPr txBox="1">
            <a:spLocks noGrp="1"/>
          </p:cNvSpPr>
          <p:nvPr>
            <p:ph type="title" idx="2"/>
          </p:nvPr>
        </p:nvSpPr>
        <p:spPr>
          <a:xfrm>
            <a:off x="3049675" y="1783200"/>
            <a:ext cx="2037600" cy="439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atrick Hand"/>
              <a:buNone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atrick Hand"/>
              <a:buNone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atrick Hand"/>
              <a:buNone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atrick Hand"/>
              <a:buNone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atrick Hand"/>
              <a:buNone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atrick Hand"/>
              <a:buNone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atrick Hand"/>
              <a:buNone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atrick Hand"/>
              <a:buNone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9pPr>
          </a:lstStyle>
          <a:p>
            <a:endParaRPr/>
          </a:p>
        </p:txBody>
      </p:sp>
      <p:sp>
        <p:nvSpPr>
          <p:cNvPr id="65" name="Google Shape;65;p13">
            <a:hlinkClick r:id="rId3" action="ppaction://hlinksldjump"/>
          </p:cNvPr>
          <p:cNvSpPr txBox="1">
            <a:spLocks noGrp="1"/>
          </p:cNvSpPr>
          <p:nvPr>
            <p:ph type="title" idx="3" hasCustomPrompt="1"/>
          </p:nvPr>
        </p:nvSpPr>
        <p:spPr>
          <a:xfrm>
            <a:off x="2134685" y="1741552"/>
            <a:ext cx="915000" cy="439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300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66" name="Google Shape;66;p13"/>
          <p:cNvSpPr txBox="1">
            <a:spLocks noGrp="1"/>
          </p:cNvSpPr>
          <p:nvPr>
            <p:ph type="subTitle" idx="4"/>
          </p:nvPr>
        </p:nvSpPr>
        <p:spPr>
          <a:xfrm>
            <a:off x="6280675" y="2174650"/>
            <a:ext cx="2150100" cy="69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67" name="Google Shape;67;p13">
            <a:hlinkClick r:id="rId4" action="ppaction://hlinksldjump"/>
          </p:cNvPr>
          <p:cNvSpPr txBox="1">
            <a:spLocks noGrp="1"/>
          </p:cNvSpPr>
          <p:nvPr>
            <p:ph type="title" idx="5"/>
          </p:nvPr>
        </p:nvSpPr>
        <p:spPr>
          <a:xfrm>
            <a:off x="6280674" y="1783200"/>
            <a:ext cx="2037600" cy="439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atrick Hand"/>
              <a:buNone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atrick Hand"/>
              <a:buNone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atrick Hand"/>
              <a:buNone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atrick Hand"/>
              <a:buNone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atrick Hand"/>
              <a:buNone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atrick Hand"/>
              <a:buNone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atrick Hand"/>
              <a:buNone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atrick Hand"/>
              <a:buNone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9pPr>
          </a:lstStyle>
          <a:p>
            <a:endParaRPr/>
          </a:p>
        </p:txBody>
      </p:sp>
      <p:sp>
        <p:nvSpPr>
          <p:cNvPr id="68" name="Google Shape;68;p13">
            <a:hlinkClick r:id="rId4" action="ppaction://hlinksldjump"/>
          </p:cNvPr>
          <p:cNvSpPr txBox="1">
            <a:spLocks noGrp="1"/>
          </p:cNvSpPr>
          <p:nvPr>
            <p:ph type="title" idx="6" hasCustomPrompt="1"/>
          </p:nvPr>
        </p:nvSpPr>
        <p:spPr>
          <a:xfrm>
            <a:off x="5365672" y="1741552"/>
            <a:ext cx="915000" cy="439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300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69" name="Google Shape;69;p13"/>
          <p:cNvSpPr txBox="1">
            <a:spLocks noGrp="1"/>
          </p:cNvSpPr>
          <p:nvPr>
            <p:ph type="subTitle" idx="7"/>
          </p:nvPr>
        </p:nvSpPr>
        <p:spPr>
          <a:xfrm>
            <a:off x="3049675" y="3368806"/>
            <a:ext cx="2150100" cy="69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70" name="Google Shape;70;p13">
            <a:hlinkClick r:id="rId5" action="ppaction://hlinksldjump"/>
          </p:cNvPr>
          <p:cNvSpPr txBox="1">
            <a:spLocks noGrp="1"/>
          </p:cNvSpPr>
          <p:nvPr>
            <p:ph type="title" idx="8"/>
          </p:nvPr>
        </p:nvSpPr>
        <p:spPr>
          <a:xfrm>
            <a:off x="3049675" y="2977350"/>
            <a:ext cx="2037600" cy="439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atrick Hand"/>
              <a:buNone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atrick Hand"/>
              <a:buNone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atrick Hand"/>
              <a:buNone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atrick Hand"/>
              <a:buNone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atrick Hand"/>
              <a:buNone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atrick Hand"/>
              <a:buNone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atrick Hand"/>
              <a:buNone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atrick Hand"/>
              <a:buNone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9pPr>
          </a:lstStyle>
          <a:p>
            <a:endParaRPr/>
          </a:p>
        </p:txBody>
      </p:sp>
      <p:sp>
        <p:nvSpPr>
          <p:cNvPr id="71" name="Google Shape;71;p13">
            <a:hlinkClick r:id="rId5" action="ppaction://hlinksldjump"/>
          </p:cNvPr>
          <p:cNvSpPr txBox="1">
            <a:spLocks noGrp="1"/>
          </p:cNvSpPr>
          <p:nvPr>
            <p:ph type="title" idx="9" hasCustomPrompt="1"/>
          </p:nvPr>
        </p:nvSpPr>
        <p:spPr>
          <a:xfrm>
            <a:off x="2134675" y="2935673"/>
            <a:ext cx="915000" cy="439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300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72" name="Google Shape;72;p13"/>
          <p:cNvSpPr txBox="1">
            <a:spLocks noGrp="1"/>
          </p:cNvSpPr>
          <p:nvPr>
            <p:ph type="subTitle" idx="13"/>
          </p:nvPr>
        </p:nvSpPr>
        <p:spPr>
          <a:xfrm>
            <a:off x="6280675" y="3368806"/>
            <a:ext cx="2150100" cy="69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73" name="Google Shape;73;p13">
            <a:hlinkClick r:id="" action="ppaction://noaction"/>
          </p:cNvPr>
          <p:cNvSpPr txBox="1">
            <a:spLocks noGrp="1"/>
          </p:cNvSpPr>
          <p:nvPr>
            <p:ph type="title" idx="14"/>
          </p:nvPr>
        </p:nvSpPr>
        <p:spPr>
          <a:xfrm>
            <a:off x="6280674" y="2977350"/>
            <a:ext cx="2037600" cy="439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atrick Hand"/>
              <a:buNone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atrick Hand"/>
              <a:buNone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atrick Hand"/>
              <a:buNone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atrick Hand"/>
              <a:buNone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atrick Hand"/>
              <a:buNone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atrick Hand"/>
              <a:buNone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atrick Hand"/>
              <a:buNone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atrick Hand"/>
              <a:buNone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9pPr>
          </a:lstStyle>
          <a:p>
            <a:endParaRPr/>
          </a:p>
        </p:txBody>
      </p:sp>
      <p:sp>
        <p:nvSpPr>
          <p:cNvPr id="74" name="Google Shape;74;p13">
            <a:hlinkClick r:id="" action="ppaction://noaction"/>
          </p:cNvPr>
          <p:cNvSpPr txBox="1">
            <a:spLocks noGrp="1"/>
          </p:cNvSpPr>
          <p:nvPr>
            <p:ph type="title" idx="15" hasCustomPrompt="1"/>
          </p:nvPr>
        </p:nvSpPr>
        <p:spPr>
          <a:xfrm>
            <a:off x="5365672" y="2935725"/>
            <a:ext cx="915000" cy="439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300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9pPr>
          </a:lstStyle>
          <a:p>
            <a:r>
              <a:t>xx%</a:t>
            </a: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">
  <p:cSld name="CUSTOM_7"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6" name="Google Shape;76;p14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-1"/>
            <a:ext cx="9143956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77" name="Google Shape;77;p14"/>
          <p:cNvSpPr/>
          <p:nvPr/>
        </p:nvSpPr>
        <p:spPr>
          <a:xfrm>
            <a:off x="713225" y="549275"/>
            <a:ext cx="7717500" cy="4063500"/>
          </a:xfrm>
          <a:prstGeom prst="roundRect">
            <a:avLst>
              <a:gd name="adj" fmla="val 8626"/>
            </a:avLst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78;p14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7704000" cy="47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14"/>
          <p:cNvSpPr txBox="1">
            <a:spLocks noGrp="1"/>
          </p:cNvSpPr>
          <p:nvPr>
            <p:ph type="subTitle" idx="1"/>
          </p:nvPr>
        </p:nvSpPr>
        <p:spPr>
          <a:xfrm>
            <a:off x="986689" y="3013228"/>
            <a:ext cx="1859700" cy="69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80" name="Google Shape;80;p14"/>
          <p:cNvSpPr txBox="1">
            <a:spLocks noGrp="1"/>
          </p:cNvSpPr>
          <p:nvPr>
            <p:ph type="title" idx="2"/>
          </p:nvPr>
        </p:nvSpPr>
        <p:spPr>
          <a:xfrm>
            <a:off x="986689" y="2624750"/>
            <a:ext cx="1859700" cy="420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9pPr>
          </a:lstStyle>
          <a:p>
            <a:endParaRPr/>
          </a:p>
        </p:txBody>
      </p:sp>
      <p:sp>
        <p:nvSpPr>
          <p:cNvPr id="81" name="Google Shape;81;p14"/>
          <p:cNvSpPr txBox="1">
            <a:spLocks noGrp="1"/>
          </p:cNvSpPr>
          <p:nvPr>
            <p:ph type="subTitle" idx="3"/>
          </p:nvPr>
        </p:nvSpPr>
        <p:spPr>
          <a:xfrm>
            <a:off x="6298595" y="3013228"/>
            <a:ext cx="1859700" cy="69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82" name="Google Shape;82;p14"/>
          <p:cNvSpPr txBox="1">
            <a:spLocks noGrp="1"/>
          </p:cNvSpPr>
          <p:nvPr>
            <p:ph type="title" idx="4"/>
          </p:nvPr>
        </p:nvSpPr>
        <p:spPr>
          <a:xfrm>
            <a:off x="6298590" y="2624750"/>
            <a:ext cx="1859700" cy="420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9pPr>
          </a:lstStyle>
          <a:p>
            <a:endParaRPr/>
          </a:p>
        </p:txBody>
      </p:sp>
      <p:sp>
        <p:nvSpPr>
          <p:cNvPr id="83" name="Google Shape;83;p14"/>
          <p:cNvSpPr txBox="1">
            <a:spLocks noGrp="1"/>
          </p:cNvSpPr>
          <p:nvPr>
            <p:ph type="subTitle" idx="5"/>
          </p:nvPr>
        </p:nvSpPr>
        <p:spPr>
          <a:xfrm>
            <a:off x="3642642" y="3013228"/>
            <a:ext cx="1859700" cy="69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84" name="Google Shape;84;p14"/>
          <p:cNvSpPr txBox="1">
            <a:spLocks noGrp="1"/>
          </p:cNvSpPr>
          <p:nvPr>
            <p:ph type="title" idx="6"/>
          </p:nvPr>
        </p:nvSpPr>
        <p:spPr>
          <a:xfrm>
            <a:off x="3634841" y="2624750"/>
            <a:ext cx="1859700" cy="420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3">
  <p:cSld name="CUSTOM_5_2"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5" name="Google Shape;115;p19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-1"/>
            <a:ext cx="9143956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116" name="Google Shape;116;p19"/>
          <p:cNvSpPr/>
          <p:nvPr/>
        </p:nvSpPr>
        <p:spPr>
          <a:xfrm>
            <a:off x="713225" y="549275"/>
            <a:ext cx="7717500" cy="4063500"/>
          </a:xfrm>
          <a:prstGeom prst="roundRect">
            <a:avLst>
              <a:gd name="adj" fmla="val 8626"/>
            </a:avLst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17;p19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7704000" cy="47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rgbClr val="FFFFFF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7704000" cy="47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Life Savers"/>
              <a:buNone/>
              <a:defRPr sz="3000" b="1">
                <a:solidFill>
                  <a:schemeClr val="dk1"/>
                </a:solidFill>
                <a:latin typeface="Life Savers"/>
                <a:ea typeface="Life Savers"/>
                <a:cs typeface="Life Savers"/>
                <a:sym typeface="Life Saver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720000" y="1152475"/>
            <a:ext cx="7704000" cy="345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Ubuntu"/>
              <a:buChar char="●"/>
              <a:defRPr>
                <a:solidFill>
                  <a:schemeClr val="lt1"/>
                </a:solidFill>
                <a:latin typeface="Ubuntu"/>
                <a:ea typeface="Ubuntu"/>
                <a:cs typeface="Ubuntu"/>
                <a:sym typeface="Ubuntu"/>
              </a:defRPr>
            </a:lvl1pPr>
            <a:lvl2pPr marL="914400" lvl="1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Ubuntu"/>
              <a:buChar char="○"/>
              <a:defRPr>
                <a:solidFill>
                  <a:schemeClr val="lt1"/>
                </a:solidFill>
                <a:latin typeface="Ubuntu"/>
                <a:ea typeface="Ubuntu"/>
                <a:cs typeface="Ubuntu"/>
                <a:sym typeface="Ubuntu"/>
              </a:defRPr>
            </a:lvl2pPr>
            <a:lvl3pPr marL="1371600" lvl="2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Ubuntu"/>
              <a:buChar char="■"/>
              <a:defRPr>
                <a:solidFill>
                  <a:schemeClr val="lt1"/>
                </a:solidFill>
                <a:latin typeface="Ubuntu"/>
                <a:ea typeface="Ubuntu"/>
                <a:cs typeface="Ubuntu"/>
                <a:sym typeface="Ubuntu"/>
              </a:defRPr>
            </a:lvl3pPr>
            <a:lvl4pPr marL="1828800" lvl="3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Ubuntu"/>
              <a:buChar char="●"/>
              <a:defRPr>
                <a:solidFill>
                  <a:schemeClr val="lt1"/>
                </a:solidFill>
                <a:latin typeface="Ubuntu"/>
                <a:ea typeface="Ubuntu"/>
                <a:cs typeface="Ubuntu"/>
                <a:sym typeface="Ubuntu"/>
              </a:defRPr>
            </a:lvl4pPr>
            <a:lvl5pPr marL="2286000" lvl="4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Ubuntu"/>
              <a:buChar char="○"/>
              <a:defRPr>
                <a:solidFill>
                  <a:schemeClr val="lt1"/>
                </a:solidFill>
                <a:latin typeface="Ubuntu"/>
                <a:ea typeface="Ubuntu"/>
                <a:cs typeface="Ubuntu"/>
                <a:sym typeface="Ubuntu"/>
              </a:defRPr>
            </a:lvl5pPr>
            <a:lvl6pPr marL="2743200" lvl="5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Ubuntu"/>
              <a:buChar char="■"/>
              <a:defRPr>
                <a:solidFill>
                  <a:schemeClr val="lt1"/>
                </a:solidFill>
                <a:latin typeface="Ubuntu"/>
                <a:ea typeface="Ubuntu"/>
                <a:cs typeface="Ubuntu"/>
                <a:sym typeface="Ubuntu"/>
              </a:defRPr>
            </a:lvl6pPr>
            <a:lvl7pPr marL="3200400" lvl="6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Ubuntu"/>
              <a:buChar char="●"/>
              <a:defRPr>
                <a:solidFill>
                  <a:schemeClr val="lt1"/>
                </a:solidFill>
                <a:latin typeface="Ubuntu"/>
                <a:ea typeface="Ubuntu"/>
                <a:cs typeface="Ubuntu"/>
                <a:sym typeface="Ubuntu"/>
              </a:defRPr>
            </a:lvl7pPr>
            <a:lvl8pPr marL="3657600" lvl="7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Ubuntu"/>
              <a:buChar char="○"/>
              <a:defRPr>
                <a:solidFill>
                  <a:schemeClr val="lt1"/>
                </a:solidFill>
                <a:latin typeface="Ubuntu"/>
                <a:ea typeface="Ubuntu"/>
                <a:cs typeface="Ubuntu"/>
                <a:sym typeface="Ubuntu"/>
              </a:defRPr>
            </a:lvl8pPr>
            <a:lvl9pPr marL="4114800" lvl="8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Ubuntu"/>
              <a:buChar char="■"/>
              <a:defRPr>
                <a:solidFill>
                  <a:schemeClr val="lt1"/>
                </a:solidFill>
                <a:latin typeface="Ubuntu"/>
                <a:ea typeface="Ubuntu"/>
                <a:cs typeface="Ubuntu"/>
                <a:sym typeface="Ubuntu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2" r:id="rId3"/>
    <p:sldLayoutId id="2147483693" r:id="rId4"/>
    <p:sldLayoutId id="2147483653" r:id="rId5"/>
    <p:sldLayoutId id="2147483690" r:id="rId6"/>
    <p:sldLayoutId id="2147483659" r:id="rId7"/>
    <p:sldLayoutId id="2147483660" r:id="rId8"/>
    <p:sldLayoutId id="2147483665" r:id="rId9"/>
    <p:sldLayoutId id="2147483691" r:id="rId10"/>
    <p:sldLayoutId id="2147483666" r:id="rId11"/>
    <p:sldLayoutId id="2147483668" r:id="rId12"/>
    <p:sldLayoutId id="2147483670" r:id="rId13"/>
    <p:sldLayoutId id="2147483671" r:id="rId14"/>
    <p:sldLayoutId id="2147483672" r:id="rId15"/>
    <p:sldLayoutId id="2147483676" r:id="rId16"/>
    <p:sldLayoutId id="2147483692" r:id="rId17"/>
    <p:sldLayoutId id="2147483683" r:id="rId18"/>
    <p:sldLayoutId id="2147483695" r:id="rId19"/>
    <p:sldLayoutId id="2147483694" r:id="rId20"/>
    <p:sldLayoutId id="2147483686" r:id="rId21"/>
    <p:sldLayoutId id="2147483687" r:id="rId2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Google Shape;267;p44"/>
          <p:cNvSpPr/>
          <p:nvPr/>
        </p:nvSpPr>
        <p:spPr>
          <a:xfrm rot="5400000">
            <a:off x="4177647" y="-1528433"/>
            <a:ext cx="787218" cy="4897713"/>
          </a:xfrm>
          <a:custGeom>
            <a:avLst/>
            <a:gdLst/>
            <a:ahLst/>
            <a:cxnLst/>
            <a:rect l="l" t="t" r="r" b="b"/>
            <a:pathLst>
              <a:path w="5318" h="6518" extrusionOk="0">
                <a:moveTo>
                  <a:pt x="3978" y="0"/>
                </a:moveTo>
                <a:cubicBezTo>
                  <a:pt x="3355" y="0"/>
                  <a:pt x="760" y="360"/>
                  <a:pt x="297" y="664"/>
                </a:cubicBezTo>
                <a:cubicBezTo>
                  <a:pt x="274" y="686"/>
                  <a:pt x="254" y="707"/>
                  <a:pt x="244" y="717"/>
                </a:cubicBezTo>
                <a:cubicBezTo>
                  <a:pt x="1" y="1066"/>
                  <a:pt x="803" y="6393"/>
                  <a:pt x="1320" y="6499"/>
                </a:cubicBezTo>
                <a:cubicBezTo>
                  <a:pt x="1381" y="6511"/>
                  <a:pt x="1477" y="6517"/>
                  <a:pt x="1599" y="6517"/>
                </a:cubicBezTo>
                <a:cubicBezTo>
                  <a:pt x="2535" y="6517"/>
                  <a:pt x="5014" y="6176"/>
                  <a:pt x="5191" y="5643"/>
                </a:cubicBezTo>
                <a:cubicBezTo>
                  <a:pt x="5318" y="5297"/>
                  <a:pt x="4431" y="43"/>
                  <a:pt x="406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68" name="Google Shape;268;p44"/>
          <p:cNvSpPr txBox="1">
            <a:spLocks noGrp="1"/>
          </p:cNvSpPr>
          <p:nvPr>
            <p:ph type="ctrTitle"/>
          </p:nvPr>
        </p:nvSpPr>
        <p:spPr>
          <a:xfrm>
            <a:off x="1215650" y="1684600"/>
            <a:ext cx="7082860" cy="1568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TOÁN 5</a:t>
            </a:r>
            <a:br>
              <a:rPr lang="en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" sz="4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LUYỆN TẬP (TRANG 119)</a:t>
            </a:r>
            <a:endParaRPr sz="4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9" name="Google Shape;269;p44"/>
          <p:cNvSpPr txBox="1">
            <a:spLocks noGrp="1"/>
          </p:cNvSpPr>
          <p:nvPr>
            <p:ph type="subTitle" idx="1"/>
          </p:nvPr>
        </p:nvSpPr>
        <p:spPr>
          <a:xfrm>
            <a:off x="2436425" y="3101588"/>
            <a:ext cx="4271100" cy="54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dirty="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b="0" dirty="0"/>
          </a:p>
        </p:txBody>
      </p:sp>
      <p:sp>
        <p:nvSpPr>
          <p:cNvPr id="270" name="Google Shape;270;p44"/>
          <p:cNvSpPr txBox="1">
            <a:spLocks noGrp="1"/>
          </p:cNvSpPr>
          <p:nvPr>
            <p:ph type="subTitle" idx="1"/>
          </p:nvPr>
        </p:nvSpPr>
        <p:spPr>
          <a:xfrm>
            <a:off x="2098339" y="627305"/>
            <a:ext cx="4955979" cy="702931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400" dirty="0"/>
              <a:t>PHÒNG GIÁO DỤC VÀ ĐÀO TẠO QUẬN LONG BIÊN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400" dirty="0"/>
              <a:t>TRƯỜNG TIỂU HỌC PHÚC LỢI</a:t>
            </a:r>
            <a:endParaRPr sz="1400" dirty="0"/>
          </a:p>
        </p:txBody>
      </p:sp>
      <p:grpSp>
        <p:nvGrpSpPr>
          <p:cNvPr id="271" name="Google Shape;271;p44"/>
          <p:cNvGrpSpPr/>
          <p:nvPr/>
        </p:nvGrpSpPr>
        <p:grpSpPr>
          <a:xfrm>
            <a:off x="7147461" y="3479081"/>
            <a:ext cx="1511993" cy="1448453"/>
            <a:chOff x="6556425" y="1131850"/>
            <a:chExt cx="518500" cy="480725"/>
          </a:xfrm>
        </p:grpSpPr>
        <p:sp>
          <p:nvSpPr>
            <p:cNvPr id="272" name="Google Shape;272;p44"/>
            <p:cNvSpPr/>
            <p:nvPr/>
          </p:nvSpPr>
          <p:spPr>
            <a:xfrm>
              <a:off x="6556425" y="1131850"/>
              <a:ext cx="518150" cy="480725"/>
            </a:xfrm>
            <a:custGeom>
              <a:avLst/>
              <a:gdLst/>
              <a:ahLst/>
              <a:cxnLst/>
              <a:rect l="l" t="t" r="r" b="b"/>
              <a:pathLst>
                <a:path w="20726" h="19229" extrusionOk="0">
                  <a:moveTo>
                    <a:pt x="10622" y="0"/>
                  </a:moveTo>
                  <a:cubicBezTo>
                    <a:pt x="9926" y="0"/>
                    <a:pt x="9274" y="79"/>
                    <a:pt x="8706" y="218"/>
                  </a:cubicBezTo>
                  <a:cubicBezTo>
                    <a:pt x="7725" y="468"/>
                    <a:pt x="6508" y="806"/>
                    <a:pt x="5308" y="1449"/>
                  </a:cubicBezTo>
                  <a:cubicBezTo>
                    <a:pt x="4971" y="1625"/>
                    <a:pt x="4647" y="1815"/>
                    <a:pt x="4327" y="2051"/>
                  </a:cubicBezTo>
                  <a:cubicBezTo>
                    <a:pt x="2480" y="3310"/>
                    <a:pt x="838" y="5421"/>
                    <a:pt x="324" y="9072"/>
                  </a:cubicBezTo>
                  <a:cubicBezTo>
                    <a:pt x="0" y="11330"/>
                    <a:pt x="412" y="13321"/>
                    <a:pt x="1365" y="14950"/>
                  </a:cubicBezTo>
                  <a:cubicBezTo>
                    <a:pt x="2041" y="16093"/>
                    <a:pt x="2976" y="17028"/>
                    <a:pt x="4119" y="17750"/>
                  </a:cubicBezTo>
                  <a:cubicBezTo>
                    <a:pt x="5147" y="18393"/>
                    <a:pt x="6350" y="18847"/>
                    <a:pt x="7669" y="19069"/>
                  </a:cubicBezTo>
                  <a:cubicBezTo>
                    <a:pt x="8291" y="19174"/>
                    <a:pt x="8937" y="19228"/>
                    <a:pt x="9605" y="19228"/>
                  </a:cubicBezTo>
                  <a:cubicBezTo>
                    <a:pt x="10319" y="19228"/>
                    <a:pt x="11058" y="19166"/>
                    <a:pt x="11816" y="19037"/>
                  </a:cubicBezTo>
                  <a:cubicBezTo>
                    <a:pt x="13325" y="18787"/>
                    <a:pt x="14630" y="18305"/>
                    <a:pt x="15713" y="17662"/>
                  </a:cubicBezTo>
                  <a:cubicBezTo>
                    <a:pt x="19642" y="15301"/>
                    <a:pt x="20726" y="10655"/>
                    <a:pt x="19259" y="6198"/>
                  </a:cubicBezTo>
                  <a:cubicBezTo>
                    <a:pt x="18527" y="4014"/>
                    <a:pt x="17268" y="2519"/>
                    <a:pt x="15801" y="1537"/>
                  </a:cubicBezTo>
                  <a:cubicBezTo>
                    <a:pt x="14154" y="436"/>
                    <a:pt x="12263" y="0"/>
                    <a:pt x="10622" y="0"/>
                  </a:cubicBezTo>
                  <a:close/>
                </a:path>
              </a:pathLst>
            </a:custGeom>
            <a:solidFill>
              <a:srgbClr val="47A8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273;p44"/>
            <p:cNvSpPr/>
            <p:nvPr/>
          </p:nvSpPr>
          <p:spPr>
            <a:xfrm>
              <a:off x="6845925" y="1170275"/>
              <a:ext cx="229000" cy="403125"/>
            </a:xfrm>
            <a:custGeom>
              <a:avLst/>
              <a:gdLst/>
              <a:ahLst/>
              <a:cxnLst/>
              <a:rect l="l" t="t" r="r" b="b"/>
              <a:pathLst>
                <a:path w="9160" h="16125" extrusionOk="0">
                  <a:moveTo>
                    <a:pt x="4235" y="0"/>
                  </a:moveTo>
                  <a:cubicBezTo>
                    <a:pt x="3827" y="412"/>
                    <a:pt x="3620" y="718"/>
                    <a:pt x="3620" y="1143"/>
                  </a:cubicBezTo>
                  <a:cubicBezTo>
                    <a:pt x="3620" y="1583"/>
                    <a:pt x="2754" y="2318"/>
                    <a:pt x="3226" y="2786"/>
                  </a:cubicBezTo>
                  <a:cubicBezTo>
                    <a:pt x="3391" y="2951"/>
                    <a:pt x="3591" y="3020"/>
                    <a:pt x="3780" y="3020"/>
                  </a:cubicBezTo>
                  <a:cubicBezTo>
                    <a:pt x="4129" y="3020"/>
                    <a:pt x="4443" y="2788"/>
                    <a:pt x="4443" y="2494"/>
                  </a:cubicBezTo>
                  <a:cubicBezTo>
                    <a:pt x="4443" y="2120"/>
                    <a:pt x="4953" y="1658"/>
                    <a:pt x="5222" y="1658"/>
                  </a:cubicBezTo>
                  <a:cubicBezTo>
                    <a:pt x="5269" y="1658"/>
                    <a:pt x="5308" y="1672"/>
                    <a:pt x="5336" y="1703"/>
                  </a:cubicBezTo>
                  <a:cubicBezTo>
                    <a:pt x="5628" y="1995"/>
                    <a:pt x="4865" y="3416"/>
                    <a:pt x="4443" y="3416"/>
                  </a:cubicBezTo>
                  <a:lnTo>
                    <a:pt x="2448" y="3416"/>
                  </a:lnTo>
                  <a:cubicBezTo>
                    <a:pt x="1657" y="3416"/>
                    <a:pt x="1333" y="3725"/>
                    <a:pt x="1333" y="4235"/>
                  </a:cubicBezTo>
                  <a:cubicBezTo>
                    <a:pt x="1333" y="4749"/>
                    <a:pt x="1629" y="5379"/>
                    <a:pt x="1333" y="5688"/>
                  </a:cubicBezTo>
                  <a:cubicBezTo>
                    <a:pt x="1077" y="5933"/>
                    <a:pt x="879" y="5953"/>
                    <a:pt x="590" y="5953"/>
                  </a:cubicBezTo>
                  <a:cubicBezTo>
                    <a:pt x="535" y="5953"/>
                    <a:pt x="475" y="5952"/>
                    <a:pt x="412" y="5952"/>
                  </a:cubicBezTo>
                  <a:cubicBezTo>
                    <a:pt x="14" y="5952"/>
                    <a:pt x="0" y="7067"/>
                    <a:pt x="204" y="7285"/>
                  </a:cubicBezTo>
                  <a:cubicBezTo>
                    <a:pt x="286" y="7367"/>
                    <a:pt x="517" y="7414"/>
                    <a:pt x="803" y="7414"/>
                  </a:cubicBezTo>
                  <a:cubicBezTo>
                    <a:pt x="1293" y="7414"/>
                    <a:pt x="1945" y="7275"/>
                    <a:pt x="2287" y="6933"/>
                  </a:cubicBezTo>
                  <a:cubicBezTo>
                    <a:pt x="2828" y="6392"/>
                    <a:pt x="3883" y="5924"/>
                    <a:pt x="4207" y="5924"/>
                  </a:cubicBezTo>
                  <a:cubicBezTo>
                    <a:pt x="4513" y="5924"/>
                    <a:pt x="5058" y="6156"/>
                    <a:pt x="5058" y="6539"/>
                  </a:cubicBezTo>
                  <a:cubicBezTo>
                    <a:pt x="5058" y="6933"/>
                    <a:pt x="5804" y="6859"/>
                    <a:pt x="6114" y="7169"/>
                  </a:cubicBezTo>
                  <a:cubicBezTo>
                    <a:pt x="6434" y="7475"/>
                    <a:pt x="6318" y="7799"/>
                    <a:pt x="6114" y="7989"/>
                  </a:cubicBezTo>
                  <a:cubicBezTo>
                    <a:pt x="5964" y="8135"/>
                    <a:pt x="5539" y="8152"/>
                    <a:pt x="5137" y="8152"/>
                  </a:cubicBezTo>
                  <a:cubicBezTo>
                    <a:pt x="5018" y="8152"/>
                    <a:pt x="4901" y="8150"/>
                    <a:pt x="4795" y="8150"/>
                  </a:cubicBezTo>
                  <a:cubicBezTo>
                    <a:pt x="4323" y="8150"/>
                    <a:pt x="4587" y="8428"/>
                    <a:pt x="4587" y="8706"/>
                  </a:cubicBezTo>
                  <a:cubicBezTo>
                    <a:pt x="4587" y="8911"/>
                    <a:pt x="4457" y="8982"/>
                    <a:pt x="4300" y="8982"/>
                  </a:cubicBezTo>
                  <a:cubicBezTo>
                    <a:pt x="4119" y="8982"/>
                    <a:pt x="3904" y="8888"/>
                    <a:pt x="3810" y="8794"/>
                  </a:cubicBezTo>
                  <a:cubicBezTo>
                    <a:pt x="3620" y="8590"/>
                    <a:pt x="3402" y="8780"/>
                    <a:pt x="3402" y="8400"/>
                  </a:cubicBezTo>
                  <a:cubicBezTo>
                    <a:pt x="3402" y="8164"/>
                    <a:pt x="2170" y="7887"/>
                    <a:pt x="1861" y="7887"/>
                  </a:cubicBezTo>
                  <a:cubicBezTo>
                    <a:pt x="1541" y="7887"/>
                    <a:pt x="1305" y="7989"/>
                    <a:pt x="837" y="8456"/>
                  </a:cubicBezTo>
                  <a:cubicBezTo>
                    <a:pt x="366" y="8928"/>
                    <a:pt x="236" y="11376"/>
                    <a:pt x="925" y="12048"/>
                  </a:cubicBezTo>
                  <a:cubicBezTo>
                    <a:pt x="1217" y="12343"/>
                    <a:pt x="1861" y="12959"/>
                    <a:pt x="2360" y="12959"/>
                  </a:cubicBezTo>
                  <a:cubicBezTo>
                    <a:pt x="2532" y="12959"/>
                    <a:pt x="2771" y="12949"/>
                    <a:pt x="3015" y="12949"/>
                  </a:cubicBezTo>
                  <a:cubicBezTo>
                    <a:pt x="3501" y="12949"/>
                    <a:pt x="4003" y="12988"/>
                    <a:pt x="4003" y="13223"/>
                  </a:cubicBezTo>
                  <a:cubicBezTo>
                    <a:pt x="4003" y="13574"/>
                    <a:pt x="4355" y="13807"/>
                    <a:pt x="4355" y="14366"/>
                  </a:cubicBezTo>
                  <a:cubicBezTo>
                    <a:pt x="4355" y="14908"/>
                    <a:pt x="3915" y="15861"/>
                    <a:pt x="4119" y="16079"/>
                  </a:cubicBezTo>
                  <a:lnTo>
                    <a:pt x="4147" y="16125"/>
                  </a:lnTo>
                  <a:cubicBezTo>
                    <a:pt x="8076" y="13764"/>
                    <a:pt x="9160" y="9118"/>
                    <a:pt x="7696" y="4661"/>
                  </a:cubicBezTo>
                  <a:cubicBezTo>
                    <a:pt x="6975" y="2477"/>
                    <a:pt x="5702" y="982"/>
                    <a:pt x="4235" y="0"/>
                  </a:cubicBezTo>
                  <a:close/>
                </a:path>
              </a:pathLst>
            </a:custGeom>
            <a:solidFill>
              <a:srgbClr val="FEE38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274;p44"/>
            <p:cNvSpPr/>
            <p:nvPr/>
          </p:nvSpPr>
          <p:spPr>
            <a:xfrm>
              <a:off x="6611375" y="1131850"/>
              <a:ext cx="395400" cy="480725"/>
            </a:xfrm>
            <a:custGeom>
              <a:avLst/>
              <a:gdLst/>
              <a:ahLst/>
              <a:cxnLst/>
              <a:rect l="l" t="t" r="r" b="b"/>
              <a:pathLst>
                <a:path w="15816" h="19229" extrusionOk="0">
                  <a:moveTo>
                    <a:pt x="8443" y="0"/>
                  </a:moveTo>
                  <a:cubicBezTo>
                    <a:pt x="7745" y="0"/>
                    <a:pt x="7093" y="79"/>
                    <a:pt x="6526" y="218"/>
                  </a:cubicBezTo>
                  <a:cubicBezTo>
                    <a:pt x="6526" y="218"/>
                    <a:pt x="6420" y="1481"/>
                    <a:pt x="5953" y="1949"/>
                  </a:cubicBezTo>
                  <a:cubicBezTo>
                    <a:pt x="5485" y="2417"/>
                    <a:pt x="5013" y="4059"/>
                    <a:pt x="5013" y="4365"/>
                  </a:cubicBezTo>
                  <a:cubicBezTo>
                    <a:pt x="5013" y="4641"/>
                    <a:pt x="4610" y="5213"/>
                    <a:pt x="4327" y="5213"/>
                  </a:cubicBezTo>
                  <a:cubicBezTo>
                    <a:pt x="4278" y="5213"/>
                    <a:pt x="4233" y="5196"/>
                    <a:pt x="4194" y="5157"/>
                  </a:cubicBezTo>
                  <a:cubicBezTo>
                    <a:pt x="3916" y="4879"/>
                    <a:pt x="3564" y="4337"/>
                    <a:pt x="3564" y="4175"/>
                  </a:cubicBezTo>
                  <a:cubicBezTo>
                    <a:pt x="3564" y="4014"/>
                    <a:pt x="3286" y="3194"/>
                    <a:pt x="3286" y="2842"/>
                  </a:cubicBezTo>
                  <a:cubicBezTo>
                    <a:pt x="3286" y="2490"/>
                    <a:pt x="3124" y="1449"/>
                    <a:pt x="3124" y="1449"/>
                  </a:cubicBezTo>
                  <a:cubicBezTo>
                    <a:pt x="2801" y="1625"/>
                    <a:pt x="2463" y="1815"/>
                    <a:pt x="2143" y="2051"/>
                  </a:cubicBezTo>
                  <a:cubicBezTo>
                    <a:pt x="2143" y="2051"/>
                    <a:pt x="2523" y="2902"/>
                    <a:pt x="2273" y="3166"/>
                  </a:cubicBezTo>
                  <a:cubicBezTo>
                    <a:pt x="2023" y="3416"/>
                    <a:pt x="1879" y="4059"/>
                    <a:pt x="1879" y="4337"/>
                  </a:cubicBezTo>
                  <a:cubicBezTo>
                    <a:pt x="1879" y="4601"/>
                    <a:pt x="2111" y="4925"/>
                    <a:pt x="2111" y="5217"/>
                  </a:cubicBezTo>
                  <a:cubicBezTo>
                    <a:pt x="2111" y="5509"/>
                    <a:pt x="2259" y="5772"/>
                    <a:pt x="2583" y="5860"/>
                  </a:cubicBezTo>
                  <a:cubicBezTo>
                    <a:pt x="2618" y="5869"/>
                    <a:pt x="2654" y="5873"/>
                    <a:pt x="2690" y="5873"/>
                  </a:cubicBezTo>
                  <a:cubicBezTo>
                    <a:pt x="2977" y="5873"/>
                    <a:pt x="3259" y="5623"/>
                    <a:pt x="3533" y="5623"/>
                  </a:cubicBezTo>
                  <a:cubicBezTo>
                    <a:pt x="3642" y="5623"/>
                    <a:pt x="3750" y="5662"/>
                    <a:pt x="3856" y="5772"/>
                  </a:cubicBezTo>
                  <a:cubicBezTo>
                    <a:pt x="4032" y="5934"/>
                    <a:pt x="4032" y="6448"/>
                    <a:pt x="4032" y="6873"/>
                  </a:cubicBezTo>
                  <a:cubicBezTo>
                    <a:pt x="4032" y="7299"/>
                    <a:pt x="4046" y="7517"/>
                    <a:pt x="3754" y="7812"/>
                  </a:cubicBezTo>
                  <a:cubicBezTo>
                    <a:pt x="3462" y="8104"/>
                    <a:pt x="2801" y="8104"/>
                    <a:pt x="2583" y="8323"/>
                  </a:cubicBezTo>
                  <a:cubicBezTo>
                    <a:pt x="2375" y="8530"/>
                    <a:pt x="2083" y="9540"/>
                    <a:pt x="2083" y="9540"/>
                  </a:cubicBezTo>
                  <a:cubicBezTo>
                    <a:pt x="2083" y="9540"/>
                    <a:pt x="2111" y="9747"/>
                    <a:pt x="2111" y="9979"/>
                  </a:cubicBezTo>
                  <a:cubicBezTo>
                    <a:pt x="2111" y="10201"/>
                    <a:pt x="1879" y="10113"/>
                    <a:pt x="1879" y="10433"/>
                  </a:cubicBezTo>
                  <a:cubicBezTo>
                    <a:pt x="1879" y="10743"/>
                    <a:pt x="1995" y="10507"/>
                    <a:pt x="1732" y="10785"/>
                  </a:cubicBezTo>
                  <a:cubicBezTo>
                    <a:pt x="1454" y="11049"/>
                    <a:pt x="1732" y="11608"/>
                    <a:pt x="1732" y="11798"/>
                  </a:cubicBezTo>
                  <a:cubicBezTo>
                    <a:pt x="1732" y="11861"/>
                    <a:pt x="1680" y="11882"/>
                    <a:pt x="1610" y="11882"/>
                  </a:cubicBezTo>
                  <a:cubicBezTo>
                    <a:pt x="1472" y="11882"/>
                    <a:pt x="1264" y="11798"/>
                    <a:pt x="1264" y="11798"/>
                  </a:cubicBezTo>
                  <a:cubicBezTo>
                    <a:pt x="1264" y="11798"/>
                    <a:pt x="1144" y="11210"/>
                    <a:pt x="1028" y="11094"/>
                  </a:cubicBezTo>
                  <a:cubicBezTo>
                    <a:pt x="1012" y="11078"/>
                    <a:pt x="989" y="11071"/>
                    <a:pt x="964" y="11071"/>
                  </a:cubicBezTo>
                  <a:cubicBezTo>
                    <a:pt x="807" y="11071"/>
                    <a:pt x="514" y="11330"/>
                    <a:pt x="514" y="11330"/>
                  </a:cubicBezTo>
                  <a:cubicBezTo>
                    <a:pt x="514" y="11330"/>
                    <a:pt x="1" y="11988"/>
                    <a:pt x="1" y="12340"/>
                  </a:cubicBezTo>
                  <a:cubicBezTo>
                    <a:pt x="1" y="12655"/>
                    <a:pt x="284" y="14008"/>
                    <a:pt x="1136" y="14008"/>
                  </a:cubicBezTo>
                  <a:cubicBezTo>
                    <a:pt x="1234" y="14008"/>
                    <a:pt x="1340" y="13990"/>
                    <a:pt x="1454" y="13951"/>
                  </a:cubicBezTo>
                  <a:cubicBezTo>
                    <a:pt x="2551" y="13557"/>
                    <a:pt x="2129" y="12867"/>
                    <a:pt x="2347" y="12632"/>
                  </a:cubicBezTo>
                  <a:cubicBezTo>
                    <a:pt x="2408" y="12575"/>
                    <a:pt x="2467" y="12552"/>
                    <a:pt x="2520" y="12552"/>
                  </a:cubicBezTo>
                  <a:cubicBezTo>
                    <a:pt x="2675" y="12552"/>
                    <a:pt x="2787" y="12744"/>
                    <a:pt x="2787" y="12895"/>
                  </a:cubicBezTo>
                  <a:cubicBezTo>
                    <a:pt x="2787" y="13089"/>
                    <a:pt x="2815" y="13835"/>
                    <a:pt x="2815" y="13835"/>
                  </a:cubicBezTo>
                  <a:cubicBezTo>
                    <a:pt x="2815" y="13835"/>
                    <a:pt x="2902" y="13824"/>
                    <a:pt x="3012" y="13824"/>
                  </a:cubicBezTo>
                  <a:cubicBezTo>
                    <a:pt x="3198" y="13824"/>
                    <a:pt x="3448" y="13853"/>
                    <a:pt x="3448" y="14010"/>
                  </a:cubicBezTo>
                  <a:cubicBezTo>
                    <a:pt x="3448" y="14260"/>
                    <a:pt x="2861" y="14464"/>
                    <a:pt x="3022" y="14612"/>
                  </a:cubicBezTo>
                  <a:cubicBezTo>
                    <a:pt x="3041" y="14633"/>
                    <a:pt x="3074" y="14642"/>
                    <a:pt x="3118" y="14642"/>
                  </a:cubicBezTo>
                  <a:cubicBezTo>
                    <a:pt x="3360" y="14642"/>
                    <a:pt x="3946" y="14375"/>
                    <a:pt x="4429" y="14375"/>
                  </a:cubicBezTo>
                  <a:cubicBezTo>
                    <a:pt x="4538" y="14375"/>
                    <a:pt x="4642" y="14389"/>
                    <a:pt x="4735" y="14422"/>
                  </a:cubicBezTo>
                  <a:cubicBezTo>
                    <a:pt x="5323" y="14612"/>
                    <a:pt x="5953" y="15242"/>
                    <a:pt x="5953" y="15621"/>
                  </a:cubicBezTo>
                  <a:cubicBezTo>
                    <a:pt x="5953" y="16019"/>
                    <a:pt x="5734" y="16325"/>
                    <a:pt x="6086" y="16677"/>
                  </a:cubicBezTo>
                  <a:cubicBezTo>
                    <a:pt x="6452" y="17046"/>
                    <a:pt x="6086" y="17588"/>
                    <a:pt x="6086" y="18013"/>
                  </a:cubicBezTo>
                  <a:cubicBezTo>
                    <a:pt x="6086" y="18407"/>
                    <a:pt x="5587" y="18819"/>
                    <a:pt x="5499" y="19069"/>
                  </a:cubicBezTo>
                  <a:cubicBezTo>
                    <a:pt x="6114" y="19174"/>
                    <a:pt x="6757" y="19228"/>
                    <a:pt x="7423" y="19228"/>
                  </a:cubicBezTo>
                  <a:cubicBezTo>
                    <a:pt x="8135" y="19228"/>
                    <a:pt x="8874" y="19166"/>
                    <a:pt x="9632" y="19037"/>
                  </a:cubicBezTo>
                  <a:cubicBezTo>
                    <a:pt x="11155" y="18787"/>
                    <a:pt x="12446" y="18305"/>
                    <a:pt x="13529" y="17662"/>
                  </a:cubicBezTo>
                  <a:lnTo>
                    <a:pt x="13501" y="17616"/>
                  </a:lnTo>
                  <a:cubicBezTo>
                    <a:pt x="13297" y="17398"/>
                    <a:pt x="13737" y="16445"/>
                    <a:pt x="13737" y="15903"/>
                  </a:cubicBezTo>
                  <a:cubicBezTo>
                    <a:pt x="13737" y="15344"/>
                    <a:pt x="13385" y="15111"/>
                    <a:pt x="13385" y="14760"/>
                  </a:cubicBezTo>
                  <a:cubicBezTo>
                    <a:pt x="13385" y="14525"/>
                    <a:pt x="12883" y="14486"/>
                    <a:pt x="12397" y="14486"/>
                  </a:cubicBezTo>
                  <a:cubicBezTo>
                    <a:pt x="12153" y="14486"/>
                    <a:pt x="11914" y="14496"/>
                    <a:pt x="11742" y="14496"/>
                  </a:cubicBezTo>
                  <a:cubicBezTo>
                    <a:pt x="11243" y="14496"/>
                    <a:pt x="10599" y="13880"/>
                    <a:pt x="10307" y="13585"/>
                  </a:cubicBezTo>
                  <a:cubicBezTo>
                    <a:pt x="9618" y="12913"/>
                    <a:pt x="9748" y="10465"/>
                    <a:pt x="10219" y="9993"/>
                  </a:cubicBezTo>
                  <a:cubicBezTo>
                    <a:pt x="10687" y="9526"/>
                    <a:pt x="10923" y="9424"/>
                    <a:pt x="11243" y="9424"/>
                  </a:cubicBezTo>
                  <a:cubicBezTo>
                    <a:pt x="11552" y="9424"/>
                    <a:pt x="12784" y="9701"/>
                    <a:pt x="12784" y="9937"/>
                  </a:cubicBezTo>
                  <a:cubicBezTo>
                    <a:pt x="12784" y="10317"/>
                    <a:pt x="13002" y="10127"/>
                    <a:pt x="13192" y="10331"/>
                  </a:cubicBezTo>
                  <a:cubicBezTo>
                    <a:pt x="13286" y="10425"/>
                    <a:pt x="13501" y="10519"/>
                    <a:pt x="13682" y="10519"/>
                  </a:cubicBezTo>
                  <a:cubicBezTo>
                    <a:pt x="13839" y="10519"/>
                    <a:pt x="13969" y="10448"/>
                    <a:pt x="13969" y="10243"/>
                  </a:cubicBezTo>
                  <a:cubicBezTo>
                    <a:pt x="13969" y="9965"/>
                    <a:pt x="13705" y="9687"/>
                    <a:pt x="14177" y="9687"/>
                  </a:cubicBezTo>
                  <a:cubicBezTo>
                    <a:pt x="14283" y="9687"/>
                    <a:pt x="14400" y="9689"/>
                    <a:pt x="14519" y="9689"/>
                  </a:cubicBezTo>
                  <a:cubicBezTo>
                    <a:pt x="14921" y="9689"/>
                    <a:pt x="15346" y="9672"/>
                    <a:pt x="15496" y="9526"/>
                  </a:cubicBezTo>
                  <a:cubicBezTo>
                    <a:pt x="15700" y="9336"/>
                    <a:pt x="15816" y="9012"/>
                    <a:pt x="15496" y="8706"/>
                  </a:cubicBezTo>
                  <a:cubicBezTo>
                    <a:pt x="15186" y="8396"/>
                    <a:pt x="14440" y="8470"/>
                    <a:pt x="14440" y="8076"/>
                  </a:cubicBezTo>
                  <a:cubicBezTo>
                    <a:pt x="14440" y="7693"/>
                    <a:pt x="13895" y="7461"/>
                    <a:pt x="13589" y="7461"/>
                  </a:cubicBezTo>
                  <a:cubicBezTo>
                    <a:pt x="13265" y="7461"/>
                    <a:pt x="12210" y="7929"/>
                    <a:pt x="11669" y="8470"/>
                  </a:cubicBezTo>
                  <a:cubicBezTo>
                    <a:pt x="11327" y="8812"/>
                    <a:pt x="10675" y="8951"/>
                    <a:pt x="10185" y="8951"/>
                  </a:cubicBezTo>
                  <a:cubicBezTo>
                    <a:pt x="9899" y="8951"/>
                    <a:pt x="9668" y="8904"/>
                    <a:pt x="9586" y="8822"/>
                  </a:cubicBezTo>
                  <a:cubicBezTo>
                    <a:pt x="9382" y="8604"/>
                    <a:pt x="9396" y="7489"/>
                    <a:pt x="9794" y="7489"/>
                  </a:cubicBezTo>
                  <a:cubicBezTo>
                    <a:pt x="9857" y="7489"/>
                    <a:pt x="9917" y="7490"/>
                    <a:pt x="9972" y="7490"/>
                  </a:cubicBezTo>
                  <a:cubicBezTo>
                    <a:pt x="10261" y="7490"/>
                    <a:pt x="10459" y="7470"/>
                    <a:pt x="10715" y="7225"/>
                  </a:cubicBezTo>
                  <a:cubicBezTo>
                    <a:pt x="11011" y="6916"/>
                    <a:pt x="10715" y="6286"/>
                    <a:pt x="10715" y="5772"/>
                  </a:cubicBezTo>
                  <a:cubicBezTo>
                    <a:pt x="10715" y="5262"/>
                    <a:pt x="11039" y="4953"/>
                    <a:pt x="11830" y="4953"/>
                  </a:cubicBezTo>
                  <a:lnTo>
                    <a:pt x="13825" y="4953"/>
                  </a:lnTo>
                  <a:cubicBezTo>
                    <a:pt x="14247" y="4953"/>
                    <a:pt x="15010" y="3532"/>
                    <a:pt x="14718" y="3240"/>
                  </a:cubicBezTo>
                  <a:cubicBezTo>
                    <a:pt x="14690" y="3209"/>
                    <a:pt x="14651" y="3195"/>
                    <a:pt x="14604" y="3195"/>
                  </a:cubicBezTo>
                  <a:cubicBezTo>
                    <a:pt x="14335" y="3195"/>
                    <a:pt x="13825" y="3657"/>
                    <a:pt x="13825" y="4031"/>
                  </a:cubicBezTo>
                  <a:cubicBezTo>
                    <a:pt x="13825" y="4325"/>
                    <a:pt x="13511" y="4557"/>
                    <a:pt x="13162" y="4557"/>
                  </a:cubicBezTo>
                  <a:cubicBezTo>
                    <a:pt x="12973" y="4557"/>
                    <a:pt x="12773" y="4488"/>
                    <a:pt x="12608" y="4323"/>
                  </a:cubicBezTo>
                  <a:cubicBezTo>
                    <a:pt x="12136" y="3855"/>
                    <a:pt x="13002" y="3120"/>
                    <a:pt x="13002" y="2680"/>
                  </a:cubicBezTo>
                  <a:cubicBezTo>
                    <a:pt x="13002" y="2255"/>
                    <a:pt x="13209" y="1949"/>
                    <a:pt x="13617" y="1537"/>
                  </a:cubicBezTo>
                  <a:cubicBezTo>
                    <a:pt x="11983" y="436"/>
                    <a:pt x="10086" y="0"/>
                    <a:pt x="8443" y="0"/>
                  </a:cubicBezTo>
                  <a:close/>
                </a:path>
              </a:pathLst>
            </a:custGeom>
            <a:solidFill>
              <a:srgbClr val="47A8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275;p44"/>
            <p:cNvSpPr/>
            <p:nvPr/>
          </p:nvSpPr>
          <p:spPr>
            <a:xfrm>
              <a:off x="6689475" y="1137300"/>
              <a:ext cx="85050" cy="124900"/>
            </a:xfrm>
            <a:custGeom>
              <a:avLst/>
              <a:gdLst/>
              <a:ahLst/>
              <a:cxnLst/>
              <a:rect l="l" t="t" r="r" b="b"/>
              <a:pathLst>
                <a:path w="3402" h="4996" extrusionOk="0">
                  <a:moveTo>
                    <a:pt x="3402" y="0"/>
                  </a:moveTo>
                  <a:lnTo>
                    <a:pt x="3402" y="0"/>
                  </a:lnTo>
                  <a:cubicBezTo>
                    <a:pt x="2417" y="250"/>
                    <a:pt x="1203" y="588"/>
                    <a:pt x="0" y="1231"/>
                  </a:cubicBezTo>
                  <a:cubicBezTo>
                    <a:pt x="0" y="1231"/>
                    <a:pt x="162" y="2272"/>
                    <a:pt x="162" y="2624"/>
                  </a:cubicBezTo>
                  <a:cubicBezTo>
                    <a:pt x="162" y="2976"/>
                    <a:pt x="440" y="3796"/>
                    <a:pt x="440" y="3957"/>
                  </a:cubicBezTo>
                  <a:cubicBezTo>
                    <a:pt x="440" y="4119"/>
                    <a:pt x="792" y="4661"/>
                    <a:pt x="1070" y="4939"/>
                  </a:cubicBezTo>
                  <a:cubicBezTo>
                    <a:pt x="1109" y="4978"/>
                    <a:pt x="1154" y="4995"/>
                    <a:pt x="1203" y="4995"/>
                  </a:cubicBezTo>
                  <a:cubicBezTo>
                    <a:pt x="1486" y="4995"/>
                    <a:pt x="1889" y="4423"/>
                    <a:pt x="1889" y="4147"/>
                  </a:cubicBezTo>
                  <a:cubicBezTo>
                    <a:pt x="1889" y="3841"/>
                    <a:pt x="2361" y="2199"/>
                    <a:pt x="2829" y="1731"/>
                  </a:cubicBezTo>
                  <a:cubicBezTo>
                    <a:pt x="3296" y="1263"/>
                    <a:pt x="3402" y="0"/>
                    <a:pt x="3402" y="0"/>
                  </a:cubicBezTo>
                  <a:close/>
                </a:path>
              </a:pathLst>
            </a:custGeom>
            <a:solidFill>
              <a:srgbClr val="FEE38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276;p44"/>
            <p:cNvSpPr/>
            <p:nvPr/>
          </p:nvSpPr>
          <p:spPr>
            <a:xfrm>
              <a:off x="6556875" y="1183100"/>
              <a:ext cx="215825" cy="425475"/>
            </a:xfrm>
            <a:custGeom>
              <a:avLst/>
              <a:gdLst/>
              <a:ahLst/>
              <a:cxnLst/>
              <a:rect l="l" t="t" r="r" b="b"/>
              <a:pathLst>
                <a:path w="8633" h="17019" extrusionOk="0">
                  <a:moveTo>
                    <a:pt x="4323" y="1"/>
                  </a:moveTo>
                  <a:cubicBezTo>
                    <a:pt x="2490" y="1260"/>
                    <a:pt x="834" y="3371"/>
                    <a:pt x="320" y="7022"/>
                  </a:cubicBezTo>
                  <a:cubicBezTo>
                    <a:pt x="0" y="9280"/>
                    <a:pt x="408" y="11271"/>
                    <a:pt x="1361" y="12900"/>
                  </a:cubicBezTo>
                  <a:cubicBezTo>
                    <a:pt x="1661" y="13199"/>
                    <a:pt x="2023" y="13308"/>
                    <a:pt x="2391" y="13308"/>
                  </a:cubicBezTo>
                  <a:cubicBezTo>
                    <a:pt x="3391" y="13308"/>
                    <a:pt x="4439" y="12502"/>
                    <a:pt x="4439" y="12502"/>
                  </a:cubicBezTo>
                  <a:cubicBezTo>
                    <a:pt x="4439" y="12502"/>
                    <a:pt x="4805" y="12692"/>
                    <a:pt x="4643" y="12854"/>
                  </a:cubicBezTo>
                  <a:cubicBezTo>
                    <a:pt x="4467" y="13030"/>
                    <a:pt x="3722" y="14057"/>
                    <a:pt x="3722" y="14437"/>
                  </a:cubicBezTo>
                  <a:cubicBezTo>
                    <a:pt x="3722" y="14820"/>
                    <a:pt x="4116" y="15700"/>
                    <a:pt x="4116" y="15700"/>
                  </a:cubicBezTo>
                  <a:cubicBezTo>
                    <a:pt x="5157" y="16343"/>
                    <a:pt x="6346" y="16797"/>
                    <a:pt x="7679" y="17019"/>
                  </a:cubicBezTo>
                  <a:cubicBezTo>
                    <a:pt x="7767" y="16769"/>
                    <a:pt x="8266" y="16357"/>
                    <a:pt x="8266" y="15963"/>
                  </a:cubicBezTo>
                  <a:cubicBezTo>
                    <a:pt x="8266" y="15538"/>
                    <a:pt x="8632" y="14996"/>
                    <a:pt x="8266" y="14627"/>
                  </a:cubicBezTo>
                  <a:cubicBezTo>
                    <a:pt x="7914" y="14275"/>
                    <a:pt x="8133" y="13969"/>
                    <a:pt x="8133" y="13571"/>
                  </a:cubicBezTo>
                  <a:cubicBezTo>
                    <a:pt x="8133" y="13192"/>
                    <a:pt x="7503" y="12562"/>
                    <a:pt x="6915" y="12372"/>
                  </a:cubicBezTo>
                  <a:cubicBezTo>
                    <a:pt x="6822" y="12339"/>
                    <a:pt x="6718" y="12325"/>
                    <a:pt x="6609" y="12325"/>
                  </a:cubicBezTo>
                  <a:cubicBezTo>
                    <a:pt x="6126" y="12325"/>
                    <a:pt x="5540" y="12592"/>
                    <a:pt x="5298" y="12592"/>
                  </a:cubicBezTo>
                  <a:cubicBezTo>
                    <a:pt x="5254" y="12592"/>
                    <a:pt x="5221" y="12583"/>
                    <a:pt x="5202" y="12562"/>
                  </a:cubicBezTo>
                  <a:cubicBezTo>
                    <a:pt x="5041" y="12414"/>
                    <a:pt x="5628" y="12210"/>
                    <a:pt x="5628" y="11960"/>
                  </a:cubicBezTo>
                  <a:cubicBezTo>
                    <a:pt x="5628" y="11803"/>
                    <a:pt x="5378" y="11774"/>
                    <a:pt x="5192" y="11774"/>
                  </a:cubicBezTo>
                  <a:cubicBezTo>
                    <a:pt x="5082" y="11774"/>
                    <a:pt x="4995" y="11785"/>
                    <a:pt x="4995" y="11785"/>
                  </a:cubicBezTo>
                  <a:cubicBezTo>
                    <a:pt x="4995" y="11785"/>
                    <a:pt x="4967" y="11039"/>
                    <a:pt x="4967" y="10845"/>
                  </a:cubicBezTo>
                  <a:cubicBezTo>
                    <a:pt x="4967" y="10694"/>
                    <a:pt x="4855" y="10502"/>
                    <a:pt x="4700" y="10502"/>
                  </a:cubicBezTo>
                  <a:cubicBezTo>
                    <a:pt x="4647" y="10502"/>
                    <a:pt x="4588" y="10525"/>
                    <a:pt x="4527" y="10582"/>
                  </a:cubicBezTo>
                  <a:cubicBezTo>
                    <a:pt x="4309" y="10817"/>
                    <a:pt x="4731" y="11507"/>
                    <a:pt x="3634" y="11901"/>
                  </a:cubicBezTo>
                  <a:cubicBezTo>
                    <a:pt x="3520" y="11940"/>
                    <a:pt x="3414" y="11958"/>
                    <a:pt x="3316" y="11958"/>
                  </a:cubicBezTo>
                  <a:cubicBezTo>
                    <a:pt x="2464" y="11958"/>
                    <a:pt x="2181" y="10605"/>
                    <a:pt x="2181" y="10290"/>
                  </a:cubicBezTo>
                  <a:cubicBezTo>
                    <a:pt x="2181" y="9938"/>
                    <a:pt x="2694" y="9280"/>
                    <a:pt x="2694" y="9280"/>
                  </a:cubicBezTo>
                  <a:cubicBezTo>
                    <a:pt x="2694" y="9280"/>
                    <a:pt x="2987" y="9021"/>
                    <a:pt x="3144" y="9021"/>
                  </a:cubicBezTo>
                  <a:cubicBezTo>
                    <a:pt x="3169" y="9021"/>
                    <a:pt x="3192" y="9028"/>
                    <a:pt x="3208" y="9044"/>
                  </a:cubicBezTo>
                  <a:cubicBezTo>
                    <a:pt x="3324" y="9160"/>
                    <a:pt x="3444" y="9748"/>
                    <a:pt x="3444" y="9748"/>
                  </a:cubicBezTo>
                  <a:cubicBezTo>
                    <a:pt x="3444" y="9748"/>
                    <a:pt x="3652" y="9832"/>
                    <a:pt x="3790" y="9832"/>
                  </a:cubicBezTo>
                  <a:cubicBezTo>
                    <a:pt x="3860" y="9832"/>
                    <a:pt x="3912" y="9811"/>
                    <a:pt x="3912" y="9748"/>
                  </a:cubicBezTo>
                  <a:cubicBezTo>
                    <a:pt x="3912" y="9558"/>
                    <a:pt x="3634" y="8999"/>
                    <a:pt x="3912" y="8735"/>
                  </a:cubicBezTo>
                  <a:cubicBezTo>
                    <a:pt x="4175" y="8457"/>
                    <a:pt x="4059" y="8693"/>
                    <a:pt x="4059" y="8383"/>
                  </a:cubicBezTo>
                  <a:cubicBezTo>
                    <a:pt x="4059" y="8063"/>
                    <a:pt x="4291" y="8151"/>
                    <a:pt x="4291" y="7929"/>
                  </a:cubicBezTo>
                  <a:cubicBezTo>
                    <a:pt x="4291" y="7697"/>
                    <a:pt x="4263" y="7490"/>
                    <a:pt x="4263" y="7490"/>
                  </a:cubicBezTo>
                  <a:cubicBezTo>
                    <a:pt x="4263" y="7490"/>
                    <a:pt x="4555" y="6480"/>
                    <a:pt x="4763" y="6273"/>
                  </a:cubicBezTo>
                  <a:cubicBezTo>
                    <a:pt x="4981" y="6054"/>
                    <a:pt x="5642" y="6054"/>
                    <a:pt x="5934" y="5762"/>
                  </a:cubicBezTo>
                  <a:cubicBezTo>
                    <a:pt x="6226" y="5467"/>
                    <a:pt x="6212" y="5249"/>
                    <a:pt x="6212" y="4823"/>
                  </a:cubicBezTo>
                  <a:cubicBezTo>
                    <a:pt x="6212" y="4398"/>
                    <a:pt x="6212" y="3884"/>
                    <a:pt x="6036" y="3722"/>
                  </a:cubicBezTo>
                  <a:cubicBezTo>
                    <a:pt x="5930" y="3612"/>
                    <a:pt x="5822" y="3573"/>
                    <a:pt x="5713" y="3573"/>
                  </a:cubicBezTo>
                  <a:cubicBezTo>
                    <a:pt x="5439" y="3573"/>
                    <a:pt x="5157" y="3823"/>
                    <a:pt x="4870" y="3823"/>
                  </a:cubicBezTo>
                  <a:cubicBezTo>
                    <a:pt x="4834" y="3823"/>
                    <a:pt x="4798" y="3819"/>
                    <a:pt x="4763" y="3810"/>
                  </a:cubicBezTo>
                  <a:cubicBezTo>
                    <a:pt x="4439" y="3722"/>
                    <a:pt x="4291" y="3459"/>
                    <a:pt x="4291" y="3167"/>
                  </a:cubicBezTo>
                  <a:cubicBezTo>
                    <a:pt x="4291" y="2875"/>
                    <a:pt x="4059" y="2551"/>
                    <a:pt x="4059" y="2287"/>
                  </a:cubicBezTo>
                  <a:cubicBezTo>
                    <a:pt x="4059" y="2009"/>
                    <a:pt x="4203" y="1366"/>
                    <a:pt x="4453" y="1116"/>
                  </a:cubicBezTo>
                  <a:cubicBezTo>
                    <a:pt x="4703" y="852"/>
                    <a:pt x="4323" y="1"/>
                    <a:pt x="4323" y="1"/>
                  </a:cubicBezTo>
                  <a:close/>
                </a:path>
              </a:pathLst>
            </a:custGeom>
            <a:solidFill>
              <a:srgbClr val="FEE38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277;p44"/>
            <p:cNvSpPr/>
            <p:nvPr/>
          </p:nvSpPr>
          <p:spPr>
            <a:xfrm>
              <a:off x="6590900" y="1495650"/>
              <a:ext cx="86100" cy="79950"/>
            </a:xfrm>
            <a:custGeom>
              <a:avLst/>
              <a:gdLst/>
              <a:ahLst/>
              <a:cxnLst/>
              <a:rect l="l" t="t" r="r" b="b"/>
              <a:pathLst>
                <a:path w="3444" h="3198" extrusionOk="0">
                  <a:moveTo>
                    <a:pt x="3078" y="0"/>
                  </a:moveTo>
                  <a:cubicBezTo>
                    <a:pt x="3078" y="0"/>
                    <a:pt x="2030" y="806"/>
                    <a:pt x="1030" y="806"/>
                  </a:cubicBezTo>
                  <a:cubicBezTo>
                    <a:pt x="662" y="806"/>
                    <a:pt x="300" y="697"/>
                    <a:pt x="0" y="398"/>
                  </a:cubicBezTo>
                  <a:lnTo>
                    <a:pt x="0" y="398"/>
                  </a:lnTo>
                  <a:cubicBezTo>
                    <a:pt x="676" y="1541"/>
                    <a:pt x="1611" y="2476"/>
                    <a:pt x="2755" y="3198"/>
                  </a:cubicBezTo>
                  <a:cubicBezTo>
                    <a:pt x="2755" y="3198"/>
                    <a:pt x="2361" y="2318"/>
                    <a:pt x="2361" y="1935"/>
                  </a:cubicBezTo>
                  <a:cubicBezTo>
                    <a:pt x="2361" y="1555"/>
                    <a:pt x="3106" y="528"/>
                    <a:pt x="3282" y="352"/>
                  </a:cubicBezTo>
                  <a:cubicBezTo>
                    <a:pt x="3444" y="190"/>
                    <a:pt x="3078" y="0"/>
                    <a:pt x="3078" y="0"/>
                  </a:cubicBezTo>
                  <a:close/>
                </a:path>
              </a:pathLst>
            </a:custGeom>
            <a:solidFill>
              <a:srgbClr val="58C0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" name="Google Shape;278;p44"/>
            <p:cNvSpPr/>
            <p:nvPr/>
          </p:nvSpPr>
          <p:spPr>
            <a:xfrm>
              <a:off x="6715850" y="1329700"/>
              <a:ext cx="26400" cy="26050"/>
            </a:xfrm>
            <a:custGeom>
              <a:avLst/>
              <a:gdLst/>
              <a:ahLst/>
              <a:cxnLst/>
              <a:rect l="l" t="t" r="r" b="b"/>
              <a:pathLst>
                <a:path w="1056" h="1042" extrusionOk="0">
                  <a:moveTo>
                    <a:pt x="528" y="0"/>
                  </a:moveTo>
                  <a:cubicBezTo>
                    <a:pt x="236" y="0"/>
                    <a:pt x="1" y="233"/>
                    <a:pt x="1" y="514"/>
                  </a:cubicBezTo>
                  <a:cubicBezTo>
                    <a:pt x="1" y="806"/>
                    <a:pt x="236" y="1042"/>
                    <a:pt x="528" y="1042"/>
                  </a:cubicBezTo>
                  <a:cubicBezTo>
                    <a:pt x="820" y="1042"/>
                    <a:pt x="1056" y="806"/>
                    <a:pt x="1056" y="514"/>
                  </a:cubicBezTo>
                  <a:cubicBezTo>
                    <a:pt x="1056" y="233"/>
                    <a:pt x="820" y="0"/>
                    <a:pt x="528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" name="Google Shape;279;p44"/>
            <p:cNvSpPr/>
            <p:nvPr/>
          </p:nvSpPr>
          <p:spPr>
            <a:xfrm>
              <a:off x="6863850" y="1329700"/>
              <a:ext cx="26400" cy="26050"/>
            </a:xfrm>
            <a:custGeom>
              <a:avLst/>
              <a:gdLst/>
              <a:ahLst/>
              <a:cxnLst/>
              <a:rect l="l" t="t" r="r" b="b"/>
              <a:pathLst>
                <a:path w="1056" h="1042" extrusionOk="0">
                  <a:moveTo>
                    <a:pt x="528" y="0"/>
                  </a:moveTo>
                  <a:cubicBezTo>
                    <a:pt x="236" y="0"/>
                    <a:pt x="1" y="233"/>
                    <a:pt x="1" y="514"/>
                  </a:cubicBezTo>
                  <a:cubicBezTo>
                    <a:pt x="1" y="806"/>
                    <a:pt x="236" y="1042"/>
                    <a:pt x="528" y="1042"/>
                  </a:cubicBezTo>
                  <a:cubicBezTo>
                    <a:pt x="824" y="1042"/>
                    <a:pt x="1056" y="806"/>
                    <a:pt x="1056" y="514"/>
                  </a:cubicBezTo>
                  <a:cubicBezTo>
                    <a:pt x="1056" y="233"/>
                    <a:pt x="824" y="0"/>
                    <a:pt x="528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" name="Google Shape;280;p44"/>
            <p:cNvSpPr/>
            <p:nvPr/>
          </p:nvSpPr>
          <p:spPr>
            <a:xfrm>
              <a:off x="6749900" y="1339000"/>
              <a:ext cx="101925" cy="39450"/>
            </a:xfrm>
            <a:custGeom>
              <a:avLst/>
              <a:gdLst/>
              <a:ahLst/>
              <a:cxnLst/>
              <a:rect l="l" t="t" r="r" b="b"/>
              <a:pathLst>
                <a:path w="4077" h="1578" extrusionOk="0">
                  <a:moveTo>
                    <a:pt x="3917" y="1"/>
                  </a:moveTo>
                  <a:cubicBezTo>
                    <a:pt x="3873" y="1"/>
                    <a:pt x="3831" y="20"/>
                    <a:pt x="3799" y="54"/>
                  </a:cubicBezTo>
                  <a:lnTo>
                    <a:pt x="3781" y="82"/>
                  </a:lnTo>
                  <a:lnTo>
                    <a:pt x="3767" y="82"/>
                  </a:lnTo>
                  <a:cubicBezTo>
                    <a:pt x="3767" y="96"/>
                    <a:pt x="3753" y="96"/>
                    <a:pt x="3753" y="110"/>
                  </a:cubicBezTo>
                  <a:cubicBezTo>
                    <a:pt x="3739" y="142"/>
                    <a:pt x="3711" y="170"/>
                    <a:pt x="3665" y="212"/>
                  </a:cubicBezTo>
                  <a:cubicBezTo>
                    <a:pt x="3637" y="258"/>
                    <a:pt x="3577" y="300"/>
                    <a:pt x="3535" y="360"/>
                  </a:cubicBezTo>
                  <a:cubicBezTo>
                    <a:pt x="3503" y="388"/>
                    <a:pt x="3461" y="420"/>
                    <a:pt x="3430" y="448"/>
                  </a:cubicBezTo>
                  <a:cubicBezTo>
                    <a:pt x="3401" y="476"/>
                    <a:pt x="3373" y="508"/>
                    <a:pt x="3328" y="536"/>
                  </a:cubicBezTo>
                  <a:cubicBezTo>
                    <a:pt x="3285" y="564"/>
                    <a:pt x="3254" y="596"/>
                    <a:pt x="3211" y="624"/>
                  </a:cubicBezTo>
                  <a:cubicBezTo>
                    <a:pt x="3166" y="652"/>
                    <a:pt x="3124" y="684"/>
                    <a:pt x="3078" y="712"/>
                  </a:cubicBezTo>
                  <a:cubicBezTo>
                    <a:pt x="3036" y="740"/>
                    <a:pt x="2976" y="772"/>
                    <a:pt x="2934" y="786"/>
                  </a:cubicBezTo>
                  <a:cubicBezTo>
                    <a:pt x="2874" y="814"/>
                    <a:pt x="2832" y="828"/>
                    <a:pt x="2772" y="860"/>
                  </a:cubicBezTo>
                  <a:cubicBezTo>
                    <a:pt x="2726" y="874"/>
                    <a:pt x="2670" y="888"/>
                    <a:pt x="2610" y="916"/>
                  </a:cubicBezTo>
                  <a:cubicBezTo>
                    <a:pt x="2550" y="933"/>
                    <a:pt x="2494" y="948"/>
                    <a:pt x="2434" y="962"/>
                  </a:cubicBezTo>
                  <a:cubicBezTo>
                    <a:pt x="2374" y="962"/>
                    <a:pt x="2318" y="976"/>
                    <a:pt x="2272" y="976"/>
                  </a:cubicBezTo>
                  <a:cubicBezTo>
                    <a:pt x="2244" y="990"/>
                    <a:pt x="2198" y="990"/>
                    <a:pt x="2170" y="990"/>
                  </a:cubicBezTo>
                  <a:lnTo>
                    <a:pt x="1790" y="990"/>
                  </a:lnTo>
                  <a:cubicBezTo>
                    <a:pt x="1759" y="990"/>
                    <a:pt x="1731" y="976"/>
                    <a:pt x="1688" y="976"/>
                  </a:cubicBezTo>
                  <a:cubicBezTo>
                    <a:pt x="1657" y="976"/>
                    <a:pt x="1629" y="976"/>
                    <a:pt x="1600" y="962"/>
                  </a:cubicBezTo>
                  <a:cubicBezTo>
                    <a:pt x="1569" y="962"/>
                    <a:pt x="1541" y="962"/>
                    <a:pt x="1513" y="948"/>
                  </a:cubicBezTo>
                  <a:cubicBezTo>
                    <a:pt x="1453" y="933"/>
                    <a:pt x="1393" y="933"/>
                    <a:pt x="1337" y="902"/>
                  </a:cubicBezTo>
                  <a:cubicBezTo>
                    <a:pt x="1291" y="888"/>
                    <a:pt x="1231" y="874"/>
                    <a:pt x="1175" y="860"/>
                  </a:cubicBezTo>
                  <a:cubicBezTo>
                    <a:pt x="1161" y="846"/>
                    <a:pt x="1129" y="828"/>
                    <a:pt x="1101" y="828"/>
                  </a:cubicBezTo>
                  <a:cubicBezTo>
                    <a:pt x="1073" y="814"/>
                    <a:pt x="1055" y="800"/>
                    <a:pt x="1027" y="800"/>
                  </a:cubicBezTo>
                  <a:cubicBezTo>
                    <a:pt x="999" y="786"/>
                    <a:pt x="985" y="772"/>
                    <a:pt x="953" y="758"/>
                  </a:cubicBezTo>
                  <a:cubicBezTo>
                    <a:pt x="939" y="740"/>
                    <a:pt x="911" y="726"/>
                    <a:pt x="897" y="726"/>
                  </a:cubicBezTo>
                  <a:cubicBezTo>
                    <a:pt x="865" y="712"/>
                    <a:pt x="851" y="698"/>
                    <a:pt x="823" y="684"/>
                  </a:cubicBezTo>
                  <a:cubicBezTo>
                    <a:pt x="809" y="670"/>
                    <a:pt x="777" y="652"/>
                    <a:pt x="763" y="652"/>
                  </a:cubicBezTo>
                  <a:cubicBezTo>
                    <a:pt x="721" y="624"/>
                    <a:pt x="689" y="596"/>
                    <a:pt x="661" y="564"/>
                  </a:cubicBezTo>
                  <a:cubicBezTo>
                    <a:pt x="616" y="536"/>
                    <a:pt x="587" y="522"/>
                    <a:pt x="559" y="494"/>
                  </a:cubicBezTo>
                  <a:lnTo>
                    <a:pt x="412" y="346"/>
                  </a:lnTo>
                  <a:cubicBezTo>
                    <a:pt x="369" y="318"/>
                    <a:pt x="338" y="272"/>
                    <a:pt x="324" y="258"/>
                  </a:cubicBezTo>
                  <a:cubicBezTo>
                    <a:pt x="324" y="244"/>
                    <a:pt x="310" y="244"/>
                    <a:pt x="310" y="230"/>
                  </a:cubicBezTo>
                  <a:lnTo>
                    <a:pt x="295" y="230"/>
                  </a:lnTo>
                  <a:lnTo>
                    <a:pt x="295" y="212"/>
                  </a:lnTo>
                  <a:cubicBezTo>
                    <a:pt x="273" y="182"/>
                    <a:pt x="230" y="159"/>
                    <a:pt x="180" y="159"/>
                  </a:cubicBezTo>
                  <a:cubicBezTo>
                    <a:pt x="161" y="159"/>
                    <a:pt x="140" y="162"/>
                    <a:pt x="120" y="170"/>
                  </a:cubicBezTo>
                  <a:cubicBezTo>
                    <a:pt x="46" y="184"/>
                    <a:pt x="0" y="272"/>
                    <a:pt x="18" y="360"/>
                  </a:cubicBezTo>
                  <a:cubicBezTo>
                    <a:pt x="18" y="360"/>
                    <a:pt x="32" y="360"/>
                    <a:pt x="32" y="374"/>
                  </a:cubicBezTo>
                  <a:cubicBezTo>
                    <a:pt x="32" y="374"/>
                    <a:pt x="32" y="388"/>
                    <a:pt x="46" y="420"/>
                  </a:cubicBezTo>
                  <a:cubicBezTo>
                    <a:pt x="60" y="448"/>
                    <a:pt x="74" y="508"/>
                    <a:pt x="120" y="564"/>
                  </a:cubicBezTo>
                  <a:cubicBezTo>
                    <a:pt x="148" y="624"/>
                    <a:pt x="193" y="698"/>
                    <a:pt x="250" y="772"/>
                  </a:cubicBezTo>
                  <a:cubicBezTo>
                    <a:pt x="310" y="846"/>
                    <a:pt x="383" y="933"/>
                    <a:pt x="471" y="1004"/>
                  </a:cubicBezTo>
                  <a:cubicBezTo>
                    <a:pt x="485" y="1036"/>
                    <a:pt x="514" y="1050"/>
                    <a:pt x="545" y="1078"/>
                  </a:cubicBezTo>
                  <a:cubicBezTo>
                    <a:pt x="559" y="1092"/>
                    <a:pt x="587" y="1109"/>
                    <a:pt x="616" y="1138"/>
                  </a:cubicBezTo>
                  <a:cubicBezTo>
                    <a:pt x="633" y="1152"/>
                    <a:pt x="661" y="1180"/>
                    <a:pt x="689" y="1197"/>
                  </a:cubicBezTo>
                  <a:cubicBezTo>
                    <a:pt x="721" y="1211"/>
                    <a:pt x="749" y="1225"/>
                    <a:pt x="777" y="1254"/>
                  </a:cubicBezTo>
                  <a:cubicBezTo>
                    <a:pt x="809" y="1268"/>
                    <a:pt x="837" y="1285"/>
                    <a:pt x="865" y="1299"/>
                  </a:cubicBezTo>
                  <a:cubicBezTo>
                    <a:pt x="897" y="1313"/>
                    <a:pt x="925" y="1342"/>
                    <a:pt x="967" y="1356"/>
                  </a:cubicBezTo>
                  <a:cubicBezTo>
                    <a:pt x="1027" y="1387"/>
                    <a:pt x="1101" y="1415"/>
                    <a:pt x="1175" y="1444"/>
                  </a:cubicBezTo>
                  <a:cubicBezTo>
                    <a:pt x="1231" y="1475"/>
                    <a:pt x="1305" y="1489"/>
                    <a:pt x="1379" y="1503"/>
                  </a:cubicBezTo>
                  <a:cubicBezTo>
                    <a:pt x="1425" y="1517"/>
                    <a:pt x="1467" y="1531"/>
                    <a:pt x="1495" y="1531"/>
                  </a:cubicBezTo>
                  <a:cubicBezTo>
                    <a:pt x="1541" y="1531"/>
                    <a:pt x="1569" y="1549"/>
                    <a:pt x="1615" y="1549"/>
                  </a:cubicBezTo>
                  <a:cubicBezTo>
                    <a:pt x="1657" y="1563"/>
                    <a:pt x="1688" y="1563"/>
                    <a:pt x="1731" y="1563"/>
                  </a:cubicBezTo>
                  <a:cubicBezTo>
                    <a:pt x="1776" y="1577"/>
                    <a:pt x="1804" y="1577"/>
                    <a:pt x="1847" y="1577"/>
                  </a:cubicBezTo>
                  <a:lnTo>
                    <a:pt x="2198" y="1577"/>
                  </a:lnTo>
                  <a:cubicBezTo>
                    <a:pt x="2230" y="1577"/>
                    <a:pt x="2272" y="1577"/>
                    <a:pt x="2318" y="1563"/>
                  </a:cubicBezTo>
                  <a:cubicBezTo>
                    <a:pt x="2392" y="1549"/>
                    <a:pt x="2480" y="1531"/>
                    <a:pt x="2568" y="1517"/>
                  </a:cubicBezTo>
                  <a:cubicBezTo>
                    <a:pt x="2638" y="1503"/>
                    <a:pt x="2712" y="1475"/>
                    <a:pt x="2786" y="1444"/>
                  </a:cubicBezTo>
                  <a:cubicBezTo>
                    <a:pt x="2860" y="1429"/>
                    <a:pt x="2934" y="1387"/>
                    <a:pt x="3007" y="1356"/>
                  </a:cubicBezTo>
                  <a:cubicBezTo>
                    <a:pt x="3064" y="1327"/>
                    <a:pt x="3138" y="1299"/>
                    <a:pt x="3197" y="1254"/>
                  </a:cubicBezTo>
                  <a:cubicBezTo>
                    <a:pt x="3254" y="1211"/>
                    <a:pt x="3314" y="1180"/>
                    <a:pt x="3373" y="1138"/>
                  </a:cubicBezTo>
                  <a:cubicBezTo>
                    <a:pt x="3416" y="1092"/>
                    <a:pt x="3475" y="1050"/>
                    <a:pt x="3518" y="1004"/>
                  </a:cubicBezTo>
                  <a:lnTo>
                    <a:pt x="3651" y="874"/>
                  </a:lnTo>
                  <a:cubicBezTo>
                    <a:pt x="3693" y="828"/>
                    <a:pt x="3725" y="786"/>
                    <a:pt x="3753" y="740"/>
                  </a:cubicBezTo>
                  <a:cubicBezTo>
                    <a:pt x="3781" y="698"/>
                    <a:pt x="3827" y="670"/>
                    <a:pt x="3841" y="624"/>
                  </a:cubicBezTo>
                  <a:cubicBezTo>
                    <a:pt x="3901" y="550"/>
                    <a:pt x="3943" y="476"/>
                    <a:pt x="3975" y="420"/>
                  </a:cubicBezTo>
                  <a:cubicBezTo>
                    <a:pt x="4003" y="346"/>
                    <a:pt x="4017" y="300"/>
                    <a:pt x="4031" y="272"/>
                  </a:cubicBezTo>
                  <a:cubicBezTo>
                    <a:pt x="4045" y="230"/>
                    <a:pt x="4063" y="212"/>
                    <a:pt x="4063" y="212"/>
                  </a:cubicBezTo>
                  <a:cubicBezTo>
                    <a:pt x="4077" y="156"/>
                    <a:pt x="4063" y="82"/>
                    <a:pt x="4017" y="37"/>
                  </a:cubicBezTo>
                  <a:cubicBezTo>
                    <a:pt x="3985" y="12"/>
                    <a:pt x="3950" y="1"/>
                    <a:pt x="3917" y="1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" name="Google Shape;281;p44"/>
            <p:cNvSpPr/>
            <p:nvPr/>
          </p:nvSpPr>
          <p:spPr>
            <a:xfrm>
              <a:off x="6699150" y="1363550"/>
              <a:ext cx="23225" cy="23075"/>
            </a:xfrm>
            <a:custGeom>
              <a:avLst/>
              <a:gdLst/>
              <a:ahLst/>
              <a:cxnLst/>
              <a:rect l="l" t="t" r="r" b="b"/>
              <a:pathLst>
                <a:path w="929" h="923" extrusionOk="0">
                  <a:moveTo>
                    <a:pt x="749" y="0"/>
                  </a:moveTo>
                  <a:cubicBezTo>
                    <a:pt x="717" y="0"/>
                    <a:pt x="684" y="7"/>
                    <a:pt x="655" y="22"/>
                  </a:cubicBezTo>
                  <a:cubicBezTo>
                    <a:pt x="581" y="54"/>
                    <a:pt x="535" y="127"/>
                    <a:pt x="493" y="184"/>
                  </a:cubicBezTo>
                  <a:cubicBezTo>
                    <a:pt x="447" y="272"/>
                    <a:pt x="391" y="331"/>
                    <a:pt x="331" y="405"/>
                  </a:cubicBezTo>
                  <a:cubicBezTo>
                    <a:pt x="289" y="479"/>
                    <a:pt x="229" y="535"/>
                    <a:pt x="183" y="609"/>
                  </a:cubicBezTo>
                  <a:cubicBezTo>
                    <a:pt x="155" y="637"/>
                    <a:pt x="95" y="743"/>
                    <a:pt x="67" y="757"/>
                  </a:cubicBezTo>
                  <a:cubicBezTo>
                    <a:pt x="0" y="808"/>
                    <a:pt x="32" y="923"/>
                    <a:pt x="114" y="923"/>
                  </a:cubicBezTo>
                  <a:cubicBezTo>
                    <a:pt x="123" y="923"/>
                    <a:pt x="132" y="921"/>
                    <a:pt x="141" y="919"/>
                  </a:cubicBezTo>
                  <a:cubicBezTo>
                    <a:pt x="215" y="901"/>
                    <a:pt x="271" y="887"/>
                    <a:pt x="345" y="845"/>
                  </a:cubicBezTo>
                  <a:cubicBezTo>
                    <a:pt x="433" y="799"/>
                    <a:pt x="507" y="725"/>
                    <a:pt x="595" y="655"/>
                  </a:cubicBezTo>
                  <a:cubicBezTo>
                    <a:pt x="711" y="549"/>
                    <a:pt x="918" y="345"/>
                    <a:pt x="918" y="170"/>
                  </a:cubicBezTo>
                  <a:cubicBezTo>
                    <a:pt x="929" y="60"/>
                    <a:pt x="842" y="0"/>
                    <a:pt x="749" y="0"/>
                  </a:cubicBezTo>
                  <a:close/>
                </a:path>
              </a:pathLst>
            </a:custGeom>
            <a:solidFill>
              <a:srgbClr val="E65C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" name="Google Shape;282;p44"/>
            <p:cNvSpPr/>
            <p:nvPr/>
          </p:nvSpPr>
          <p:spPr>
            <a:xfrm>
              <a:off x="6717350" y="1364050"/>
              <a:ext cx="23125" cy="31500"/>
            </a:xfrm>
            <a:custGeom>
              <a:avLst/>
              <a:gdLst/>
              <a:ahLst/>
              <a:cxnLst/>
              <a:rect l="l" t="t" r="r" b="b"/>
              <a:pathLst>
                <a:path w="925" h="1260" extrusionOk="0">
                  <a:moveTo>
                    <a:pt x="728" y="1"/>
                  </a:moveTo>
                  <a:cubicBezTo>
                    <a:pt x="689" y="1"/>
                    <a:pt x="649" y="15"/>
                    <a:pt x="616" y="48"/>
                  </a:cubicBezTo>
                  <a:cubicBezTo>
                    <a:pt x="454" y="209"/>
                    <a:pt x="352" y="459"/>
                    <a:pt x="233" y="649"/>
                  </a:cubicBezTo>
                  <a:cubicBezTo>
                    <a:pt x="145" y="811"/>
                    <a:pt x="29" y="987"/>
                    <a:pt x="1" y="1177"/>
                  </a:cubicBezTo>
                  <a:cubicBezTo>
                    <a:pt x="1" y="1221"/>
                    <a:pt x="45" y="1259"/>
                    <a:pt x="86" y="1259"/>
                  </a:cubicBezTo>
                  <a:cubicBezTo>
                    <a:pt x="96" y="1259"/>
                    <a:pt x="107" y="1256"/>
                    <a:pt x="117" y="1251"/>
                  </a:cubicBezTo>
                  <a:cubicBezTo>
                    <a:pt x="278" y="1131"/>
                    <a:pt x="394" y="955"/>
                    <a:pt x="511" y="811"/>
                  </a:cubicBezTo>
                  <a:cubicBezTo>
                    <a:pt x="644" y="635"/>
                    <a:pt x="834" y="427"/>
                    <a:pt x="894" y="209"/>
                  </a:cubicBezTo>
                  <a:cubicBezTo>
                    <a:pt x="924" y="93"/>
                    <a:pt x="828" y="1"/>
                    <a:pt x="728" y="1"/>
                  </a:cubicBezTo>
                  <a:close/>
                </a:path>
              </a:pathLst>
            </a:custGeom>
            <a:solidFill>
              <a:srgbClr val="E65C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83;p44"/>
            <p:cNvSpPr/>
            <p:nvPr/>
          </p:nvSpPr>
          <p:spPr>
            <a:xfrm>
              <a:off x="6734125" y="1374500"/>
              <a:ext cx="15400" cy="19425"/>
            </a:xfrm>
            <a:custGeom>
              <a:avLst/>
              <a:gdLst/>
              <a:ahLst/>
              <a:cxnLst/>
              <a:rect l="l" t="t" r="r" b="b"/>
              <a:pathLst>
                <a:path w="616" h="777" extrusionOk="0">
                  <a:moveTo>
                    <a:pt x="458" y="0"/>
                  </a:moveTo>
                  <a:cubicBezTo>
                    <a:pt x="411" y="0"/>
                    <a:pt x="362" y="21"/>
                    <a:pt x="325" y="69"/>
                  </a:cubicBezTo>
                  <a:cubicBezTo>
                    <a:pt x="265" y="157"/>
                    <a:pt x="237" y="259"/>
                    <a:pt x="191" y="361"/>
                  </a:cubicBezTo>
                  <a:cubicBezTo>
                    <a:pt x="149" y="449"/>
                    <a:pt x="89" y="551"/>
                    <a:pt x="47" y="639"/>
                  </a:cubicBezTo>
                  <a:cubicBezTo>
                    <a:pt x="0" y="708"/>
                    <a:pt x="61" y="776"/>
                    <a:pt x="125" y="776"/>
                  </a:cubicBezTo>
                  <a:cubicBezTo>
                    <a:pt x="143" y="776"/>
                    <a:pt x="161" y="771"/>
                    <a:pt x="177" y="759"/>
                  </a:cubicBezTo>
                  <a:cubicBezTo>
                    <a:pt x="279" y="671"/>
                    <a:pt x="339" y="583"/>
                    <a:pt x="413" y="495"/>
                  </a:cubicBezTo>
                  <a:cubicBezTo>
                    <a:pt x="487" y="393"/>
                    <a:pt x="561" y="287"/>
                    <a:pt x="589" y="171"/>
                  </a:cubicBezTo>
                  <a:cubicBezTo>
                    <a:pt x="616" y="68"/>
                    <a:pt x="542" y="0"/>
                    <a:pt x="458" y="0"/>
                  </a:cubicBezTo>
                  <a:close/>
                </a:path>
              </a:pathLst>
            </a:custGeom>
            <a:solidFill>
              <a:srgbClr val="E65C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84;p44"/>
            <p:cNvSpPr/>
            <p:nvPr/>
          </p:nvSpPr>
          <p:spPr>
            <a:xfrm>
              <a:off x="6855850" y="1360550"/>
              <a:ext cx="23775" cy="26575"/>
            </a:xfrm>
            <a:custGeom>
              <a:avLst/>
              <a:gdLst/>
              <a:ahLst/>
              <a:cxnLst/>
              <a:rect l="l" t="t" r="r" b="b"/>
              <a:pathLst>
                <a:path w="951" h="1063" extrusionOk="0">
                  <a:moveTo>
                    <a:pt x="715" y="1"/>
                  </a:moveTo>
                  <a:cubicBezTo>
                    <a:pt x="591" y="1"/>
                    <a:pt x="486" y="207"/>
                    <a:pt x="440" y="290"/>
                  </a:cubicBezTo>
                  <a:cubicBezTo>
                    <a:pt x="321" y="494"/>
                    <a:pt x="205" y="715"/>
                    <a:pt x="57" y="905"/>
                  </a:cubicBezTo>
                  <a:cubicBezTo>
                    <a:pt x="0" y="984"/>
                    <a:pt x="74" y="1062"/>
                    <a:pt x="152" y="1062"/>
                  </a:cubicBezTo>
                  <a:cubicBezTo>
                    <a:pt x="175" y="1062"/>
                    <a:pt x="198" y="1055"/>
                    <a:pt x="219" y="1039"/>
                  </a:cubicBezTo>
                  <a:cubicBezTo>
                    <a:pt x="381" y="877"/>
                    <a:pt x="511" y="729"/>
                    <a:pt x="644" y="539"/>
                  </a:cubicBezTo>
                  <a:cubicBezTo>
                    <a:pt x="732" y="423"/>
                    <a:pt x="950" y="188"/>
                    <a:pt x="806" y="40"/>
                  </a:cubicBezTo>
                  <a:cubicBezTo>
                    <a:pt x="775" y="12"/>
                    <a:pt x="745" y="1"/>
                    <a:pt x="715" y="1"/>
                  </a:cubicBezTo>
                  <a:close/>
                </a:path>
              </a:pathLst>
            </a:custGeom>
            <a:solidFill>
              <a:srgbClr val="E65C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85;p44"/>
            <p:cNvSpPr/>
            <p:nvPr/>
          </p:nvSpPr>
          <p:spPr>
            <a:xfrm>
              <a:off x="6873125" y="1360050"/>
              <a:ext cx="21600" cy="28425"/>
            </a:xfrm>
            <a:custGeom>
              <a:avLst/>
              <a:gdLst/>
              <a:ahLst/>
              <a:cxnLst/>
              <a:rect l="l" t="t" r="r" b="b"/>
              <a:pathLst>
                <a:path w="864" h="1137" extrusionOk="0">
                  <a:moveTo>
                    <a:pt x="673" y="1"/>
                  </a:moveTo>
                  <a:cubicBezTo>
                    <a:pt x="639" y="1"/>
                    <a:pt x="607" y="14"/>
                    <a:pt x="583" y="46"/>
                  </a:cubicBezTo>
                  <a:cubicBezTo>
                    <a:pt x="453" y="208"/>
                    <a:pt x="379" y="412"/>
                    <a:pt x="277" y="587"/>
                  </a:cubicBezTo>
                  <a:cubicBezTo>
                    <a:pt x="171" y="763"/>
                    <a:pt x="69" y="925"/>
                    <a:pt x="13" y="1115"/>
                  </a:cubicBezTo>
                  <a:cubicBezTo>
                    <a:pt x="1" y="1125"/>
                    <a:pt x="6" y="1137"/>
                    <a:pt x="15" y="1137"/>
                  </a:cubicBezTo>
                  <a:cubicBezTo>
                    <a:pt x="18" y="1137"/>
                    <a:pt x="23" y="1134"/>
                    <a:pt x="27" y="1129"/>
                  </a:cubicBezTo>
                  <a:cubicBezTo>
                    <a:pt x="203" y="1027"/>
                    <a:pt x="333" y="897"/>
                    <a:pt x="467" y="735"/>
                  </a:cubicBezTo>
                  <a:cubicBezTo>
                    <a:pt x="597" y="573"/>
                    <a:pt x="759" y="398"/>
                    <a:pt x="833" y="194"/>
                  </a:cubicBezTo>
                  <a:cubicBezTo>
                    <a:pt x="863" y="96"/>
                    <a:pt x="764" y="1"/>
                    <a:pt x="673" y="1"/>
                  </a:cubicBezTo>
                  <a:close/>
                </a:path>
              </a:pathLst>
            </a:custGeom>
            <a:solidFill>
              <a:srgbClr val="E65C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86;p44"/>
            <p:cNvSpPr/>
            <p:nvPr/>
          </p:nvSpPr>
          <p:spPr>
            <a:xfrm>
              <a:off x="6890225" y="1366150"/>
              <a:ext cx="16925" cy="23775"/>
            </a:xfrm>
            <a:custGeom>
              <a:avLst/>
              <a:gdLst/>
              <a:ahLst/>
              <a:cxnLst/>
              <a:rect l="l" t="t" r="r" b="b"/>
              <a:pathLst>
                <a:path w="677" h="951" extrusionOk="0">
                  <a:moveTo>
                    <a:pt x="524" y="1"/>
                  </a:moveTo>
                  <a:cubicBezTo>
                    <a:pt x="515" y="1"/>
                    <a:pt x="507" y="2"/>
                    <a:pt x="500" y="6"/>
                  </a:cubicBezTo>
                  <a:cubicBezTo>
                    <a:pt x="325" y="37"/>
                    <a:pt x="279" y="270"/>
                    <a:pt x="208" y="403"/>
                  </a:cubicBezTo>
                  <a:cubicBezTo>
                    <a:pt x="135" y="565"/>
                    <a:pt x="15" y="741"/>
                    <a:pt x="1" y="917"/>
                  </a:cubicBezTo>
                  <a:cubicBezTo>
                    <a:pt x="1" y="937"/>
                    <a:pt x="18" y="950"/>
                    <a:pt x="38" y="950"/>
                  </a:cubicBezTo>
                  <a:cubicBezTo>
                    <a:pt x="45" y="950"/>
                    <a:pt x="53" y="949"/>
                    <a:pt x="61" y="945"/>
                  </a:cubicBezTo>
                  <a:cubicBezTo>
                    <a:pt x="223" y="857"/>
                    <a:pt x="325" y="667"/>
                    <a:pt x="427" y="519"/>
                  </a:cubicBezTo>
                  <a:cubicBezTo>
                    <a:pt x="515" y="389"/>
                    <a:pt x="676" y="213"/>
                    <a:pt x="602" y="52"/>
                  </a:cubicBezTo>
                  <a:cubicBezTo>
                    <a:pt x="581" y="17"/>
                    <a:pt x="550" y="1"/>
                    <a:pt x="524" y="1"/>
                  </a:cubicBezTo>
                  <a:close/>
                </a:path>
              </a:pathLst>
            </a:custGeom>
            <a:solidFill>
              <a:srgbClr val="E65C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87;p44"/>
            <p:cNvSpPr/>
            <p:nvPr/>
          </p:nvSpPr>
          <p:spPr>
            <a:xfrm>
              <a:off x="6691675" y="1427075"/>
              <a:ext cx="61000" cy="18675"/>
            </a:xfrm>
            <a:custGeom>
              <a:avLst/>
              <a:gdLst/>
              <a:ahLst/>
              <a:cxnLst/>
              <a:rect l="l" t="t" r="r" b="b"/>
              <a:pathLst>
                <a:path w="2440" h="747" extrusionOk="0">
                  <a:moveTo>
                    <a:pt x="151" y="0"/>
                  </a:moveTo>
                  <a:cubicBezTo>
                    <a:pt x="117" y="0"/>
                    <a:pt x="81" y="6"/>
                    <a:pt x="43" y="17"/>
                  </a:cubicBezTo>
                  <a:cubicBezTo>
                    <a:pt x="0" y="31"/>
                    <a:pt x="29" y="77"/>
                    <a:pt x="60" y="77"/>
                  </a:cubicBezTo>
                  <a:cubicBezTo>
                    <a:pt x="67" y="76"/>
                    <a:pt x="73" y="76"/>
                    <a:pt x="79" y="76"/>
                  </a:cubicBezTo>
                  <a:cubicBezTo>
                    <a:pt x="277" y="76"/>
                    <a:pt x="256" y="505"/>
                    <a:pt x="440" y="576"/>
                  </a:cubicBezTo>
                  <a:cubicBezTo>
                    <a:pt x="482" y="592"/>
                    <a:pt x="519" y="599"/>
                    <a:pt x="553" y="599"/>
                  </a:cubicBezTo>
                  <a:cubicBezTo>
                    <a:pt x="715" y="599"/>
                    <a:pt x="809" y="449"/>
                    <a:pt x="975" y="449"/>
                  </a:cubicBezTo>
                  <a:cubicBezTo>
                    <a:pt x="996" y="449"/>
                    <a:pt x="1018" y="451"/>
                    <a:pt x="1042" y="457"/>
                  </a:cubicBezTo>
                  <a:cubicBezTo>
                    <a:pt x="1236" y="498"/>
                    <a:pt x="1339" y="746"/>
                    <a:pt x="1546" y="746"/>
                  </a:cubicBezTo>
                  <a:cubicBezTo>
                    <a:pt x="1571" y="746"/>
                    <a:pt x="1597" y="742"/>
                    <a:pt x="1625" y="735"/>
                  </a:cubicBezTo>
                  <a:cubicBezTo>
                    <a:pt x="1713" y="706"/>
                    <a:pt x="1773" y="664"/>
                    <a:pt x="1847" y="618"/>
                  </a:cubicBezTo>
                  <a:cubicBezTo>
                    <a:pt x="1917" y="560"/>
                    <a:pt x="1968" y="536"/>
                    <a:pt x="2016" y="536"/>
                  </a:cubicBezTo>
                  <a:cubicBezTo>
                    <a:pt x="2088" y="536"/>
                    <a:pt x="2152" y="592"/>
                    <a:pt x="2259" y="664"/>
                  </a:cubicBezTo>
                  <a:cubicBezTo>
                    <a:pt x="2276" y="678"/>
                    <a:pt x="2294" y="684"/>
                    <a:pt x="2312" y="684"/>
                  </a:cubicBezTo>
                  <a:cubicBezTo>
                    <a:pt x="2381" y="684"/>
                    <a:pt x="2439" y="587"/>
                    <a:pt x="2403" y="516"/>
                  </a:cubicBezTo>
                  <a:cubicBezTo>
                    <a:pt x="2319" y="368"/>
                    <a:pt x="2188" y="265"/>
                    <a:pt x="2033" y="265"/>
                  </a:cubicBezTo>
                  <a:cubicBezTo>
                    <a:pt x="1974" y="265"/>
                    <a:pt x="1912" y="280"/>
                    <a:pt x="1847" y="312"/>
                  </a:cubicBezTo>
                  <a:cubicBezTo>
                    <a:pt x="1745" y="369"/>
                    <a:pt x="1671" y="502"/>
                    <a:pt x="1555" y="516"/>
                  </a:cubicBezTo>
                  <a:cubicBezTo>
                    <a:pt x="1550" y="517"/>
                    <a:pt x="1544" y="518"/>
                    <a:pt x="1539" y="518"/>
                  </a:cubicBezTo>
                  <a:cubicBezTo>
                    <a:pt x="1441" y="518"/>
                    <a:pt x="1359" y="397"/>
                    <a:pt x="1305" y="341"/>
                  </a:cubicBezTo>
                  <a:cubicBezTo>
                    <a:pt x="1260" y="295"/>
                    <a:pt x="1203" y="281"/>
                    <a:pt x="1144" y="267"/>
                  </a:cubicBezTo>
                  <a:cubicBezTo>
                    <a:pt x="1095" y="255"/>
                    <a:pt x="1053" y="250"/>
                    <a:pt x="1014" y="250"/>
                  </a:cubicBezTo>
                  <a:cubicBezTo>
                    <a:pt x="960" y="250"/>
                    <a:pt x="911" y="259"/>
                    <a:pt x="852" y="267"/>
                  </a:cubicBezTo>
                  <a:cubicBezTo>
                    <a:pt x="756" y="285"/>
                    <a:pt x="649" y="384"/>
                    <a:pt x="565" y="384"/>
                  </a:cubicBezTo>
                  <a:cubicBezTo>
                    <a:pt x="519" y="384"/>
                    <a:pt x="480" y="355"/>
                    <a:pt x="454" y="267"/>
                  </a:cubicBezTo>
                  <a:cubicBezTo>
                    <a:pt x="395" y="92"/>
                    <a:pt x="290" y="0"/>
                    <a:pt x="151" y="0"/>
                  </a:cubicBezTo>
                  <a:close/>
                </a:path>
              </a:pathLst>
            </a:custGeom>
            <a:solidFill>
              <a:srgbClr val="B1D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88;p44"/>
            <p:cNvSpPr/>
            <p:nvPr/>
          </p:nvSpPr>
          <p:spPr>
            <a:xfrm>
              <a:off x="6797200" y="1553175"/>
              <a:ext cx="70025" cy="27525"/>
            </a:xfrm>
            <a:custGeom>
              <a:avLst/>
              <a:gdLst/>
              <a:ahLst/>
              <a:cxnLst/>
              <a:rect l="l" t="t" r="r" b="b"/>
              <a:pathLst>
                <a:path w="2801" h="1101" extrusionOk="0">
                  <a:moveTo>
                    <a:pt x="1986" y="0"/>
                  </a:moveTo>
                  <a:cubicBezTo>
                    <a:pt x="1953" y="0"/>
                    <a:pt x="1919" y="15"/>
                    <a:pt x="1889" y="45"/>
                  </a:cubicBezTo>
                  <a:cubicBezTo>
                    <a:pt x="1731" y="175"/>
                    <a:pt x="1657" y="513"/>
                    <a:pt x="1450" y="587"/>
                  </a:cubicBezTo>
                  <a:cubicBezTo>
                    <a:pt x="1432" y="594"/>
                    <a:pt x="1415" y="597"/>
                    <a:pt x="1399" y="597"/>
                  </a:cubicBezTo>
                  <a:cubicBezTo>
                    <a:pt x="1248" y="597"/>
                    <a:pt x="1185" y="308"/>
                    <a:pt x="1010" y="295"/>
                  </a:cubicBezTo>
                  <a:cubicBezTo>
                    <a:pt x="820" y="295"/>
                    <a:pt x="658" y="397"/>
                    <a:pt x="542" y="545"/>
                  </a:cubicBezTo>
                  <a:cubicBezTo>
                    <a:pt x="380" y="749"/>
                    <a:pt x="324" y="897"/>
                    <a:pt x="43" y="939"/>
                  </a:cubicBezTo>
                  <a:cubicBezTo>
                    <a:pt x="0" y="953"/>
                    <a:pt x="0" y="999"/>
                    <a:pt x="29" y="1013"/>
                  </a:cubicBezTo>
                  <a:cubicBezTo>
                    <a:pt x="107" y="1071"/>
                    <a:pt x="189" y="1100"/>
                    <a:pt x="269" y="1100"/>
                  </a:cubicBezTo>
                  <a:cubicBezTo>
                    <a:pt x="366" y="1100"/>
                    <a:pt x="461" y="1056"/>
                    <a:pt x="542" y="967"/>
                  </a:cubicBezTo>
                  <a:cubicBezTo>
                    <a:pt x="630" y="879"/>
                    <a:pt x="676" y="763"/>
                    <a:pt x="746" y="675"/>
                  </a:cubicBezTo>
                  <a:cubicBezTo>
                    <a:pt x="806" y="601"/>
                    <a:pt x="866" y="573"/>
                    <a:pt x="940" y="545"/>
                  </a:cubicBezTo>
                  <a:cubicBezTo>
                    <a:pt x="946" y="543"/>
                    <a:pt x="952" y="542"/>
                    <a:pt x="957" y="542"/>
                  </a:cubicBezTo>
                  <a:cubicBezTo>
                    <a:pt x="1013" y="542"/>
                    <a:pt x="1030" y="618"/>
                    <a:pt x="1056" y="647"/>
                  </a:cubicBezTo>
                  <a:cubicBezTo>
                    <a:pt x="1132" y="779"/>
                    <a:pt x="1285" y="844"/>
                    <a:pt x="1430" y="844"/>
                  </a:cubicBezTo>
                  <a:cubicBezTo>
                    <a:pt x="1478" y="844"/>
                    <a:pt x="1526" y="837"/>
                    <a:pt x="1569" y="823"/>
                  </a:cubicBezTo>
                  <a:cubicBezTo>
                    <a:pt x="1773" y="735"/>
                    <a:pt x="1861" y="485"/>
                    <a:pt x="1995" y="309"/>
                  </a:cubicBezTo>
                  <a:cubicBezTo>
                    <a:pt x="2123" y="428"/>
                    <a:pt x="2286" y="519"/>
                    <a:pt x="2448" y="519"/>
                  </a:cubicBezTo>
                  <a:cubicBezTo>
                    <a:pt x="2543" y="519"/>
                    <a:pt x="2639" y="487"/>
                    <a:pt x="2727" y="411"/>
                  </a:cubicBezTo>
                  <a:cubicBezTo>
                    <a:pt x="2800" y="337"/>
                    <a:pt x="2741" y="235"/>
                    <a:pt x="2667" y="235"/>
                  </a:cubicBezTo>
                  <a:cubicBezTo>
                    <a:pt x="2403" y="221"/>
                    <a:pt x="2273" y="235"/>
                    <a:pt x="2083" y="45"/>
                  </a:cubicBezTo>
                  <a:cubicBezTo>
                    <a:pt x="2053" y="15"/>
                    <a:pt x="2019" y="0"/>
                    <a:pt x="1986" y="0"/>
                  </a:cubicBezTo>
                  <a:close/>
                </a:path>
              </a:pathLst>
            </a:custGeom>
            <a:solidFill>
              <a:srgbClr val="B1D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" name="Google Shape;289;p44"/>
            <p:cNvSpPr/>
            <p:nvPr/>
          </p:nvSpPr>
          <p:spPr>
            <a:xfrm>
              <a:off x="6824375" y="1504150"/>
              <a:ext cx="35400" cy="11175"/>
            </a:xfrm>
            <a:custGeom>
              <a:avLst/>
              <a:gdLst/>
              <a:ahLst/>
              <a:cxnLst/>
              <a:rect l="l" t="t" r="r" b="b"/>
              <a:pathLst>
                <a:path w="1416" h="447" extrusionOk="0">
                  <a:moveTo>
                    <a:pt x="485" y="1"/>
                  </a:moveTo>
                  <a:cubicBezTo>
                    <a:pt x="411" y="1"/>
                    <a:pt x="338" y="24"/>
                    <a:pt x="275" y="58"/>
                  </a:cubicBezTo>
                  <a:cubicBezTo>
                    <a:pt x="173" y="100"/>
                    <a:pt x="116" y="188"/>
                    <a:pt x="28" y="248"/>
                  </a:cubicBezTo>
                  <a:cubicBezTo>
                    <a:pt x="0" y="260"/>
                    <a:pt x="23" y="309"/>
                    <a:pt x="48" y="309"/>
                  </a:cubicBezTo>
                  <a:cubicBezTo>
                    <a:pt x="51" y="309"/>
                    <a:pt x="54" y="309"/>
                    <a:pt x="57" y="307"/>
                  </a:cubicBezTo>
                  <a:cubicBezTo>
                    <a:pt x="145" y="276"/>
                    <a:pt x="261" y="262"/>
                    <a:pt x="349" y="233"/>
                  </a:cubicBezTo>
                  <a:cubicBezTo>
                    <a:pt x="398" y="214"/>
                    <a:pt x="442" y="206"/>
                    <a:pt x="484" y="206"/>
                  </a:cubicBezTo>
                  <a:cubicBezTo>
                    <a:pt x="602" y="206"/>
                    <a:pt x="695" y="274"/>
                    <a:pt x="802" y="350"/>
                  </a:cubicBezTo>
                  <a:cubicBezTo>
                    <a:pt x="897" y="411"/>
                    <a:pt x="1001" y="447"/>
                    <a:pt x="1098" y="447"/>
                  </a:cubicBezTo>
                  <a:cubicBezTo>
                    <a:pt x="1213" y="447"/>
                    <a:pt x="1319" y="396"/>
                    <a:pt x="1390" y="276"/>
                  </a:cubicBezTo>
                  <a:cubicBezTo>
                    <a:pt x="1416" y="237"/>
                    <a:pt x="1382" y="172"/>
                    <a:pt x="1331" y="172"/>
                  </a:cubicBezTo>
                  <a:cubicBezTo>
                    <a:pt x="1326" y="172"/>
                    <a:pt x="1321" y="172"/>
                    <a:pt x="1316" y="174"/>
                  </a:cubicBezTo>
                  <a:cubicBezTo>
                    <a:pt x="1229" y="213"/>
                    <a:pt x="1163" y="240"/>
                    <a:pt x="1096" y="240"/>
                  </a:cubicBezTo>
                  <a:cubicBezTo>
                    <a:pt x="1039" y="240"/>
                    <a:pt x="981" y="221"/>
                    <a:pt x="908" y="174"/>
                  </a:cubicBezTo>
                  <a:cubicBezTo>
                    <a:pt x="802" y="100"/>
                    <a:pt x="700" y="43"/>
                    <a:pt x="570" y="12"/>
                  </a:cubicBezTo>
                  <a:cubicBezTo>
                    <a:pt x="542" y="4"/>
                    <a:pt x="514" y="1"/>
                    <a:pt x="485" y="1"/>
                  </a:cubicBezTo>
                  <a:close/>
                </a:path>
              </a:pathLst>
            </a:custGeom>
            <a:solidFill>
              <a:srgbClr val="B1D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90;p44"/>
            <p:cNvSpPr/>
            <p:nvPr/>
          </p:nvSpPr>
          <p:spPr>
            <a:xfrm>
              <a:off x="6927250" y="1344625"/>
              <a:ext cx="38550" cy="10075"/>
            </a:xfrm>
            <a:custGeom>
              <a:avLst/>
              <a:gdLst/>
              <a:ahLst/>
              <a:cxnLst/>
              <a:rect l="l" t="t" r="r" b="b"/>
              <a:pathLst>
                <a:path w="1542" h="403" extrusionOk="0">
                  <a:moveTo>
                    <a:pt x="980" y="0"/>
                  </a:moveTo>
                  <a:cubicBezTo>
                    <a:pt x="947" y="0"/>
                    <a:pt x="913" y="22"/>
                    <a:pt x="894" y="47"/>
                  </a:cubicBezTo>
                  <a:cubicBezTo>
                    <a:pt x="810" y="164"/>
                    <a:pt x="755" y="204"/>
                    <a:pt x="700" y="204"/>
                  </a:cubicBezTo>
                  <a:cubicBezTo>
                    <a:pt x="632" y="204"/>
                    <a:pt x="564" y="142"/>
                    <a:pt x="441" y="93"/>
                  </a:cubicBezTo>
                  <a:cubicBezTo>
                    <a:pt x="415" y="83"/>
                    <a:pt x="386" y="79"/>
                    <a:pt x="354" y="79"/>
                  </a:cubicBezTo>
                  <a:cubicBezTo>
                    <a:pt x="240" y="79"/>
                    <a:pt x="98" y="134"/>
                    <a:pt x="29" y="181"/>
                  </a:cubicBezTo>
                  <a:cubicBezTo>
                    <a:pt x="1" y="195"/>
                    <a:pt x="15" y="237"/>
                    <a:pt x="47" y="237"/>
                  </a:cubicBezTo>
                  <a:cubicBezTo>
                    <a:pt x="115" y="222"/>
                    <a:pt x="200" y="203"/>
                    <a:pt x="280" y="203"/>
                  </a:cubicBezTo>
                  <a:cubicBezTo>
                    <a:pt x="352" y="203"/>
                    <a:pt x="420" y="219"/>
                    <a:pt x="469" y="269"/>
                  </a:cubicBezTo>
                  <a:cubicBezTo>
                    <a:pt x="514" y="311"/>
                    <a:pt x="557" y="357"/>
                    <a:pt x="616" y="385"/>
                  </a:cubicBezTo>
                  <a:cubicBezTo>
                    <a:pt x="646" y="397"/>
                    <a:pt x="675" y="402"/>
                    <a:pt x="703" y="402"/>
                  </a:cubicBezTo>
                  <a:cubicBezTo>
                    <a:pt x="814" y="402"/>
                    <a:pt x="912" y="316"/>
                    <a:pt x="982" y="223"/>
                  </a:cubicBezTo>
                  <a:cubicBezTo>
                    <a:pt x="1075" y="294"/>
                    <a:pt x="1187" y="344"/>
                    <a:pt x="1306" y="344"/>
                  </a:cubicBezTo>
                  <a:cubicBezTo>
                    <a:pt x="1359" y="344"/>
                    <a:pt x="1413" y="334"/>
                    <a:pt x="1468" y="311"/>
                  </a:cubicBezTo>
                  <a:cubicBezTo>
                    <a:pt x="1542" y="283"/>
                    <a:pt x="1542" y="149"/>
                    <a:pt x="1454" y="149"/>
                  </a:cubicBezTo>
                  <a:cubicBezTo>
                    <a:pt x="1419" y="152"/>
                    <a:pt x="1386" y="154"/>
                    <a:pt x="1355" y="154"/>
                  </a:cubicBezTo>
                  <a:cubicBezTo>
                    <a:pt x="1230" y="154"/>
                    <a:pt x="1135" y="126"/>
                    <a:pt x="1042" y="33"/>
                  </a:cubicBezTo>
                  <a:cubicBezTo>
                    <a:pt x="1024" y="9"/>
                    <a:pt x="1002" y="0"/>
                    <a:pt x="980" y="0"/>
                  </a:cubicBezTo>
                  <a:close/>
                </a:path>
              </a:pathLst>
            </a:custGeom>
            <a:solidFill>
              <a:srgbClr val="B1D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91;p44"/>
            <p:cNvSpPr/>
            <p:nvPr/>
          </p:nvSpPr>
          <p:spPr>
            <a:xfrm>
              <a:off x="6827425" y="1184350"/>
              <a:ext cx="62700" cy="21575"/>
            </a:xfrm>
            <a:custGeom>
              <a:avLst/>
              <a:gdLst/>
              <a:ahLst/>
              <a:cxnLst/>
              <a:rect l="l" t="t" r="r" b="b"/>
              <a:pathLst>
                <a:path w="2508" h="863" extrusionOk="0">
                  <a:moveTo>
                    <a:pt x="950" y="0"/>
                  </a:moveTo>
                  <a:cubicBezTo>
                    <a:pt x="938" y="0"/>
                    <a:pt x="926" y="3"/>
                    <a:pt x="916" y="11"/>
                  </a:cubicBezTo>
                  <a:cubicBezTo>
                    <a:pt x="749" y="110"/>
                    <a:pt x="513" y="287"/>
                    <a:pt x="293" y="287"/>
                  </a:cubicBezTo>
                  <a:cubicBezTo>
                    <a:pt x="225" y="287"/>
                    <a:pt x="159" y="270"/>
                    <a:pt x="96" y="229"/>
                  </a:cubicBezTo>
                  <a:cubicBezTo>
                    <a:pt x="90" y="225"/>
                    <a:pt x="84" y="223"/>
                    <a:pt x="78" y="223"/>
                  </a:cubicBezTo>
                  <a:cubicBezTo>
                    <a:pt x="37" y="223"/>
                    <a:pt x="0" y="294"/>
                    <a:pt x="37" y="331"/>
                  </a:cubicBezTo>
                  <a:cubicBezTo>
                    <a:pt x="127" y="416"/>
                    <a:pt x="225" y="449"/>
                    <a:pt x="325" y="449"/>
                  </a:cubicBezTo>
                  <a:cubicBezTo>
                    <a:pt x="502" y="449"/>
                    <a:pt x="688" y="346"/>
                    <a:pt x="856" y="243"/>
                  </a:cubicBezTo>
                  <a:cubicBezTo>
                    <a:pt x="874" y="478"/>
                    <a:pt x="1064" y="566"/>
                    <a:pt x="1356" y="580"/>
                  </a:cubicBezTo>
                  <a:cubicBezTo>
                    <a:pt x="1503" y="594"/>
                    <a:pt x="1634" y="626"/>
                    <a:pt x="1781" y="654"/>
                  </a:cubicBezTo>
                  <a:cubicBezTo>
                    <a:pt x="1929" y="682"/>
                    <a:pt x="1943" y="742"/>
                    <a:pt x="2059" y="816"/>
                  </a:cubicBezTo>
                  <a:cubicBezTo>
                    <a:pt x="2114" y="848"/>
                    <a:pt x="2164" y="863"/>
                    <a:pt x="2211" y="863"/>
                  </a:cubicBezTo>
                  <a:cubicBezTo>
                    <a:pt x="2292" y="863"/>
                    <a:pt x="2366" y="821"/>
                    <a:pt x="2439" y="756"/>
                  </a:cubicBezTo>
                  <a:cubicBezTo>
                    <a:pt x="2507" y="704"/>
                    <a:pt x="2449" y="610"/>
                    <a:pt x="2385" y="610"/>
                  </a:cubicBezTo>
                  <a:cubicBezTo>
                    <a:pt x="2379" y="610"/>
                    <a:pt x="2374" y="611"/>
                    <a:pt x="2369" y="612"/>
                  </a:cubicBezTo>
                  <a:cubicBezTo>
                    <a:pt x="2323" y="625"/>
                    <a:pt x="2286" y="631"/>
                    <a:pt x="2254" y="631"/>
                  </a:cubicBezTo>
                  <a:cubicBezTo>
                    <a:pt x="2180" y="631"/>
                    <a:pt x="2130" y="599"/>
                    <a:pt x="2059" y="538"/>
                  </a:cubicBezTo>
                  <a:cubicBezTo>
                    <a:pt x="1957" y="464"/>
                    <a:pt x="1855" y="464"/>
                    <a:pt x="1722" y="436"/>
                  </a:cubicBezTo>
                  <a:cubicBezTo>
                    <a:pt x="1605" y="405"/>
                    <a:pt x="1489" y="376"/>
                    <a:pt x="1356" y="376"/>
                  </a:cubicBezTo>
                  <a:cubicBezTo>
                    <a:pt x="1138" y="362"/>
                    <a:pt x="1018" y="331"/>
                    <a:pt x="1032" y="84"/>
                  </a:cubicBezTo>
                  <a:cubicBezTo>
                    <a:pt x="1032" y="38"/>
                    <a:pt x="990" y="0"/>
                    <a:pt x="950" y="0"/>
                  </a:cubicBezTo>
                  <a:close/>
                </a:path>
              </a:pathLst>
            </a:custGeom>
            <a:solidFill>
              <a:srgbClr val="B1D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" name="Google Shape;292;p44"/>
            <p:cNvSpPr/>
            <p:nvPr/>
          </p:nvSpPr>
          <p:spPr>
            <a:xfrm>
              <a:off x="6747975" y="1248825"/>
              <a:ext cx="51150" cy="10800"/>
            </a:xfrm>
            <a:custGeom>
              <a:avLst/>
              <a:gdLst/>
              <a:ahLst/>
              <a:cxnLst/>
              <a:rect l="l" t="t" r="r" b="b"/>
              <a:pathLst>
                <a:path w="2046" h="432" extrusionOk="0">
                  <a:moveTo>
                    <a:pt x="754" y="1"/>
                  </a:moveTo>
                  <a:cubicBezTo>
                    <a:pt x="727" y="1"/>
                    <a:pt x="700" y="12"/>
                    <a:pt x="678" y="38"/>
                  </a:cubicBezTo>
                  <a:cubicBezTo>
                    <a:pt x="594" y="147"/>
                    <a:pt x="498" y="210"/>
                    <a:pt x="404" y="210"/>
                  </a:cubicBezTo>
                  <a:cubicBezTo>
                    <a:pt x="319" y="210"/>
                    <a:pt x="235" y="157"/>
                    <a:pt x="165" y="38"/>
                  </a:cubicBezTo>
                  <a:cubicBezTo>
                    <a:pt x="150" y="14"/>
                    <a:pt x="124" y="3"/>
                    <a:pt x="98" y="3"/>
                  </a:cubicBezTo>
                  <a:cubicBezTo>
                    <a:pt x="50" y="3"/>
                    <a:pt x="0" y="41"/>
                    <a:pt x="21" y="98"/>
                  </a:cubicBezTo>
                  <a:cubicBezTo>
                    <a:pt x="80" y="330"/>
                    <a:pt x="235" y="431"/>
                    <a:pt x="405" y="431"/>
                  </a:cubicBezTo>
                  <a:cubicBezTo>
                    <a:pt x="527" y="431"/>
                    <a:pt x="657" y="380"/>
                    <a:pt x="766" y="288"/>
                  </a:cubicBezTo>
                  <a:cubicBezTo>
                    <a:pt x="865" y="363"/>
                    <a:pt x="970" y="386"/>
                    <a:pt x="1079" y="386"/>
                  </a:cubicBezTo>
                  <a:cubicBezTo>
                    <a:pt x="1247" y="386"/>
                    <a:pt x="1426" y="332"/>
                    <a:pt x="1609" y="332"/>
                  </a:cubicBezTo>
                  <a:cubicBezTo>
                    <a:pt x="1679" y="332"/>
                    <a:pt x="1750" y="340"/>
                    <a:pt x="1822" y="362"/>
                  </a:cubicBezTo>
                  <a:cubicBezTo>
                    <a:pt x="1834" y="366"/>
                    <a:pt x="1846" y="368"/>
                    <a:pt x="1858" y="368"/>
                  </a:cubicBezTo>
                  <a:cubicBezTo>
                    <a:pt x="1972" y="368"/>
                    <a:pt x="2045" y="180"/>
                    <a:pt x="1924" y="126"/>
                  </a:cubicBezTo>
                  <a:cubicBezTo>
                    <a:pt x="1816" y="78"/>
                    <a:pt x="1713" y="55"/>
                    <a:pt x="1607" y="55"/>
                  </a:cubicBezTo>
                  <a:cubicBezTo>
                    <a:pt x="1557" y="55"/>
                    <a:pt x="1507" y="60"/>
                    <a:pt x="1456" y="70"/>
                  </a:cubicBezTo>
                  <a:cubicBezTo>
                    <a:pt x="1329" y="94"/>
                    <a:pt x="1206" y="145"/>
                    <a:pt x="1087" y="145"/>
                  </a:cubicBezTo>
                  <a:cubicBezTo>
                    <a:pt x="1002" y="145"/>
                    <a:pt x="920" y="119"/>
                    <a:pt x="840" y="38"/>
                  </a:cubicBezTo>
                  <a:cubicBezTo>
                    <a:pt x="818" y="15"/>
                    <a:pt x="786" y="1"/>
                    <a:pt x="754" y="1"/>
                  </a:cubicBezTo>
                  <a:close/>
                </a:path>
              </a:pathLst>
            </a:custGeom>
            <a:solidFill>
              <a:srgbClr val="B1D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" name="Google Shape;293;p44"/>
            <p:cNvSpPr/>
            <p:nvPr/>
          </p:nvSpPr>
          <p:spPr>
            <a:xfrm>
              <a:off x="6620975" y="1462300"/>
              <a:ext cx="8450" cy="6625"/>
            </a:xfrm>
            <a:custGeom>
              <a:avLst/>
              <a:gdLst/>
              <a:ahLst/>
              <a:cxnLst/>
              <a:rect l="l" t="t" r="r" b="b"/>
              <a:pathLst>
                <a:path w="338" h="265" extrusionOk="0">
                  <a:moveTo>
                    <a:pt x="176" y="1"/>
                  </a:moveTo>
                  <a:cubicBezTo>
                    <a:pt x="0" y="1"/>
                    <a:pt x="0" y="265"/>
                    <a:pt x="176" y="265"/>
                  </a:cubicBezTo>
                  <a:cubicBezTo>
                    <a:pt x="338" y="265"/>
                    <a:pt x="338" y="1"/>
                    <a:pt x="176" y="1"/>
                  </a:cubicBezTo>
                  <a:close/>
                </a:path>
              </a:pathLst>
            </a:custGeom>
            <a:solidFill>
              <a:srgbClr val="B1D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94;p44"/>
            <p:cNvSpPr/>
            <p:nvPr/>
          </p:nvSpPr>
          <p:spPr>
            <a:xfrm>
              <a:off x="6630475" y="1468900"/>
              <a:ext cx="9175" cy="7325"/>
            </a:xfrm>
            <a:custGeom>
              <a:avLst/>
              <a:gdLst/>
              <a:ahLst/>
              <a:cxnLst/>
              <a:rect l="l" t="t" r="r" b="b"/>
              <a:pathLst>
                <a:path w="367" h="293" extrusionOk="0">
                  <a:moveTo>
                    <a:pt x="190" y="1"/>
                  </a:moveTo>
                  <a:cubicBezTo>
                    <a:pt x="0" y="1"/>
                    <a:pt x="0" y="293"/>
                    <a:pt x="190" y="293"/>
                  </a:cubicBezTo>
                  <a:cubicBezTo>
                    <a:pt x="366" y="293"/>
                    <a:pt x="366" y="1"/>
                    <a:pt x="190" y="1"/>
                  </a:cubicBezTo>
                  <a:close/>
                </a:path>
              </a:pathLst>
            </a:custGeom>
            <a:solidFill>
              <a:srgbClr val="B1D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" name="Google Shape;295;p44"/>
            <p:cNvSpPr/>
            <p:nvPr/>
          </p:nvSpPr>
          <p:spPr>
            <a:xfrm>
              <a:off x="6645150" y="1464150"/>
              <a:ext cx="9175" cy="9175"/>
            </a:xfrm>
            <a:custGeom>
              <a:avLst/>
              <a:gdLst/>
              <a:ahLst/>
              <a:cxnLst/>
              <a:rect l="l" t="t" r="r" b="b"/>
              <a:pathLst>
                <a:path w="367" h="367" extrusionOk="0">
                  <a:moveTo>
                    <a:pt x="191" y="1"/>
                  </a:moveTo>
                  <a:cubicBezTo>
                    <a:pt x="89" y="1"/>
                    <a:pt x="1" y="89"/>
                    <a:pt x="1" y="177"/>
                  </a:cubicBezTo>
                  <a:cubicBezTo>
                    <a:pt x="1" y="279"/>
                    <a:pt x="89" y="367"/>
                    <a:pt x="191" y="367"/>
                  </a:cubicBezTo>
                  <a:cubicBezTo>
                    <a:pt x="279" y="367"/>
                    <a:pt x="366" y="279"/>
                    <a:pt x="366" y="177"/>
                  </a:cubicBezTo>
                  <a:cubicBezTo>
                    <a:pt x="366" y="89"/>
                    <a:pt x="279" y="1"/>
                    <a:pt x="191" y="1"/>
                  </a:cubicBezTo>
                  <a:close/>
                </a:path>
              </a:pathLst>
            </a:custGeom>
            <a:solidFill>
              <a:srgbClr val="B1D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" name="Google Shape;296;p44"/>
            <p:cNvSpPr/>
            <p:nvPr/>
          </p:nvSpPr>
          <p:spPr>
            <a:xfrm>
              <a:off x="6655000" y="1457200"/>
              <a:ext cx="6975" cy="5475"/>
            </a:xfrm>
            <a:custGeom>
              <a:avLst/>
              <a:gdLst/>
              <a:ahLst/>
              <a:cxnLst/>
              <a:rect l="l" t="t" r="r" b="b"/>
              <a:pathLst>
                <a:path w="279" h="219" extrusionOk="0">
                  <a:moveTo>
                    <a:pt x="148" y="1"/>
                  </a:moveTo>
                  <a:cubicBezTo>
                    <a:pt x="1" y="1"/>
                    <a:pt x="1" y="219"/>
                    <a:pt x="148" y="219"/>
                  </a:cubicBezTo>
                  <a:cubicBezTo>
                    <a:pt x="278" y="219"/>
                    <a:pt x="278" y="1"/>
                    <a:pt x="148" y="1"/>
                  </a:cubicBezTo>
                  <a:close/>
                </a:path>
              </a:pathLst>
            </a:custGeom>
            <a:solidFill>
              <a:srgbClr val="B1D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" name="Google Shape;297;p44"/>
            <p:cNvSpPr/>
            <p:nvPr/>
          </p:nvSpPr>
          <p:spPr>
            <a:xfrm>
              <a:off x="6638550" y="1458350"/>
              <a:ext cx="4775" cy="5125"/>
            </a:xfrm>
            <a:custGeom>
              <a:avLst/>
              <a:gdLst/>
              <a:ahLst/>
              <a:cxnLst/>
              <a:rect l="l" t="t" r="r" b="b"/>
              <a:pathLst>
                <a:path w="191" h="205" extrusionOk="0">
                  <a:moveTo>
                    <a:pt x="96" y="1"/>
                  </a:moveTo>
                  <a:cubicBezTo>
                    <a:pt x="89" y="1"/>
                    <a:pt x="82" y="4"/>
                    <a:pt x="75" y="11"/>
                  </a:cubicBezTo>
                  <a:cubicBezTo>
                    <a:pt x="29" y="29"/>
                    <a:pt x="1" y="57"/>
                    <a:pt x="1" y="99"/>
                  </a:cubicBezTo>
                  <a:cubicBezTo>
                    <a:pt x="1" y="159"/>
                    <a:pt x="43" y="205"/>
                    <a:pt x="103" y="205"/>
                  </a:cubicBezTo>
                  <a:cubicBezTo>
                    <a:pt x="145" y="205"/>
                    <a:pt x="191" y="159"/>
                    <a:pt x="191" y="99"/>
                  </a:cubicBezTo>
                  <a:cubicBezTo>
                    <a:pt x="191" y="57"/>
                    <a:pt x="163" y="29"/>
                    <a:pt x="117" y="11"/>
                  </a:cubicBezTo>
                  <a:cubicBezTo>
                    <a:pt x="110" y="4"/>
                    <a:pt x="103" y="1"/>
                    <a:pt x="96" y="1"/>
                  </a:cubicBezTo>
                  <a:close/>
                </a:path>
              </a:pathLst>
            </a:custGeom>
            <a:solidFill>
              <a:srgbClr val="B1D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" name="Google Shape;298;p44"/>
            <p:cNvSpPr/>
            <p:nvPr/>
          </p:nvSpPr>
          <p:spPr>
            <a:xfrm>
              <a:off x="6616225" y="1523950"/>
              <a:ext cx="8025" cy="6825"/>
            </a:xfrm>
            <a:custGeom>
              <a:avLst/>
              <a:gdLst/>
              <a:ahLst/>
              <a:cxnLst/>
              <a:rect l="l" t="t" r="r" b="b"/>
              <a:pathLst>
                <a:path w="321" h="273" extrusionOk="0">
                  <a:moveTo>
                    <a:pt x="152" y="0"/>
                  </a:moveTo>
                  <a:cubicBezTo>
                    <a:pt x="135" y="0"/>
                    <a:pt x="118" y="4"/>
                    <a:pt x="102" y="11"/>
                  </a:cubicBezTo>
                  <a:cubicBezTo>
                    <a:pt x="43" y="43"/>
                    <a:pt x="0" y="71"/>
                    <a:pt x="0" y="131"/>
                  </a:cubicBezTo>
                  <a:cubicBezTo>
                    <a:pt x="0" y="201"/>
                    <a:pt x="43" y="233"/>
                    <a:pt x="102" y="261"/>
                  </a:cubicBezTo>
                  <a:cubicBezTo>
                    <a:pt x="118" y="269"/>
                    <a:pt x="135" y="272"/>
                    <a:pt x="153" y="272"/>
                  </a:cubicBezTo>
                  <a:cubicBezTo>
                    <a:pt x="198" y="272"/>
                    <a:pt x="245" y="249"/>
                    <a:pt x="278" y="219"/>
                  </a:cubicBezTo>
                  <a:cubicBezTo>
                    <a:pt x="320" y="173"/>
                    <a:pt x="320" y="99"/>
                    <a:pt x="278" y="57"/>
                  </a:cubicBezTo>
                  <a:cubicBezTo>
                    <a:pt x="245" y="24"/>
                    <a:pt x="197" y="0"/>
                    <a:pt x="152" y="0"/>
                  </a:cubicBezTo>
                  <a:close/>
                </a:path>
              </a:pathLst>
            </a:custGeom>
            <a:solidFill>
              <a:srgbClr val="B1D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99;p44"/>
            <p:cNvSpPr/>
            <p:nvPr/>
          </p:nvSpPr>
          <p:spPr>
            <a:xfrm>
              <a:off x="6630125" y="1530825"/>
              <a:ext cx="6250" cy="6600"/>
            </a:xfrm>
            <a:custGeom>
              <a:avLst/>
              <a:gdLst/>
              <a:ahLst/>
              <a:cxnLst/>
              <a:rect l="l" t="t" r="r" b="b"/>
              <a:pathLst>
                <a:path w="250" h="264" extrusionOk="0">
                  <a:moveTo>
                    <a:pt x="116" y="0"/>
                  </a:moveTo>
                  <a:cubicBezTo>
                    <a:pt x="42" y="0"/>
                    <a:pt x="0" y="60"/>
                    <a:pt x="0" y="134"/>
                  </a:cubicBezTo>
                  <a:cubicBezTo>
                    <a:pt x="0" y="208"/>
                    <a:pt x="42" y="264"/>
                    <a:pt x="116" y="264"/>
                  </a:cubicBezTo>
                  <a:cubicBezTo>
                    <a:pt x="190" y="264"/>
                    <a:pt x="250" y="208"/>
                    <a:pt x="250" y="134"/>
                  </a:cubicBezTo>
                  <a:cubicBezTo>
                    <a:pt x="250" y="60"/>
                    <a:pt x="190" y="0"/>
                    <a:pt x="116" y="0"/>
                  </a:cubicBezTo>
                  <a:close/>
                </a:path>
              </a:pathLst>
            </a:custGeom>
            <a:solidFill>
              <a:srgbClr val="B1D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" name="Google Shape;300;p44"/>
            <p:cNvSpPr/>
            <p:nvPr/>
          </p:nvSpPr>
          <p:spPr>
            <a:xfrm>
              <a:off x="6634875" y="1519125"/>
              <a:ext cx="6250" cy="6625"/>
            </a:xfrm>
            <a:custGeom>
              <a:avLst/>
              <a:gdLst/>
              <a:ahLst/>
              <a:cxnLst/>
              <a:rect l="l" t="t" r="r" b="b"/>
              <a:pathLst>
                <a:path w="250" h="265" extrusionOk="0">
                  <a:moveTo>
                    <a:pt x="134" y="0"/>
                  </a:moveTo>
                  <a:cubicBezTo>
                    <a:pt x="60" y="0"/>
                    <a:pt x="0" y="60"/>
                    <a:pt x="0" y="130"/>
                  </a:cubicBezTo>
                  <a:cubicBezTo>
                    <a:pt x="0" y="204"/>
                    <a:pt x="60" y="264"/>
                    <a:pt x="134" y="264"/>
                  </a:cubicBezTo>
                  <a:cubicBezTo>
                    <a:pt x="190" y="264"/>
                    <a:pt x="250" y="204"/>
                    <a:pt x="250" y="130"/>
                  </a:cubicBezTo>
                  <a:cubicBezTo>
                    <a:pt x="250" y="60"/>
                    <a:pt x="190" y="0"/>
                    <a:pt x="134" y="0"/>
                  </a:cubicBezTo>
                  <a:close/>
                </a:path>
              </a:pathLst>
            </a:custGeom>
            <a:solidFill>
              <a:srgbClr val="B1D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" name="Google Shape;301;p44"/>
            <p:cNvSpPr/>
            <p:nvPr/>
          </p:nvSpPr>
          <p:spPr>
            <a:xfrm>
              <a:off x="6644350" y="1513225"/>
              <a:ext cx="8825" cy="6625"/>
            </a:xfrm>
            <a:custGeom>
              <a:avLst/>
              <a:gdLst/>
              <a:ahLst/>
              <a:cxnLst/>
              <a:rect l="l" t="t" r="r" b="b"/>
              <a:pathLst>
                <a:path w="353" h="265" extrusionOk="0">
                  <a:moveTo>
                    <a:pt x="177" y="1"/>
                  </a:moveTo>
                  <a:cubicBezTo>
                    <a:pt x="1" y="1"/>
                    <a:pt x="1" y="264"/>
                    <a:pt x="177" y="264"/>
                  </a:cubicBezTo>
                  <a:cubicBezTo>
                    <a:pt x="353" y="264"/>
                    <a:pt x="353" y="1"/>
                    <a:pt x="177" y="1"/>
                  </a:cubicBezTo>
                  <a:close/>
                </a:path>
              </a:pathLst>
            </a:custGeom>
            <a:solidFill>
              <a:srgbClr val="B1D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" name="Google Shape;302;p44"/>
            <p:cNvSpPr/>
            <p:nvPr/>
          </p:nvSpPr>
          <p:spPr>
            <a:xfrm>
              <a:off x="6668975" y="1230775"/>
              <a:ext cx="6975" cy="7225"/>
            </a:xfrm>
            <a:custGeom>
              <a:avLst/>
              <a:gdLst/>
              <a:ahLst/>
              <a:cxnLst/>
              <a:rect l="l" t="t" r="r" b="b"/>
              <a:pathLst>
                <a:path w="279" h="289" extrusionOk="0">
                  <a:moveTo>
                    <a:pt x="131" y="0"/>
                  </a:moveTo>
                  <a:cubicBezTo>
                    <a:pt x="89" y="0"/>
                    <a:pt x="57" y="28"/>
                    <a:pt x="29" y="57"/>
                  </a:cubicBezTo>
                  <a:cubicBezTo>
                    <a:pt x="29" y="74"/>
                    <a:pt x="15" y="102"/>
                    <a:pt x="15" y="116"/>
                  </a:cubicBezTo>
                  <a:cubicBezTo>
                    <a:pt x="15" y="128"/>
                    <a:pt x="15" y="141"/>
                    <a:pt x="6" y="155"/>
                  </a:cubicBezTo>
                  <a:lnTo>
                    <a:pt x="6" y="155"/>
                  </a:lnTo>
                  <a:cubicBezTo>
                    <a:pt x="7" y="149"/>
                    <a:pt x="7" y="145"/>
                    <a:pt x="7" y="145"/>
                  </a:cubicBezTo>
                  <a:lnTo>
                    <a:pt x="7" y="145"/>
                  </a:lnTo>
                  <a:cubicBezTo>
                    <a:pt x="6" y="145"/>
                    <a:pt x="5" y="150"/>
                    <a:pt x="1" y="162"/>
                  </a:cubicBezTo>
                  <a:cubicBezTo>
                    <a:pt x="3" y="160"/>
                    <a:pt x="5" y="157"/>
                    <a:pt x="6" y="155"/>
                  </a:cubicBezTo>
                  <a:lnTo>
                    <a:pt x="6" y="155"/>
                  </a:lnTo>
                  <a:cubicBezTo>
                    <a:pt x="4" y="166"/>
                    <a:pt x="1" y="183"/>
                    <a:pt x="1" y="190"/>
                  </a:cubicBezTo>
                  <a:cubicBezTo>
                    <a:pt x="15" y="218"/>
                    <a:pt x="29" y="264"/>
                    <a:pt x="57" y="278"/>
                  </a:cubicBezTo>
                  <a:cubicBezTo>
                    <a:pt x="73" y="285"/>
                    <a:pt x="91" y="289"/>
                    <a:pt x="112" y="289"/>
                  </a:cubicBezTo>
                  <a:cubicBezTo>
                    <a:pt x="132" y="289"/>
                    <a:pt x="154" y="285"/>
                    <a:pt x="177" y="278"/>
                  </a:cubicBezTo>
                  <a:cubicBezTo>
                    <a:pt x="233" y="232"/>
                    <a:pt x="279" y="130"/>
                    <a:pt x="219" y="57"/>
                  </a:cubicBezTo>
                  <a:cubicBezTo>
                    <a:pt x="205" y="28"/>
                    <a:pt x="177" y="0"/>
                    <a:pt x="131" y="0"/>
                  </a:cubicBezTo>
                  <a:close/>
                </a:path>
              </a:pathLst>
            </a:custGeom>
            <a:solidFill>
              <a:srgbClr val="B1D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" name="Google Shape;303;p44"/>
            <p:cNvSpPr/>
            <p:nvPr/>
          </p:nvSpPr>
          <p:spPr>
            <a:xfrm>
              <a:off x="6667850" y="1242750"/>
              <a:ext cx="8100" cy="8150"/>
            </a:xfrm>
            <a:custGeom>
              <a:avLst/>
              <a:gdLst/>
              <a:ahLst/>
              <a:cxnLst/>
              <a:rect l="l" t="t" r="r" b="b"/>
              <a:pathLst>
                <a:path w="324" h="326" extrusionOk="0">
                  <a:moveTo>
                    <a:pt x="155" y="1"/>
                  </a:moveTo>
                  <a:cubicBezTo>
                    <a:pt x="148" y="1"/>
                    <a:pt x="141" y="1"/>
                    <a:pt x="134" y="3"/>
                  </a:cubicBezTo>
                  <a:cubicBezTo>
                    <a:pt x="74" y="3"/>
                    <a:pt x="28" y="35"/>
                    <a:pt x="14" y="91"/>
                  </a:cubicBezTo>
                  <a:cubicBezTo>
                    <a:pt x="0" y="137"/>
                    <a:pt x="14" y="179"/>
                    <a:pt x="46" y="211"/>
                  </a:cubicBezTo>
                  <a:cubicBezTo>
                    <a:pt x="46" y="239"/>
                    <a:pt x="60" y="267"/>
                    <a:pt x="88" y="281"/>
                  </a:cubicBezTo>
                  <a:cubicBezTo>
                    <a:pt x="111" y="311"/>
                    <a:pt x="144" y="326"/>
                    <a:pt x="177" y="326"/>
                  </a:cubicBezTo>
                  <a:cubicBezTo>
                    <a:pt x="210" y="326"/>
                    <a:pt x="243" y="311"/>
                    <a:pt x="264" y="281"/>
                  </a:cubicBezTo>
                  <a:cubicBezTo>
                    <a:pt x="324" y="225"/>
                    <a:pt x="324" y="151"/>
                    <a:pt x="278" y="91"/>
                  </a:cubicBezTo>
                  <a:cubicBezTo>
                    <a:pt x="266" y="42"/>
                    <a:pt x="207" y="1"/>
                    <a:pt x="155" y="1"/>
                  </a:cubicBezTo>
                  <a:close/>
                </a:path>
              </a:pathLst>
            </a:custGeom>
            <a:solidFill>
              <a:srgbClr val="B1D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" name="Google Shape;304;p44"/>
            <p:cNvSpPr/>
            <p:nvPr/>
          </p:nvSpPr>
          <p:spPr>
            <a:xfrm>
              <a:off x="6672500" y="1257825"/>
              <a:ext cx="8900" cy="6650"/>
            </a:xfrm>
            <a:custGeom>
              <a:avLst/>
              <a:gdLst/>
              <a:ahLst/>
              <a:cxnLst/>
              <a:rect l="l" t="t" r="r" b="b"/>
              <a:pathLst>
                <a:path w="356" h="266" extrusionOk="0">
                  <a:moveTo>
                    <a:pt x="151" y="1"/>
                  </a:moveTo>
                  <a:cubicBezTo>
                    <a:pt x="81" y="1"/>
                    <a:pt x="1" y="92"/>
                    <a:pt x="50" y="163"/>
                  </a:cubicBezTo>
                  <a:cubicBezTo>
                    <a:pt x="78" y="192"/>
                    <a:pt x="92" y="223"/>
                    <a:pt x="124" y="237"/>
                  </a:cubicBezTo>
                  <a:cubicBezTo>
                    <a:pt x="166" y="265"/>
                    <a:pt x="194" y="265"/>
                    <a:pt x="240" y="265"/>
                  </a:cubicBezTo>
                  <a:cubicBezTo>
                    <a:pt x="356" y="237"/>
                    <a:pt x="356" y="61"/>
                    <a:pt x="240" y="47"/>
                  </a:cubicBezTo>
                  <a:lnTo>
                    <a:pt x="226" y="30"/>
                  </a:lnTo>
                  <a:cubicBezTo>
                    <a:pt x="212" y="30"/>
                    <a:pt x="212" y="30"/>
                    <a:pt x="194" y="16"/>
                  </a:cubicBezTo>
                  <a:cubicBezTo>
                    <a:pt x="181" y="5"/>
                    <a:pt x="166" y="1"/>
                    <a:pt x="151" y="1"/>
                  </a:cubicBezTo>
                  <a:close/>
                </a:path>
              </a:pathLst>
            </a:custGeom>
            <a:solidFill>
              <a:srgbClr val="B1D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" name="Google Shape;305;p44"/>
            <p:cNvSpPr/>
            <p:nvPr/>
          </p:nvSpPr>
          <p:spPr>
            <a:xfrm>
              <a:off x="6686575" y="1264225"/>
              <a:ext cx="5825" cy="5475"/>
            </a:xfrm>
            <a:custGeom>
              <a:avLst/>
              <a:gdLst/>
              <a:ahLst/>
              <a:cxnLst/>
              <a:rect l="l" t="t" r="r" b="b"/>
              <a:pathLst>
                <a:path w="233" h="219" extrusionOk="0">
                  <a:moveTo>
                    <a:pt x="140" y="1"/>
                  </a:moveTo>
                  <a:cubicBezTo>
                    <a:pt x="127" y="1"/>
                    <a:pt x="114" y="4"/>
                    <a:pt x="102" y="9"/>
                  </a:cubicBezTo>
                  <a:lnTo>
                    <a:pt x="88" y="9"/>
                  </a:lnTo>
                  <a:cubicBezTo>
                    <a:pt x="57" y="9"/>
                    <a:pt x="14" y="24"/>
                    <a:pt x="14" y="69"/>
                  </a:cubicBezTo>
                  <a:lnTo>
                    <a:pt x="0" y="83"/>
                  </a:lnTo>
                  <a:cubicBezTo>
                    <a:pt x="0" y="111"/>
                    <a:pt x="0" y="143"/>
                    <a:pt x="14" y="157"/>
                  </a:cubicBezTo>
                  <a:cubicBezTo>
                    <a:pt x="26" y="191"/>
                    <a:pt x="55" y="218"/>
                    <a:pt x="91" y="218"/>
                  </a:cubicBezTo>
                  <a:cubicBezTo>
                    <a:pt x="99" y="218"/>
                    <a:pt x="108" y="217"/>
                    <a:pt x="116" y="214"/>
                  </a:cubicBezTo>
                  <a:cubicBezTo>
                    <a:pt x="176" y="214"/>
                    <a:pt x="233" y="171"/>
                    <a:pt x="233" y="97"/>
                  </a:cubicBezTo>
                  <a:cubicBezTo>
                    <a:pt x="233" y="39"/>
                    <a:pt x="187" y="1"/>
                    <a:pt x="140" y="1"/>
                  </a:cubicBezTo>
                  <a:close/>
                </a:path>
              </a:pathLst>
            </a:custGeom>
            <a:solidFill>
              <a:srgbClr val="B1D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" name="Google Shape;306;p44"/>
            <p:cNvSpPr/>
            <p:nvPr/>
          </p:nvSpPr>
          <p:spPr>
            <a:xfrm>
              <a:off x="6683225" y="1248350"/>
              <a:ext cx="5125" cy="5825"/>
            </a:xfrm>
            <a:custGeom>
              <a:avLst/>
              <a:gdLst/>
              <a:ahLst/>
              <a:cxnLst/>
              <a:rect l="l" t="t" r="r" b="b"/>
              <a:pathLst>
                <a:path w="205" h="233" extrusionOk="0">
                  <a:moveTo>
                    <a:pt x="103" y="1"/>
                  </a:moveTo>
                  <a:cubicBezTo>
                    <a:pt x="46" y="1"/>
                    <a:pt x="15" y="43"/>
                    <a:pt x="15" y="103"/>
                  </a:cubicBezTo>
                  <a:lnTo>
                    <a:pt x="1" y="131"/>
                  </a:lnTo>
                  <a:cubicBezTo>
                    <a:pt x="1" y="191"/>
                    <a:pt x="61" y="233"/>
                    <a:pt x="103" y="233"/>
                  </a:cubicBezTo>
                  <a:cubicBezTo>
                    <a:pt x="163" y="233"/>
                    <a:pt x="205" y="191"/>
                    <a:pt x="205" y="131"/>
                  </a:cubicBezTo>
                  <a:lnTo>
                    <a:pt x="205" y="103"/>
                  </a:lnTo>
                  <a:cubicBezTo>
                    <a:pt x="205" y="43"/>
                    <a:pt x="163" y="1"/>
                    <a:pt x="103" y="1"/>
                  </a:cubicBezTo>
                  <a:close/>
                </a:path>
              </a:pathLst>
            </a:custGeom>
            <a:solidFill>
              <a:srgbClr val="B1D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" name="Google Shape;307;p44"/>
            <p:cNvSpPr/>
            <p:nvPr/>
          </p:nvSpPr>
          <p:spPr>
            <a:xfrm>
              <a:off x="6926550" y="1359675"/>
              <a:ext cx="7325" cy="8050"/>
            </a:xfrm>
            <a:custGeom>
              <a:avLst/>
              <a:gdLst/>
              <a:ahLst/>
              <a:cxnLst/>
              <a:rect l="l" t="t" r="r" b="b"/>
              <a:pathLst>
                <a:path w="293" h="322" extrusionOk="0">
                  <a:moveTo>
                    <a:pt x="145" y="1"/>
                  </a:moveTo>
                  <a:cubicBezTo>
                    <a:pt x="57" y="1"/>
                    <a:pt x="15" y="61"/>
                    <a:pt x="1" y="135"/>
                  </a:cubicBezTo>
                  <a:cubicBezTo>
                    <a:pt x="1" y="209"/>
                    <a:pt x="29" y="265"/>
                    <a:pt x="89" y="311"/>
                  </a:cubicBezTo>
                  <a:cubicBezTo>
                    <a:pt x="103" y="318"/>
                    <a:pt x="121" y="321"/>
                    <a:pt x="140" y="321"/>
                  </a:cubicBezTo>
                  <a:cubicBezTo>
                    <a:pt x="158" y="321"/>
                    <a:pt x="177" y="318"/>
                    <a:pt x="191" y="311"/>
                  </a:cubicBezTo>
                  <a:cubicBezTo>
                    <a:pt x="250" y="265"/>
                    <a:pt x="293" y="209"/>
                    <a:pt x="279" y="135"/>
                  </a:cubicBezTo>
                  <a:cubicBezTo>
                    <a:pt x="279" y="61"/>
                    <a:pt x="219" y="1"/>
                    <a:pt x="145" y="1"/>
                  </a:cubicBezTo>
                  <a:close/>
                </a:path>
              </a:pathLst>
            </a:custGeom>
            <a:solidFill>
              <a:srgbClr val="B1D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" name="Google Shape;308;p44"/>
            <p:cNvSpPr/>
            <p:nvPr/>
          </p:nvSpPr>
          <p:spPr>
            <a:xfrm>
              <a:off x="6935700" y="1374575"/>
              <a:ext cx="6625" cy="5500"/>
            </a:xfrm>
            <a:custGeom>
              <a:avLst/>
              <a:gdLst/>
              <a:ahLst/>
              <a:cxnLst/>
              <a:rect l="l" t="t" r="r" b="b"/>
              <a:pathLst>
                <a:path w="265" h="220" extrusionOk="0">
                  <a:moveTo>
                    <a:pt x="126" y="1"/>
                  </a:moveTo>
                  <a:cubicBezTo>
                    <a:pt x="113" y="1"/>
                    <a:pt x="101" y="2"/>
                    <a:pt x="88" y="6"/>
                  </a:cubicBezTo>
                  <a:cubicBezTo>
                    <a:pt x="29" y="21"/>
                    <a:pt x="1" y="80"/>
                    <a:pt x="1" y="126"/>
                  </a:cubicBezTo>
                  <a:cubicBezTo>
                    <a:pt x="1" y="168"/>
                    <a:pt x="29" y="196"/>
                    <a:pt x="74" y="214"/>
                  </a:cubicBezTo>
                  <a:cubicBezTo>
                    <a:pt x="82" y="218"/>
                    <a:pt x="90" y="219"/>
                    <a:pt x="99" y="219"/>
                  </a:cubicBezTo>
                  <a:cubicBezTo>
                    <a:pt x="124" y="219"/>
                    <a:pt x="152" y="206"/>
                    <a:pt x="162" y="182"/>
                  </a:cubicBezTo>
                  <a:cubicBezTo>
                    <a:pt x="176" y="168"/>
                    <a:pt x="190" y="168"/>
                    <a:pt x="205" y="168"/>
                  </a:cubicBezTo>
                  <a:cubicBezTo>
                    <a:pt x="264" y="140"/>
                    <a:pt x="264" y="52"/>
                    <a:pt x="205" y="21"/>
                  </a:cubicBezTo>
                  <a:cubicBezTo>
                    <a:pt x="185" y="11"/>
                    <a:pt x="156" y="1"/>
                    <a:pt x="126" y="1"/>
                  </a:cubicBezTo>
                  <a:close/>
                </a:path>
              </a:pathLst>
            </a:custGeom>
            <a:solidFill>
              <a:srgbClr val="B1D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" name="Google Shape;309;p44"/>
            <p:cNvSpPr/>
            <p:nvPr/>
          </p:nvSpPr>
          <p:spPr>
            <a:xfrm>
              <a:off x="6946700" y="1379350"/>
              <a:ext cx="6625" cy="5250"/>
            </a:xfrm>
            <a:custGeom>
              <a:avLst/>
              <a:gdLst/>
              <a:ahLst/>
              <a:cxnLst/>
              <a:rect l="l" t="t" r="r" b="b"/>
              <a:pathLst>
                <a:path w="265" h="210" extrusionOk="0">
                  <a:moveTo>
                    <a:pt x="157" y="0"/>
                  </a:moveTo>
                  <a:cubicBezTo>
                    <a:pt x="88" y="0"/>
                    <a:pt x="45" y="73"/>
                    <a:pt x="60" y="125"/>
                  </a:cubicBezTo>
                  <a:lnTo>
                    <a:pt x="60" y="139"/>
                  </a:lnTo>
                  <a:lnTo>
                    <a:pt x="42" y="139"/>
                  </a:lnTo>
                  <a:cubicBezTo>
                    <a:pt x="0" y="153"/>
                    <a:pt x="0" y="199"/>
                    <a:pt x="42" y="199"/>
                  </a:cubicBezTo>
                  <a:lnTo>
                    <a:pt x="102" y="199"/>
                  </a:lnTo>
                  <a:cubicBezTo>
                    <a:pt x="109" y="206"/>
                    <a:pt x="124" y="209"/>
                    <a:pt x="139" y="209"/>
                  </a:cubicBezTo>
                  <a:cubicBezTo>
                    <a:pt x="154" y="209"/>
                    <a:pt x="169" y="206"/>
                    <a:pt x="176" y="199"/>
                  </a:cubicBezTo>
                  <a:cubicBezTo>
                    <a:pt x="218" y="181"/>
                    <a:pt x="250" y="167"/>
                    <a:pt x="250" y="125"/>
                  </a:cubicBezTo>
                  <a:cubicBezTo>
                    <a:pt x="264" y="79"/>
                    <a:pt x="236" y="23"/>
                    <a:pt x="190" y="5"/>
                  </a:cubicBezTo>
                  <a:cubicBezTo>
                    <a:pt x="179" y="2"/>
                    <a:pt x="167" y="0"/>
                    <a:pt x="157" y="0"/>
                  </a:cubicBezTo>
                  <a:close/>
                </a:path>
              </a:pathLst>
            </a:custGeom>
            <a:solidFill>
              <a:srgbClr val="B1D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" name="Google Shape;310;p44"/>
            <p:cNvSpPr/>
            <p:nvPr/>
          </p:nvSpPr>
          <p:spPr>
            <a:xfrm>
              <a:off x="6942300" y="1366725"/>
              <a:ext cx="8825" cy="6625"/>
            </a:xfrm>
            <a:custGeom>
              <a:avLst/>
              <a:gdLst/>
              <a:ahLst/>
              <a:cxnLst/>
              <a:rect l="l" t="t" r="r" b="b"/>
              <a:pathLst>
                <a:path w="353" h="265" extrusionOk="0">
                  <a:moveTo>
                    <a:pt x="176" y="0"/>
                  </a:moveTo>
                  <a:cubicBezTo>
                    <a:pt x="0" y="0"/>
                    <a:pt x="0" y="264"/>
                    <a:pt x="176" y="264"/>
                  </a:cubicBezTo>
                  <a:cubicBezTo>
                    <a:pt x="352" y="264"/>
                    <a:pt x="352" y="0"/>
                    <a:pt x="176" y="0"/>
                  </a:cubicBezTo>
                  <a:close/>
                </a:path>
              </a:pathLst>
            </a:custGeom>
            <a:solidFill>
              <a:srgbClr val="B1D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" name="Google Shape;311;p44"/>
            <p:cNvSpPr/>
            <p:nvPr/>
          </p:nvSpPr>
          <p:spPr>
            <a:xfrm>
              <a:off x="6958025" y="1364525"/>
              <a:ext cx="6975" cy="5475"/>
            </a:xfrm>
            <a:custGeom>
              <a:avLst/>
              <a:gdLst/>
              <a:ahLst/>
              <a:cxnLst/>
              <a:rect l="l" t="t" r="r" b="b"/>
              <a:pathLst>
                <a:path w="279" h="219" extrusionOk="0">
                  <a:moveTo>
                    <a:pt x="135" y="0"/>
                  </a:moveTo>
                  <a:cubicBezTo>
                    <a:pt x="1" y="0"/>
                    <a:pt x="1" y="219"/>
                    <a:pt x="135" y="219"/>
                  </a:cubicBezTo>
                  <a:cubicBezTo>
                    <a:pt x="279" y="219"/>
                    <a:pt x="279" y="0"/>
                    <a:pt x="135" y="0"/>
                  </a:cubicBezTo>
                  <a:close/>
                </a:path>
              </a:pathLst>
            </a:custGeom>
            <a:solidFill>
              <a:srgbClr val="B1D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" name="Google Shape;312;p44"/>
            <p:cNvSpPr/>
            <p:nvPr/>
          </p:nvSpPr>
          <p:spPr>
            <a:xfrm>
              <a:off x="6967175" y="1361175"/>
              <a:ext cx="9975" cy="9525"/>
            </a:xfrm>
            <a:custGeom>
              <a:avLst/>
              <a:gdLst/>
              <a:ahLst/>
              <a:cxnLst/>
              <a:rect l="l" t="t" r="r" b="b"/>
              <a:pathLst>
                <a:path w="399" h="381" extrusionOk="0">
                  <a:moveTo>
                    <a:pt x="208" y="1"/>
                  </a:moveTo>
                  <a:cubicBezTo>
                    <a:pt x="89" y="1"/>
                    <a:pt x="1" y="89"/>
                    <a:pt x="1" y="191"/>
                  </a:cubicBezTo>
                  <a:cubicBezTo>
                    <a:pt x="1" y="310"/>
                    <a:pt x="89" y="381"/>
                    <a:pt x="208" y="381"/>
                  </a:cubicBezTo>
                  <a:cubicBezTo>
                    <a:pt x="310" y="381"/>
                    <a:pt x="398" y="310"/>
                    <a:pt x="398" y="191"/>
                  </a:cubicBezTo>
                  <a:cubicBezTo>
                    <a:pt x="398" y="89"/>
                    <a:pt x="310" y="1"/>
                    <a:pt x="208" y="1"/>
                  </a:cubicBezTo>
                  <a:close/>
                </a:path>
              </a:pathLst>
            </a:custGeom>
            <a:solidFill>
              <a:srgbClr val="B1D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" name="Google Shape;313;p44"/>
            <p:cNvSpPr/>
            <p:nvPr/>
          </p:nvSpPr>
          <p:spPr>
            <a:xfrm>
              <a:off x="6981525" y="1364875"/>
              <a:ext cx="8450" cy="6625"/>
            </a:xfrm>
            <a:custGeom>
              <a:avLst/>
              <a:gdLst/>
              <a:ahLst/>
              <a:cxnLst/>
              <a:rect l="l" t="t" r="r" b="b"/>
              <a:pathLst>
                <a:path w="338" h="265" extrusionOk="0">
                  <a:moveTo>
                    <a:pt x="176" y="1"/>
                  </a:moveTo>
                  <a:cubicBezTo>
                    <a:pt x="0" y="1"/>
                    <a:pt x="0" y="264"/>
                    <a:pt x="176" y="264"/>
                  </a:cubicBezTo>
                  <a:cubicBezTo>
                    <a:pt x="338" y="264"/>
                    <a:pt x="338" y="1"/>
                    <a:pt x="176" y="1"/>
                  </a:cubicBezTo>
                  <a:close/>
                </a:path>
              </a:pathLst>
            </a:custGeom>
            <a:solidFill>
              <a:srgbClr val="B1D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" name="Google Shape;314;p44"/>
            <p:cNvSpPr/>
            <p:nvPr/>
          </p:nvSpPr>
          <p:spPr>
            <a:xfrm>
              <a:off x="6980025" y="1363725"/>
              <a:ext cx="11375" cy="8825"/>
            </a:xfrm>
            <a:custGeom>
              <a:avLst/>
              <a:gdLst/>
              <a:ahLst/>
              <a:cxnLst/>
              <a:rect l="l" t="t" r="r" b="b"/>
              <a:pathLst>
                <a:path w="455" h="353" extrusionOk="0">
                  <a:moveTo>
                    <a:pt x="236" y="1"/>
                  </a:moveTo>
                  <a:cubicBezTo>
                    <a:pt x="0" y="1"/>
                    <a:pt x="0" y="353"/>
                    <a:pt x="236" y="353"/>
                  </a:cubicBezTo>
                  <a:cubicBezTo>
                    <a:pt x="454" y="353"/>
                    <a:pt x="454" y="1"/>
                    <a:pt x="236" y="1"/>
                  </a:cubicBezTo>
                  <a:close/>
                </a:path>
              </a:pathLst>
            </a:custGeom>
            <a:solidFill>
              <a:srgbClr val="B1D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" name="Google Shape;315;p44"/>
            <p:cNvSpPr/>
            <p:nvPr/>
          </p:nvSpPr>
          <p:spPr>
            <a:xfrm>
              <a:off x="6912575" y="1496000"/>
              <a:ext cx="9600" cy="9950"/>
            </a:xfrm>
            <a:custGeom>
              <a:avLst/>
              <a:gdLst/>
              <a:ahLst/>
              <a:cxnLst/>
              <a:rect l="l" t="t" r="r" b="b"/>
              <a:pathLst>
                <a:path w="384" h="398" extrusionOk="0">
                  <a:moveTo>
                    <a:pt x="194" y="0"/>
                  </a:moveTo>
                  <a:cubicBezTo>
                    <a:pt x="88" y="0"/>
                    <a:pt x="0" y="88"/>
                    <a:pt x="0" y="194"/>
                  </a:cubicBezTo>
                  <a:cubicBezTo>
                    <a:pt x="0" y="310"/>
                    <a:pt x="88" y="398"/>
                    <a:pt x="194" y="398"/>
                  </a:cubicBezTo>
                  <a:cubicBezTo>
                    <a:pt x="296" y="398"/>
                    <a:pt x="384" y="310"/>
                    <a:pt x="384" y="194"/>
                  </a:cubicBezTo>
                  <a:cubicBezTo>
                    <a:pt x="384" y="88"/>
                    <a:pt x="296" y="0"/>
                    <a:pt x="194" y="0"/>
                  </a:cubicBezTo>
                  <a:close/>
                </a:path>
              </a:pathLst>
            </a:custGeom>
            <a:solidFill>
              <a:srgbClr val="B1D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" name="Google Shape;316;p44"/>
            <p:cNvSpPr/>
            <p:nvPr/>
          </p:nvSpPr>
          <p:spPr>
            <a:xfrm>
              <a:off x="6927600" y="1499550"/>
              <a:ext cx="9625" cy="8725"/>
            </a:xfrm>
            <a:custGeom>
              <a:avLst/>
              <a:gdLst/>
              <a:ahLst/>
              <a:cxnLst/>
              <a:rect l="l" t="t" r="r" b="b"/>
              <a:pathLst>
                <a:path w="385" h="349" extrusionOk="0">
                  <a:moveTo>
                    <a:pt x="183" y="1"/>
                  </a:moveTo>
                  <a:cubicBezTo>
                    <a:pt x="92" y="1"/>
                    <a:pt x="1" y="79"/>
                    <a:pt x="1" y="168"/>
                  </a:cubicBezTo>
                  <a:cubicBezTo>
                    <a:pt x="1" y="269"/>
                    <a:pt x="92" y="349"/>
                    <a:pt x="183" y="349"/>
                  </a:cubicBezTo>
                  <a:cubicBezTo>
                    <a:pt x="196" y="349"/>
                    <a:pt x="210" y="347"/>
                    <a:pt x="223" y="344"/>
                  </a:cubicBezTo>
                  <a:cubicBezTo>
                    <a:pt x="265" y="329"/>
                    <a:pt x="296" y="315"/>
                    <a:pt x="325" y="298"/>
                  </a:cubicBezTo>
                  <a:cubicBezTo>
                    <a:pt x="384" y="242"/>
                    <a:pt x="384" y="108"/>
                    <a:pt x="325" y="52"/>
                  </a:cubicBezTo>
                  <a:cubicBezTo>
                    <a:pt x="296" y="34"/>
                    <a:pt x="265" y="20"/>
                    <a:pt x="223" y="6"/>
                  </a:cubicBezTo>
                  <a:cubicBezTo>
                    <a:pt x="209" y="2"/>
                    <a:pt x="196" y="1"/>
                    <a:pt x="183" y="1"/>
                  </a:cubicBezTo>
                  <a:close/>
                </a:path>
              </a:pathLst>
            </a:custGeom>
            <a:solidFill>
              <a:srgbClr val="B1D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" name="Google Shape;317;p44"/>
            <p:cNvSpPr/>
            <p:nvPr/>
          </p:nvSpPr>
          <p:spPr>
            <a:xfrm>
              <a:off x="6941600" y="1512175"/>
              <a:ext cx="6600" cy="6625"/>
            </a:xfrm>
            <a:custGeom>
              <a:avLst/>
              <a:gdLst/>
              <a:ahLst/>
              <a:cxnLst/>
              <a:rect l="l" t="t" r="r" b="b"/>
              <a:pathLst>
                <a:path w="264" h="265" extrusionOk="0">
                  <a:moveTo>
                    <a:pt x="130" y="0"/>
                  </a:moveTo>
                  <a:cubicBezTo>
                    <a:pt x="56" y="0"/>
                    <a:pt x="0" y="74"/>
                    <a:pt x="0" y="131"/>
                  </a:cubicBezTo>
                  <a:cubicBezTo>
                    <a:pt x="0" y="204"/>
                    <a:pt x="56" y="264"/>
                    <a:pt x="130" y="264"/>
                  </a:cubicBezTo>
                  <a:cubicBezTo>
                    <a:pt x="204" y="264"/>
                    <a:pt x="264" y="204"/>
                    <a:pt x="264" y="131"/>
                  </a:cubicBezTo>
                  <a:cubicBezTo>
                    <a:pt x="264" y="74"/>
                    <a:pt x="204" y="0"/>
                    <a:pt x="130" y="0"/>
                  </a:cubicBezTo>
                  <a:close/>
                </a:path>
              </a:pathLst>
            </a:custGeom>
            <a:solidFill>
              <a:srgbClr val="B1D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" name="Google Shape;318;p44"/>
            <p:cNvSpPr/>
            <p:nvPr/>
          </p:nvSpPr>
          <p:spPr>
            <a:xfrm>
              <a:off x="6925775" y="1512175"/>
              <a:ext cx="6600" cy="5125"/>
            </a:xfrm>
            <a:custGeom>
              <a:avLst/>
              <a:gdLst/>
              <a:ahLst/>
              <a:cxnLst/>
              <a:rect l="l" t="t" r="r" b="b"/>
              <a:pathLst>
                <a:path w="264" h="205" extrusionOk="0">
                  <a:moveTo>
                    <a:pt x="134" y="0"/>
                  </a:moveTo>
                  <a:cubicBezTo>
                    <a:pt x="0" y="0"/>
                    <a:pt x="0" y="204"/>
                    <a:pt x="134" y="204"/>
                  </a:cubicBezTo>
                  <a:cubicBezTo>
                    <a:pt x="264" y="204"/>
                    <a:pt x="264" y="0"/>
                    <a:pt x="134" y="0"/>
                  </a:cubicBezTo>
                  <a:close/>
                </a:path>
              </a:pathLst>
            </a:custGeom>
            <a:solidFill>
              <a:srgbClr val="B1D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" name="Google Shape;319;p44"/>
            <p:cNvSpPr/>
            <p:nvPr/>
          </p:nvSpPr>
          <p:spPr>
            <a:xfrm>
              <a:off x="6937900" y="1529400"/>
              <a:ext cx="9875" cy="7675"/>
            </a:xfrm>
            <a:custGeom>
              <a:avLst/>
              <a:gdLst/>
              <a:ahLst/>
              <a:cxnLst/>
              <a:rect l="l" t="t" r="r" b="b"/>
              <a:pathLst>
                <a:path w="395" h="307" extrusionOk="0">
                  <a:moveTo>
                    <a:pt x="204" y="1"/>
                  </a:moveTo>
                  <a:cubicBezTo>
                    <a:pt x="0" y="1"/>
                    <a:pt x="0" y="307"/>
                    <a:pt x="204" y="307"/>
                  </a:cubicBezTo>
                  <a:cubicBezTo>
                    <a:pt x="394" y="307"/>
                    <a:pt x="394" y="1"/>
                    <a:pt x="204" y="1"/>
                  </a:cubicBezTo>
                  <a:close/>
                </a:path>
              </a:pathLst>
            </a:custGeom>
            <a:solidFill>
              <a:srgbClr val="B1D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" name="Google Shape;320;p44"/>
            <p:cNvSpPr/>
            <p:nvPr/>
          </p:nvSpPr>
          <p:spPr>
            <a:xfrm>
              <a:off x="6930950" y="1520975"/>
              <a:ext cx="6275" cy="4775"/>
            </a:xfrm>
            <a:custGeom>
              <a:avLst/>
              <a:gdLst/>
              <a:ahLst/>
              <a:cxnLst/>
              <a:rect l="l" t="t" r="r" b="b"/>
              <a:pathLst>
                <a:path w="251" h="191" extrusionOk="0">
                  <a:moveTo>
                    <a:pt x="131" y="0"/>
                  </a:moveTo>
                  <a:cubicBezTo>
                    <a:pt x="1" y="0"/>
                    <a:pt x="1" y="190"/>
                    <a:pt x="131" y="190"/>
                  </a:cubicBezTo>
                  <a:cubicBezTo>
                    <a:pt x="250" y="190"/>
                    <a:pt x="250" y="0"/>
                    <a:pt x="131" y="0"/>
                  </a:cubicBezTo>
                  <a:close/>
                </a:path>
              </a:pathLst>
            </a:custGeom>
            <a:solidFill>
              <a:srgbClr val="B1D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" name="Google Shape;321;p44"/>
            <p:cNvSpPr/>
            <p:nvPr/>
          </p:nvSpPr>
          <p:spPr>
            <a:xfrm>
              <a:off x="6925050" y="1538900"/>
              <a:ext cx="10325" cy="8125"/>
            </a:xfrm>
            <a:custGeom>
              <a:avLst/>
              <a:gdLst/>
              <a:ahLst/>
              <a:cxnLst/>
              <a:rect l="l" t="t" r="r" b="b"/>
              <a:pathLst>
                <a:path w="413" h="325" extrusionOk="0">
                  <a:moveTo>
                    <a:pt x="205" y="1"/>
                  </a:moveTo>
                  <a:cubicBezTo>
                    <a:pt x="1" y="1"/>
                    <a:pt x="1" y="324"/>
                    <a:pt x="205" y="324"/>
                  </a:cubicBezTo>
                  <a:cubicBezTo>
                    <a:pt x="412" y="324"/>
                    <a:pt x="412" y="1"/>
                    <a:pt x="205" y="1"/>
                  </a:cubicBezTo>
                  <a:close/>
                </a:path>
              </a:pathLst>
            </a:custGeom>
            <a:solidFill>
              <a:srgbClr val="B1D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" name="Google Shape;322;p44"/>
            <p:cNvSpPr/>
            <p:nvPr/>
          </p:nvSpPr>
          <p:spPr>
            <a:xfrm>
              <a:off x="6938600" y="1545500"/>
              <a:ext cx="6625" cy="4775"/>
            </a:xfrm>
            <a:custGeom>
              <a:avLst/>
              <a:gdLst/>
              <a:ahLst/>
              <a:cxnLst/>
              <a:rect l="l" t="t" r="r" b="b"/>
              <a:pathLst>
                <a:path w="265" h="191" extrusionOk="0">
                  <a:moveTo>
                    <a:pt x="134" y="1"/>
                  </a:moveTo>
                  <a:cubicBezTo>
                    <a:pt x="1" y="1"/>
                    <a:pt x="1" y="190"/>
                    <a:pt x="134" y="190"/>
                  </a:cubicBezTo>
                  <a:cubicBezTo>
                    <a:pt x="264" y="190"/>
                    <a:pt x="264" y="1"/>
                    <a:pt x="134" y="1"/>
                  </a:cubicBezTo>
                  <a:close/>
                </a:path>
              </a:pathLst>
            </a:custGeom>
            <a:solidFill>
              <a:srgbClr val="B1D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" name="Google Shape;323;p44"/>
            <p:cNvSpPr/>
            <p:nvPr/>
          </p:nvSpPr>
          <p:spPr>
            <a:xfrm>
              <a:off x="6678825" y="1343975"/>
              <a:ext cx="10325" cy="10625"/>
            </a:xfrm>
            <a:custGeom>
              <a:avLst/>
              <a:gdLst/>
              <a:ahLst/>
              <a:cxnLst/>
              <a:rect l="l" t="t" r="r" b="b"/>
              <a:pathLst>
                <a:path w="413" h="425" extrusionOk="0">
                  <a:moveTo>
                    <a:pt x="207" y="0"/>
                  </a:moveTo>
                  <a:cubicBezTo>
                    <a:pt x="170" y="0"/>
                    <a:pt x="133" y="15"/>
                    <a:pt x="103" y="45"/>
                  </a:cubicBezTo>
                  <a:cubicBezTo>
                    <a:pt x="103" y="45"/>
                    <a:pt x="89" y="45"/>
                    <a:pt x="89" y="59"/>
                  </a:cubicBezTo>
                  <a:lnTo>
                    <a:pt x="75" y="59"/>
                  </a:lnTo>
                  <a:cubicBezTo>
                    <a:pt x="29" y="101"/>
                    <a:pt x="1" y="161"/>
                    <a:pt x="1" y="221"/>
                  </a:cubicBezTo>
                  <a:cubicBezTo>
                    <a:pt x="1" y="337"/>
                    <a:pt x="89" y="425"/>
                    <a:pt x="205" y="425"/>
                  </a:cubicBezTo>
                  <a:cubicBezTo>
                    <a:pt x="310" y="425"/>
                    <a:pt x="412" y="337"/>
                    <a:pt x="412" y="221"/>
                  </a:cubicBezTo>
                  <a:cubicBezTo>
                    <a:pt x="412" y="161"/>
                    <a:pt x="381" y="101"/>
                    <a:pt x="324" y="59"/>
                  </a:cubicBezTo>
                  <a:lnTo>
                    <a:pt x="310" y="45"/>
                  </a:lnTo>
                  <a:cubicBezTo>
                    <a:pt x="280" y="15"/>
                    <a:pt x="244" y="0"/>
                    <a:pt x="207" y="0"/>
                  </a:cubicBezTo>
                  <a:close/>
                </a:path>
              </a:pathLst>
            </a:custGeom>
            <a:solidFill>
              <a:srgbClr val="B1D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" name="Google Shape;324;p44"/>
            <p:cNvSpPr/>
            <p:nvPr/>
          </p:nvSpPr>
          <p:spPr>
            <a:xfrm>
              <a:off x="6691325" y="1340350"/>
              <a:ext cx="8475" cy="6600"/>
            </a:xfrm>
            <a:custGeom>
              <a:avLst/>
              <a:gdLst/>
              <a:ahLst/>
              <a:cxnLst/>
              <a:rect l="l" t="t" r="r" b="b"/>
              <a:pathLst>
                <a:path w="339" h="264" extrusionOk="0">
                  <a:moveTo>
                    <a:pt x="176" y="0"/>
                  </a:moveTo>
                  <a:cubicBezTo>
                    <a:pt x="0" y="0"/>
                    <a:pt x="0" y="264"/>
                    <a:pt x="176" y="264"/>
                  </a:cubicBezTo>
                  <a:cubicBezTo>
                    <a:pt x="338" y="264"/>
                    <a:pt x="338" y="0"/>
                    <a:pt x="176" y="0"/>
                  </a:cubicBezTo>
                  <a:close/>
                </a:path>
              </a:pathLst>
            </a:custGeom>
            <a:solidFill>
              <a:srgbClr val="B1D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" name="Google Shape;325;p44"/>
            <p:cNvSpPr/>
            <p:nvPr/>
          </p:nvSpPr>
          <p:spPr>
            <a:xfrm>
              <a:off x="6702875" y="1335000"/>
              <a:ext cx="5900" cy="4900"/>
            </a:xfrm>
            <a:custGeom>
              <a:avLst/>
              <a:gdLst/>
              <a:ahLst/>
              <a:cxnLst/>
              <a:rect l="l" t="t" r="r" b="b"/>
              <a:pathLst>
                <a:path w="236" h="196" extrusionOk="0">
                  <a:moveTo>
                    <a:pt x="122" y="0"/>
                  </a:moveTo>
                  <a:cubicBezTo>
                    <a:pt x="113" y="0"/>
                    <a:pt x="103" y="2"/>
                    <a:pt x="94" y="7"/>
                  </a:cubicBezTo>
                  <a:cubicBezTo>
                    <a:pt x="66" y="38"/>
                    <a:pt x="52" y="52"/>
                    <a:pt x="34" y="80"/>
                  </a:cubicBezTo>
                  <a:cubicBezTo>
                    <a:pt x="0" y="129"/>
                    <a:pt x="51" y="195"/>
                    <a:pt x="103" y="195"/>
                  </a:cubicBezTo>
                  <a:cubicBezTo>
                    <a:pt x="116" y="195"/>
                    <a:pt x="128" y="191"/>
                    <a:pt x="140" y="182"/>
                  </a:cubicBezTo>
                  <a:lnTo>
                    <a:pt x="196" y="126"/>
                  </a:lnTo>
                  <a:cubicBezTo>
                    <a:pt x="235" y="63"/>
                    <a:pt x="177" y="0"/>
                    <a:pt x="122" y="0"/>
                  </a:cubicBezTo>
                  <a:close/>
                </a:path>
              </a:pathLst>
            </a:custGeom>
            <a:solidFill>
              <a:srgbClr val="B1D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" name="Google Shape;326;p44"/>
            <p:cNvSpPr/>
            <p:nvPr/>
          </p:nvSpPr>
          <p:spPr>
            <a:xfrm>
              <a:off x="6692025" y="1351775"/>
              <a:ext cx="7775" cy="7925"/>
            </a:xfrm>
            <a:custGeom>
              <a:avLst/>
              <a:gdLst/>
              <a:ahLst/>
              <a:cxnLst/>
              <a:rect l="l" t="t" r="r" b="b"/>
              <a:pathLst>
                <a:path w="311" h="317" extrusionOk="0">
                  <a:moveTo>
                    <a:pt x="149" y="0"/>
                  </a:moveTo>
                  <a:cubicBezTo>
                    <a:pt x="121" y="0"/>
                    <a:pt x="95" y="4"/>
                    <a:pt x="74" y="11"/>
                  </a:cubicBezTo>
                  <a:cubicBezTo>
                    <a:pt x="29" y="39"/>
                    <a:pt x="0" y="99"/>
                    <a:pt x="0" y="159"/>
                  </a:cubicBezTo>
                  <a:cubicBezTo>
                    <a:pt x="0" y="215"/>
                    <a:pt x="29" y="247"/>
                    <a:pt x="74" y="289"/>
                  </a:cubicBezTo>
                  <a:cubicBezTo>
                    <a:pt x="102" y="303"/>
                    <a:pt x="134" y="317"/>
                    <a:pt x="176" y="317"/>
                  </a:cubicBezTo>
                  <a:cubicBezTo>
                    <a:pt x="250" y="303"/>
                    <a:pt x="310" y="247"/>
                    <a:pt x="310" y="173"/>
                  </a:cubicBezTo>
                  <a:lnTo>
                    <a:pt x="310" y="127"/>
                  </a:lnTo>
                  <a:cubicBezTo>
                    <a:pt x="310" y="113"/>
                    <a:pt x="292" y="99"/>
                    <a:pt x="292" y="85"/>
                  </a:cubicBezTo>
                  <a:cubicBezTo>
                    <a:pt x="278" y="53"/>
                    <a:pt x="264" y="39"/>
                    <a:pt x="236" y="11"/>
                  </a:cubicBezTo>
                  <a:cubicBezTo>
                    <a:pt x="206" y="4"/>
                    <a:pt x="176" y="0"/>
                    <a:pt x="149" y="0"/>
                  </a:cubicBezTo>
                  <a:close/>
                </a:path>
              </a:pathLst>
            </a:custGeom>
            <a:solidFill>
              <a:srgbClr val="B1D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27" name="Google Shape;327;p44"/>
          <p:cNvGrpSpPr/>
          <p:nvPr/>
        </p:nvGrpSpPr>
        <p:grpSpPr>
          <a:xfrm>
            <a:off x="117483" y="2700186"/>
            <a:ext cx="1541811" cy="2296830"/>
            <a:chOff x="487575" y="4251100"/>
            <a:chExt cx="393550" cy="586300"/>
          </a:xfrm>
        </p:grpSpPr>
        <p:sp>
          <p:nvSpPr>
            <p:cNvPr id="328" name="Google Shape;328;p44"/>
            <p:cNvSpPr/>
            <p:nvPr/>
          </p:nvSpPr>
          <p:spPr>
            <a:xfrm>
              <a:off x="598650" y="4253450"/>
              <a:ext cx="274125" cy="291450"/>
            </a:xfrm>
            <a:custGeom>
              <a:avLst/>
              <a:gdLst/>
              <a:ahLst/>
              <a:cxnLst/>
              <a:rect l="l" t="t" r="r" b="b"/>
              <a:pathLst>
                <a:path w="10965" h="11658" extrusionOk="0">
                  <a:moveTo>
                    <a:pt x="6460" y="0"/>
                  </a:moveTo>
                  <a:cubicBezTo>
                    <a:pt x="5511" y="0"/>
                    <a:pt x="4650" y="235"/>
                    <a:pt x="4176" y="637"/>
                  </a:cubicBezTo>
                  <a:cubicBezTo>
                    <a:pt x="3578" y="725"/>
                    <a:pt x="1523" y="1165"/>
                    <a:pt x="1143" y="2572"/>
                  </a:cubicBezTo>
                  <a:cubicBezTo>
                    <a:pt x="939" y="3377"/>
                    <a:pt x="1217" y="3891"/>
                    <a:pt x="1070" y="4946"/>
                  </a:cubicBezTo>
                  <a:cubicBezTo>
                    <a:pt x="1010" y="5340"/>
                    <a:pt x="482" y="5766"/>
                    <a:pt x="426" y="6191"/>
                  </a:cubicBezTo>
                  <a:cubicBezTo>
                    <a:pt x="352" y="6719"/>
                    <a:pt x="732" y="7246"/>
                    <a:pt x="658" y="7760"/>
                  </a:cubicBezTo>
                  <a:cubicBezTo>
                    <a:pt x="616" y="8154"/>
                    <a:pt x="148" y="8889"/>
                    <a:pt x="102" y="9241"/>
                  </a:cubicBezTo>
                  <a:cubicBezTo>
                    <a:pt x="0" y="10046"/>
                    <a:pt x="278" y="10384"/>
                    <a:pt x="412" y="10634"/>
                  </a:cubicBezTo>
                  <a:cubicBezTo>
                    <a:pt x="412" y="10634"/>
                    <a:pt x="602" y="10662"/>
                    <a:pt x="922" y="10722"/>
                  </a:cubicBezTo>
                  <a:cubicBezTo>
                    <a:pt x="924" y="10722"/>
                    <a:pt x="926" y="10723"/>
                    <a:pt x="928" y="10723"/>
                  </a:cubicBezTo>
                  <a:cubicBezTo>
                    <a:pt x="972" y="10723"/>
                    <a:pt x="1029" y="10568"/>
                    <a:pt x="1070" y="10426"/>
                  </a:cubicBezTo>
                  <a:cubicBezTo>
                    <a:pt x="1127" y="10271"/>
                    <a:pt x="1181" y="10119"/>
                    <a:pt x="1226" y="10119"/>
                  </a:cubicBezTo>
                  <a:cubicBezTo>
                    <a:pt x="1228" y="10119"/>
                    <a:pt x="1230" y="10120"/>
                    <a:pt x="1231" y="10120"/>
                  </a:cubicBezTo>
                  <a:cubicBezTo>
                    <a:pt x="1333" y="10134"/>
                    <a:pt x="1407" y="10810"/>
                    <a:pt x="1537" y="10824"/>
                  </a:cubicBezTo>
                  <a:cubicBezTo>
                    <a:pt x="2448" y="10968"/>
                    <a:pt x="3753" y="11130"/>
                    <a:pt x="4823" y="11130"/>
                  </a:cubicBezTo>
                  <a:lnTo>
                    <a:pt x="4837" y="11144"/>
                  </a:lnTo>
                  <a:cubicBezTo>
                    <a:pt x="5920" y="11555"/>
                    <a:pt x="7855" y="11643"/>
                    <a:pt x="9086" y="11657"/>
                  </a:cubicBezTo>
                  <a:cubicBezTo>
                    <a:pt x="9160" y="11657"/>
                    <a:pt x="9234" y="11496"/>
                    <a:pt x="9308" y="11337"/>
                  </a:cubicBezTo>
                  <a:cubicBezTo>
                    <a:pt x="9382" y="11176"/>
                    <a:pt x="9452" y="11014"/>
                    <a:pt x="9512" y="11014"/>
                  </a:cubicBezTo>
                  <a:cubicBezTo>
                    <a:pt x="9600" y="11014"/>
                    <a:pt x="9628" y="11657"/>
                    <a:pt x="9702" y="11657"/>
                  </a:cubicBezTo>
                  <a:cubicBezTo>
                    <a:pt x="10025" y="11657"/>
                    <a:pt x="10229" y="11643"/>
                    <a:pt x="10229" y="11643"/>
                  </a:cubicBezTo>
                  <a:cubicBezTo>
                    <a:pt x="10391" y="11439"/>
                    <a:pt x="10729" y="11144"/>
                    <a:pt x="10757" y="10324"/>
                  </a:cubicBezTo>
                  <a:cubicBezTo>
                    <a:pt x="10789" y="9973"/>
                    <a:pt x="10451" y="9167"/>
                    <a:pt x="10465" y="8770"/>
                  </a:cubicBezTo>
                  <a:cubicBezTo>
                    <a:pt x="10479" y="8259"/>
                    <a:pt x="10947" y="7802"/>
                    <a:pt x="10964" y="7261"/>
                  </a:cubicBezTo>
                  <a:cubicBezTo>
                    <a:pt x="10964" y="6835"/>
                    <a:pt x="10525" y="6339"/>
                    <a:pt x="10539" y="5927"/>
                  </a:cubicBezTo>
                  <a:cubicBezTo>
                    <a:pt x="10553" y="4872"/>
                    <a:pt x="10876" y="4418"/>
                    <a:pt x="10845" y="3581"/>
                  </a:cubicBezTo>
                  <a:cubicBezTo>
                    <a:pt x="10748" y="997"/>
                    <a:pt x="8416" y="0"/>
                    <a:pt x="6460" y="0"/>
                  </a:cubicBezTo>
                  <a:close/>
                </a:path>
              </a:pathLst>
            </a:custGeom>
            <a:solidFill>
              <a:srgbClr val="47A8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" name="Google Shape;329;p44"/>
            <p:cNvSpPr/>
            <p:nvPr/>
          </p:nvSpPr>
          <p:spPr>
            <a:xfrm>
              <a:off x="682175" y="4251100"/>
              <a:ext cx="23875" cy="31475"/>
            </a:xfrm>
            <a:custGeom>
              <a:avLst/>
              <a:gdLst/>
              <a:ahLst/>
              <a:cxnLst/>
              <a:rect l="l" t="t" r="r" b="b"/>
              <a:pathLst>
                <a:path w="955" h="1259" extrusionOk="0">
                  <a:moveTo>
                    <a:pt x="653" y="1"/>
                  </a:moveTo>
                  <a:cubicBezTo>
                    <a:pt x="636" y="1"/>
                    <a:pt x="618" y="4"/>
                    <a:pt x="602" y="13"/>
                  </a:cubicBezTo>
                  <a:cubicBezTo>
                    <a:pt x="529" y="56"/>
                    <a:pt x="529" y="158"/>
                    <a:pt x="529" y="246"/>
                  </a:cubicBezTo>
                  <a:cubicBezTo>
                    <a:pt x="543" y="509"/>
                    <a:pt x="557" y="759"/>
                    <a:pt x="557" y="1023"/>
                  </a:cubicBezTo>
                  <a:cubicBezTo>
                    <a:pt x="469" y="791"/>
                    <a:pt x="381" y="569"/>
                    <a:pt x="293" y="334"/>
                  </a:cubicBezTo>
                  <a:cubicBezTo>
                    <a:pt x="267" y="268"/>
                    <a:pt x="214" y="173"/>
                    <a:pt x="136" y="173"/>
                  </a:cubicBezTo>
                  <a:cubicBezTo>
                    <a:pt x="130" y="173"/>
                    <a:pt x="124" y="174"/>
                    <a:pt x="117" y="175"/>
                  </a:cubicBezTo>
                  <a:cubicBezTo>
                    <a:pt x="29" y="175"/>
                    <a:pt x="1" y="319"/>
                    <a:pt x="15" y="407"/>
                  </a:cubicBezTo>
                  <a:cubicBezTo>
                    <a:pt x="61" y="745"/>
                    <a:pt x="251" y="1055"/>
                    <a:pt x="529" y="1259"/>
                  </a:cubicBezTo>
                  <a:lnTo>
                    <a:pt x="806" y="1111"/>
                  </a:lnTo>
                  <a:cubicBezTo>
                    <a:pt x="923" y="833"/>
                    <a:pt x="954" y="509"/>
                    <a:pt x="866" y="217"/>
                  </a:cubicBezTo>
                  <a:cubicBezTo>
                    <a:pt x="852" y="158"/>
                    <a:pt x="821" y="101"/>
                    <a:pt x="778" y="56"/>
                  </a:cubicBezTo>
                  <a:cubicBezTo>
                    <a:pt x="746" y="25"/>
                    <a:pt x="698" y="1"/>
                    <a:pt x="653" y="1"/>
                  </a:cubicBezTo>
                  <a:close/>
                </a:path>
              </a:pathLst>
            </a:custGeom>
            <a:solidFill>
              <a:srgbClr val="47A8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" name="Google Shape;330;p44"/>
            <p:cNvSpPr/>
            <p:nvPr/>
          </p:nvSpPr>
          <p:spPr>
            <a:xfrm>
              <a:off x="594600" y="4273400"/>
              <a:ext cx="103000" cy="249150"/>
            </a:xfrm>
            <a:custGeom>
              <a:avLst/>
              <a:gdLst/>
              <a:ahLst/>
              <a:cxnLst/>
              <a:rect l="l" t="t" r="r" b="b"/>
              <a:pathLst>
                <a:path w="4120" h="9966" extrusionOk="0">
                  <a:moveTo>
                    <a:pt x="3783" y="0"/>
                  </a:moveTo>
                  <a:cubicBezTo>
                    <a:pt x="3376" y="0"/>
                    <a:pt x="2489" y="178"/>
                    <a:pt x="1981" y="585"/>
                  </a:cubicBezTo>
                  <a:cubicBezTo>
                    <a:pt x="1422" y="1056"/>
                    <a:pt x="1084" y="1700"/>
                    <a:pt x="1056" y="2343"/>
                  </a:cubicBezTo>
                  <a:cubicBezTo>
                    <a:pt x="1042" y="2593"/>
                    <a:pt x="1070" y="2857"/>
                    <a:pt x="1101" y="3107"/>
                  </a:cubicBezTo>
                  <a:cubicBezTo>
                    <a:pt x="1144" y="3592"/>
                    <a:pt x="1203" y="4032"/>
                    <a:pt x="996" y="4454"/>
                  </a:cubicBezTo>
                  <a:cubicBezTo>
                    <a:pt x="940" y="4574"/>
                    <a:pt x="866" y="4676"/>
                    <a:pt x="792" y="4792"/>
                  </a:cubicBezTo>
                  <a:cubicBezTo>
                    <a:pt x="676" y="4953"/>
                    <a:pt x="556" y="5129"/>
                    <a:pt x="500" y="5319"/>
                  </a:cubicBezTo>
                  <a:cubicBezTo>
                    <a:pt x="426" y="5657"/>
                    <a:pt x="542" y="5981"/>
                    <a:pt x="662" y="6301"/>
                  </a:cubicBezTo>
                  <a:cubicBezTo>
                    <a:pt x="778" y="6624"/>
                    <a:pt x="894" y="6948"/>
                    <a:pt x="820" y="7268"/>
                  </a:cubicBezTo>
                  <a:cubicBezTo>
                    <a:pt x="764" y="7461"/>
                    <a:pt x="644" y="7637"/>
                    <a:pt x="528" y="7813"/>
                  </a:cubicBezTo>
                  <a:cubicBezTo>
                    <a:pt x="454" y="7901"/>
                    <a:pt x="380" y="8003"/>
                    <a:pt x="338" y="8105"/>
                  </a:cubicBezTo>
                  <a:cubicBezTo>
                    <a:pt x="0" y="8693"/>
                    <a:pt x="102" y="9484"/>
                    <a:pt x="574" y="9966"/>
                  </a:cubicBezTo>
                  <a:lnTo>
                    <a:pt x="602" y="9952"/>
                  </a:lnTo>
                  <a:cubicBezTo>
                    <a:pt x="134" y="9466"/>
                    <a:pt x="46" y="8693"/>
                    <a:pt x="366" y="8119"/>
                  </a:cubicBezTo>
                  <a:cubicBezTo>
                    <a:pt x="426" y="8017"/>
                    <a:pt x="486" y="7929"/>
                    <a:pt x="556" y="7841"/>
                  </a:cubicBezTo>
                  <a:cubicBezTo>
                    <a:pt x="676" y="7666"/>
                    <a:pt x="806" y="7490"/>
                    <a:pt x="852" y="7268"/>
                  </a:cubicBezTo>
                  <a:cubicBezTo>
                    <a:pt x="940" y="6948"/>
                    <a:pt x="806" y="6610"/>
                    <a:pt x="690" y="6287"/>
                  </a:cubicBezTo>
                  <a:cubicBezTo>
                    <a:pt x="588" y="5981"/>
                    <a:pt x="454" y="5643"/>
                    <a:pt x="542" y="5333"/>
                  </a:cubicBezTo>
                  <a:cubicBezTo>
                    <a:pt x="588" y="5143"/>
                    <a:pt x="704" y="4968"/>
                    <a:pt x="820" y="4806"/>
                  </a:cubicBezTo>
                  <a:cubicBezTo>
                    <a:pt x="894" y="4704"/>
                    <a:pt x="968" y="4588"/>
                    <a:pt x="1028" y="4472"/>
                  </a:cubicBezTo>
                  <a:cubicBezTo>
                    <a:pt x="1232" y="4046"/>
                    <a:pt x="1189" y="3561"/>
                    <a:pt x="1130" y="3107"/>
                  </a:cubicBezTo>
                  <a:cubicBezTo>
                    <a:pt x="1101" y="2857"/>
                    <a:pt x="1084" y="2593"/>
                    <a:pt x="1084" y="2343"/>
                  </a:cubicBezTo>
                  <a:cubicBezTo>
                    <a:pt x="1116" y="1714"/>
                    <a:pt x="1453" y="1070"/>
                    <a:pt x="2009" y="616"/>
                  </a:cubicBezTo>
                  <a:cubicBezTo>
                    <a:pt x="2489" y="231"/>
                    <a:pt x="3327" y="40"/>
                    <a:pt x="3747" y="40"/>
                  </a:cubicBezTo>
                  <a:cubicBezTo>
                    <a:pt x="3776" y="40"/>
                    <a:pt x="3803" y="41"/>
                    <a:pt x="3828" y="43"/>
                  </a:cubicBezTo>
                  <a:cubicBezTo>
                    <a:pt x="3898" y="43"/>
                    <a:pt x="3958" y="57"/>
                    <a:pt x="3986" y="103"/>
                  </a:cubicBezTo>
                  <a:cubicBezTo>
                    <a:pt x="4046" y="163"/>
                    <a:pt x="4032" y="265"/>
                    <a:pt x="4032" y="381"/>
                  </a:cubicBezTo>
                  <a:cubicBezTo>
                    <a:pt x="4032" y="528"/>
                    <a:pt x="4017" y="673"/>
                    <a:pt x="4091" y="834"/>
                  </a:cubicBezTo>
                  <a:lnTo>
                    <a:pt x="4120" y="820"/>
                  </a:lnTo>
                  <a:cubicBezTo>
                    <a:pt x="4060" y="673"/>
                    <a:pt x="4060" y="514"/>
                    <a:pt x="4074" y="381"/>
                  </a:cubicBezTo>
                  <a:cubicBezTo>
                    <a:pt x="4074" y="251"/>
                    <a:pt x="4074" y="145"/>
                    <a:pt x="4017" y="75"/>
                  </a:cubicBezTo>
                  <a:cubicBezTo>
                    <a:pt x="3972" y="29"/>
                    <a:pt x="3915" y="1"/>
                    <a:pt x="3828" y="1"/>
                  </a:cubicBezTo>
                  <a:cubicBezTo>
                    <a:pt x="3813" y="0"/>
                    <a:pt x="3799" y="0"/>
                    <a:pt x="3783" y="0"/>
                  </a:cubicBezTo>
                  <a:close/>
                </a:path>
              </a:pathLst>
            </a:custGeom>
            <a:solidFill>
              <a:srgbClr val="47A8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" name="Google Shape;331;p44"/>
            <p:cNvSpPr/>
            <p:nvPr/>
          </p:nvSpPr>
          <p:spPr>
            <a:xfrm>
              <a:off x="772675" y="4261275"/>
              <a:ext cx="108450" cy="286625"/>
            </a:xfrm>
            <a:custGeom>
              <a:avLst/>
              <a:gdLst/>
              <a:ahLst/>
              <a:cxnLst/>
              <a:rect l="l" t="t" r="r" b="b"/>
              <a:pathLst>
                <a:path w="4338" h="11465" extrusionOk="0">
                  <a:moveTo>
                    <a:pt x="0" y="0"/>
                  </a:moveTo>
                  <a:lnTo>
                    <a:pt x="0" y="32"/>
                  </a:lnTo>
                  <a:cubicBezTo>
                    <a:pt x="792" y="88"/>
                    <a:pt x="1805" y="222"/>
                    <a:pt x="2653" y="736"/>
                  </a:cubicBezTo>
                  <a:cubicBezTo>
                    <a:pt x="3504" y="1232"/>
                    <a:pt x="4060" y="2097"/>
                    <a:pt x="4060" y="2948"/>
                  </a:cubicBezTo>
                  <a:cubicBezTo>
                    <a:pt x="4060" y="3328"/>
                    <a:pt x="3944" y="3708"/>
                    <a:pt x="3842" y="4077"/>
                  </a:cubicBezTo>
                  <a:cubicBezTo>
                    <a:pt x="3810" y="4193"/>
                    <a:pt x="3768" y="4295"/>
                    <a:pt x="3754" y="4397"/>
                  </a:cubicBezTo>
                  <a:cubicBezTo>
                    <a:pt x="3634" y="4795"/>
                    <a:pt x="3518" y="5379"/>
                    <a:pt x="3740" y="5878"/>
                  </a:cubicBezTo>
                  <a:cubicBezTo>
                    <a:pt x="3796" y="6026"/>
                    <a:pt x="3884" y="6156"/>
                    <a:pt x="3972" y="6290"/>
                  </a:cubicBezTo>
                  <a:cubicBezTo>
                    <a:pt x="4134" y="6554"/>
                    <a:pt x="4295" y="6817"/>
                    <a:pt x="4250" y="7109"/>
                  </a:cubicBezTo>
                  <a:cubicBezTo>
                    <a:pt x="4221" y="7331"/>
                    <a:pt x="4091" y="7489"/>
                    <a:pt x="3958" y="7683"/>
                  </a:cubicBezTo>
                  <a:cubicBezTo>
                    <a:pt x="3842" y="7827"/>
                    <a:pt x="3740" y="7975"/>
                    <a:pt x="3680" y="8151"/>
                  </a:cubicBezTo>
                  <a:cubicBezTo>
                    <a:pt x="3564" y="8488"/>
                    <a:pt x="3680" y="8826"/>
                    <a:pt x="3796" y="9160"/>
                  </a:cubicBezTo>
                  <a:cubicBezTo>
                    <a:pt x="3828" y="9294"/>
                    <a:pt x="3870" y="9424"/>
                    <a:pt x="3898" y="9543"/>
                  </a:cubicBezTo>
                  <a:cubicBezTo>
                    <a:pt x="4060" y="10201"/>
                    <a:pt x="3884" y="10936"/>
                    <a:pt x="3430" y="11446"/>
                  </a:cubicBezTo>
                  <a:lnTo>
                    <a:pt x="3458" y="11464"/>
                  </a:lnTo>
                  <a:cubicBezTo>
                    <a:pt x="3915" y="10950"/>
                    <a:pt x="4105" y="10215"/>
                    <a:pt x="3944" y="9543"/>
                  </a:cubicBezTo>
                  <a:cubicBezTo>
                    <a:pt x="3915" y="9410"/>
                    <a:pt x="3870" y="9280"/>
                    <a:pt x="3828" y="9160"/>
                  </a:cubicBezTo>
                  <a:cubicBezTo>
                    <a:pt x="3708" y="8826"/>
                    <a:pt x="3606" y="8488"/>
                    <a:pt x="3708" y="8151"/>
                  </a:cubicBezTo>
                  <a:cubicBezTo>
                    <a:pt x="3768" y="7989"/>
                    <a:pt x="3884" y="7841"/>
                    <a:pt x="3986" y="7697"/>
                  </a:cubicBezTo>
                  <a:cubicBezTo>
                    <a:pt x="4119" y="7521"/>
                    <a:pt x="4267" y="7345"/>
                    <a:pt x="4295" y="7109"/>
                  </a:cubicBezTo>
                  <a:cubicBezTo>
                    <a:pt x="4338" y="6803"/>
                    <a:pt x="4162" y="6539"/>
                    <a:pt x="4003" y="6276"/>
                  </a:cubicBezTo>
                  <a:cubicBezTo>
                    <a:pt x="3915" y="6142"/>
                    <a:pt x="3828" y="6012"/>
                    <a:pt x="3768" y="5864"/>
                  </a:cubicBezTo>
                  <a:cubicBezTo>
                    <a:pt x="3564" y="5379"/>
                    <a:pt x="3680" y="4809"/>
                    <a:pt x="3782" y="4411"/>
                  </a:cubicBezTo>
                  <a:cubicBezTo>
                    <a:pt x="3810" y="4309"/>
                    <a:pt x="3842" y="4193"/>
                    <a:pt x="3870" y="4091"/>
                  </a:cubicBezTo>
                  <a:cubicBezTo>
                    <a:pt x="3972" y="3725"/>
                    <a:pt x="4091" y="3328"/>
                    <a:pt x="4091" y="2948"/>
                  </a:cubicBezTo>
                  <a:cubicBezTo>
                    <a:pt x="4091" y="2083"/>
                    <a:pt x="3546" y="1217"/>
                    <a:pt x="2667" y="690"/>
                  </a:cubicBezTo>
                  <a:cubicBezTo>
                    <a:pt x="1805" y="190"/>
                    <a:pt x="792" y="60"/>
                    <a:pt x="0" y="0"/>
                  </a:cubicBezTo>
                  <a:close/>
                </a:path>
              </a:pathLst>
            </a:custGeom>
            <a:solidFill>
              <a:srgbClr val="47A8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" name="Google Shape;332;p44"/>
            <p:cNvSpPr/>
            <p:nvPr/>
          </p:nvSpPr>
          <p:spPr>
            <a:xfrm>
              <a:off x="616225" y="4284050"/>
              <a:ext cx="64150" cy="228225"/>
            </a:xfrm>
            <a:custGeom>
              <a:avLst/>
              <a:gdLst/>
              <a:ahLst/>
              <a:cxnLst/>
              <a:rect l="l" t="t" r="r" b="b"/>
              <a:pathLst>
                <a:path w="2566" h="9129" extrusionOk="0">
                  <a:moveTo>
                    <a:pt x="2551" y="0"/>
                  </a:moveTo>
                  <a:cubicBezTo>
                    <a:pt x="2171" y="190"/>
                    <a:pt x="1819" y="482"/>
                    <a:pt x="1556" y="820"/>
                  </a:cubicBezTo>
                  <a:cubicBezTo>
                    <a:pt x="1292" y="1158"/>
                    <a:pt x="1098" y="1566"/>
                    <a:pt x="1010" y="1991"/>
                  </a:cubicBezTo>
                  <a:cubicBezTo>
                    <a:pt x="922" y="2417"/>
                    <a:pt x="940" y="2857"/>
                    <a:pt x="1028" y="3282"/>
                  </a:cubicBezTo>
                  <a:cubicBezTo>
                    <a:pt x="1056" y="3384"/>
                    <a:pt x="1084" y="3486"/>
                    <a:pt x="1130" y="3588"/>
                  </a:cubicBezTo>
                  <a:cubicBezTo>
                    <a:pt x="1158" y="3694"/>
                    <a:pt x="1204" y="3796"/>
                    <a:pt x="1246" y="3898"/>
                  </a:cubicBezTo>
                  <a:cubicBezTo>
                    <a:pt x="1274" y="4000"/>
                    <a:pt x="1320" y="4102"/>
                    <a:pt x="1334" y="4204"/>
                  </a:cubicBezTo>
                  <a:cubicBezTo>
                    <a:pt x="1362" y="4309"/>
                    <a:pt x="1362" y="4411"/>
                    <a:pt x="1348" y="4513"/>
                  </a:cubicBezTo>
                  <a:cubicBezTo>
                    <a:pt x="1320" y="4615"/>
                    <a:pt x="1274" y="4717"/>
                    <a:pt x="1204" y="4791"/>
                  </a:cubicBezTo>
                  <a:cubicBezTo>
                    <a:pt x="1130" y="4865"/>
                    <a:pt x="1042" y="4939"/>
                    <a:pt x="954" y="4995"/>
                  </a:cubicBezTo>
                  <a:cubicBezTo>
                    <a:pt x="866" y="5069"/>
                    <a:pt x="778" y="5129"/>
                    <a:pt x="704" y="5203"/>
                  </a:cubicBezTo>
                  <a:cubicBezTo>
                    <a:pt x="616" y="5259"/>
                    <a:pt x="542" y="5347"/>
                    <a:pt x="483" y="5453"/>
                  </a:cubicBezTo>
                  <a:cubicBezTo>
                    <a:pt x="440" y="5541"/>
                    <a:pt x="412" y="5657"/>
                    <a:pt x="412" y="5759"/>
                  </a:cubicBezTo>
                  <a:cubicBezTo>
                    <a:pt x="395" y="5875"/>
                    <a:pt x="412" y="5980"/>
                    <a:pt x="440" y="6082"/>
                  </a:cubicBezTo>
                  <a:cubicBezTo>
                    <a:pt x="483" y="6300"/>
                    <a:pt x="571" y="6508"/>
                    <a:pt x="630" y="6712"/>
                  </a:cubicBezTo>
                  <a:cubicBezTo>
                    <a:pt x="645" y="6814"/>
                    <a:pt x="676" y="6916"/>
                    <a:pt x="676" y="7035"/>
                  </a:cubicBezTo>
                  <a:cubicBezTo>
                    <a:pt x="659" y="7137"/>
                    <a:pt x="645" y="7240"/>
                    <a:pt x="616" y="7342"/>
                  </a:cubicBezTo>
                  <a:cubicBezTo>
                    <a:pt x="542" y="7546"/>
                    <a:pt x="426" y="7721"/>
                    <a:pt x="307" y="7915"/>
                  </a:cubicBezTo>
                  <a:cubicBezTo>
                    <a:pt x="251" y="8003"/>
                    <a:pt x="191" y="8091"/>
                    <a:pt x="149" y="8193"/>
                  </a:cubicBezTo>
                  <a:cubicBezTo>
                    <a:pt x="103" y="8295"/>
                    <a:pt x="61" y="8397"/>
                    <a:pt x="43" y="8499"/>
                  </a:cubicBezTo>
                  <a:cubicBezTo>
                    <a:pt x="15" y="8601"/>
                    <a:pt x="1" y="8720"/>
                    <a:pt x="15" y="8822"/>
                  </a:cubicBezTo>
                  <a:cubicBezTo>
                    <a:pt x="29" y="8924"/>
                    <a:pt x="61" y="9040"/>
                    <a:pt x="131" y="9128"/>
                  </a:cubicBezTo>
                  <a:lnTo>
                    <a:pt x="149" y="9128"/>
                  </a:lnTo>
                  <a:lnTo>
                    <a:pt x="149" y="9114"/>
                  </a:lnTo>
                  <a:cubicBezTo>
                    <a:pt x="75" y="9026"/>
                    <a:pt x="43" y="8924"/>
                    <a:pt x="29" y="8822"/>
                  </a:cubicBezTo>
                  <a:cubicBezTo>
                    <a:pt x="15" y="8720"/>
                    <a:pt x="29" y="8601"/>
                    <a:pt x="61" y="8499"/>
                  </a:cubicBezTo>
                  <a:cubicBezTo>
                    <a:pt x="89" y="8397"/>
                    <a:pt x="117" y="8295"/>
                    <a:pt x="163" y="8207"/>
                  </a:cubicBezTo>
                  <a:cubicBezTo>
                    <a:pt x="219" y="8105"/>
                    <a:pt x="279" y="8017"/>
                    <a:pt x="324" y="7915"/>
                  </a:cubicBezTo>
                  <a:cubicBezTo>
                    <a:pt x="440" y="7739"/>
                    <a:pt x="557" y="7563"/>
                    <a:pt x="630" y="7342"/>
                  </a:cubicBezTo>
                  <a:cubicBezTo>
                    <a:pt x="676" y="7240"/>
                    <a:pt x="690" y="7137"/>
                    <a:pt x="690" y="7035"/>
                  </a:cubicBezTo>
                  <a:cubicBezTo>
                    <a:pt x="690" y="6916"/>
                    <a:pt x="676" y="6814"/>
                    <a:pt x="645" y="6698"/>
                  </a:cubicBezTo>
                  <a:cubicBezTo>
                    <a:pt x="602" y="6490"/>
                    <a:pt x="514" y="6286"/>
                    <a:pt x="469" y="6082"/>
                  </a:cubicBezTo>
                  <a:cubicBezTo>
                    <a:pt x="440" y="5980"/>
                    <a:pt x="426" y="5875"/>
                    <a:pt x="440" y="5759"/>
                  </a:cubicBezTo>
                  <a:cubicBezTo>
                    <a:pt x="440" y="5657"/>
                    <a:pt x="469" y="5555"/>
                    <a:pt x="514" y="5467"/>
                  </a:cubicBezTo>
                  <a:cubicBezTo>
                    <a:pt x="557" y="5365"/>
                    <a:pt x="630" y="5291"/>
                    <a:pt x="718" y="5217"/>
                  </a:cubicBezTo>
                  <a:cubicBezTo>
                    <a:pt x="806" y="5143"/>
                    <a:pt x="894" y="5083"/>
                    <a:pt x="982" y="5027"/>
                  </a:cubicBezTo>
                  <a:cubicBezTo>
                    <a:pt x="1070" y="4967"/>
                    <a:pt x="1158" y="4893"/>
                    <a:pt x="1232" y="4819"/>
                  </a:cubicBezTo>
                  <a:cubicBezTo>
                    <a:pt x="1306" y="4731"/>
                    <a:pt x="1348" y="4629"/>
                    <a:pt x="1380" y="4527"/>
                  </a:cubicBezTo>
                  <a:cubicBezTo>
                    <a:pt x="1408" y="4411"/>
                    <a:pt x="1394" y="4309"/>
                    <a:pt x="1380" y="4190"/>
                  </a:cubicBezTo>
                  <a:cubicBezTo>
                    <a:pt x="1348" y="4088"/>
                    <a:pt x="1320" y="3986"/>
                    <a:pt x="1274" y="3884"/>
                  </a:cubicBezTo>
                  <a:cubicBezTo>
                    <a:pt x="1186" y="3676"/>
                    <a:pt x="1116" y="3486"/>
                    <a:pt x="1070" y="3268"/>
                  </a:cubicBezTo>
                  <a:cubicBezTo>
                    <a:pt x="968" y="2857"/>
                    <a:pt x="954" y="2417"/>
                    <a:pt x="1042" y="1991"/>
                  </a:cubicBezTo>
                  <a:cubicBezTo>
                    <a:pt x="1218" y="1158"/>
                    <a:pt x="1802" y="408"/>
                    <a:pt x="2565" y="14"/>
                  </a:cubicBezTo>
                  <a:lnTo>
                    <a:pt x="2565" y="0"/>
                  </a:ln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" name="Google Shape;333;p44"/>
            <p:cNvSpPr/>
            <p:nvPr/>
          </p:nvSpPr>
          <p:spPr>
            <a:xfrm>
              <a:off x="618075" y="4613750"/>
              <a:ext cx="175550" cy="192800"/>
            </a:xfrm>
            <a:custGeom>
              <a:avLst/>
              <a:gdLst/>
              <a:ahLst/>
              <a:cxnLst/>
              <a:rect l="l" t="t" r="r" b="b"/>
              <a:pathLst>
                <a:path w="7022" h="7712" extrusionOk="0">
                  <a:moveTo>
                    <a:pt x="3316" y="1"/>
                  </a:moveTo>
                  <a:cubicBezTo>
                    <a:pt x="1920" y="1"/>
                    <a:pt x="475" y="368"/>
                    <a:pt x="177" y="1072"/>
                  </a:cubicBezTo>
                  <a:cubicBezTo>
                    <a:pt x="1" y="1512"/>
                    <a:pt x="43" y="7284"/>
                    <a:pt x="43" y="7284"/>
                  </a:cubicBezTo>
                  <a:cubicBezTo>
                    <a:pt x="532" y="7615"/>
                    <a:pt x="951" y="7700"/>
                    <a:pt x="1250" y="7700"/>
                  </a:cubicBezTo>
                  <a:cubicBezTo>
                    <a:pt x="1562" y="7700"/>
                    <a:pt x="1745" y="7608"/>
                    <a:pt x="1745" y="7608"/>
                  </a:cubicBezTo>
                  <a:lnTo>
                    <a:pt x="3005" y="3489"/>
                  </a:lnTo>
                  <a:lnTo>
                    <a:pt x="3856" y="3345"/>
                  </a:lnTo>
                  <a:lnTo>
                    <a:pt x="5291" y="7682"/>
                  </a:lnTo>
                  <a:cubicBezTo>
                    <a:pt x="5411" y="7702"/>
                    <a:pt x="5532" y="7711"/>
                    <a:pt x="5650" y="7711"/>
                  </a:cubicBezTo>
                  <a:cubicBezTo>
                    <a:pt x="6380" y="7711"/>
                    <a:pt x="7022" y="7372"/>
                    <a:pt x="7022" y="7372"/>
                  </a:cubicBezTo>
                  <a:cubicBezTo>
                    <a:pt x="7022" y="7372"/>
                    <a:pt x="6536" y="2522"/>
                    <a:pt x="6142" y="1041"/>
                  </a:cubicBezTo>
                  <a:cubicBezTo>
                    <a:pt x="5948" y="338"/>
                    <a:pt x="4655" y="1"/>
                    <a:pt x="3316" y="1"/>
                  </a:cubicBezTo>
                  <a:close/>
                </a:path>
              </a:pathLst>
            </a:custGeom>
            <a:solidFill>
              <a:srgbClr val="B1D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" name="Google Shape;334;p44"/>
            <p:cNvSpPr/>
            <p:nvPr/>
          </p:nvSpPr>
          <p:spPr>
            <a:xfrm>
              <a:off x="675600" y="4695150"/>
              <a:ext cx="57875" cy="8025"/>
            </a:xfrm>
            <a:custGeom>
              <a:avLst/>
              <a:gdLst/>
              <a:ahLst/>
              <a:cxnLst/>
              <a:rect l="l" t="t" r="r" b="b"/>
              <a:pathLst>
                <a:path w="2315" h="321" extrusionOk="0">
                  <a:moveTo>
                    <a:pt x="2315" y="1"/>
                  </a:moveTo>
                  <a:cubicBezTo>
                    <a:pt x="2315" y="1"/>
                    <a:pt x="2170" y="15"/>
                    <a:pt x="1949" y="29"/>
                  </a:cubicBezTo>
                  <a:cubicBezTo>
                    <a:pt x="1731" y="57"/>
                    <a:pt x="1449" y="89"/>
                    <a:pt x="1157" y="131"/>
                  </a:cubicBezTo>
                  <a:cubicBezTo>
                    <a:pt x="1010" y="145"/>
                    <a:pt x="865" y="159"/>
                    <a:pt x="732" y="177"/>
                  </a:cubicBezTo>
                  <a:cubicBezTo>
                    <a:pt x="588" y="205"/>
                    <a:pt x="468" y="219"/>
                    <a:pt x="352" y="233"/>
                  </a:cubicBezTo>
                  <a:cubicBezTo>
                    <a:pt x="250" y="247"/>
                    <a:pt x="162" y="265"/>
                    <a:pt x="88" y="279"/>
                  </a:cubicBezTo>
                  <a:cubicBezTo>
                    <a:pt x="28" y="279"/>
                    <a:pt x="0" y="293"/>
                    <a:pt x="0" y="293"/>
                  </a:cubicBezTo>
                  <a:lnTo>
                    <a:pt x="0" y="321"/>
                  </a:lnTo>
                  <a:cubicBezTo>
                    <a:pt x="0" y="321"/>
                    <a:pt x="28" y="307"/>
                    <a:pt x="102" y="307"/>
                  </a:cubicBezTo>
                  <a:cubicBezTo>
                    <a:pt x="162" y="307"/>
                    <a:pt x="250" y="293"/>
                    <a:pt x="366" y="279"/>
                  </a:cubicBezTo>
                  <a:cubicBezTo>
                    <a:pt x="468" y="265"/>
                    <a:pt x="602" y="247"/>
                    <a:pt x="732" y="233"/>
                  </a:cubicBezTo>
                  <a:cubicBezTo>
                    <a:pt x="865" y="219"/>
                    <a:pt x="1010" y="205"/>
                    <a:pt x="1157" y="191"/>
                  </a:cubicBezTo>
                  <a:cubicBezTo>
                    <a:pt x="1449" y="145"/>
                    <a:pt x="1745" y="103"/>
                    <a:pt x="1963" y="71"/>
                  </a:cubicBezTo>
                  <a:cubicBezTo>
                    <a:pt x="2170" y="43"/>
                    <a:pt x="2315" y="15"/>
                    <a:pt x="2315" y="15"/>
                  </a:cubicBezTo>
                  <a:lnTo>
                    <a:pt x="2315" y="1"/>
                  </a:lnTo>
                  <a:close/>
                </a:path>
              </a:pathLst>
            </a:custGeom>
            <a:solidFill>
              <a:srgbClr val="3779E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" name="Google Shape;335;p44"/>
            <p:cNvSpPr/>
            <p:nvPr/>
          </p:nvSpPr>
          <p:spPr>
            <a:xfrm>
              <a:off x="674450" y="4694025"/>
              <a:ext cx="60175" cy="9950"/>
            </a:xfrm>
            <a:custGeom>
              <a:avLst/>
              <a:gdLst/>
              <a:ahLst/>
              <a:cxnLst/>
              <a:rect l="l" t="t" r="r" b="b"/>
              <a:pathLst>
                <a:path w="2407" h="398" extrusionOk="0">
                  <a:moveTo>
                    <a:pt x="2392" y="0"/>
                  </a:moveTo>
                  <a:lnTo>
                    <a:pt x="2361" y="14"/>
                  </a:lnTo>
                  <a:cubicBezTo>
                    <a:pt x="2361" y="14"/>
                    <a:pt x="2216" y="28"/>
                    <a:pt x="1995" y="46"/>
                  </a:cubicBezTo>
                  <a:cubicBezTo>
                    <a:pt x="1777" y="74"/>
                    <a:pt x="1481" y="102"/>
                    <a:pt x="1189" y="148"/>
                  </a:cubicBezTo>
                  <a:lnTo>
                    <a:pt x="1203" y="148"/>
                  </a:lnTo>
                  <a:cubicBezTo>
                    <a:pt x="1056" y="162"/>
                    <a:pt x="911" y="176"/>
                    <a:pt x="764" y="190"/>
                  </a:cubicBezTo>
                  <a:cubicBezTo>
                    <a:pt x="634" y="222"/>
                    <a:pt x="500" y="236"/>
                    <a:pt x="398" y="250"/>
                  </a:cubicBezTo>
                  <a:cubicBezTo>
                    <a:pt x="296" y="264"/>
                    <a:pt x="194" y="278"/>
                    <a:pt x="134" y="292"/>
                  </a:cubicBezTo>
                  <a:cubicBezTo>
                    <a:pt x="74" y="292"/>
                    <a:pt x="32" y="310"/>
                    <a:pt x="32" y="310"/>
                  </a:cubicBezTo>
                  <a:lnTo>
                    <a:pt x="0" y="310"/>
                  </a:lnTo>
                  <a:lnTo>
                    <a:pt x="18" y="338"/>
                  </a:lnTo>
                  <a:lnTo>
                    <a:pt x="18" y="366"/>
                  </a:lnTo>
                  <a:lnTo>
                    <a:pt x="18" y="398"/>
                  </a:lnTo>
                  <a:lnTo>
                    <a:pt x="46" y="398"/>
                  </a:lnTo>
                  <a:cubicBezTo>
                    <a:pt x="46" y="398"/>
                    <a:pt x="88" y="380"/>
                    <a:pt x="148" y="380"/>
                  </a:cubicBezTo>
                  <a:cubicBezTo>
                    <a:pt x="208" y="380"/>
                    <a:pt x="310" y="366"/>
                    <a:pt x="412" y="352"/>
                  </a:cubicBezTo>
                  <a:cubicBezTo>
                    <a:pt x="514" y="338"/>
                    <a:pt x="648" y="324"/>
                    <a:pt x="778" y="310"/>
                  </a:cubicBezTo>
                  <a:cubicBezTo>
                    <a:pt x="926" y="292"/>
                    <a:pt x="1073" y="278"/>
                    <a:pt x="1217" y="264"/>
                  </a:cubicBezTo>
                  <a:lnTo>
                    <a:pt x="1203" y="264"/>
                  </a:lnTo>
                  <a:cubicBezTo>
                    <a:pt x="1495" y="222"/>
                    <a:pt x="1791" y="176"/>
                    <a:pt x="2009" y="148"/>
                  </a:cubicBezTo>
                  <a:cubicBezTo>
                    <a:pt x="2231" y="116"/>
                    <a:pt x="2375" y="88"/>
                    <a:pt x="2375" y="88"/>
                  </a:cubicBezTo>
                  <a:lnTo>
                    <a:pt x="2406" y="88"/>
                  </a:lnTo>
                  <a:lnTo>
                    <a:pt x="2392" y="28"/>
                  </a:lnTo>
                  <a:lnTo>
                    <a:pt x="2392" y="0"/>
                  </a:ln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" name="Google Shape;336;p44"/>
            <p:cNvSpPr/>
            <p:nvPr/>
          </p:nvSpPr>
          <p:spPr>
            <a:xfrm>
              <a:off x="700475" y="4636500"/>
              <a:ext cx="1525" cy="51650"/>
            </a:xfrm>
            <a:custGeom>
              <a:avLst/>
              <a:gdLst/>
              <a:ahLst/>
              <a:cxnLst/>
              <a:rect l="l" t="t" r="r" b="b"/>
              <a:pathLst>
                <a:path w="61" h="2066" extrusionOk="0">
                  <a:moveTo>
                    <a:pt x="1" y="1"/>
                  </a:moveTo>
                  <a:lnTo>
                    <a:pt x="1" y="324"/>
                  </a:lnTo>
                  <a:lnTo>
                    <a:pt x="1" y="1042"/>
                  </a:lnTo>
                  <a:lnTo>
                    <a:pt x="1" y="1408"/>
                  </a:lnTo>
                  <a:cubicBezTo>
                    <a:pt x="1" y="1538"/>
                    <a:pt x="15" y="1643"/>
                    <a:pt x="15" y="1745"/>
                  </a:cubicBezTo>
                  <a:cubicBezTo>
                    <a:pt x="15" y="1847"/>
                    <a:pt x="15" y="1921"/>
                    <a:pt x="32" y="1978"/>
                  </a:cubicBezTo>
                  <a:lnTo>
                    <a:pt x="32" y="2065"/>
                  </a:lnTo>
                  <a:lnTo>
                    <a:pt x="60" y="2065"/>
                  </a:lnTo>
                  <a:lnTo>
                    <a:pt x="60" y="1978"/>
                  </a:lnTo>
                  <a:lnTo>
                    <a:pt x="60" y="1745"/>
                  </a:lnTo>
                  <a:lnTo>
                    <a:pt x="60" y="1408"/>
                  </a:lnTo>
                  <a:lnTo>
                    <a:pt x="60" y="1042"/>
                  </a:lnTo>
                  <a:cubicBezTo>
                    <a:pt x="60" y="778"/>
                    <a:pt x="46" y="514"/>
                    <a:pt x="46" y="324"/>
                  </a:cubicBezTo>
                  <a:cubicBezTo>
                    <a:pt x="32" y="131"/>
                    <a:pt x="32" y="1"/>
                    <a:pt x="32" y="1"/>
                  </a:cubicBezTo>
                  <a:close/>
                </a:path>
              </a:pathLst>
            </a:custGeom>
            <a:solidFill>
              <a:srgbClr val="3779E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" name="Google Shape;337;p44"/>
            <p:cNvSpPr/>
            <p:nvPr/>
          </p:nvSpPr>
          <p:spPr>
            <a:xfrm>
              <a:off x="699775" y="4635800"/>
              <a:ext cx="2925" cy="53150"/>
            </a:xfrm>
            <a:custGeom>
              <a:avLst/>
              <a:gdLst/>
              <a:ahLst/>
              <a:cxnLst/>
              <a:rect l="l" t="t" r="r" b="b"/>
              <a:pathLst>
                <a:path w="117" h="2126" extrusionOk="0">
                  <a:moveTo>
                    <a:pt x="0" y="1"/>
                  </a:moveTo>
                  <a:lnTo>
                    <a:pt x="0" y="29"/>
                  </a:lnTo>
                  <a:lnTo>
                    <a:pt x="0" y="352"/>
                  </a:lnTo>
                  <a:lnTo>
                    <a:pt x="0" y="528"/>
                  </a:lnTo>
                  <a:lnTo>
                    <a:pt x="0" y="1070"/>
                  </a:lnTo>
                  <a:lnTo>
                    <a:pt x="0" y="1436"/>
                  </a:lnTo>
                  <a:cubicBezTo>
                    <a:pt x="0" y="1566"/>
                    <a:pt x="15" y="1671"/>
                    <a:pt x="15" y="1773"/>
                  </a:cubicBezTo>
                  <a:cubicBezTo>
                    <a:pt x="15" y="1875"/>
                    <a:pt x="15" y="1949"/>
                    <a:pt x="29" y="2006"/>
                  </a:cubicBezTo>
                  <a:lnTo>
                    <a:pt x="29" y="2093"/>
                  </a:lnTo>
                  <a:lnTo>
                    <a:pt x="29" y="2125"/>
                  </a:lnTo>
                  <a:lnTo>
                    <a:pt x="117" y="2125"/>
                  </a:lnTo>
                  <a:lnTo>
                    <a:pt x="117" y="2093"/>
                  </a:lnTo>
                  <a:lnTo>
                    <a:pt x="117" y="2006"/>
                  </a:lnTo>
                  <a:lnTo>
                    <a:pt x="117" y="1773"/>
                  </a:lnTo>
                  <a:lnTo>
                    <a:pt x="117" y="1612"/>
                  </a:lnTo>
                  <a:lnTo>
                    <a:pt x="117" y="1436"/>
                  </a:lnTo>
                  <a:lnTo>
                    <a:pt x="117" y="1056"/>
                  </a:lnTo>
                  <a:cubicBezTo>
                    <a:pt x="117" y="806"/>
                    <a:pt x="102" y="542"/>
                    <a:pt x="102" y="352"/>
                  </a:cubicBezTo>
                  <a:cubicBezTo>
                    <a:pt x="88" y="159"/>
                    <a:pt x="88" y="29"/>
                    <a:pt x="88" y="29"/>
                  </a:cubicBezTo>
                  <a:lnTo>
                    <a:pt x="88" y="1"/>
                  </a:ln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" name="Google Shape;338;p44"/>
            <p:cNvSpPr/>
            <p:nvPr/>
          </p:nvSpPr>
          <p:spPr>
            <a:xfrm>
              <a:off x="752525" y="4653400"/>
              <a:ext cx="22725" cy="29300"/>
            </a:xfrm>
            <a:custGeom>
              <a:avLst/>
              <a:gdLst/>
              <a:ahLst/>
              <a:cxnLst/>
              <a:rect l="l" t="t" r="r" b="b"/>
              <a:pathLst>
                <a:path w="909" h="1172" extrusionOk="0">
                  <a:moveTo>
                    <a:pt x="1" y="0"/>
                  </a:moveTo>
                  <a:cubicBezTo>
                    <a:pt x="1" y="0"/>
                    <a:pt x="15" y="28"/>
                    <a:pt x="15" y="70"/>
                  </a:cubicBezTo>
                  <a:cubicBezTo>
                    <a:pt x="29" y="88"/>
                    <a:pt x="29" y="116"/>
                    <a:pt x="43" y="144"/>
                  </a:cubicBezTo>
                  <a:cubicBezTo>
                    <a:pt x="43" y="176"/>
                    <a:pt x="61" y="204"/>
                    <a:pt x="75" y="232"/>
                  </a:cubicBezTo>
                  <a:cubicBezTo>
                    <a:pt x="75" y="264"/>
                    <a:pt x="89" y="306"/>
                    <a:pt x="103" y="334"/>
                  </a:cubicBezTo>
                  <a:cubicBezTo>
                    <a:pt x="117" y="380"/>
                    <a:pt x="149" y="408"/>
                    <a:pt x="163" y="454"/>
                  </a:cubicBezTo>
                  <a:cubicBezTo>
                    <a:pt x="191" y="496"/>
                    <a:pt x="205" y="542"/>
                    <a:pt x="237" y="570"/>
                  </a:cubicBezTo>
                  <a:cubicBezTo>
                    <a:pt x="265" y="616"/>
                    <a:pt x="293" y="644"/>
                    <a:pt x="325" y="686"/>
                  </a:cubicBezTo>
                  <a:cubicBezTo>
                    <a:pt x="353" y="732"/>
                    <a:pt x="381" y="760"/>
                    <a:pt x="413" y="792"/>
                  </a:cubicBezTo>
                  <a:cubicBezTo>
                    <a:pt x="441" y="834"/>
                    <a:pt x="469" y="862"/>
                    <a:pt x="515" y="894"/>
                  </a:cubicBezTo>
                  <a:cubicBezTo>
                    <a:pt x="543" y="922"/>
                    <a:pt x="571" y="950"/>
                    <a:pt x="602" y="981"/>
                  </a:cubicBezTo>
                  <a:cubicBezTo>
                    <a:pt x="631" y="996"/>
                    <a:pt x="659" y="1024"/>
                    <a:pt x="690" y="1038"/>
                  </a:cubicBezTo>
                  <a:cubicBezTo>
                    <a:pt x="719" y="1069"/>
                    <a:pt x="747" y="1083"/>
                    <a:pt x="778" y="1098"/>
                  </a:cubicBezTo>
                  <a:cubicBezTo>
                    <a:pt x="806" y="1112"/>
                    <a:pt x="821" y="1126"/>
                    <a:pt x="835" y="1126"/>
                  </a:cubicBezTo>
                  <a:cubicBezTo>
                    <a:pt x="880" y="1157"/>
                    <a:pt x="894" y="1171"/>
                    <a:pt x="894" y="1171"/>
                  </a:cubicBezTo>
                  <a:lnTo>
                    <a:pt x="908" y="1143"/>
                  </a:lnTo>
                  <a:cubicBezTo>
                    <a:pt x="908" y="1143"/>
                    <a:pt x="894" y="1126"/>
                    <a:pt x="866" y="1112"/>
                  </a:cubicBezTo>
                  <a:cubicBezTo>
                    <a:pt x="835" y="1098"/>
                    <a:pt x="821" y="1083"/>
                    <a:pt x="792" y="1069"/>
                  </a:cubicBezTo>
                  <a:cubicBezTo>
                    <a:pt x="778" y="1055"/>
                    <a:pt x="747" y="1038"/>
                    <a:pt x="719" y="1010"/>
                  </a:cubicBezTo>
                  <a:cubicBezTo>
                    <a:pt x="690" y="996"/>
                    <a:pt x="659" y="967"/>
                    <a:pt x="631" y="936"/>
                  </a:cubicBezTo>
                  <a:cubicBezTo>
                    <a:pt x="602" y="922"/>
                    <a:pt x="571" y="894"/>
                    <a:pt x="543" y="848"/>
                  </a:cubicBezTo>
                  <a:cubicBezTo>
                    <a:pt x="515" y="820"/>
                    <a:pt x="483" y="792"/>
                    <a:pt x="455" y="760"/>
                  </a:cubicBezTo>
                  <a:cubicBezTo>
                    <a:pt x="427" y="732"/>
                    <a:pt x="395" y="686"/>
                    <a:pt x="367" y="658"/>
                  </a:cubicBezTo>
                  <a:cubicBezTo>
                    <a:pt x="307" y="584"/>
                    <a:pt x="265" y="496"/>
                    <a:pt x="219" y="422"/>
                  </a:cubicBezTo>
                  <a:cubicBezTo>
                    <a:pt x="191" y="394"/>
                    <a:pt x="177" y="352"/>
                    <a:pt x="163" y="320"/>
                  </a:cubicBezTo>
                  <a:cubicBezTo>
                    <a:pt x="149" y="278"/>
                    <a:pt x="117" y="246"/>
                    <a:pt x="117" y="218"/>
                  </a:cubicBezTo>
                  <a:cubicBezTo>
                    <a:pt x="103" y="190"/>
                    <a:pt x="89" y="158"/>
                    <a:pt x="75" y="130"/>
                  </a:cubicBezTo>
                  <a:cubicBezTo>
                    <a:pt x="61" y="102"/>
                    <a:pt x="61" y="70"/>
                    <a:pt x="61" y="56"/>
                  </a:cubicBezTo>
                  <a:cubicBezTo>
                    <a:pt x="43" y="14"/>
                    <a:pt x="29" y="0"/>
                    <a:pt x="29" y="0"/>
                  </a:cubicBezTo>
                  <a:close/>
                </a:path>
              </a:pathLst>
            </a:custGeom>
            <a:solidFill>
              <a:srgbClr val="3779E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" name="Google Shape;339;p44"/>
            <p:cNvSpPr/>
            <p:nvPr/>
          </p:nvSpPr>
          <p:spPr>
            <a:xfrm>
              <a:off x="751825" y="4652600"/>
              <a:ext cx="24575" cy="30800"/>
            </a:xfrm>
            <a:custGeom>
              <a:avLst/>
              <a:gdLst/>
              <a:ahLst/>
              <a:cxnLst/>
              <a:rect l="l" t="t" r="r" b="b"/>
              <a:pathLst>
                <a:path w="983" h="1232" extrusionOk="0">
                  <a:moveTo>
                    <a:pt x="228" y="485"/>
                  </a:moveTo>
                  <a:cubicBezTo>
                    <a:pt x="244" y="512"/>
                    <a:pt x="261" y="541"/>
                    <a:pt x="278" y="570"/>
                  </a:cubicBezTo>
                  <a:lnTo>
                    <a:pt x="278" y="570"/>
                  </a:lnTo>
                  <a:cubicBezTo>
                    <a:pt x="260" y="546"/>
                    <a:pt x="246" y="516"/>
                    <a:pt x="228" y="485"/>
                  </a:cubicBezTo>
                  <a:close/>
                  <a:moveTo>
                    <a:pt x="302" y="611"/>
                  </a:moveTo>
                  <a:cubicBezTo>
                    <a:pt x="316" y="633"/>
                    <a:pt x="330" y="654"/>
                    <a:pt x="344" y="675"/>
                  </a:cubicBezTo>
                  <a:lnTo>
                    <a:pt x="344" y="675"/>
                  </a:lnTo>
                  <a:cubicBezTo>
                    <a:pt x="328" y="653"/>
                    <a:pt x="313" y="633"/>
                    <a:pt x="302" y="611"/>
                  </a:cubicBezTo>
                  <a:close/>
                  <a:moveTo>
                    <a:pt x="29" y="0"/>
                  </a:moveTo>
                  <a:lnTo>
                    <a:pt x="1" y="14"/>
                  </a:lnTo>
                  <a:lnTo>
                    <a:pt x="1" y="46"/>
                  </a:lnTo>
                  <a:cubicBezTo>
                    <a:pt x="1" y="46"/>
                    <a:pt x="15" y="60"/>
                    <a:pt x="15" y="102"/>
                  </a:cubicBezTo>
                  <a:cubicBezTo>
                    <a:pt x="29" y="134"/>
                    <a:pt x="29" y="148"/>
                    <a:pt x="43" y="176"/>
                  </a:cubicBezTo>
                  <a:cubicBezTo>
                    <a:pt x="43" y="208"/>
                    <a:pt x="57" y="236"/>
                    <a:pt x="71" y="278"/>
                  </a:cubicBezTo>
                  <a:cubicBezTo>
                    <a:pt x="71" y="310"/>
                    <a:pt x="89" y="338"/>
                    <a:pt x="117" y="384"/>
                  </a:cubicBezTo>
                  <a:cubicBezTo>
                    <a:pt x="131" y="426"/>
                    <a:pt x="145" y="454"/>
                    <a:pt x="159" y="500"/>
                  </a:cubicBezTo>
                  <a:lnTo>
                    <a:pt x="177" y="500"/>
                  </a:lnTo>
                  <a:cubicBezTo>
                    <a:pt x="191" y="542"/>
                    <a:pt x="219" y="588"/>
                    <a:pt x="233" y="616"/>
                  </a:cubicBezTo>
                  <a:cubicBezTo>
                    <a:pt x="265" y="662"/>
                    <a:pt x="293" y="704"/>
                    <a:pt x="321" y="736"/>
                  </a:cubicBezTo>
                  <a:cubicBezTo>
                    <a:pt x="351" y="776"/>
                    <a:pt x="378" y="803"/>
                    <a:pt x="417" y="845"/>
                  </a:cubicBezTo>
                  <a:lnTo>
                    <a:pt x="417" y="845"/>
                  </a:lnTo>
                  <a:lnTo>
                    <a:pt x="409" y="852"/>
                  </a:lnTo>
                  <a:cubicBezTo>
                    <a:pt x="455" y="880"/>
                    <a:pt x="483" y="911"/>
                    <a:pt x="511" y="954"/>
                  </a:cubicBezTo>
                  <a:cubicBezTo>
                    <a:pt x="543" y="982"/>
                    <a:pt x="585" y="1013"/>
                    <a:pt x="616" y="1028"/>
                  </a:cubicBezTo>
                  <a:cubicBezTo>
                    <a:pt x="645" y="1056"/>
                    <a:pt x="673" y="1087"/>
                    <a:pt x="704" y="1101"/>
                  </a:cubicBezTo>
                  <a:cubicBezTo>
                    <a:pt x="732" y="1130"/>
                    <a:pt x="761" y="1144"/>
                    <a:pt x="792" y="1158"/>
                  </a:cubicBezTo>
                  <a:cubicBezTo>
                    <a:pt x="820" y="1175"/>
                    <a:pt x="834" y="1189"/>
                    <a:pt x="863" y="1189"/>
                  </a:cubicBezTo>
                  <a:cubicBezTo>
                    <a:pt x="894" y="1217"/>
                    <a:pt x="908" y="1217"/>
                    <a:pt x="908" y="1217"/>
                  </a:cubicBezTo>
                  <a:lnTo>
                    <a:pt x="936" y="1232"/>
                  </a:lnTo>
                  <a:lnTo>
                    <a:pt x="968" y="1189"/>
                  </a:lnTo>
                  <a:lnTo>
                    <a:pt x="982" y="1158"/>
                  </a:lnTo>
                  <a:lnTo>
                    <a:pt x="951" y="1144"/>
                  </a:lnTo>
                  <a:cubicBezTo>
                    <a:pt x="951" y="1144"/>
                    <a:pt x="936" y="1130"/>
                    <a:pt x="908" y="1115"/>
                  </a:cubicBezTo>
                  <a:cubicBezTo>
                    <a:pt x="880" y="1101"/>
                    <a:pt x="863" y="1087"/>
                    <a:pt x="849" y="1070"/>
                  </a:cubicBezTo>
                  <a:cubicBezTo>
                    <a:pt x="820" y="1056"/>
                    <a:pt x="792" y="1042"/>
                    <a:pt x="761" y="1013"/>
                  </a:cubicBezTo>
                  <a:cubicBezTo>
                    <a:pt x="747" y="999"/>
                    <a:pt x="718" y="968"/>
                    <a:pt x="687" y="954"/>
                  </a:cubicBezTo>
                  <a:cubicBezTo>
                    <a:pt x="659" y="926"/>
                    <a:pt x="630" y="894"/>
                    <a:pt x="585" y="866"/>
                  </a:cubicBezTo>
                  <a:cubicBezTo>
                    <a:pt x="557" y="838"/>
                    <a:pt x="528" y="806"/>
                    <a:pt x="497" y="778"/>
                  </a:cubicBezTo>
                  <a:cubicBezTo>
                    <a:pt x="469" y="736"/>
                    <a:pt x="441" y="704"/>
                    <a:pt x="409" y="662"/>
                  </a:cubicBezTo>
                  <a:cubicBezTo>
                    <a:pt x="367" y="588"/>
                    <a:pt x="307" y="514"/>
                    <a:pt x="265" y="440"/>
                  </a:cubicBezTo>
                  <a:cubicBezTo>
                    <a:pt x="247" y="412"/>
                    <a:pt x="233" y="366"/>
                    <a:pt x="219" y="338"/>
                  </a:cubicBezTo>
                  <a:lnTo>
                    <a:pt x="205" y="338"/>
                  </a:lnTo>
                  <a:cubicBezTo>
                    <a:pt x="191" y="296"/>
                    <a:pt x="177" y="264"/>
                    <a:pt x="159" y="236"/>
                  </a:cubicBezTo>
                  <a:cubicBezTo>
                    <a:pt x="145" y="208"/>
                    <a:pt x="145" y="176"/>
                    <a:pt x="131" y="148"/>
                  </a:cubicBezTo>
                  <a:cubicBezTo>
                    <a:pt x="117" y="120"/>
                    <a:pt x="117" y="102"/>
                    <a:pt x="103" y="88"/>
                  </a:cubicBezTo>
                  <a:lnTo>
                    <a:pt x="103" y="74"/>
                  </a:lnTo>
                  <a:cubicBezTo>
                    <a:pt x="103" y="46"/>
                    <a:pt x="89" y="14"/>
                    <a:pt x="89" y="14"/>
                  </a:cubicBezTo>
                  <a:lnTo>
                    <a:pt x="71" y="0"/>
                  </a:ln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" name="Google Shape;340;p44"/>
            <p:cNvSpPr/>
            <p:nvPr/>
          </p:nvSpPr>
          <p:spPr>
            <a:xfrm>
              <a:off x="620275" y="4637550"/>
              <a:ext cx="29675" cy="48850"/>
            </a:xfrm>
            <a:custGeom>
              <a:avLst/>
              <a:gdLst/>
              <a:ahLst/>
              <a:cxnLst/>
              <a:rect l="l" t="t" r="r" b="b"/>
              <a:pathLst>
                <a:path w="1187" h="1954" extrusionOk="0">
                  <a:moveTo>
                    <a:pt x="1158" y="1"/>
                  </a:moveTo>
                  <a:cubicBezTo>
                    <a:pt x="1158" y="1"/>
                    <a:pt x="1158" y="33"/>
                    <a:pt x="1144" y="106"/>
                  </a:cubicBezTo>
                  <a:cubicBezTo>
                    <a:pt x="1144" y="135"/>
                    <a:pt x="1130" y="163"/>
                    <a:pt x="1130" y="208"/>
                  </a:cubicBezTo>
                  <a:cubicBezTo>
                    <a:pt x="1112" y="251"/>
                    <a:pt x="1098" y="310"/>
                    <a:pt x="1084" y="353"/>
                  </a:cubicBezTo>
                  <a:cubicBezTo>
                    <a:pt x="1070" y="412"/>
                    <a:pt x="1056" y="472"/>
                    <a:pt x="1042" y="529"/>
                  </a:cubicBezTo>
                  <a:cubicBezTo>
                    <a:pt x="1024" y="588"/>
                    <a:pt x="996" y="648"/>
                    <a:pt x="968" y="704"/>
                  </a:cubicBezTo>
                  <a:cubicBezTo>
                    <a:pt x="936" y="764"/>
                    <a:pt x="908" y="838"/>
                    <a:pt x="880" y="898"/>
                  </a:cubicBezTo>
                  <a:cubicBezTo>
                    <a:pt x="848" y="954"/>
                    <a:pt x="806" y="1028"/>
                    <a:pt x="778" y="1088"/>
                  </a:cubicBezTo>
                  <a:cubicBezTo>
                    <a:pt x="732" y="1144"/>
                    <a:pt x="704" y="1204"/>
                    <a:pt x="658" y="1264"/>
                  </a:cubicBezTo>
                  <a:cubicBezTo>
                    <a:pt x="616" y="1320"/>
                    <a:pt x="570" y="1380"/>
                    <a:pt x="528" y="1426"/>
                  </a:cubicBezTo>
                  <a:cubicBezTo>
                    <a:pt x="483" y="1482"/>
                    <a:pt x="440" y="1528"/>
                    <a:pt x="395" y="1570"/>
                  </a:cubicBezTo>
                  <a:cubicBezTo>
                    <a:pt x="366" y="1615"/>
                    <a:pt x="321" y="1658"/>
                    <a:pt x="278" y="1703"/>
                  </a:cubicBezTo>
                  <a:cubicBezTo>
                    <a:pt x="264" y="1717"/>
                    <a:pt x="233" y="1732"/>
                    <a:pt x="219" y="1746"/>
                  </a:cubicBezTo>
                  <a:cubicBezTo>
                    <a:pt x="205" y="1760"/>
                    <a:pt x="191" y="1791"/>
                    <a:pt x="176" y="1805"/>
                  </a:cubicBezTo>
                  <a:cubicBezTo>
                    <a:pt x="131" y="1819"/>
                    <a:pt x="103" y="1848"/>
                    <a:pt x="89" y="1865"/>
                  </a:cubicBezTo>
                  <a:cubicBezTo>
                    <a:pt x="29" y="1907"/>
                    <a:pt x="1" y="1936"/>
                    <a:pt x="1" y="1936"/>
                  </a:cubicBezTo>
                  <a:lnTo>
                    <a:pt x="15" y="1953"/>
                  </a:lnTo>
                  <a:cubicBezTo>
                    <a:pt x="15" y="1953"/>
                    <a:pt x="43" y="1936"/>
                    <a:pt x="103" y="1893"/>
                  </a:cubicBezTo>
                  <a:cubicBezTo>
                    <a:pt x="131" y="1879"/>
                    <a:pt x="162" y="1865"/>
                    <a:pt x="191" y="1834"/>
                  </a:cubicBezTo>
                  <a:cubicBezTo>
                    <a:pt x="233" y="1805"/>
                    <a:pt x="264" y="1777"/>
                    <a:pt x="307" y="1732"/>
                  </a:cubicBezTo>
                  <a:cubicBezTo>
                    <a:pt x="352" y="1703"/>
                    <a:pt x="395" y="1658"/>
                    <a:pt x="440" y="1615"/>
                  </a:cubicBezTo>
                  <a:cubicBezTo>
                    <a:pt x="483" y="1570"/>
                    <a:pt x="528" y="1513"/>
                    <a:pt x="570" y="1468"/>
                  </a:cubicBezTo>
                  <a:cubicBezTo>
                    <a:pt x="616" y="1408"/>
                    <a:pt x="658" y="1352"/>
                    <a:pt x="704" y="1292"/>
                  </a:cubicBezTo>
                  <a:cubicBezTo>
                    <a:pt x="746" y="1232"/>
                    <a:pt x="792" y="1176"/>
                    <a:pt x="820" y="1116"/>
                  </a:cubicBezTo>
                  <a:cubicBezTo>
                    <a:pt x="866" y="1042"/>
                    <a:pt x="894" y="986"/>
                    <a:pt x="922" y="926"/>
                  </a:cubicBezTo>
                  <a:cubicBezTo>
                    <a:pt x="968" y="852"/>
                    <a:pt x="996" y="792"/>
                    <a:pt x="1010" y="722"/>
                  </a:cubicBezTo>
                  <a:cubicBezTo>
                    <a:pt x="1042" y="662"/>
                    <a:pt x="1070" y="602"/>
                    <a:pt x="1084" y="546"/>
                  </a:cubicBezTo>
                  <a:cubicBezTo>
                    <a:pt x="1098" y="486"/>
                    <a:pt x="1112" y="427"/>
                    <a:pt x="1130" y="370"/>
                  </a:cubicBezTo>
                  <a:cubicBezTo>
                    <a:pt x="1144" y="310"/>
                    <a:pt x="1158" y="265"/>
                    <a:pt x="1158" y="223"/>
                  </a:cubicBezTo>
                  <a:cubicBezTo>
                    <a:pt x="1172" y="177"/>
                    <a:pt x="1172" y="135"/>
                    <a:pt x="1172" y="106"/>
                  </a:cubicBezTo>
                  <a:cubicBezTo>
                    <a:pt x="1186" y="47"/>
                    <a:pt x="1186" y="1"/>
                    <a:pt x="1186" y="1"/>
                  </a:cubicBezTo>
                  <a:close/>
                </a:path>
              </a:pathLst>
            </a:custGeom>
            <a:solidFill>
              <a:srgbClr val="3779E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" name="Google Shape;341;p44"/>
            <p:cNvSpPr/>
            <p:nvPr/>
          </p:nvSpPr>
          <p:spPr>
            <a:xfrm>
              <a:off x="619125" y="4636850"/>
              <a:ext cx="31600" cy="50600"/>
            </a:xfrm>
            <a:custGeom>
              <a:avLst/>
              <a:gdLst/>
              <a:ahLst/>
              <a:cxnLst/>
              <a:rect l="l" t="t" r="r" b="b"/>
              <a:pathLst>
                <a:path w="1264" h="2024" extrusionOk="0">
                  <a:moveTo>
                    <a:pt x="1190" y="1"/>
                  </a:moveTo>
                  <a:lnTo>
                    <a:pt x="1176" y="29"/>
                  </a:lnTo>
                  <a:cubicBezTo>
                    <a:pt x="1176" y="29"/>
                    <a:pt x="1176" y="61"/>
                    <a:pt x="1158" y="117"/>
                  </a:cubicBezTo>
                  <a:cubicBezTo>
                    <a:pt x="1158" y="163"/>
                    <a:pt x="1158" y="191"/>
                    <a:pt x="1144" y="236"/>
                  </a:cubicBezTo>
                  <a:cubicBezTo>
                    <a:pt x="1130" y="279"/>
                    <a:pt x="1116" y="324"/>
                    <a:pt x="1102" y="381"/>
                  </a:cubicBezTo>
                  <a:cubicBezTo>
                    <a:pt x="1102" y="426"/>
                    <a:pt x="1070" y="486"/>
                    <a:pt x="1056" y="542"/>
                  </a:cubicBezTo>
                  <a:cubicBezTo>
                    <a:pt x="1042" y="602"/>
                    <a:pt x="1014" y="662"/>
                    <a:pt x="982" y="718"/>
                  </a:cubicBezTo>
                  <a:cubicBezTo>
                    <a:pt x="954" y="778"/>
                    <a:pt x="940" y="852"/>
                    <a:pt x="894" y="908"/>
                  </a:cubicBezTo>
                  <a:cubicBezTo>
                    <a:pt x="866" y="968"/>
                    <a:pt x="838" y="1042"/>
                    <a:pt x="792" y="1102"/>
                  </a:cubicBezTo>
                  <a:cubicBezTo>
                    <a:pt x="764" y="1158"/>
                    <a:pt x="718" y="1218"/>
                    <a:pt x="676" y="1278"/>
                  </a:cubicBezTo>
                  <a:cubicBezTo>
                    <a:pt x="648" y="1334"/>
                    <a:pt x="602" y="1380"/>
                    <a:pt x="560" y="1436"/>
                  </a:cubicBezTo>
                  <a:cubicBezTo>
                    <a:pt x="514" y="1496"/>
                    <a:pt x="472" y="1541"/>
                    <a:pt x="426" y="1584"/>
                  </a:cubicBezTo>
                  <a:cubicBezTo>
                    <a:pt x="384" y="1629"/>
                    <a:pt x="339" y="1672"/>
                    <a:pt x="310" y="1700"/>
                  </a:cubicBezTo>
                  <a:cubicBezTo>
                    <a:pt x="279" y="1731"/>
                    <a:pt x="265" y="1745"/>
                    <a:pt x="251" y="1760"/>
                  </a:cubicBezTo>
                  <a:cubicBezTo>
                    <a:pt x="237" y="1774"/>
                    <a:pt x="208" y="1788"/>
                    <a:pt x="191" y="1805"/>
                  </a:cubicBezTo>
                  <a:cubicBezTo>
                    <a:pt x="163" y="1833"/>
                    <a:pt x="135" y="1862"/>
                    <a:pt x="103" y="1876"/>
                  </a:cubicBezTo>
                  <a:cubicBezTo>
                    <a:pt x="61" y="1921"/>
                    <a:pt x="33" y="1935"/>
                    <a:pt x="33" y="1935"/>
                  </a:cubicBezTo>
                  <a:lnTo>
                    <a:pt x="1" y="1949"/>
                  </a:lnTo>
                  <a:lnTo>
                    <a:pt x="15" y="1981"/>
                  </a:lnTo>
                  <a:lnTo>
                    <a:pt x="47" y="1995"/>
                  </a:lnTo>
                  <a:lnTo>
                    <a:pt x="61" y="2023"/>
                  </a:lnTo>
                  <a:lnTo>
                    <a:pt x="75" y="2009"/>
                  </a:lnTo>
                  <a:cubicBezTo>
                    <a:pt x="75" y="2009"/>
                    <a:pt x="103" y="1981"/>
                    <a:pt x="163" y="1949"/>
                  </a:cubicBezTo>
                  <a:cubicBezTo>
                    <a:pt x="191" y="1935"/>
                    <a:pt x="222" y="1907"/>
                    <a:pt x="251" y="1876"/>
                  </a:cubicBezTo>
                  <a:cubicBezTo>
                    <a:pt x="296" y="1847"/>
                    <a:pt x="339" y="1819"/>
                    <a:pt x="384" y="1788"/>
                  </a:cubicBezTo>
                  <a:lnTo>
                    <a:pt x="375" y="1779"/>
                  </a:lnTo>
                  <a:lnTo>
                    <a:pt x="500" y="1658"/>
                  </a:lnTo>
                  <a:cubicBezTo>
                    <a:pt x="560" y="1612"/>
                    <a:pt x="602" y="1570"/>
                    <a:pt x="648" y="1510"/>
                  </a:cubicBezTo>
                  <a:cubicBezTo>
                    <a:pt x="689" y="1456"/>
                    <a:pt x="732" y="1412"/>
                    <a:pt x="773" y="1343"/>
                  </a:cubicBezTo>
                  <a:lnTo>
                    <a:pt x="773" y="1343"/>
                  </a:lnTo>
                  <a:lnTo>
                    <a:pt x="778" y="1348"/>
                  </a:lnTo>
                  <a:cubicBezTo>
                    <a:pt x="824" y="1278"/>
                    <a:pt x="852" y="1218"/>
                    <a:pt x="894" y="1158"/>
                  </a:cubicBezTo>
                  <a:cubicBezTo>
                    <a:pt x="924" y="1088"/>
                    <a:pt x="964" y="1034"/>
                    <a:pt x="995" y="966"/>
                  </a:cubicBezTo>
                  <a:lnTo>
                    <a:pt x="995" y="966"/>
                  </a:lnTo>
                  <a:lnTo>
                    <a:pt x="1000" y="968"/>
                  </a:lnTo>
                  <a:cubicBezTo>
                    <a:pt x="1042" y="894"/>
                    <a:pt x="1056" y="838"/>
                    <a:pt x="1088" y="764"/>
                  </a:cubicBezTo>
                  <a:cubicBezTo>
                    <a:pt x="1116" y="704"/>
                    <a:pt x="1144" y="630"/>
                    <a:pt x="1158" y="574"/>
                  </a:cubicBezTo>
                  <a:cubicBezTo>
                    <a:pt x="1176" y="514"/>
                    <a:pt x="1190" y="455"/>
                    <a:pt x="1204" y="398"/>
                  </a:cubicBezTo>
                  <a:cubicBezTo>
                    <a:pt x="1218" y="353"/>
                    <a:pt x="1232" y="293"/>
                    <a:pt x="1232" y="251"/>
                  </a:cubicBezTo>
                  <a:cubicBezTo>
                    <a:pt x="1246" y="205"/>
                    <a:pt x="1246" y="177"/>
                    <a:pt x="1246" y="134"/>
                  </a:cubicBezTo>
                  <a:cubicBezTo>
                    <a:pt x="1264" y="75"/>
                    <a:pt x="1264" y="29"/>
                    <a:pt x="1264" y="29"/>
                  </a:cubicBezTo>
                  <a:lnTo>
                    <a:pt x="1264" y="1"/>
                  </a:ln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" name="Google Shape;342;p44"/>
            <p:cNvSpPr/>
            <p:nvPr/>
          </p:nvSpPr>
          <p:spPr>
            <a:xfrm>
              <a:off x="593900" y="4464625"/>
              <a:ext cx="205175" cy="196450"/>
            </a:xfrm>
            <a:custGeom>
              <a:avLst/>
              <a:gdLst/>
              <a:ahLst/>
              <a:cxnLst/>
              <a:rect l="l" t="t" r="r" b="b"/>
              <a:pathLst>
                <a:path w="8207" h="7858" extrusionOk="0">
                  <a:moveTo>
                    <a:pt x="6044" y="1"/>
                  </a:moveTo>
                  <a:cubicBezTo>
                    <a:pt x="5402" y="1"/>
                    <a:pt x="4623" y="411"/>
                    <a:pt x="4133" y="456"/>
                  </a:cubicBezTo>
                  <a:cubicBezTo>
                    <a:pt x="3660" y="412"/>
                    <a:pt x="2812" y="2"/>
                    <a:pt x="2150" y="2"/>
                  </a:cubicBezTo>
                  <a:cubicBezTo>
                    <a:pt x="1907" y="2"/>
                    <a:pt x="1689" y="57"/>
                    <a:pt x="1523" y="206"/>
                  </a:cubicBezTo>
                  <a:cubicBezTo>
                    <a:pt x="1200" y="484"/>
                    <a:pt x="0" y="6935"/>
                    <a:pt x="704" y="7389"/>
                  </a:cubicBezTo>
                  <a:cubicBezTo>
                    <a:pt x="1260" y="7741"/>
                    <a:pt x="2624" y="7857"/>
                    <a:pt x="4031" y="7857"/>
                  </a:cubicBezTo>
                  <a:cubicBezTo>
                    <a:pt x="5818" y="7857"/>
                    <a:pt x="6947" y="7741"/>
                    <a:pt x="7503" y="7389"/>
                  </a:cubicBezTo>
                  <a:cubicBezTo>
                    <a:pt x="8207" y="6935"/>
                    <a:pt x="6962" y="396"/>
                    <a:pt x="6596" y="147"/>
                  </a:cubicBezTo>
                  <a:cubicBezTo>
                    <a:pt x="6434" y="41"/>
                    <a:pt x="6246" y="1"/>
                    <a:pt x="6044" y="1"/>
                  </a:cubicBezTo>
                  <a:close/>
                </a:path>
              </a:pathLst>
            </a:custGeom>
            <a:solidFill>
              <a:srgbClr val="E65C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" name="Google Shape;343;p44"/>
            <p:cNvSpPr/>
            <p:nvPr/>
          </p:nvSpPr>
          <p:spPr>
            <a:xfrm>
              <a:off x="724300" y="4466050"/>
              <a:ext cx="79525" cy="85800"/>
            </a:xfrm>
            <a:custGeom>
              <a:avLst/>
              <a:gdLst/>
              <a:ahLst/>
              <a:cxnLst/>
              <a:rect l="l" t="t" r="r" b="b"/>
              <a:pathLst>
                <a:path w="3181" h="3432" extrusionOk="0">
                  <a:moveTo>
                    <a:pt x="757" y="0"/>
                  </a:moveTo>
                  <a:cubicBezTo>
                    <a:pt x="305" y="0"/>
                    <a:pt x="45" y="370"/>
                    <a:pt x="15" y="825"/>
                  </a:cubicBezTo>
                  <a:lnTo>
                    <a:pt x="15" y="927"/>
                  </a:lnTo>
                  <a:cubicBezTo>
                    <a:pt x="1" y="1075"/>
                    <a:pt x="47" y="1191"/>
                    <a:pt x="103" y="1307"/>
                  </a:cubicBezTo>
                  <a:cubicBezTo>
                    <a:pt x="177" y="1409"/>
                    <a:pt x="251" y="1514"/>
                    <a:pt x="310" y="1616"/>
                  </a:cubicBezTo>
                  <a:cubicBezTo>
                    <a:pt x="441" y="1820"/>
                    <a:pt x="574" y="2042"/>
                    <a:pt x="704" y="2246"/>
                  </a:cubicBezTo>
                  <a:cubicBezTo>
                    <a:pt x="820" y="2450"/>
                    <a:pt x="940" y="2672"/>
                    <a:pt x="1042" y="2861"/>
                  </a:cubicBezTo>
                  <a:cubicBezTo>
                    <a:pt x="1084" y="2963"/>
                    <a:pt x="1130" y="3065"/>
                    <a:pt x="1158" y="3153"/>
                  </a:cubicBezTo>
                  <a:cubicBezTo>
                    <a:pt x="1172" y="3167"/>
                    <a:pt x="1172" y="3185"/>
                    <a:pt x="1190" y="3213"/>
                  </a:cubicBezTo>
                  <a:cubicBezTo>
                    <a:pt x="1195" y="3224"/>
                    <a:pt x="1200" y="3226"/>
                    <a:pt x="1204" y="3226"/>
                  </a:cubicBezTo>
                  <a:cubicBezTo>
                    <a:pt x="1204" y="3226"/>
                    <a:pt x="1205" y="3226"/>
                    <a:pt x="1205" y="3226"/>
                  </a:cubicBezTo>
                  <a:lnTo>
                    <a:pt x="1205" y="3226"/>
                  </a:lnTo>
                  <a:cubicBezTo>
                    <a:pt x="1205" y="3227"/>
                    <a:pt x="1204" y="3227"/>
                    <a:pt x="1204" y="3227"/>
                  </a:cubicBezTo>
                  <a:cubicBezTo>
                    <a:pt x="1862" y="3329"/>
                    <a:pt x="2523" y="3389"/>
                    <a:pt x="3167" y="3431"/>
                  </a:cubicBezTo>
                  <a:cubicBezTo>
                    <a:pt x="3181" y="3361"/>
                    <a:pt x="3181" y="3287"/>
                    <a:pt x="3181" y="3227"/>
                  </a:cubicBezTo>
                  <a:cubicBezTo>
                    <a:pt x="3181" y="3139"/>
                    <a:pt x="3167" y="3051"/>
                    <a:pt x="3153" y="2992"/>
                  </a:cubicBezTo>
                  <a:cubicBezTo>
                    <a:pt x="3138" y="2861"/>
                    <a:pt x="2829" y="1792"/>
                    <a:pt x="2052" y="603"/>
                  </a:cubicBezTo>
                  <a:cubicBezTo>
                    <a:pt x="1658" y="121"/>
                    <a:pt x="894" y="2"/>
                    <a:pt x="806" y="2"/>
                  </a:cubicBezTo>
                  <a:cubicBezTo>
                    <a:pt x="789" y="1"/>
                    <a:pt x="773" y="0"/>
                    <a:pt x="757" y="0"/>
                  </a:cubicBezTo>
                  <a:close/>
                </a:path>
              </a:pathLst>
            </a:custGeom>
            <a:solidFill>
              <a:srgbClr val="E65C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" name="Google Shape;344;p44"/>
            <p:cNvSpPr/>
            <p:nvPr/>
          </p:nvSpPr>
          <p:spPr>
            <a:xfrm>
              <a:off x="584300" y="4811250"/>
              <a:ext cx="23875" cy="19800"/>
            </a:xfrm>
            <a:custGeom>
              <a:avLst/>
              <a:gdLst/>
              <a:ahLst/>
              <a:cxnLst/>
              <a:rect l="l" t="t" r="r" b="b"/>
              <a:pathLst>
                <a:path w="955" h="792" extrusionOk="0">
                  <a:moveTo>
                    <a:pt x="824" y="0"/>
                  </a:moveTo>
                  <a:lnTo>
                    <a:pt x="824" y="0"/>
                  </a:lnTo>
                  <a:cubicBezTo>
                    <a:pt x="1" y="162"/>
                    <a:pt x="149" y="689"/>
                    <a:pt x="149" y="689"/>
                  </a:cubicBezTo>
                  <a:cubicBezTo>
                    <a:pt x="384" y="735"/>
                    <a:pt x="514" y="763"/>
                    <a:pt x="792" y="791"/>
                  </a:cubicBezTo>
                  <a:cubicBezTo>
                    <a:pt x="912" y="545"/>
                    <a:pt x="954" y="281"/>
                    <a:pt x="824" y="0"/>
                  </a:cubicBezTo>
                  <a:close/>
                </a:path>
              </a:pathLst>
            </a:custGeom>
            <a:solidFill>
              <a:srgbClr val="FACCC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" name="Google Shape;345;p44"/>
            <p:cNvSpPr/>
            <p:nvPr/>
          </p:nvSpPr>
          <p:spPr>
            <a:xfrm>
              <a:off x="603750" y="4792150"/>
              <a:ext cx="60450" cy="39525"/>
            </a:xfrm>
            <a:custGeom>
              <a:avLst/>
              <a:gdLst/>
              <a:ahLst/>
              <a:cxnLst/>
              <a:rect l="l" t="t" r="r" b="b"/>
              <a:pathLst>
                <a:path w="2418" h="1581" extrusionOk="0">
                  <a:moveTo>
                    <a:pt x="863" y="1"/>
                  </a:moveTo>
                  <a:cubicBezTo>
                    <a:pt x="241" y="1"/>
                    <a:pt x="310" y="708"/>
                    <a:pt x="310" y="708"/>
                  </a:cubicBezTo>
                  <a:cubicBezTo>
                    <a:pt x="236" y="708"/>
                    <a:pt x="236" y="722"/>
                    <a:pt x="32" y="750"/>
                  </a:cubicBezTo>
                  <a:cubicBezTo>
                    <a:pt x="162" y="1014"/>
                    <a:pt x="120" y="1292"/>
                    <a:pt x="0" y="1541"/>
                  </a:cubicBezTo>
                  <a:cubicBezTo>
                    <a:pt x="364" y="1570"/>
                    <a:pt x="713" y="1580"/>
                    <a:pt x="1028" y="1580"/>
                  </a:cubicBezTo>
                  <a:cubicBezTo>
                    <a:pt x="1831" y="1580"/>
                    <a:pt x="2406" y="1513"/>
                    <a:pt x="2406" y="1513"/>
                  </a:cubicBezTo>
                  <a:lnTo>
                    <a:pt x="2406" y="662"/>
                  </a:lnTo>
                  <a:cubicBezTo>
                    <a:pt x="2418" y="392"/>
                    <a:pt x="2195" y="198"/>
                    <a:pt x="1947" y="198"/>
                  </a:cubicBezTo>
                  <a:cubicBezTo>
                    <a:pt x="1885" y="198"/>
                    <a:pt x="1821" y="210"/>
                    <a:pt x="1759" y="236"/>
                  </a:cubicBezTo>
                  <a:cubicBezTo>
                    <a:pt x="1569" y="324"/>
                    <a:pt x="1509" y="430"/>
                    <a:pt x="1481" y="500"/>
                  </a:cubicBezTo>
                  <a:cubicBezTo>
                    <a:pt x="1495" y="356"/>
                    <a:pt x="1319" y="32"/>
                    <a:pt x="939" y="4"/>
                  </a:cubicBezTo>
                  <a:cubicBezTo>
                    <a:pt x="913" y="2"/>
                    <a:pt x="888" y="1"/>
                    <a:pt x="863" y="1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" name="Google Shape;346;p44"/>
            <p:cNvSpPr/>
            <p:nvPr/>
          </p:nvSpPr>
          <p:spPr>
            <a:xfrm>
              <a:off x="587300" y="4827775"/>
              <a:ext cx="76625" cy="9625"/>
            </a:xfrm>
            <a:custGeom>
              <a:avLst/>
              <a:gdLst/>
              <a:ahLst/>
              <a:cxnLst/>
              <a:rect l="l" t="t" r="r" b="b"/>
              <a:pathLst>
                <a:path w="3065" h="385" extrusionOk="0">
                  <a:moveTo>
                    <a:pt x="57" y="0"/>
                  </a:moveTo>
                  <a:cubicBezTo>
                    <a:pt x="1" y="0"/>
                    <a:pt x="74" y="218"/>
                    <a:pt x="74" y="218"/>
                  </a:cubicBezTo>
                  <a:cubicBezTo>
                    <a:pt x="564" y="346"/>
                    <a:pt x="1131" y="384"/>
                    <a:pt x="1638" y="384"/>
                  </a:cubicBezTo>
                  <a:cubicBezTo>
                    <a:pt x="2422" y="384"/>
                    <a:pt x="3064" y="292"/>
                    <a:pt x="3064" y="292"/>
                  </a:cubicBezTo>
                  <a:lnTo>
                    <a:pt x="3064" y="102"/>
                  </a:lnTo>
                  <a:cubicBezTo>
                    <a:pt x="3064" y="102"/>
                    <a:pt x="2620" y="146"/>
                    <a:pt x="1975" y="146"/>
                  </a:cubicBezTo>
                  <a:cubicBezTo>
                    <a:pt x="1430" y="146"/>
                    <a:pt x="742" y="115"/>
                    <a:pt x="57" y="0"/>
                  </a:cubicBezTo>
                  <a:close/>
                </a:path>
              </a:pathLst>
            </a:custGeom>
            <a:solidFill>
              <a:srgbClr val="FACCC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" name="Google Shape;347;p44"/>
            <p:cNvSpPr/>
            <p:nvPr/>
          </p:nvSpPr>
          <p:spPr>
            <a:xfrm>
              <a:off x="644450" y="4810525"/>
              <a:ext cx="11025" cy="11025"/>
            </a:xfrm>
            <a:custGeom>
              <a:avLst/>
              <a:gdLst/>
              <a:ahLst/>
              <a:cxnLst/>
              <a:rect l="l" t="t" r="r" b="b"/>
              <a:pathLst>
                <a:path w="441" h="441" extrusionOk="0">
                  <a:moveTo>
                    <a:pt x="219" y="1"/>
                  </a:moveTo>
                  <a:cubicBezTo>
                    <a:pt x="103" y="1"/>
                    <a:pt x="1" y="103"/>
                    <a:pt x="1" y="222"/>
                  </a:cubicBezTo>
                  <a:cubicBezTo>
                    <a:pt x="1" y="339"/>
                    <a:pt x="89" y="441"/>
                    <a:pt x="219" y="441"/>
                  </a:cubicBezTo>
                  <a:cubicBezTo>
                    <a:pt x="339" y="441"/>
                    <a:pt x="427" y="339"/>
                    <a:pt x="427" y="222"/>
                  </a:cubicBezTo>
                  <a:cubicBezTo>
                    <a:pt x="441" y="103"/>
                    <a:pt x="339" y="1"/>
                    <a:pt x="219" y="1"/>
                  </a:cubicBezTo>
                  <a:close/>
                </a:path>
              </a:pathLst>
            </a:custGeom>
            <a:solidFill>
              <a:srgbClr val="FACCC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8" name="Google Shape;348;p44"/>
            <p:cNvSpPr/>
            <p:nvPr/>
          </p:nvSpPr>
          <p:spPr>
            <a:xfrm>
              <a:off x="610700" y="4809050"/>
              <a:ext cx="20950" cy="3700"/>
            </a:xfrm>
            <a:custGeom>
              <a:avLst/>
              <a:gdLst/>
              <a:ahLst/>
              <a:cxnLst/>
              <a:rect l="l" t="t" r="r" b="b"/>
              <a:pathLst>
                <a:path w="838" h="148" extrusionOk="0">
                  <a:moveTo>
                    <a:pt x="46" y="0"/>
                  </a:moveTo>
                  <a:cubicBezTo>
                    <a:pt x="32" y="0"/>
                    <a:pt x="0" y="32"/>
                    <a:pt x="0" y="46"/>
                  </a:cubicBezTo>
                  <a:cubicBezTo>
                    <a:pt x="0" y="74"/>
                    <a:pt x="18" y="88"/>
                    <a:pt x="46" y="88"/>
                  </a:cubicBezTo>
                  <a:lnTo>
                    <a:pt x="792" y="148"/>
                  </a:lnTo>
                  <a:cubicBezTo>
                    <a:pt x="823" y="148"/>
                    <a:pt x="837" y="120"/>
                    <a:pt x="837" y="106"/>
                  </a:cubicBezTo>
                  <a:cubicBezTo>
                    <a:pt x="837" y="74"/>
                    <a:pt x="823" y="60"/>
                    <a:pt x="809" y="60"/>
                  </a:cubicBezTo>
                  <a:lnTo>
                    <a:pt x="46" y="0"/>
                  </a:lnTo>
                  <a:close/>
                </a:path>
              </a:pathLst>
            </a:custGeom>
            <a:solidFill>
              <a:srgbClr val="FACCC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9" name="Google Shape;349;p44"/>
            <p:cNvSpPr/>
            <p:nvPr/>
          </p:nvSpPr>
          <p:spPr>
            <a:xfrm>
              <a:off x="602700" y="4790575"/>
              <a:ext cx="30450" cy="18150"/>
            </a:xfrm>
            <a:custGeom>
              <a:avLst/>
              <a:gdLst/>
              <a:ahLst/>
              <a:cxnLst/>
              <a:rect l="l" t="t" r="r" b="b"/>
              <a:pathLst>
                <a:path w="1218" h="726" extrusionOk="0">
                  <a:moveTo>
                    <a:pt x="394" y="81"/>
                  </a:moveTo>
                  <a:cubicBezTo>
                    <a:pt x="394" y="81"/>
                    <a:pt x="408" y="81"/>
                    <a:pt x="408" y="95"/>
                  </a:cubicBezTo>
                  <a:cubicBezTo>
                    <a:pt x="426" y="95"/>
                    <a:pt x="440" y="124"/>
                    <a:pt x="454" y="141"/>
                  </a:cubicBezTo>
                  <a:cubicBezTo>
                    <a:pt x="496" y="211"/>
                    <a:pt x="528" y="299"/>
                    <a:pt x="542" y="405"/>
                  </a:cubicBezTo>
                  <a:cubicBezTo>
                    <a:pt x="542" y="433"/>
                    <a:pt x="556" y="461"/>
                    <a:pt x="556" y="493"/>
                  </a:cubicBezTo>
                  <a:lnTo>
                    <a:pt x="542" y="475"/>
                  </a:lnTo>
                  <a:cubicBezTo>
                    <a:pt x="468" y="373"/>
                    <a:pt x="408" y="271"/>
                    <a:pt x="380" y="155"/>
                  </a:cubicBezTo>
                  <a:cubicBezTo>
                    <a:pt x="366" y="124"/>
                    <a:pt x="366" y="95"/>
                    <a:pt x="380" y="81"/>
                  </a:cubicBezTo>
                  <a:close/>
                  <a:moveTo>
                    <a:pt x="130" y="285"/>
                  </a:moveTo>
                  <a:cubicBezTo>
                    <a:pt x="162" y="285"/>
                    <a:pt x="190" y="299"/>
                    <a:pt x="218" y="317"/>
                  </a:cubicBezTo>
                  <a:cubicBezTo>
                    <a:pt x="306" y="387"/>
                    <a:pt x="408" y="447"/>
                    <a:pt x="482" y="535"/>
                  </a:cubicBezTo>
                  <a:lnTo>
                    <a:pt x="496" y="549"/>
                  </a:lnTo>
                  <a:cubicBezTo>
                    <a:pt x="380" y="521"/>
                    <a:pt x="232" y="461"/>
                    <a:pt x="130" y="373"/>
                  </a:cubicBezTo>
                  <a:cubicBezTo>
                    <a:pt x="88" y="345"/>
                    <a:pt x="88" y="331"/>
                    <a:pt x="88" y="317"/>
                  </a:cubicBezTo>
                  <a:cubicBezTo>
                    <a:pt x="88" y="299"/>
                    <a:pt x="102" y="285"/>
                    <a:pt x="130" y="285"/>
                  </a:cubicBezTo>
                  <a:close/>
                  <a:moveTo>
                    <a:pt x="387" y="0"/>
                  </a:moveTo>
                  <a:cubicBezTo>
                    <a:pt x="365" y="0"/>
                    <a:pt x="343" y="7"/>
                    <a:pt x="320" y="22"/>
                  </a:cubicBezTo>
                  <a:cubicBezTo>
                    <a:pt x="292" y="36"/>
                    <a:pt x="264" y="95"/>
                    <a:pt x="292" y="183"/>
                  </a:cubicBezTo>
                  <a:cubicBezTo>
                    <a:pt x="306" y="229"/>
                    <a:pt x="320" y="271"/>
                    <a:pt x="352" y="299"/>
                  </a:cubicBezTo>
                  <a:cubicBezTo>
                    <a:pt x="320" y="285"/>
                    <a:pt x="292" y="271"/>
                    <a:pt x="264" y="243"/>
                  </a:cubicBezTo>
                  <a:cubicBezTo>
                    <a:pt x="218" y="229"/>
                    <a:pt x="176" y="197"/>
                    <a:pt x="130" y="197"/>
                  </a:cubicBezTo>
                  <a:cubicBezTo>
                    <a:pt x="74" y="197"/>
                    <a:pt x="14" y="243"/>
                    <a:pt x="0" y="299"/>
                  </a:cubicBezTo>
                  <a:cubicBezTo>
                    <a:pt x="0" y="373"/>
                    <a:pt x="56" y="419"/>
                    <a:pt x="74" y="433"/>
                  </a:cubicBezTo>
                  <a:cubicBezTo>
                    <a:pt x="144" y="493"/>
                    <a:pt x="232" y="549"/>
                    <a:pt x="352" y="595"/>
                  </a:cubicBezTo>
                  <a:cubicBezTo>
                    <a:pt x="352" y="623"/>
                    <a:pt x="366" y="637"/>
                    <a:pt x="380" y="637"/>
                  </a:cubicBezTo>
                  <a:lnTo>
                    <a:pt x="616" y="669"/>
                  </a:lnTo>
                  <a:lnTo>
                    <a:pt x="644" y="669"/>
                  </a:lnTo>
                  <a:lnTo>
                    <a:pt x="1171" y="725"/>
                  </a:lnTo>
                  <a:cubicBezTo>
                    <a:pt x="1200" y="725"/>
                    <a:pt x="1217" y="697"/>
                    <a:pt x="1217" y="683"/>
                  </a:cubicBezTo>
                  <a:cubicBezTo>
                    <a:pt x="1217" y="651"/>
                    <a:pt x="1200" y="637"/>
                    <a:pt x="1171" y="637"/>
                  </a:cubicBezTo>
                  <a:lnTo>
                    <a:pt x="690" y="581"/>
                  </a:lnTo>
                  <a:cubicBezTo>
                    <a:pt x="658" y="521"/>
                    <a:pt x="644" y="447"/>
                    <a:pt x="630" y="373"/>
                  </a:cubicBezTo>
                  <a:cubicBezTo>
                    <a:pt x="602" y="285"/>
                    <a:pt x="584" y="183"/>
                    <a:pt x="528" y="95"/>
                  </a:cubicBezTo>
                  <a:cubicBezTo>
                    <a:pt x="514" y="67"/>
                    <a:pt x="482" y="36"/>
                    <a:pt x="454" y="22"/>
                  </a:cubicBezTo>
                  <a:cubicBezTo>
                    <a:pt x="431" y="7"/>
                    <a:pt x="409" y="0"/>
                    <a:pt x="387" y="0"/>
                  </a:cubicBezTo>
                  <a:close/>
                </a:path>
              </a:pathLst>
            </a:custGeom>
            <a:solidFill>
              <a:srgbClr val="FACCC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0" name="Google Shape;350;p44"/>
            <p:cNvSpPr/>
            <p:nvPr/>
          </p:nvSpPr>
          <p:spPr>
            <a:xfrm>
              <a:off x="804600" y="4810175"/>
              <a:ext cx="23775" cy="19825"/>
            </a:xfrm>
            <a:custGeom>
              <a:avLst/>
              <a:gdLst/>
              <a:ahLst/>
              <a:cxnLst/>
              <a:rect l="l" t="t" r="r" b="b"/>
              <a:pathLst>
                <a:path w="951" h="793" extrusionOk="0">
                  <a:moveTo>
                    <a:pt x="116" y="1"/>
                  </a:moveTo>
                  <a:lnTo>
                    <a:pt x="116" y="1"/>
                  </a:lnTo>
                  <a:cubicBezTo>
                    <a:pt x="0" y="265"/>
                    <a:pt x="28" y="543"/>
                    <a:pt x="159" y="792"/>
                  </a:cubicBezTo>
                  <a:cubicBezTo>
                    <a:pt x="440" y="764"/>
                    <a:pt x="556" y="732"/>
                    <a:pt x="806" y="676"/>
                  </a:cubicBezTo>
                  <a:cubicBezTo>
                    <a:pt x="806" y="676"/>
                    <a:pt x="950" y="163"/>
                    <a:pt x="116" y="1"/>
                  </a:cubicBezTo>
                  <a:close/>
                </a:path>
              </a:pathLst>
            </a:custGeom>
            <a:solidFill>
              <a:srgbClr val="FACCC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1" name="Google Shape;351;p44"/>
            <p:cNvSpPr/>
            <p:nvPr/>
          </p:nvSpPr>
          <p:spPr>
            <a:xfrm>
              <a:off x="748500" y="4791025"/>
              <a:ext cx="60075" cy="39525"/>
            </a:xfrm>
            <a:custGeom>
              <a:avLst/>
              <a:gdLst/>
              <a:ahLst/>
              <a:cxnLst/>
              <a:rect l="l" t="t" r="r" b="b"/>
              <a:pathLst>
                <a:path w="2403" h="1581" extrusionOk="0">
                  <a:moveTo>
                    <a:pt x="1539" y="1"/>
                  </a:moveTo>
                  <a:cubicBezTo>
                    <a:pt x="1516" y="1"/>
                    <a:pt x="1492" y="2"/>
                    <a:pt x="1467" y="4"/>
                  </a:cubicBezTo>
                  <a:cubicBezTo>
                    <a:pt x="1101" y="35"/>
                    <a:pt x="925" y="341"/>
                    <a:pt x="939" y="503"/>
                  </a:cubicBezTo>
                  <a:cubicBezTo>
                    <a:pt x="908" y="429"/>
                    <a:pt x="851" y="313"/>
                    <a:pt x="644" y="225"/>
                  </a:cubicBezTo>
                  <a:cubicBezTo>
                    <a:pt x="584" y="199"/>
                    <a:pt x="524" y="187"/>
                    <a:pt x="464" y="187"/>
                  </a:cubicBezTo>
                  <a:cubicBezTo>
                    <a:pt x="219" y="187"/>
                    <a:pt x="0" y="393"/>
                    <a:pt x="0" y="665"/>
                  </a:cubicBezTo>
                  <a:lnTo>
                    <a:pt x="14" y="1498"/>
                  </a:lnTo>
                  <a:cubicBezTo>
                    <a:pt x="14" y="1498"/>
                    <a:pt x="623" y="1580"/>
                    <a:pt x="1464" y="1580"/>
                  </a:cubicBezTo>
                  <a:cubicBezTo>
                    <a:pt x="1754" y="1580"/>
                    <a:pt x="2072" y="1570"/>
                    <a:pt x="2403" y="1544"/>
                  </a:cubicBezTo>
                  <a:cubicBezTo>
                    <a:pt x="2287" y="1280"/>
                    <a:pt x="2258" y="1017"/>
                    <a:pt x="2374" y="753"/>
                  </a:cubicBezTo>
                  <a:cubicBezTo>
                    <a:pt x="2185" y="707"/>
                    <a:pt x="2185" y="707"/>
                    <a:pt x="2097" y="707"/>
                  </a:cubicBezTo>
                  <a:cubicBezTo>
                    <a:pt x="2097" y="707"/>
                    <a:pt x="2165" y="1"/>
                    <a:pt x="1539" y="1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2" name="Google Shape;352;p44"/>
            <p:cNvSpPr/>
            <p:nvPr/>
          </p:nvSpPr>
          <p:spPr>
            <a:xfrm>
              <a:off x="755800" y="4809475"/>
              <a:ext cx="11000" cy="10575"/>
            </a:xfrm>
            <a:custGeom>
              <a:avLst/>
              <a:gdLst/>
              <a:ahLst/>
              <a:cxnLst/>
              <a:rect l="l" t="t" r="r" b="b"/>
              <a:pathLst>
                <a:path w="440" h="423" extrusionOk="0">
                  <a:moveTo>
                    <a:pt x="222" y="1"/>
                  </a:moveTo>
                  <a:cubicBezTo>
                    <a:pt x="106" y="1"/>
                    <a:pt x="0" y="89"/>
                    <a:pt x="0" y="205"/>
                  </a:cubicBezTo>
                  <a:cubicBezTo>
                    <a:pt x="0" y="335"/>
                    <a:pt x="88" y="423"/>
                    <a:pt x="222" y="423"/>
                  </a:cubicBezTo>
                  <a:cubicBezTo>
                    <a:pt x="338" y="423"/>
                    <a:pt x="426" y="335"/>
                    <a:pt x="440" y="219"/>
                  </a:cubicBezTo>
                  <a:cubicBezTo>
                    <a:pt x="440" y="89"/>
                    <a:pt x="338" y="1"/>
                    <a:pt x="222" y="1"/>
                  </a:cubicBezTo>
                  <a:close/>
                </a:path>
              </a:pathLst>
            </a:custGeom>
            <a:solidFill>
              <a:srgbClr val="FACCC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3" name="Google Shape;353;p44"/>
            <p:cNvSpPr/>
            <p:nvPr/>
          </p:nvSpPr>
          <p:spPr>
            <a:xfrm>
              <a:off x="748500" y="4826625"/>
              <a:ext cx="76600" cy="9725"/>
            </a:xfrm>
            <a:custGeom>
              <a:avLst/>
              <a:gdLst/>
              <a:ahLst/>
              <a:cxnLst/>
              <a:rect l="l" t="t" r="r" b="b"/>
              <a:pathLst>
                <a:path w="3064" h="389" extrusionOk="0">
                  <a:moveTo>
                    <a:pt x="3018" y="1"/>
                  </a:moveTo>
                  <a:cubicBezTo>
                    <a:pt x="2318" y="116"/>
                    <a:pt x="1618" y="148"/>
                    <a:pt x="1068" y="148"/>
                  </a:cubicBezTo>
                  <a:cubicBezTo>
                    <a:pt x="434" y="148"/>
                    <a:pt x="0" y="106"/>
                    <a:pt x="0" y="106"/>
                  </a:cubicBezTo>
                  <a:lnTo>
                    <a:pt x="0" y="296"/>
                  </a:lnTo>
                  <a:cubicBezTo>
                    <a:pt x="0" y="296"/>
                    <a:pt x="648" y="388"/>
                    <a:pt x="1435" y="388"/>
                  </a:cubicBezTo>
                  <a:cubicBezTo>
                    <a:pt x="1946" y="388"/>
                    <a:pt x="2515" y="349"/>
                    <a:pt x="3004" y="222"/>
                  </a:cubicBezTo>
                  <a:cubicBezTo>
                    <a:pt x="3004" y="222"/>
                    <a:pt x="3064" y="1"/>
                    <a:pt x="3018" y="1"/>
                  </a:cubicBezTo>
                  <a:close/>
                </a:path>
              </a:pathLst>
            </a:custGeom>
            <a:solidFill>
              <a:srgbClr val="FACCC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4" name="Google Shape;354;p44"/>
            <p:cNvSpPr/>
            <p:nvPr/>
          </p:nvSpPr>
          <p:spPr>
            <a:xfrm>
              <a:off x="780775" y="4807975"/>
              <a:ext cx="20850" cy="3300"/>
            </a:xfrm>
            <a:custGeom>
              <a:avLst/>
              <a:gdLst/>
              <a:ahLst/>
              <a:cxnLst/>
              <a:rect l="l" t="t" r="r" b="b"/>
              <a:pathLst>
                <a:path w="834" h="132" extrusionOk="0">
                  <a:moveTo>
                    <a:pt x="792" y="1"/>
                  </a:moveTo>
                  <a:lnTo>
                    <a:pt x="42" y="61"/>
                  </a:lnTo>
                  <a:cubicBezTo>
                    <a:pt x="14" y="61"/>
                    <a:pt x="0" y="75"/>
                    <a:pt x="0" y="103"/>
                  </a:cubicBezTo>
                  <a:cubicBezTo>
                    <a:pt x="0" y="117"/>
                    <a:pt x="28" y="131"/>
                    <a:pt x="42" y="131"/>
                  </a:cubicBezTo>
                  <a:lnTo>
                    <a:pt x="806" y="89"/>
                  </a:lnTo>
                  <a:cubicBezTo>
                    <a:pt x="820" y="89"/>
                    <a:pt x="834" y="75"/>
                    <a:pt x="834" y="43"/>
                  </a:cubicBezTo>
                  <a:cubicBezTo>
                    <a:pt x="834" y="15"/>
                    <a:pt x="820" y="1"/>
                    <a:pt x="792" y="1"/>
                  </a:cubicBezTo>
                  <a:close/>
                </a:path>
              </a:pathLst>
            </a:custGeom>
            <a:solidFill>
              <a:srgbClr val="FACCC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5" name="Google Shape;355;p44"/>
            <p:cNvSpPr/>
            <p:nvPr/>
          </p:nvSpPr>
          <p:spPr>
            <a:xfrm>
              <a:off x="779275" y="4789400"/>
              <a:ext cx="30800" cy="17900"/>
            </a:xfrm>
            <a:custGeom>
              <a:avLst/>
              <a:gdLst/>
              <a:ahLst/>
              <a:cxnLst/>
              <a:rect l="l" t="t" r="r" b="b"/>
              <a:pathLst>
                <a:path w="1232" h="716" extrusionOk="0">
                  <a:moveTo>
                    <a:pt x="852" y="83"/>
                  </a:moveTo>
                  <a:cubicBezTo>
                    <a:pt x="866" y="100"/>
                    <a:pt x="866" y="128"/>
                    <a:pt x="852" y="156"/>
                  </a:cubicBezTo>
                  <a:cubicBezTo>
                    <a:pt x="806" y="276"/>
                    <a:pt x="750" y="378"/>
                    <a:pt x="676" y="480"/>
                  </a:cubicBezTo>
                  <a:lnTo>
                    <a:pt x="662" y="494"/>
                  </a:lnTo>
                  <a:cubicBezTo>
                    <a:pt x="676" y="452"/>
                    <a:pt x="676" y="420"/>
                    <a:pt x="690" y="392"/>
                  </a:cubicBezTo>
                  <a:cubicBezTo>
                    <a:pt x="704" y="304"/>
                    <a:pt x="718" y="216"/>
                    <a:pt x="778" y="142"/>
                  </a:cubicBezTo>
                  <a:cubicBezTo>
                    <a:pt x="778" y="128"/>
                    <a:pt x="792" y="100"/>
                    <a:pt x="820" y="83"/>
                  </a:cubicBezTo>
                  <a:close/>
                  <a:moveTo>
                    <a:pt x="1101" y="290"/>
                  </a:moveTo>
                  <a:cubicBezTo>
                    <a:pt x="1115" y="290"/>
                    <a:pt x="1143" y="304"/>
                    <a:pt x="1143" y="318"/>
                  </a:cubicBezTo>
                  <a:cubicBezTo>
                    <a:pt x="1143" y="318"/>
                    <a:pt x="1129" y="346"/>
                    <a:pt x="1101" y="378"/>
                  </a:cubicBezTo>
                  <a:cubicBezTo>
                    <a:pt x="982" y="466"/>
                    <a:pt x="852" y="522"/>
                    <a:pt x="718" y="554"/>
                  </a:cubicBezTo>
                  <a:cubicBezTo>
                    <a:pt x="732" y="540"/>
                    <a:pt x="732" y="540"/>
                    <a:pt x="750" y="522"/>
                  </a:cubicBezTo>
                  <a:cubicBezTo>
                    <a:pt x="820" y="452"/>
                    <a:pt x="908" y="378"/>
                    <a:pt x="1013" y="318"/>
                  </a:cubicBezTo>
                  <a:cubicBezTo>
                    <a:pt x="1041" y="304"/>
                    <a:pt x="1070" y="290"/>
                    <a:pt x="1101" y="290"/>
                  </a:cubicBezTo>
                  <a:close/>
                  <a:moveTo>
                    <a:pt x="827" y="0"/>
                  </a:moveTo>
                  <a:cubicBezTo>
                    <a:pt x="807" y="0"/>
                    <a:pt x="790" y="5"/>
                    <a:pt x="778" y="12"/>
                  </a:cubicBezTo>
                  <a:cubicBezTo>
                    <a:pt x="732" y="40"/>
                    <a:pt x="718" y="69"/>
                    <a:pt x="704" y="100"/>
                  </a:cubicBezTo>
                  <a:cubicBezTo>
                    <a:pt x="644" y="188"/>
                    <a:pt x="616" y="290"/>
                    <a:pt x="602" y="378"/>
                  </a:cubicBezTo>
                  <a:cubicBezTo>
                    <a:pt x="588" y="452"/>
                    <a:pt x="574" y="522"/>
                    <a:pt x="542" y="582"/>
                  </a:cubicBezTo>
                  <a:lnTo>
                    <a:pt x="46" y="642"/>
                  </a:lnTo>
                  <a:cubicBezTo>
                    <a:pt x="28" y="642"/>
                    <a:pt x="0" y="656"/>
                    <a:pt x="14" y="684"/>
                  </a:cubicBezTo>
                  <a:cubicBezTo>
                    <a:pt x="14" y="698"/>
                    <a:pt x="28" y="716"/>
                    <a:pt x="46" y="716"/>
                  </a:cubicBezTo>
                  <a:lnTo>
                    <a:pt x="60" y="716"/>
                  </a:lnTo>
                  <a:lnTo>
                    <a:pt x="574" y="670"/>
                  </a:lnTo>
                  <a:lnTo>
                    <a:pt x="616" y="670"/>
                  </a:lnTo>
                  <a:lnTo>
                    <a:pt x="837" y="642"/>
                  </a:lnTo>
                  <a:cubicBezTo>
                    <a:pt x="866" y="642"/>
                    <a:pt x="880" y="628"/>
                    <a:pt x="880" y="596"/>
                  </a:cubicBezTo>
                  <a:cubicBezTo>
                    <a:pt x="982" y="554"/>
                    <a:pt x="1084" y="494"/>
                    <a:pt x="1158" y="434"/>
                  </a:cubicBezTo>
                  <a:cubicBezTo>
                    <a:pt x="1172" y="420"/>
                    <a:pt x="1231" y="378"/>
                    <a:pt x="1231" y="304"/>
                  </a:cubicBezTo>
                  <a:cubicBezTo>
                    <a:pt x="1217" y="244"/>
                    <a:pt x="1158" y="202"/>
                    <a:pt x="1101" y="202"/>
                  </a:cubicBezTo>
                  <a:cubicBezTo>
                    <a:pt x="1041" y="202"/>
                    <a:pt x="996" y="230"/>
                    <a:pt x="968" y="244"/>
                  </a:cubicBezTo>
                  <a:cubicBezTo>
                    <a:pt x="939" y="258"/>
                    <a:pt x="908" y="290"/>
                    <a:pt x="880" y="304"/>
                  </a:cubicBezTo>
                  <a:cubicBezTo>
                    <a:pt x="894" y="258"/>
                    <a:pt x="908" y="230"/>
                    <a:pt x="925" y="188"/>
                  </a:cubicBezTo>
                  <a:cubicBezTo>
                    <a:pt x="954" y="83"/>
                    <a:pt x="939" y="40"/>
                    <a:pt x="908" y="26"/>
                  </a:cubicBezTo>
                  <a:cubicBezTo>
                    <a:pt x="884" y="8"/>
                    <a:pt x="854" y="0"/>
                    <a:pt x="827" y="0"/>
                  </a:cubicBezTo>
                  <a:close/>
                </a:path>
              </a:pathLst>
            </a:custGeom>
            <a:solidFill>
              <a:srgbClr val="FACCC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6" name="Google Shape;356;p44"/>
            <p:cNvSpPr/>
            <p:nvPr/>
          </p:nvSpPr>
          <p:spPr>
            <a:xfrm>
              <a:off x="578850" y="4466050"/>
              <a:ext cx="79875" cy="85800"/>
            </a:xfrm>
            <a:custGeom>
              <a:avLst/>
              <a:gdLst/>
              <a:ahLst/>
              <a:cxnLst/>
              <a:rect l="l" t="t" r="r" b="b"/>
              <a:pathLst>
                <a:path w="3195" h="3432" extrusionOk="0">
                  <a:moveTo>
                    <a:pt x="2427" y="0"/>
                  </a:moveTo>
                  <a:cubicBezTo>
                    <a:pt x="2410" y="0"/>
                    <a:pt x="2393" y="1"/>
                    <a:pt x="2375" y="2"/>
                  </a:cubicBezTo>
                  <a:cubicBezTo>
                    <a:pt x="2301" y="2"/>
                    <a:pt x="1538" y="121"/>
                    <a:pt x="1144" y="603"/>
                  </a:cubicBezTo>
                  <a:cubicBezTo>
                    <a:pt x="367" y="1792"/>
                    <a:pt x="61" y="2861"/>
                    <a:pt x="29" y="2992"/>
                  </a:cubicBezTo>
                  <a:cubicBezTo>
                    <a:pt x="29" y="3051"/>
                    <a:pt x="15" y="3139"/>
                    <a:pt x="15" y="3227"/>
                  </a:cubicBezTo>
                  <a:cubicBezTo>
                    <a:pt x="1" y="3287"/>
                    <a:pt x="15" y="3361"/>
                    <a:pt x="15" y="3431"/>
                  </a:cubicBezTo>
                  <a:cubicBezTo>
                    <a:pt x="676" y="3389"/>
                    <a:pt x="1334" y="3329"/>
                    <a:pt x="1978" y="3227"/>
                  </a:cubicBezTo>
                  <a:cubicBezTo>
                    <a:pt x="1978" y="3224"/>
                    <a:pt x="1978" y="3223"/>
                    <a:pt x="1978" y="3223"/>
                  </a:cubicBezTo>
                  <a:cubicBezTo>
                    <a:pt x="1979" y="3223"/>
                    <a:pt x="1981" y="3226"/>
                    <a:pt x="1986" y="3226"/>
                  </a:cubicBezTo>
                  <a:cubicBezTo>
                    <a:pt x="1990" y="3226"/>
                    <a:pt x="1998" y="3224"/>
                    <a:pt x="2009" y="3213"/>
                  </a:cubicBezTo>
                  <a:cubicBezTo>
                    <a:pt x="2009" y="3185"/>
                    <a:pt x="2023" y="3167"/>
                    <a:pt x="2023" y="3153"/>
                  </a:cubicBezTo>
                  <a:cubicBezTo>
                    <a:pt x="2052" y="3065"/>
                    <a:pt x="2097" y="2963"/>
                    <a:pt x="2154" y="2861"/>
                  </a:cubicBezTo>
                  <a:cubicBezTo>
                    <a:pt x="2259" y="2672"/>
                    <a:pt x="2375" y="2450"/>
                    <a:pt x="2491" y="2246"/>
                  </a:cubicBezTo>
                  <a:cubicBezTo>
                    <a:pt x="2611" y="2042"/>
                    <a:pt x="2741" y="1820"/>
                    <a:pt x="2875" y="1616"/>
                  </a:cubicBezTo>
                  <a:cubicBezTo>
                    <a:pt x="2945" y="1514"/>
                    <a:pt x="3019" y="1409"/>
                    <a:pt x="3079" y="1307"/>
                  </a:cubicBezTo>
                  <a:cubicBezTo>
                    <a:pt x="3138" y="1191"/>
                    <a:pt x="3195" y="1075"/>
                    <a:pt x="3181" y="927"/>
                  </a:cubicBezTo>
                  <a:lnTo>
                    <a:pt x="3181" y="825"/>
                  </a:lnTo>
                  <a:cubicBezTo>
                    <a:pt x="3140" y="370"/>
                    <a:pt x="2893" y="0"/>
                    <a:pt x="2427" y="0"/>
                  </a:cubicBezTo>
                  <a:close/>
                </a:path>
              </a:pathLst>
            </a:custGeom>
            <a:solidFill>
              <a:srgbClr val="E65C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7" name="Google Shape;357;p44"/>
            <p:cNvSpPr/>
            <p:nvPr/>
          </p:nvSpPr>
          <p:spPr>
            <a:xfrm>
              <a:off x="694675" y="4411775"/>
              <a:ext cx="61925" cy="76375"/>
            </a:xfrm>
            <a:custGeom>
              <a:avLst/>
              <a:gdLst/>
              <a:ahLst/>
              <a:cxnLst/>
              <a:rect l="l" t="t" r="r" b="b"/>
              <a:pathLst>
                <a:path w="2477" h="3055" extrusionOk="0">
                  <a:moveTo>
                    <a:pt x="1422" y="1"/>
                  </a:moveTo>
                  <a:cubicBezTo>
                    <a:pt x="1025" y="1"/>
                    <a:pt x="664" y="250"/>
                    <a:pt x="556" y="650"/>
                  </a:cubicBezTo>
                  <a:lnTo>
                    <a:pt x="145" y="2085"/>
                  </a:lnTo>
                  <a:cubicBezTo>
                    <a:pt x="0" y="2570"/>
                    <a:pt x="352" y="2834"/>
                    <a:pt x="820" y="2964"/>
                  </a:cubicBezTo>
                  <a:lnTo>
                    <a:pt x="880" y="2982"/>
                  </a:lnTo>
                  <a:cubicBezTo>
                    <a:pt x="1028" y="3028"/>
                    <a:pt x="1174" y="3055"/>
                    <a:pt x="1308" y="3055"/>
                  </a:cubicBezTo>
                  <a:cubicBezTo>
                    <a:pt x="1596" y="3055"/>
                    <a:pt x="1829" y="2930"/>
                    <a:pt x="1917" y="2598"/>
                  </a:cubicBezTo>
                  <a:lnTo>
                    <a:pt x="2329" y="1163"/>
                  </a:lnTo>
                  <a:cubicBezTo>
                    <a:pt x="2477" y="678"/>
                    <a:pt x="2199" y="182"/>
                    <a:pt x="1713" y="48"/>
                  </a:cubicBezTo>
                  <a:lnTo>
                    <a:pt x="1671" y="34"/>
                  </a:lnTo>
                  <a:cubicBezTo>
                    <a:pt x="1588" y="12"/>
                    <a:pt x="1504" y="1"/>
                    <a:pt x="1422" y="1"/>
                  </a:cubicBezTo>
                  <a:close/>
                </a:path>
              </a:pathLst>
            </a:custGeom>
            <a:solidFill>
              <a:srgbClr val="F7D2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8" name="Google Shape;358;p44"/>
            <p:cNvSpPr/>
            <p:nvPr/>
          </p:nvSpPr>
          <p:spPr>
            <a:xfrm>
              <a:off x="697925" y="4437500"/>
              <a:ext cx="52450" cy="27900"/>
            </a:xfrm>
            <a:custGeom>
              <a:avLst/>
              <a:gdLst/>
              <a:ahLst/>
              <a:cxnLst/>
              <a:rect l="l" t="t" r="r" b="b"/>
              <a:pathLst>
                <a:path w="2098" h="1116" extrusionOk="0">
                  <a:moveTo>
                    <a:pt x="310" y="1"/>
                  </a:moveTo>
                  <a:lnTo>
                    <a:pt x="62" y="895"/>
                  </a:lnTo>
                  <a:lnTo>
                    <a:pt x="324" y="1"/>
                  </a:lnTo>
                  <a:close/>
                  <a:moveTo>
                    <a:pt x="2097" y="500"/>
                  </a:moveTo>
                  <a:lnTo>
                    <a:pt x="1921" y="1087"/>
                  </a:lnTo>
                  <a:lnTo>
                    <a:pt x="2097" y="514"/>
                  </a:lnTo>
                  <a:lnTo>
                    <a:pt x="2097" y="500"/>
                  </a:lnTo>
                  <a:close/>
                  <a:moveTo>
                    <a:pt x="62" y="895"/>
                  </a:moveTo>
                  <a:lnTo>
                    <a:pt x="15" y="1056"/>
                  </a:lnTo>
                  <a:cubicBezTo>
                    <a:pt x="1" y="1073"/>
                    <a:pt x="1" y="1102"/>
                    <a:pt x="1" y="1116"/>
                  </a:cubicBezTo>
                  <a:lnTo>
                    <a:pt x="62" y="895"/>
                  </a:lnTo>
                  <a:close/>
                </a:path>
              </a:pathLst>
            </a:custGeom>
            <a:solidFill>
              <a:srgbClr val="BEAE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9" name="Google Shape;359;p44"/>
            <p:cNvSpPr/>
            <p:nvPr/>
          </p:nvSpPr>
          <p:spPr>
            <a:xfrm>
              <a:off x="745600" y="4464675"/>
              <a:ext cx="375" cy="1425"/>
            </a:xfrm>
            <a:custGeom>
              <a:avLst/>
              <a:gdLst/>
              <a:ahLst/>
              <a:cxnLst/>
              <a:rect l="l" t="t" r="r" b="b"/>
              <a:pathLst>
                <a:path w="15" h="57" extrusionOk="0">
                  <a:moveTo>
                    <a:pt x="14" y="0"/>
                  </a:moveTo>
                  <a:lnTo>
                    <a:pt x="0" y="57"/>
                  </a:lnTo>
                  <a:lnTo>
                    <a:pt x="0" y="57"/>
                  </a:lnTo>
                  <a:close/>
                </a:path>
              </a:pathLst>
            </a:custGeom>
            <a:solidFill>
              <a:srgbClr val="F097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0" name="Google Shape;360;p44"/>
            <p:cNvSpPr/>
            <p:nvPr/>
          </p:nvSpPr>
          <p:spPr>
            <a:xfrm>
              <a:off x="743400" y="4466075"/>
              <a:ext cx="2225" cy="8475"/>
            </a:xfrm>
            <a:custGeom>
              <a:avLst/>
              <a:gdLst/>
              <a:ahLst/>
              <a:cxnLst/>
              <a:rect l="l" t="t" r="r" b="b"/>
              <a:pathLst>
                <a:path w="89" h="339" extrusionOk="0">
                  <a:moveTo>
                    <a:pt x="88" y="1"/>
                  </a:moveTo>
                  <a:lnTo>
                    <a:pt x="0" y="338"/>
                  </a:lnTo>
                  <a:lnTo>
                    <a:pt x="0" y="338"/>
                  </a:lnTo>
                  <a:close/>
                </a:path>
              </a:pathLst>
            </a:custGeom>
            <a:solidFill>
              <a:srgbClr val="F097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1" name="Google Shape;361;p44"/>
            <p:cNvSpPr/>
            <p:nvPr/>
          </p:nvSpPr>
          <p:spPr>
            <a:xfrm>
              <a:off x="697925" y="4421400"/>
              <a:ext cx="55700" cy="53150"/>
            </a:xfrm>
            <a:custGeom>
              <a:avLst/>
              <a:gdLst/>
              <a:ahLst/>
              <a:cxnLst/>
              <a:rect l="l" t="t" r="r" b="b"/>
              <a:pathLst>
                <a:path w="2228" h="2126" extrusionOk="0">
                  <a:moveTo>
                    <a:pt x="1172" y="1"/>
                  </a:moveTo>
                  <a:cubicBezTo>
                    <a:pt x="792" y="1"/>
                    <a:pt x="426" y="251"/>
                    <a:pt x="324" y="645"/>
                  </a:cubicBezTo>
                  <a:lnTo>
                    <a:pt x="15" y="1700"/>
                  </a:lnTo>
                  <a:cubicBezTo>
                    <a:pt x="1" y="1717"/>
                    <a:pt x="1" y="1746"/>
                    <a:pt x="1" y="1760"/>
                  </a:cubicBezTo>
                  <a:cubicBezTo>
                    <a:pt x="352" y="1921"/>
                    <a:pt x="968" y="2125"/>
                    <a:pt x="1787" y="2125"/>
                  </a:cubicBezTo>
                  <a:lnTo>
                    <a:pt x="1819" y="2125"/>
                  </a:lnTo>
                  <a:lnTo>
                    <a:pt x="1907" y="1788"/>
                  </a:lnTo>
                  <a:lnTo>
                    <a:pt x="1921" y="1731"/>
                  </a:lnTo>
                  <a:lnTo>
                    <a:pt x="2097" y="1144"/>
                  </a:lnTo>
                  <a:cubicBezTo>
                    <a:pt x="2227" y="676"/>
                    <a:pt x="1949" y="177"/>
                    <a:pt x="1481" y="47"/>
                  </a:cubicBezTo>
                  <a:lnTo>
                    <a:pt x="1422" y="29"/>
                  </a:lnTo>
                  <a:cubicBezTo>
                    <a:pt x="1348" y="1"/>
                    <a:pt x="1260" y="1"/>
                    <a:pt x="1172" y="1"/>
                  </a:cubicBezTo>
                  <a:close/>
                </a:path>
              </a:pathLst>
            </a:custGeom>
            <a:solidFill>
              <a:srgbClr val="F5BB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2" name="Google Shape;362;p44"/>
            <p:cNvSpPr/>
            <p:nvPr/>
          </p:nvSpPr>
          <p:spPr>
            <a:xfrm>
              <a:off x="620275" y="4348750"/>
              <a:ext cx="63000" cy="55575"/>
            </a:xfrm>
            <a:custGeom>
              <a:avLst/>
              <a:gdLst/>
              <a:ahLst/>
              <a:cxnLst/>
              <a:rect l="l" t="t" r="r" b="b"/>
              <a:pathLst>
                <a:path w="2520" h="2223" extrusionOk="0">
                  <a:moveTo>
                    <a:pt x="1270" y="0"/>
                  </a:moveTo>
                  <a:cubicBezTo>
                    <a:pt x="898" y="0"/>
                    <a:pt x="532" y="189"/>
                    <a:pt x="321" y="532"/>
                  </a:cubicBezTo>
                  <a:cubicBezTo>
                    <a:pt x="1" y="1046"/>
                    <a:pt x="162" y="1735"/>
                    <a:pt x="672" y="2056"/>
                  </a:cubicBezTo>
                  <a:cubicBezTo>
                    <a:pt x="856" y="2168"/>
                    <a:pt x="1058" y="2222"/>
                    <a:pt x="1256" y="2222"/>
                  </a:cubicBezTo>
                  <a:cubicBezTo>
                    <a:pt x="1628" y="2222"/>
                    <a:pt x="1988" y="2034"/>
                    <a:pt x="2199" y="1690"/>
                  </a:cubicBezTo>
                  <a:cubicBezTo>
                    <a:pt x="2519" y="1176"/>
                    <a:pt x="2361" y="490"/>
                    <a:pt x="1847" y="167"/>
                  </a:cubicBezTo>
                  <a:cubicBezTo>
                    <a:pt x="1668" y="54"/>
                    <a:pt x="1468" y="0"/>
                    <a:pt x="1270" y="0"/>
                  </a:cubicBezTo>
                  <a:close/>
                </a:path>
              </a:pathLst>
            </a:custGeom>
            <a:solidFill>
              <a:srgbClr val="F4C4B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3" name="Google Shape;363;p44"/>
            <p:cNvSpPr/>
            <p:nvPr/>
          </p:nvSpPr>
          <p:spPr>
            <a:xfrm>
              <a:off x="625025" y="4366100"/>
              <a:ext cx="47250" cy="38100"/>
            </a:xfrm>
            <a:custGeom>
              <a:avLst/>
              <a:gdLst/>
              <a:ahLst/>
              <a:cxnLst/>
              <a:rect l="l" t="t" r="r" b="b"/>
              <a:pathLst>
                <a:path w="1890" h="1524" extrusionOk="0">
                  <a:moveTo>
                    <a:pt x="820" y="0"/>
                  </a:moveTo>
                  <a:cubicBezTo>
                    <a:pt x="570" y="0"/>
                    <a:pt x="338" y="102"/>
                    <a:pt x="219" y="306"/>
                  </a:cubicBezTo>
                  <a:cubicBezTo>
                    <a:pt x="1" y="644"/>
                    <a:pt x="162" y="1129"/>
                    <a:pt x="570" y="1379"/>
                  </a:cubicBezTo>
                  <a:cubicBezTo>
                    <a:pt x="732" y="1481"/>
                    <a:pt x="908" y="1523"/>
                    <a:pt x="1070" y="1523"/>
                  </a:cubicBezTo>
                  <a:cubicBezTo>
                    <a:pt x="1320" y="1523"/>
                    <a:pt x="1555" y="1421"/>
                    <a:pt x="1685" y="1217"/>
                  </a:cubicBezTo>
                  <a:cubicBezTo>
                    <a:pt x="1889" y="866"/>
                    <a:pt x="1731" y="394"/>
                    <a:pt x="1334" y="148"/>
                  </a:cubicBezTo>
                  <a:cubicBezTo>
                    <a:pt x="1172" y="42"/>
                    <a:pt x="996" y="0"/>
                    <a:pt x="820" y="0"/>
                  </a:cubicBezTo>
                  <a:close/>
                </a:path>
              </a:pathLst>
            </a:custGeom>
            <a:solidFill>
              <a:srgbClr val="F4BAA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4" name="Google Shape;364;p44"/>
            <p:cNvSpPr/>
            <p:nvPr/>
          </p:nvSpPr>
          <p:spPr>
            <a:xfrm>
              <a:off x="629425" y="4366100"/>
              <a:ext cx="44350" cy="22000"/>
            </a:xfrm>
            <a:custGeom>
              <a:avLst/>
              <a:gdLst/>
              <a:ahLst/>
              <a:cxnLst/>
              <a:rect l="l" t="t" r="r" b="b"/>
              <a:pathLst>
                <a:path w="1774" h="880" extrusionOk="0">
                  <a:moveTo>
                    <a:pt x="542" y="0"/>
                  </a:moveTo>
                  <a:cubicBezTo>
                    <a:pt x="454" y="0"/>
                    <a:pt x="366" y="0"/>
                    <a:pt x="278" y="14"/>
                  </a:cubicBezTo>
                  <a:cubicBezTo>
                    <a:pt x="190" y="28"/>
                    <a:pt x="117" y="42"/>
                    <a:pt x="29" y="74"/>
                  </a:cubicBezTo>
                  <a:cubicBezTo>
                    <a:pt x="14" y="88"/>
                    <a:pt x="0" y="102"/>
                    <a:pt x="0" y="116"/>
                  </a:cubicBezTo>
                  <a:cubicBezTo>
                    <a:pt x="14" y="130"/>
                    <a:pt x="29" y="148"/>
                    <a:pt x="43" y="148"/>
                  </a:cubicBezTo>
                  <a:cubicBezTo>
                    <a:pt x="165" y="114"/>
                    <a:pt x="295" y="97"/>
                    <a:pt x="420" y="97"/>
                  </a:cubicBezTo>
                  <a:cubicBezTo>
                    <a:pt x="462" y="97"/>
                    <a:pt x="502" y="99"/>
                    <a:pt x="542" y="102"/>
                  </a:cubicBezTo>
                  <a:cubicBezTo>
                    <a:pt x="704" y="102"/>
                    <a:pt x="866" y="130"/>
                    <a:pt x="1010" y="190"/>
                  </a:cubicBezTo>
                  <a:cubicBezTo>
                    <a:pt x="1158" y="250"/>
                    <a:pt x="1305" y="338"/>
                    <a:pt x="1422" y="454"/>
                  </a:cubicBezTo>
                  <a:cubicBezTo>
                    <a:pt x="1481" y="514"/>
                    <a:pt x="1524" y="588"/>
                    <a:pt x="1569" y="644"/>
                  </a:cubicBezTo>
                  <a:cubicBezTo>
                    <a:pt x="1597" y="676"/>
                    <a:pt x="1611" y="718"/>
                    <a:pt x="1643" y="746"/>
                  </a:cubicBezTo>
                  <a:lnTo>
                    <a:pt x="1699" y="852"/>
                  </a:lnTo>
                  <a:lnTo>
                    <a:pt x="1699" y="866"/>
                  </a:lnTo>
                  <a:cubicBezTo>
                    <a:pt x="1713" y="880"/>
                    <a:pt x="1731" y="880"/>
                    <a:pt x="1759" y="880"/>
                  </a:cubicBezTo>
                  <a:cubicBezTo>
                    <a:pt x="1773" y="866"/>
                    <a:pt x="1773" y="834"/>
                    <a:pt x="1773" y="820"/>
                  </a:cubicBezTo>
                  <a:lnTo>
                    <a:pt x="1713" y="704"/>
                  </a:lnTo>
                  <a:cubicBezTo>
                    <a:pt x="1685" y="676"/>
                    <a:pt x="1671" y="630"/>
                    <a:pt x="1643" y="602"/>
                  </a:cubicBezTo>
                  <a:cubicBezTo>
                    <a:pt x="1597" y="528"/>
                    <a:pt x="1538" y="454"/>
                    <a:pt x="1481" y="394"/>
                  </a:cubicBezTo>
                  <a:cubicBezTo>
                    <a:pt x="1450" y="366"/>
                    <a:pt x="1422" y="324"/>
                    <a:pt x="1393" y="306"/>
                  </a:cubicBezTo>
                  <a:lnTo>
                    <a:pt x="1291" y="218"/>
                  </a:lnTo>
                  <a:cubicBezTo>
                    <a:pt x="1203" y="176"/>
                    <a:pt x="1130" y="130"/>
                    <a:pt x="1056" y="102"/>
                  </a:cubicBezTo>
                  <a:cubicBezTo>
                    <a:pt x="894" y="28"/>
                    <a:pt x="718" y="0"/>
                    <a:pt x="542" y="0"/>
                  </a:cubicBezTo>
                  <a:close/>
                </a:path>
              </a:pathLst>
            </a:custGeom>
            <a:solidFill>
              <a:srgbClr val="F4B1A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5" name="Google Shape;365;p44"/>
            <p:cNvSpPr/>
            <p:nvPr/>
          </p:nvSpPr>
          <p:spPr>
            <a:xfrm>
              <a:off x="643325" y="4381125"/>
              <a:ext cx="34500" cy="17425"/>
            </a:xfrm>
            <a:custGeom>
              <a:avLst/>
              <a:gdLst/>
              <a:ahLst/>
              <a:cxnLst/>
              <a:rect l="l" t="t" r="r" b="b"/>
              <a:pathLst>
                <a:path w="1380" h="697" extrusionOk="0">
                  <a:moveTo>
                    <a:pt x="426" y="1"/>
                  </a:moveTo>
                  <a:cubicBezTo>
                    <a:pt x="278" y="1"/>
                    <a:pt x="148" y="15"/>
                    <a:pt x="32" y="75"/>
                  </a:cubicBezTo>
                  <a:cubicBezTo>
                    <a:pt x="14" y="75"/>
                    <a:pt x="0" y="89"/>
                    <a:pt x="0" y="103"/>
                  </a:cubicBezTo>
                  <a:cubicBezTo>
                    <a:pt x="14" y="117"/>
                    <a:pt x="32" y="131"/>
                    <a:pt x="46" y="131"/>
                  </a:cubicBezTo>
                  <a:cubicBezTo>
                    <a:pt x="162" y="103"/>
                    <a:pt x="296" y="103"/>
                    <a:pt x="412" y="103"/>
                  </a:cubicBezTo>
                  <a:cubicBezTo>
                    <a:pt x="542" y="103"/>
                    <a:pt x="676" y="131"/>
                    <a:pt x="778" y="177"/>
                  </a:cubicBezTo>
                  <a:cubicBezTo>
                    <a:pt x="894" y="219"/>
                    <a:pt x="1013" y="293"/>
                    <a:pt x="1101" y="381"/>
                  </a:cubicBezTo>
                  <a:cubicBezTo>
                    <a:pt x="1143" y="426"/>
                    <a:pt x="1175" y="469"/>
                    <a:pt x="1217" y="514"/>
                  </a:cubicBezTo>
                  <a:cubicBezTo>
                    <a:pt x="1263" y="571"/>
                    <a:pt x="1291" y="630"/>
                    <a:pt x="1319" y="673"/>
                  </a:cubicBezTo>
                  <a:lnTo>
                    <a:pt x="1319" y="690"/>
                  </a:lnTo>
                  <a:cubicBezTo>
                    <a:pt x="1329" y="690"/>
                    <a:pt x="1340" y="696"/>
                    <a:pt x="1350" y="696"/>
                  </a:cubicBezTo>
                  <a:cubicBezTo>
                    <a:pt x="1355" y="696"/>
                    <a:pt x="1360" y="695"/>
                    <a:pt x="1365" y="690"/>
                  </a:cubicBezTo>
                  <a:cubicBezTo>
                    <a:pt x="1379" y="690"/>
                    <a:pt x="1379" y="673"/>
                    <a:pt x="1379" y="659"/>
                  </a:cubicBezTo>
                  <a:cubicBezTo>
                    <a:pt x="1351" y="602"/>
                    <a:pt x="1319" y="528"/>
                    <a:pt x="1277" y="483"/>
                  </a:cubicBezTo>
                  <a:cubicBezTo>
                    <a:pt x="1245" y="426"/>
                    <a:pt x="1203" y="367"/>
                    <a:pt x="1157" y="321"/>
                  </a:cubicBezTo>
                  <a:cubicBezTo>
                    <a:pt x="1115" y="265"/>
                    <a:pt x="1055" y="219"/>
                    <a:pt x="999" y="177"/>
                  </a:cubicBezTo>
                  <a:cubicBezTo>
                    <a:pt x="939" y="145"/>
                    <a:pt x="880" y="103"/>
                    <a:pt x="823" y="89"/>
                  </a:cubicBezTo>
                  <a:cubicBezTo>
                    <a:pt x="690" y="29"/>
                    <a:pt x="559" y="1"/>
                    <a:pt x="426" y="1"/>
                  </a:cubicBezTo>
                  <a:close/>
                </a:path>
              </a:pathLst>
            </a:custGeom>
            <a:solidFill>
              <a:srgbClr val="F4B1A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6" name="Google Shape;366;p44"/>
            <p:cNvSpPr/>
            <p:nvPr/>
          </p:nvSpPr>
          <p:spPr>
            <a:xfrm>
              <a:off x="789200" y="4411275"/>
              <a:ext cx="58950" cy="55550"/>
            </a:xfrm>
            <a:custGeom>
              <a:avLst/>
              <a:gdLst/>
              <a:ahLst/>
              <a:cxnLst/>
              <a:rect l="l" t="t" r="r" b="b"/>
              <a:pathLst>
                <a:path w="2358" h="2222" extrusionOk="0">
                  <a:moveTo>
                    <a:pt x="1175" y="0"/>
                  </a:moveTo>
                  <a:cubicBezTo>
                    <a:pt x="637" y="0"/>
                    <a:pt x="169" y="399"/>
                    <a:pt x="89" y="948"/>
                  </a:cubicBezTo>
                  <a:cubicBezTo>
                    <a:pt x="1" y="1563"/>
                    <a:pt x="423" y="2122"/>
                    <a:pt x="1024" y="2210"/>
                  </a:cubicBezTo>
                  <a:cubicBezTo>
                    <a:pt x="1077" y="2218"/>
                    <a:pt x="1130" y="2222"/>
                    <a:pt x="1182" y="2222"/>
                  </a:cubicBezTo>
                  <a:cubicBezTo>
                    <a:pt x="1720" y="2222"/>
                    <a:pt x="2189" y="1818"/>
                    <a:pt x="2270" y="1257"/>
                  </a:cubicBezTo>
                  <a:cubicBezTo>
                    <a:pt x="2357" y="656"/>
                    <a:pt x="1935" y="100"/>
                    <a:pt x="1334" y="12"/>
                  </a:cubicBezTo>
                  <a:cubicBezTo>
                    <a:pt x="1281" y="4"/>
                    <a:pt x="1227" y="0"/>
                    <a:pt x="1175" y="0"/>
                  </a:cubicBezTo>
                  <a:close/>
                </a:path>
              </a:pathLst>
            </a:custGeom>
            <a:solidFill>
              <a:srgbClr val="F4C4B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7" name="Google Shape;367;p44"/>
            <p:cNvSpPr/>
            <p:nvPr/>
          </p:nvSpPr>
          <p:spPr>
            <a:xfrm>
              <a:off x="792800" y="4429150"/>
              <a:ext cx="45500" cy="36600"/>
            </a:xfrm>
            <a:custGeom>
              <a:avLst/>
              <a:gdLst/>
              <a:ahLst/>
              <a:cxnLst/>
              <a:rect l="l" t="t" r="r" b="b"/>
              <a:pathLst>
                <a:path w="1820" h="1464" extrusionOk="0">
                  <a:moveTo>
                    <a:pt x="866" y="0"/>
                  </a:moveTo>
                  <a:cubicBezTo>
                    <a:pt x="455" y="0"/>
                    <a:pt x="121" y="264"/>
                    <a:pt x="61" y="616"/>
                  </a:cubicBezTo>
                  <a:cubicBezTo>
                    <a:pt x="1" y="1010"/>
                    <a:pt x="339" y="1390"/>
                    <a:pt x="806" y="1450"/>
                  </a:cubicBezTo>
                  <a:cubicBezTo>
                    <a:pt x="866" y="1450"/>
                    <a:pt x="912" y="1464"/>
                    <a:pt x="954" y="1464"/>
                  </a:cubicBezTo>
                  <a:cubicBezTo>
                    <a:pt x="1366" y="1464"/>
                    <a:pt x="1718" y="1200"/>
                    <a:pt x="1760" y="848"/>
                  </a:cubicBezTo>
                  <a:cubicBezTo>
                    <a:pt x="1820" y="454"/>
                    <a:pt x="1482" y="88"/>
                    <a:pt x="1014" y="14"/>
                  </a:cubicBezTo>
                  <a:cubicBezTo>
                    <a:pt x="968" y="14"/>
                    <a:pt x="926" y="0"/>
                    <a:pt x="866" y="0"/>
                  </a:cubicBezTo>
                  <a:close/>
                </a:path>
              </a:pathLst>
            </a:custGeom>
            <a:solidFill>
              <a:srgbClr val="F4BAA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8" name="Google Shape;368;p44"/>
            <p:cNvSpPr/>
            <p:nvPr/>
          </p:nvSpPr>
          <p:spPr>
            <a:xfrm>
              <a:off x="794650" y="4428700"/>
              <a:ext cx="46550" cy="19000"/>
            </a:xfrm>
            <a:custGeom>
              <a:avLst/>
              <a:gdLst/>
              <a:ahLst/>
              <a:cxnLst/>
              <a:rect l="l" t="t" r="r" b="b"/>
              <a:pathLst>
                <a:path w="1862" h="760" extrusionOk="0">
                  <a:moveTo>
                    <a:pt x="662" y="1"/>
                  </a:moveTo>
                  <a:cubicBezTo>
                    <a:pt x="616" y="1"/>
                    <a:pt x="574" y="18"/>
                    <a:pt x="528" y="18"/>
                  </a:cubicBezTo>
                  <a:cubicBezTo>
                    <a:pt x="441" y="18"/>
                    <a:pt x="353" y="46"/>
                    <a:pt x="279" y="75"/>
                  </a:cubicBezTo>
                  <a:cubicBezTo>
                    <a:pt x="237" y="75"/>
                    <a:pt x="191" y="106"/>
                    <a:pt x="149" y="120"/>
                  </a:cubicBezTo>
                  <a:lnTo>
                    <a:pt x="29" y="163"/>
                  </a:lnTo>
                  <a:cubicBezTo>
                    <a:pt x="15" y="177"/>
                    <a:pt x="1" y="194"/>
                    <a:pt x="15" y="208"/>
                  </a:cubicBezTo>
                  <a:cubicBezTo>
                    <a:pt x="15" y="236"/>
                    <a:pt x="47" y="236"/>
                    <a:pt x="61" y="236"/>
                  </a:cubicBezTo>
                  <a:lnTo>
                    <a:pt x="177" y="194"/>
                  </a:lnTo>
                  <a:cubicBezTo>
                    <a:pt x="222" y="177"/>
                    <a:pt x="251" y="163"/>
                    <a:pt x="293" y="148"/>
                  </a:cubicBezTo>
                  <a:cubicBezTo>
                    <a:pt x="381" y="134"/>
                    <a:pt x="455" y="120"/>
                    <a:pt x="543" y="106"/>
                  </a:cubicBezTo>
                  <a:cubicBezTo>
                    <a:pt x="574" y="103"/>
                    <a:pt x="605" y="101"/>
                    <a:pt x="636" y="101"/>
                  </a:cubicBezTo>
                  <a:cubicBezTo>
                    <a:pt x="766" y="101"/>
                    <a:pt x="895" y="129"/>
                    <a:pt x="1014" y="163"/>
                  </a:cubicBezTo>
                  <a:cubicBezTo>
                    <a:pt x="1172" y="208"/>
                    <a:pt x="1320" y="296"/>
                    <a:pt x="1436" y="398"/>
                  </a:cubicBezTo>
                  <a:cubicBezTo>
                    <a:pt x="1570" y="500"/>
                    <a:pt x="1686" y="616"/>
                    <a:pt x="1788" y="736"/>
                  </a:cubicBezTo>
                  <a:cubicBezTo>
                    <a:pt x="1798" y="752"/>
                    <a:pt x="1812" y="759"/>
                    <a:pt x="1825" y="759"/>
                  </a:cubicBezTo>
                  <a:cubicBezTo>
                    <a:pt x="1833" y="759"/>
                    <a:pt x="1842" y="756"/>
                    <a:pt x="1848" y="750"/>
                  </a:cubicBezTo>
                  <a:cubicBezTo>
                    <a:pt x="1862" y="736"/>
                    <a:pt x="1862" y="722"/>
                    <a:pt x="1848" y="704"/>
                  </a:cubicBezTo>
                  <a:cubicBezTo>
                    <a:pt x="1805" y="616"/>
                    <a:pt x="1760" y="560"/>
                    <a:pt x="1700" y="486"/>
                  </a:cubicBezTo>
                  <a:cubicBezTo>
                    <a:pt x="1644" y="426"/>
                    <a:pt x="1570" y="370"/>
                    <a:pt x="1510" y="310"/>
                  </a:cubicBezTo>
                  <a:cubicBezTo>
                    <a:pt x="1380" y="208"/>
                    <a:pt x="1218" y="120"/>
                    <a:pt x="1042" y="61"/>
                  </a:cubicBezTo>
                  <a:cubicBezTo>
                    <a:pt x="968" y="32"/>
                    <a:pt x="880" y="32"/>
                    <a:pt x="792" y="18"/>
                  </a:cubicBezTo>
                  <a:lnTo>
                    <a:pt x="662" y="1"/>
                  </a:lnTo>
                  <a:close/>
                </a:path>
              </a:pathLst>
            </a:custGeom>
            <a:solidFill>
              <a:srgbClr val="F4B1A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9" name="Google Shape;369;p44"/>
            <p:cNvSpPr/>
            <p:nvPr/>
          </p:nvSpPr>
          <p:spPr>
            <a:xfrm>
              <a:off x="785150" y="4435300"/>
              <a:ext cx="35925" cy="14625"/>
            </a:xfrm>
            <a:custGeom>
              <a:avLst/>
              <a:gdLst/>
              <a:ahLst/>
              <a:cxnLst/>
              <a:rect l="l" t="t" r="r" b="b"/>
              <a:pathLst>
                <a:path w="1437" h="585" extrusionOk="0">
                  <a:moveTo>
                    <a:pt x="395" y="1"/>
                  </a:moveTo>
                  <a:cubicBezTo>
                    <a:pt x="321" y="18"/>
                    <a:pt x="265" y="32"/>
                    <a:pt x="205" y="46"/>
                  </a:cubicBezTo>
                  <a:cubicBezTo>
                    <a:pt x="131" y="74"/>
                    <a:pt x="75" y="106"/>
                    <a:pt x="15" y="134"/>
                  </a:cubicBezTo>
                  <a:cubicBezTo>
                    <a:pt x="1" y="134"/>
                    <a:pt x="1" y="148"/>
                    <a:pt x="1" y="162"/>
                  </a:cubicBezTo>
                  <a:cubicBezTo>
                    <a:pt x="1" y="172"/>
                    <a:pt x="8" y="184"/>
                    <a:pt x="17" y="184"/>
                  </a:cubicBezTo>
                  <a:cubicBezTo>
                    <a:pt x="21" y="184"/>
                    <a:pt x="25" y="182"/>
                    <a:pt x="29" y="176"/>
                  </a:cubicBezTo>
                  <a:lnTo>
                    <a:pt x="43" y="176"/>
                  </a:lnTo>
                  <a:cubicBezTo>
                    <a:pt x="103" y="162"/>
                    <a:pt x="163" y="134"/>
                    <a:pt x="219" y="120"/>
                  </a:cubicBezTo>
                  <a:cubicBezTo>
                    <a:pt x="279" y="120"/>
                    <a:pt x="339" y="89"/>
                    <a:pt x="409" y="89"/>
                  </a:cubicBezTo>
                  <a:cubicBezTo>
                    <a:pt x="429" y="86"/>
                    <a:pt x="450" y="85"/>
                    <a:pt x="471" y="85"/>
                  </a:cubicBezTo>
                  <a:cubicBezTo>
                    <a:pt x="572" y="85"/>
                    <a:pt x="679" y="111"/>
                    <a:pt x="778" y="134"/>
                  </a:cubicBezTo>
                  <a:cubicBezTo>
                    <a:pt x="894" y="176"/>
                    <a:pt x="996" y="236"/>
                    <a:pt x="1098" y="310"/>
                  </a:cubicBezTo>
                  <a:cubicBezTo>
                    <a:pt x="1200" y="398"/>
                    <a:pt x="1288" y="486"/>
                    <a:pt x="1376" y="574"/>
                  </a:cubicBezTo>
                  <a:cubicBezTo>
                    <a:pt x="1385" y="581"/>
                    <a:pt x="1393" y="584"/>
                    <a:pt x="1400" y="584"/>
                  </a:cubicBezTo>
                  <a:cubicBezTo>
                    <a:pt x="1408" y="584"/>
                    <a:pt x="1415" y="581"/>
                    <a:pt x="1422" y="574"/>
                  </a:cubicBezTo>
                  <a:cubicBezTo>
                    <a:pt x="1422" y="574"/>
                    <a:pt x="1436" y="560"/>
                    <a:pt x="1422" y="546"/>
                  </a:cubicBezTo>
                  <a:cubicBezTo>
                    <a:pt x="1362" y="426"/>
                    <a:pt x="1274" y="324"/>
                    <a:pt x="1172" y="236"/>
                  </a:cubicBezTo>
                  <a:cubicBezTo>
                    <a:pt x="1056" y="148"/>
                    <a:pt x="937" y="89"/>
                    <a:pt x="806" y="46"/>
                  </a:cubicBezTo>
                  <a:cubicBezTo>
                    <a:pt x="733" y="18"/>
                    <a:pt x="673" y="18"/>
                    <a:pt x="602" y="1"/>
                  </a:cubicBezTo>
                  <a:close/>
                </a:path>
              </a:pathLst>
            </a:custGeom>
            <a:solidFill>
              <a:srgbClr val="F4B1A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0" name="Google Shape;370;p44"/>
            <p:cNvSpPr/>
            <p:nvPr/>
          </p:nvSpPr>
          <p:spPr>
            <a:xfrm>
              <a:off x="651050" y="4278825"/>
              <a:ext cx="203700" cy="184775"/>
            </a:xfrm>
            <a:custGeom>
              <a:avLst/>
              <a:gdLst/>
              <a:ahLst/>
              <a:cxnLst/>
              <a:rect l="l" t="t" r="r" b="b"/>
              <a:pathLst>
                <a:path w="8148" h="7391" extrusionOk="0">
                  <a:moveTo>
                    <a:pt x="4099" y="0"/>
                  </a:moveTo>
                  <a:cubicBezTo>
                    <a:pt x="2831" y="0"/>
                    <a:pt x="1601" y="688"/>
                    <a:pt x="954" y="1894"/>
                  </a:cubicBezTo>
                  <a:cubicBezTo>
                    <a:pt x="1" y="3639"/>
                    <a:pt x="321" y="5778"/>
                    <a:pt x="2343" y="6893"/>
                  </a:cubicBezTo>
                  <a:cubicBezTo>
                    <a:pt x="2978" y="7237"/>
                    <a:pt x="3578" y="7390"/>
                    <a:pt x="4133" y="7390"/>
                  </a:cubicBezTo>
                  <a:cubicBezTo>
                    <a:pt x="5464" y="7390"/>
                    <a:pt x="6535" y="6510"/>
                    <a:pt x="7198" y="5278"/>
                  </a:cubicBezTo>
                  <a:cubicBezTo>
                    <a:pt x="8147" y="3533"/>
                    <a:pt x="7504" y="1353"/>
                    <a:pt x="5773" y="428"/>
                  </a:cubicBezTo>
                  <a:cubicBezTo>
                    <a:pt x="5240" y="137"/>
                    <a:pt x="4665" y="0"/>
                    <a:pt x="4099" y="0"/>
                  </a:cubicBezTo>
                  <a:close/>
                </a:path>
              </a:pathLst>
            </a:custGeom>
            <a:solidFill>
              <a:srgbClr val="F7D2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1" name="Google Shape;371;p44"/>
            <p:cNvSpPr/>
            <p:nvPr/>
          </p:nvSpPr>
          <p:spPr>
            <a:xfrm>
              <a:off x="658700" y="4263275"/>
              <a:ext cx="213275" cy="141275"/>
            </a:xfrm>
            <a:custGeom>
              <a:avLst/>
              <a:gdLst/>
              <a:ahLst/>
              <a:cxnLst/>
              <a:rect l="l" t="t" r="r" b="b"/>
              <a:pathLst>
                <a:path w="8531" h="5651" extrusionOk="0">
                  <a:moveTo>
                    <a:pt x="3336" y="1"/>
                  </a:moveTo>
                  <a:cubicBezTo>
                    <a:pt x="3092" y="1"/>
                    <a:pt x="2862" y="23"/>
                    <a:pt x="2653" y="68"/>
                  </a:cubicBezTo>
                  <a:cubicBezTo>
                    <a:pt x="1292" y="360"/>
                    <a:pt x="1" y="1359"/>
                    <a:pt x="89" y="3558"/>
                  </a:cubicBezTo>
                  <a:cubicBezTo>
                    <a:pt x="89" y="3558"/>
                    <a:pt x="2037" y="3132"/>
                    <a:pt x="3388" y="1577"/>
                  </a:cubicBezTo>
                  <a:cubicBezTo>
                    <a:pt x="3388" y="1577"/>
                    <a:pt x="4619" y="4391"/>
                    <a:pt x="7198" y="5650"/>
                  </a:cubicBezTo>
                  <a:cubicBezTo>
                    <a:pt x="7198" y="5650"/>
                    <a:pt x="8531" y="3234"/>
                    <a:pt x="7402" y="1841"/>
                  </a:cubicBezTo>
                  <a:cubicBezTo>
                    <a:pt x="6435" y="663"/>
                    <a:pt x="4674" y="1"/>
                    <a:pt x="3336" y="1"/>
                  </a:cubicBezTo>
                  <a:close/>
                </a:path>
              </a:pathLst>
            </a:custGeom>
            <a:solidFill>
              <a:srgbClr val="47A8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2" name="Google Shape;372;p44"/>
            <p:cNvSpPr/>
            <p:nvPr/>
          </p:nvSpPr>
          <p:spPr>
            <a:xfrm>
              <a:off x="728000" y="4403125"/>
              <a:ext cx="23850" cy="13550"/>
            </a:xfrm>
            <a:custGeom>
              <a:avLst/>
              <a:gdLst/>
              <a:ahLst/>
              <a:cxnLst/>
              <a:rect l="l" t="t" r="r" b="b"/>
              <a:pathLst>
                <a:path w="954" h="542" extrusionOk="0">
                  <a:moveTo>
                    <a:pt x="29" y="0"/>
                  </a:moveTo>
                  <a:cubicBezTo>
                    <a:pt x="15" y="0"/>
                    <a:pt x="1" y="0"/>
                    <a:pt x="1" y="14"/>
                  </a:cubicBezTo>
                  <a:lnTo>
                    <a:pt x="1" y="28"/>
                  </a:lnTo>
                  <a:lnTo>
                    <a:pt x="1" y="74"/>
                  </a:lnTo>
                  <a:cubicBezTo>
                    <a:pt x="15" y="102"/>
                    <a:pt x="15" y="144"/>
                    <a:pt x="43" y="204"/>
                  </a:cubicBezTo>
                  <a:cubicBezTo>
                    <a:pt x="57" y="232"/>
                    <a:pt x="74" y="264"/>
                    <a:pt x="89" y="292"/>
                  </a:cubicBezTo>
                  <a:cubicBezTo>
                    <a:pt x="103" y="320"/>
                    <a:pt x="131" y="352"/>
                    <a:pt x="162" y="366"/>
                  </a:cubicBezTo>
                  <a:cubicBezTo>
                    <a:pt x="191" y="394"/>
                    <a:pt x="219" y="426"/>
                    <a:pt x="250" y="440"/>
                  </a:cubicBezTo>
                  <a:cubicBezTo>
                    <a:pt x="264" y="454"/>
                    <a:pt x="278" y="468"/>
                    <a:pt x="293" y="468"/>
                  </a:cubicBezTo>
                  <a:lnTo>
                    <a:pt x="352" y="496"/>
                  </a:lnTo>
                  <a:cubicBezTo>
                    <a:pt x="380" y="514"/>
                    <a:pt x="395" y="514"/>
                    <a:pt x="409" y="514"/>
                  </a:cubicBezTo>
                  <a:cubicBezTo>
                    <a:pt x="426" y="528"/>
                    <a:pt x="440" y="528"/>
                    <a:pt x="468" y="528"/>
                  </a:cubicBezTo>
                  <a:cubicBezTo>
                    <a:pt x="497" y="542"/>
                    <a:pt x="542" y="542"/>
                    <a:pt x="584" y="542"/>
                  </a:cubicBezTo>
                  <a:cubicBezTo>
                    <a:pt x="658" y="542"/>
                    <a:pt x="732" y="528"/>
                    <a:pt x="778" y="514"/>
                  </a:cubicBezTo>
                  <a:cubicBezTo>
                    <a:pt x="834" y="482"/>
                    <a:pt x="880" y="454"/>
                    <a:pt x="908" y="440"/>
                  </a:cubicBezTo>
                  <a:cubicBezTo>
                    <a:pt x="922" y="408"/>
                    <a:pt x="936" y="394"/>
                    <a:pt x="936" y="394"/>
                  </a:cubicBezTo>
                  <a:cubicBezTo>
                    <a:pt x="954" y="394"/>
                    <a:pt x="954" y="380"/>
                    <a:pt x="936" y="380"/>
                  </a:cubicBezTo>
                  <a:cubicBezTo>
                    <a:pt x="936" y="366"/>
                    <a:pt x="922" y="366"/>
                    <a:pt x="922" y="366"/>
                  </a:cubicBezTo>
                  <a:cubicBezTo>
                    <a:pt x="922" y="366"/>
                    <a:pt x="908" y="380"/>
                    <a:pt x="880" y="394"/>
                  </a:cubicBezTo>
                  <a:cubicBezTo>
                    <a:pt x="848" y="408"/>
                    <a:pt x="806" y="440"/>
                    <a:pt x="760" y="454"/>
                  </a:cubicBezTo>
                  <a:cubicBezTo>
                    <a:pt x="704" y="468"/>
                    <a:pt x="644" y="482"/>
                    <a:pt x="584" y="482"/>
                  </a:cubicBezTo>
                  <a:cubicBezTo>
                    <a:pt x="556" y="482"/>
                    <a:pt x="514" y="468"/>
                    <a:pt x="482" y="468"/>
                  </a:cubicBezTo>
                  <a:cubicBezTo>
                    <a:pt x="468" y="468"/>
                    <a:pt x="454" y="454"/>
                    <a:pt x="426" y="454"/>
                  </a:cubicBezTo>
                  <a:cubicBezTo>
                    <a:pt x="409" y="440"/>
                    <a:pt x="395" y="440"/>
                    <a:pt x="380" y="440"/>
                  </a:cubicBezTo>
                  <a:lnTo>
                    <a:pt x="338" y="408"/>
                  </a:lnTo>
                  <a:cubicBezTo>
                    <a:pt x="321" y="394"/>
                    <a:pt x="307" y="394"/>
                    <a:pt x="293" y="380"/>
                  </a:cubicBezTo>
                  <a:cubicBezTo>
                    <a:pt x="264" y="366"/>
                    <a:pt x="233" y="352"/>
                    <a:pt x="205" y="320"/>
                  </a:cubicBezTo>
                  <a:cubicBezTo>
                    <a:pt x="176" y="306"/>
                    <a:pt x="162" y="278"/>
                    <a:pt x="145" y="250"/>
                  </a:cubicBezTo>
                  <a:cubicBezTo>
                    <a:pt x="117" y="232"/>
                    <a:pt x="103" y="204"/>
                    <a:pt x="89" y="176"/>
                  </a:cubicBezTo>
                  <a:cubicBezTo>
                    <a:pt x="74" y="130"/>
                    <a:pt x="57" y="88"/>
                    <a:pt x="43" y="56"/>
                  </a:cubicBezTo>
                  <a:lnTo>
                    <a:pt x="43" y="28"/>
                  </a:lnTo>
                  <a:lnTo>
                    <a:pt x="43" y="14"/>
                  </a:lnTo>
                  <a:cubicBezTo>
                    <a:pt x="43" y="0"/>
                    <a:pt x="29" y="0"/>
                    <a:pt x="29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3" name="Google Shape;373;p44"/>
            <p:cNvSpPr/>
            <p:nvPr/>
          </p:nvSpPr>
          <p:spPr>
            <a:xfrm>
              <a:off x="686750" y="4331800"/>
              <a:ext cx="53675" cy="19325"/>
            </a:xfrm>
            <a:custGeom>
              <a:avLst/>
              <a:gdLst/>
              <a:ahLst/>
              <a:cxnLst/>
              <a:rect l="l" t="t" r="r" b="b"/>
              <a:pathLst>
                <a:path w="2147" h="773" extrusionOk="0">
                  <a:moveTo>
                    <a:pt x="1541" y="0"/>
                  </a:moveTo>
                  <a:cubicBezTo>
                    <a:pt x="1080" y="0"/>
                    <a:pt x="360" y="391"/>
                    <a:pt x="360" y="391"/>
                  </a:cubicBezTo>
                  <a:cubicBezTo>
                    <a:pt x="0" y="699"/>
                    <a:pt x="527" y="773"/>
                    <a:pt x="756" y="773"/>
                  </a:cubicBezTo>
                  <a:cubicBezTo>
                    <a:pt x="778" y="773"/>
                    <a:pt x="798" y="772"/>
                    <a:pt x="813" y="771"/>
                  </a:cubicBezTo>
                  <a:cubicBezTo>
                    <a:pt x="975" y="771"/>
                    <a:pt x="2147" y="567"/>
                    <a:pt x="1869" y="141"/>
                  </a:cubicBezTo>
                  <a:cubicBezTo>
                    <a:pt x="1805" y="39"/>
                    <a:pt x="1686" y="0"/>
                    <a:pt x="1541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4" name="Google Shape;374;p44"/>
            <p:cNvSpPr/>
            <p:nvPr/>
          </p:nvSpPr>
          <p:spPr>
            <a:xfrm>
              <a:off x="774875" y="4358500"/>
              <a:ext cx="37375" cy="36100"/>
            </a:xfrm>
            <a:custGeom>
              <a:avLst/>
              <a:gdLst/>
              <a:ahLst/>
              <a:cxnLst/>
              <a:rect l="l" t="t" r="r" b="b"/>
              <a:pathLst>
                <a:path w="1495" h="1444" extrusionOk="0">
                  <a:moveTo>
                    <a:pt x="562" y="1"/>
                  </a:moveTo>
                  <a:cubicBezTo>
                    <a:pt x="536" y="1"/>
                    <a:pt x="511" y="5"/>
                    <a:pt x="486" y="12"/>
                  </a:cubicBezTo>
                  <a:cubicBezTo>
                    <a:pt x="0" y="142"/>
                    <a:pt x="750" y="1068"/>
                    <a:pt x="866" y="1184"/>
                  </a:cubicBezTo>
                  <a:cubicBezTo>
                    <a:pt x="948" y="1257"/>
                    <a:pt x="1197" y="1443"/>
                    <a:pt x="1350" y="1443"/>
                  </a:cubicBezTo>
                  <a:cubicBezTo>
                    <a:pt x="1438" y="1443"/>
                    <a:pt x="1494" y="1381"/>
                    <a:pt x="1467" y="1198"/>
                  </a:cubicBezTo>
                  <a:cubicBezTo>
                    <a:pt x="1467" y="1198"/>
                    <a:pt x="1019" y="1"/>
                    <a:pt x="562" y="1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5" name="Google Shape;375;p44"/>
            <p:cNvSpPr/>
            <p:nvPr/>
          </p:nvSpPr>
          <p:spPr>
            <a:xfrm>
              <a:off x="740850" y="4357400"/>
              <a:ext cx="18650" cy="47150"/>
            </a:xfrm>
            <a:custGeom>
              <a:avLst/>
              <a:gdLst/>
              <a:ahLst/>
              <a:cxnLst/>
              <a:rect l="l" t="t" r="r" b="b"/>
              <a:pathLst>
                <a:path w="746" h="1886" extrusionOk="0">
                  <a:moveTo>
                    <a:pt x="489" y="0"/>
                  </a:moveTo>
                  <a:cubicBezTo>
                    <a:pt x="486" y="0"/>
                    <a:pt x="482" y="4"/>
                    <a:pt x="482" y="11"/>
                  </a:cubicBezTo>
                  <a:cubicBezTo>
                    <a:pt x="482" y="11"/>
                    <a:pt x="454" y="56"/>
                    <a:pt x="422" y="113"/>
                  </a:cubicBezTo>
                  <a:cubicBezTo>
                    <a:pt x="380" y="186"/>
                    <a:pt x="320" y="288"/>
                    <a:pt x="278" y="422"/>
                  </a:cubicBezTo>
                  <a:cubicBezTo>
                    <a:pt x="246" y="478"/>
                    <a:pt x="204" y="538"/>
                    <a:pt x="176" y="612"/>
                  </a:cubicBezTo>
                  <a:cubicBezTo>
                    <a:pt x="144" y="686"/>
                    <a:pt x="116" y="774"/>
                    <a:pt x="102" y="848"/>
                  </a:cubicBezTo>
                  <a:cubicBezTo>
                    <a:pt x="88" y="890"/>
                    <a:pt x="70" y="936"/>
                    <a:pt x="56" y="978"/>
                  </a:cubicBezTo>
                  <a:cubicBezTo>
                    <a:pt x="56" y="1024"/>
                    <a:pt x="42" y="1066"/>
                    <a:pt x="56" y="1126"/>
                  </a:cubicBezTo>
                  <a:cubicBezTo>
                    <a:pt x="56" y="1140"/>
                    <a:pt x="56" y="1168"/>
                    <a:pt x="88" y="1200"/>
                  </a:cubicBezTo>
                  <a:cubicBezTo>
                    <a:pt x="88" y="1214"/>
                    <a:pt x="102" y="1214"/>
                    <a:pt x="102" y="1214"/>
                  </a:cubicBezTo>
                  <a:cubicBezTo>
                    <a:pt x="102" y="1214"/>
                    <a:pt x="102" y="1228"/>
                    <a:pt x="116" y="1228"/>
                  </a:cubicBezTo>
                  <a:cubicBezTo>
                    <a:pt x="130" y="1228"/>
                    <a:pt x="144" y="1242"/>
                    <a:pt x="158" y="1242"/>
                  </a:cubicBezTo>
                  <a:cubicBezTo>
                    <a:pt x="204" y="1256"/>
                    <a:pt x="246" y="1270"/>
                    <a:pt x="292" y="1270"/>
                  </a:cubicBezTo>
                  <a:cubicBezTo>
                    <a:pt x="394" y="1270"/>
                    <a:pt x="482" y="1270"/>
                    <a:pt x="556" y="1287"/>
                  </a:cubicBezTo>
                  <a:cubicBezTo>
                    <a:pt x="598" y="1287"/>
                    <a:pt x="630" y="1316"/>
                    <a:pt x="658" y="1330"/>
                  </a:cubicBezTo>
                  <a:cubicBezTo>
                    <a:pt x="672" y="1358"/>
                    <a:pt x="672" y="1404"/>
                    <a:pt x="672" y="1446"/>
                  </a:cubicBezTo>
                  <a:cubicBezTo>
                    <a:pt x="672" y="1520"/>
                    <a:pt x="644" y="1593"/>
                    <a:pt x="616" y="1653"/>
                  </a:cubicBezTo>
                  <a:cubicBezTo>
                    <a:pt x="570" y="1710"/>
                    <a:pt x="510" y="1755"/>
                    <a:pt x="454" y="1783"/>
                  </a:cubicBezTo>
                  <a:cubicBezTo>
                    <a:pt x="394" y="1797"/>
                    <a:pt x="334" y="1815"/>
                    <a:pt x="278" y="1829"/>
                  </a:cubicBezTo>
                  <a:cubicBezTo>
                    <a:pt x="232" y="1843"/>
                    <a:pt x="176" y="1843"/>
                    <a:pt x="144" y="1843"/>
                  </a:cubicBezTo>
                  <a:lnTo>
                    <a:pt x="14" y="1843"/>
                  </a:lnTo>
                  <a:cubicBezTo>
                    <a:pt x="14" y="1843"/>
                    <a:pt x="0" y="1843"/>
                    <a:pt x="0" y="1857"/>
                  </a:cubicBezTo>
                  <a:lnTo>
                    <a:pt x="14" y="1871"/>
                  </a:lnTo>
                  <a:lnTo>
                    <a:pt x="42" y="1871"/>
                  </a:lnTo>
                  <a:cubicBezTo>
                    <a:pt x="70" y="1871"/>
                    <a:pt x="102" y="1885"/>
                    <a:pt x="144" y="1885"/>
                  </a:cubicBezTo>
                  <a:cubicBezTo>
                    <a:pt x="218" y="1885"/>
                    <a:pt x="334" y="1871"/>
                    <a:pt x="468" y="1829"/>
                  </a:cubicBezTo>
                  <a:cubicBezTo>
                    <a:pt x="542" y="1797"/>
                    <a:pt x="616" y="1755"/>
                    <a:pt x="658" y="1681"/>
                  </a:cubicBezTo>
                  <a:cubicBezTo>
                    <a:pt x="718" y="1622"/>
                    <a:pt x="746" y="1534"/>
                    <a:pt x="746" y="1446"/>
                  </a:cubicBezTo>
                  <a:cubicBezTo>
                    <a:pt x="746" y="1404"/>
                    <a:pt x="746" y="1344"/>
                    <a:pt x="704" y="1302"/>
                  </a:cubicBezTo>
                  <a:cubicBezTo>
                    <a:pt x="672" y="1256"/>
                    <a:pt x="630" y="1228"/>
                    <a:pt x="584" y="1214"/>
                  </a:cubicBezTo>
                  <a:cubicBezTo>
                    <a:pt x="482" y="1200"/>
                    <a:pt x="394" y="1200"/>
                    <a:pt x="306" y="1200"/>
                  </a:cubicBezTo>
                  <a:cubicBezTo>
                    <a:pt x="264" y="1200"/>
                    <a:pt x="218" y="1182"/>
                    <a:pt x="176" y="1182"/>
                  </a:cubicBezTo>
                  <a:cubicBezTo>
                    <a:pt x="176" y="1168"/>
                    <a:pt x="158" y="1168"/>
                    <a:pt x="144" y="1168"/>
                  </a:cubicBezTo>
                  <a:lnTo>
                    <a:pt x="144" y="1154"/>
                  </a:lnTo>
                  <a:lnTo>
                    <a:pt x="130" y="1154"/>
                  </a:lnTo>
                  <a:cubicBezTo>
                    <a:pt x="130" y="1154"/>
                    <a:pt x="116" y="1126"/>
                    <a:pt x="116" y="1112"/>
                  </a:cubicBezTo>
                  <a:cubicBezTo>
                    <a:pt x="116" y="1080"/>
                    <a:pt x="116" y="1038"/>
                    <a:pt x="130" y="992"/>
                  </a:cubicBezTo>
                  <a:cubicBezTo>
                    <a:pt x="130" y="950"/>
                    <a:pt x="144" y="904"/>
                    <a:pt x="158" y="862"/>
                  </a:cubicBezTo>
                  <a:cubicBezTo>
                    <a:pt x="204" y="714"/>
                    <a:pt x="264" y="552"/>
                    <a:pt x="320" y="436"/>
                  </a:cubicBezTo>
                  <a:cubicBezTo>
                    <a:pt x="366" y="303"/>
                    <a:pt x="422" y="201"/>
                    <a:pt x="454" y="144"/>
                  </a:cubicBezTo>
                  <a:cubicBezTo>
                    <a:pt x="482" y="70"/>
                    <a:pt x="496" y="25"/>
                    <a:pt x="496" y="25"/>
                  </a:cubicBezTo>
                  <a:cubicBezTo>
                    <a:pt x="510" y="11"/>
                    <a:pt x="510" y="11"/>
                    <a:pt x="496" y="11"/>
                  </a:cubicBezTo>
                  <a:cubicBezTo>
                    <a:pt x="496" y="4"/>
                    <a:pt x="493" y="0"/>
                    <a:pt x="489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6" name="Google Shape;376;p44"/>
            <p:cNvSpPr/>
            <p:nvPr/>
          </p:nvSpPr>
          <p:spPr>
            <a:xfrm>
              <a:off x="764225" y="4388375"/>
              <a:ext cx="33800" cy="25400"/>
            </a:xfrm>
            <a:custGeom>
              <a:avLst/>
              <a:gdLst/>
              <a:ahLst/>
              <a:cxnLst/>
              <a:rect l="l" t="t" r="r" b="b"/>
              <a:pathLst>
                <a:path w="1352" h="1016" extrusionOk="0">
                  <a:moveTo>
                    <a:pt x="648" y="1"/>
                  </a:moveTo>
                  <a:cubicBezTo>
                    <a:pt x="537" y="1"/>
                    <a:pt x="424" y="27"/>
                    <a:pt x="324" y="77"/>
                  </a:cubicBezTo>
                  <a:cubicBezTo>
                    <a:pt x="163" y="165"/>
                    <a:pt x="32" y="326"/>
                    <a:pt x="1" y="516"/>
                  </a:cubicBezTo>
                  <a:cubicBezTo>
                    <a:pt x="1" y="530"/>
                    <a:pt x="1" y="544"/>
                    <a:pt x="15" y="544"/>
                  </a:cubicBezTo>
                  <a:cubicBezTo>
                    <a:pt x="32" y="544"/>
                    <a:pt x="47" y="544"/>
                    <a:pt x="47" y="530"/>
                  </a:cubicBezTo>
                  <a:cubicBezTo>
                    <a:pt x="89" y="354"/>
                    <a:pt x="222" y="224"/>
                    <a:pt x="367" y="165"/>
                  </a:cubicBezTo>
                  <a:cubicBezTo>
                    <a:pt x="452" y="126"/>
                    <a:pt x="541" y="107"/>
                    <a:pt x="628" y="107"/>
                  </a:cubicBezTo>
                  <a:cubicBezTo>
                    <a:pt x="706" y="107"/>
                    <a:pt x="782" y="122"/>
                    <a:pt x="852" y="150"/>
                  </a:cubicBezTo>
                  <a:cubicBezTo>
                    <a:pt x="926" y="179"/>
                    <a:pt x="1000" y="224"/>
                    <a:pt x="1056" y="281"/>
                  </a:cubicBezTo>
                  <a:cubicBezTo>
                    <a:pt x="1116" y="340"/>
                    <a:pt x="1158" y="414"/>
                    <a:pt x="1190" y="488"/>
                  </a:cubicBezTo>
                  <a:cubicBezTo>
                    <a:pt x="1264" y="646"/>
                    <a:pt x="1246" y="822"/>
                    <a:pt x="1158" y="970"/>
                  </a:cubicBezTo>
                  <a:lnTo>
                    <a:pt x="1158" y="1016"/>
                  </a:lnTo>
                  <a:cubicBezTo>
                    <a:pt x="1176" y="1016"/>
                    <a:pt x="1190" y="1016"/>
                    <a:pt x="1204" y="998"/>
                  </a:cubicBezTo>
                  <a:cubicBezTo>
                    <a:pt x="1320" y="854"/>
                    <a:pt x="1352" y="646"/>
                    <a:pt x="1292" y="456"/>
                  </a:cubicBezTo>
                  <a:cubicBezTo>
                    <a:pt x="1232" y="267"/>
                    <a:pt x="1070" y="119"/>
                    <a:pt x="894" y="48"/>
                  </a:cubicBezTo>
                  <a:cubicBezTo>
                    <a:pt x="818" y="16"/>
                    <a:pt x="733" y="1"/>
                    <a:pt x="648" y="1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7" name="Google Shape;377;p44"/>
            <p:cNvSpPr/>
            <p:nvPr/>
          </p:nvSpPr>
          <p:spPr>
            <a:xfrm>
              <a:off x="794650" y="4408925"/>
              <a:ext cx="9175" cy="4075"/>
            </a:xfrm>
            <a:custGeom>
              <a:avLst/>
              <a:gdLst/>
              <a:ahLst/>
              <a:cxnLst/>
              <a:rect l="l" t="t" r="r" b="b"/>
              <a:pathLst>
                <a:path w="367" h="163" extrusionOk="0">
                  <a:moveTo>
                    <a:pt x="61" y="0"/>
                  </a:moveTo>
                  <a:cubicBezTo>
                    <a:pt x="29" y="0"/>
                    <a:pt x="15" y="18"/>
                    <a:pt x="1" y="46"/>
                  </a:cubicBezTo>
                  <a:cubicBezTo>
                    <a:pt x="1" y="60"/>
                    <a:pt x="15" y="88"/>
                    <a:pt x="47" y="88"/>
                  </a:cubicBezTo>
                  <a:lnTo>
                    <a:pt x="324" y="162"/>
                  </a:lnTo>
                  <a:cubicBezTo>
                    <a:pt x="339" y="162"/>
                    <a:pt x="353" y="162"/>
                    <a:pt x="353" y="148"/>
                  </a:cubicBezTo>
                  <a:cubicBezTo>
                    <a:pt x="367" y="120"/>
                    <a:pt x="353" y="106"/>
                    <a:pt x="339" y="106"/>
                  </a:cubicBezTo>
                  <a:lnTo>
                    <a:pt x="75" y="0"/>
                  </a:ln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8" name="Google Shape;378;p44"/>
            <p:cNvSpPr/>
            <p:nvPr/>
          </p:nvSpPr>
          <p:spPr>
            <a:xfrm>
              <a:off x="795000" y="4406025"/>
              <a:ext cx="9625" cy="2575"/>
            </a:xfrm>
            <a:custGeom>
              <a:avLst/>
              <a:gdLst/>
              <a:ahLst/>
              <a:cxnLst/>
              <a:rect l="l" t="t" r="r" b="b"/>
              <a:pathLst>
                <a:path w="385" h="103" extrusionOk="0">
                  <a:moveTo>
                    <a:pt x="61" y="0"/>
                  </a:moveTo>
                  <a:cubicBezTo>
                    <a:pt x="33" y="0"/>
                    <a:pt x="1" y="28"/>
                    <a:pt x="1" y="46"/>
                  </a:cubicBezTo>
                  <a:cubicBezTo>
                    <a:pt x="1" y="74"/>
                    <a:pt x="33" y="102"/>
                    <a:pt x="61" y="102"/>
                  </a:cubicBezTo>
                  <a:lnTo>
                    <a:pt x="339" y="102"/>
                  </a:lnTo>
                  <a:cubicBezTo>
                    <a:pt x="353" y="102"/>
                    <a:pt x="367" y="88"/>
                    <a:pt x="367" y="74"/>
                  </a:cubicBezTo>
                  <a:cubicBezTo>
                    <a:pt x="384" y="60"/>
                    <a:pt x="367" y="46"/>
                    <a:pt x="339" y="46"/>
                  </a:cubicBezTo>
                  <a:lnTo>
                    <a:pt x="61" y="0"/>
                  </a:ln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9" name="Google Shape;379;p44"/>
            <p:cNvSpPr/>
            <p:nvPr/>
          </p:nvSpPr>
          <p:spPr>
            <a:xfrm>
              <a:off x="795800" y="4401625"/>
              <a:ext cx="9175" cy="3375"/>
            </a:xfrm>
            <a:custGeom>
              <a:avLst/>
              <a:gdLst/>
              <a:ahLst/>
              <a:cxnLst/>
              <a:rect l="l" t="t" r="r" b="b"/>
              <a:pathLst>
                <a:path w="367" h="135" extrusionOk="0">
                  <a:moveTo>
                    <a:pt x="321" y="0"/>
                  </a:moveTo>
                  <a:lnTo>
                    <a:pt x="43" y="46"/>
                  </a:lnTo>
                  <a:lnTo>
                    <a:pt x="29" y="46"/>
                  </a:lnTo>
                  <a:cubicBezTo>
                    <a:pt x="15" y="46"/>
                    <a:pt x="1" y="74"/>
                    <a:pt x="1" y="102"/>
                  </a:cubicBezTo>
                  <a:cubicBezTo>
                    <a:pt x="1" y="116"/>
                    <a:pt x="29" y="134"/>
                    <a:pt x="57" y="134"/>
                  </a:cubicBezTo>
                  <a:lnTo>
                    <a:pt x="335" y="74"/>
                  </a:lnTo>
                  <a:cubicBezTo>
                    <a:pt x="352" y="74"/>
                    <a:pt x="366" y="60"/>
                    <a:pt x="366" y="28"/>
                  </a:cubicBezTo>
                  <a:cubicBezTo>
                    <a:pt x="366" y="14"/>
                    <a:pt x="352" y="0"/>
                    <a:pt x="321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0" name="Google Shape;380;p44"/>
            <p:cNvSpPr/>
            <p:nvPr/>
          </p:nvSpPr>
          <p:spPr>
            <a:xfrm>
              <a:off x="695025" y="4360750"/>
              <a:ext cx="34050" cy="26550"/>
            </a:xfrm>
            <a:custGeom>
              <a:avLst/>
              <a:gdLst/>
              <a:ahLst/>
              <a:cxnLst/>
              <a:rect l="l" t="t" r="r" b="b"/>
              <a:pathLst>
                <a:path w="1362" h="1062" extrusionOk="0">
                  <a:moveTo>
                    <a:pt x="609" y="1"/>
                  </a:moveTo>
                  <a:cubicBezTo>
                    <a:pt x="508" y="1"/>
                    <a:pt x="409" y="23"/>
                    <a:pt x="321" y="67"/>
                  </a:cubicBezTo>
                  <a:cubicBezTo>
                    <a:pt x="145" y="154"/>
                    <a:pt x="15" y="344"/>
                    <a:pt x="0" y="538"/>
                  </a:cubicBezTo>
                  <a:cubicBezTo>
                    <a:pt x="0" y="552"/>
                    <a:pt x="0" y="566"/>
                    <a:pt x="15" y="566"/>
                  </a:cubicBezTo>
                  <a:cubicBezTo>
                    <a:pt x="29" y="566"/>
                    <a:pt x="43" y="566"/>
                    <a:pt x="43" y="552"/>
                  </a:cubicBezTo>
                  <a:cubicBezTo>
                    <a:pt x="88" y="376"/>
                    <a:pt x="219" y="228"/>
                    <a:pt x="366" y="169"/>
                  </a:cubicBezTo>
                  <a:cubicBezTo>
                    <a:pt x="440" y="140"/>
                    <a:pt x="528" y="112"/>
                    <a:pt x="616" y="112"/>
                  </a:cubicBezTo>
                  <a:cubicBezTo>
                    <a:pt x="704" y="112"/>
                    <a:pt x="778" y="126"/>
                    <a:pt x="866" y="169"/>
                  </a:cubicBezTo>
                  <a:cubicBezTo>
                    <a:pt x="1024" y="228"/>
                    <a:pt x="1144" y="362"/>
                    <a:pt x="1218" y="520"/>
                  </a:cubicBezTo>
                  <a:cubicBezTo>
                    <a:pt x="1274" y="668"/>
                    <a:pt x="1260" y="858"/>
                    <a:pt x="1186" y="1020"/>
                  </a:cubicBezTo>
                  <a:cubicBezTo>
                    <a:pt x="1172" y="1034"/>
                    <a:pt x="1172" y="1048"/>
                    <a:pt x="1186" y="1048"/>
                  </a:cubicBezTo>
                  <a:cubicBezTo>
                    <a:pt x="1193" y="1057"/>
                    <a:pt x="1201" y="1061"/>
                    <a:pt x="1209" y="1061"/>
                  </a:cubicBezTo>
                  <a:cubicBezTo>
                    <a:pt x="1217" y="1061"/>
                    <a:pt x="1225" y="1057"/>
                    <a:pt x="1232" y="1048"/>
                  </a:cubicBezTo>
                  <a:cubicBezTo>
                    <a:pt x="1334" y="890"/>
                    <a:pt x="1362" y="668"/>
                    <a:pt x="1305" y="478"/>
                  </a:cubicBezTo>
                  <a:cubicBezTo>
                    <a:pt x="1246" y="288"/>
                    <a:pt x="1084" y="140"/>
                    <a:pt x="908" y="67"/>
                  </a:cubicBezTo>
                  <a:cubicBezTo>
                    <a:pt x="813" y="23"/>
                    <a:pt x="710" y="1"/>
                    <a:pt x="609" y="1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1" name="Google Shape;381;p44"/>
            <p:cNvSpPr/>
            <p:nvPr/>
          </p:nvSpPr>
          <p:spPr>
            <a:xfrm>
              <a:off x="688425" y="4366175"/>
              <a:ext cx="9175" cy="5575"/>
            </a:xfrm>
            <a:custGeom>
              <a:avLst/>
              <a:gdLst/>
              <a:ahLst/>
              <a:cxnLst/>
              <a:rect l="l" t="t" r="r" b="b"/>
              <a:pathLst>
                <a:path w="367" h="223" extrusionOk="0">
                  <a:moveTo>
                    <a:pt x="36" y="1"/>
                  </a:moveTo>
                  <a:cubicBezTo>
                    <a:pt x="29" y="1"/>
                    <a:pt x="22" y="4"/>
                    <a:pt x="15" y="11"/>
                  </a:cubicBezTo>
                  <a:cubicBezTo>
                    <a:pt x="1" y="25"/>
                    <a:pt x="15" y="57"/>
                    <a:pt x="29" y="57"/>
                  </a:cubicBezTo>
                  <a:lnTo>
                    <a:pt x="279" y="215"/>
                  </a:lnTo>
                  <a:cubicBezTo>
                    <a:pt x="287" y="221"/>
                    <a:pt x="296" y="223"/>
                    <a:pt x="304" y="223"/>
                  </a:cubicBezTo>
                  <a:cubicBezTo>
                    <a:pt x="324" y="223"/>
                    <a:pt x="343" y="211"/>
                    <a:pt x="352" y="201"/>
                  </a:cubicBezTo>
                  <a:cubicBezTo>
                    <a:pt x="367" y="173"/>
                    <a:pt x="352" y="145"/>
                    <a:pt x="321" y="127"/>
                  </a:cubicBezTo>
                  <a:lnTo>
                    <a:pt x="57" y="11"/>
                  </a:lnTo>
                  <a:cubicBezTo>
                    <a:pt x="50" y="4"/>
                    <a:pt x="43" y="1"/>
                    <a:pt x="36" y="1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2" name="Google Shape;382;p44"/>
            <p:cNvSpPr/>
            <p:nvPr/>
          </p:nvSpPr>
          <p:spPr>
            <a:xfrm>
              <a:off x="691325" y="4362500"/>
              <a:ext cx="7775" cy="6775"/>
            </a:xfrm>
            <a:custGeom>
              <a:avLst/>
              <a:gdLst/>
              <a:ahLst/>
              <a:cxnLst/>
              <a:rect l="l" t="t" r="r" b="b"/>
              <a:pathLst>
                <a:path w="311" h="271" extrusionOk="0">
                  <a:moveTo>
                    <a:pt x="38" y="0"/>
                  </a:moveTo>
                  <a:cubicBezTo>
                    <a:pt x="30" y="0"/>
                    <a:pt x="22" y="4"/>
                    <a:pt x="15" y="11"/>
                  </a:cubicBezTo>
                  <a:cubicBezTo>
                    <a:pt x="1" y="28"/>
                    <a:pt x="1" y="42"/>
                    <a:pt x="15" y="56"/>
                  </a:cubicBezTo>
                  <a:lnTo>
                    <a:pt x="222" y="260"/>
                  </a:lnTo>
                  <a:lnTo>
                    <a:pt x="236" y="260"/>
                  </a:lnTo>
                  <a:cubicBezTo>
                    <a:pt x="243" y="267"/>
                    <a:pt x="254" y="271"/>
                    <a:pt x="265" y="271"/>
                  </a:cubicBezTo>
                  <a:cubicBezTo>
                    <a:pt x="275" y="271"/>
                    <a:pt x="286" y="267"/>
                    <a:pt x="293" y="260"/>
                  </a:cubicBezTo>
                  <a:cubicBezTo>
                    <a:pt x="310" y="232"/>
                    <a:pt x="310" y="204"/>
                    <a:pt x="293" y="186"/>
                  </a:cubicBezTo>
                  <a:lnTo>
                    <a:pt x="61" y="11"/>
                  </a:lnTo>
                  <a:cubicBezTo>
                    <a:pt x="54" y="4"/>
                    <a:pt x="46" y="0"/>
                    <a:pt x="38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3" name="Google Shape;383;p44"/>
            <p:cNvSpPr/>
            <p:nvPr/>
          </p:nvSpPr>
          <p:spPr>
            <a:xfrm>
              <a:off x="694675" y="4358350"/>
              <a:ext cx="6625" cy="8025"/>
            </a:xfrm>
            <a:custGeom>
              <a:avLst/>
              <a:gdLst/>
              <a:ahLst/>
              <a:cxnLst/>
              <a:rect l="l" t="t" r="r" b="b"/>
              <a:pathLst>
                <a:path w="265" h="321" extrusionOk="0">
                  <a:moveTo>
                    <a:pt x="14" y="1"/>
                  </a:moveTo>
                  <a:cubicBezTo>
                    <a:pt x="0" y="18"/>
                    <a:pt x="0" y="32"/>
                    <a:pt x="14" y="46"/>
                  </a:cubicBezTo>
                  <a:lnTo>
                    <a:pt x="176" y="296"/>
                  </a:lnTo>
                  <a:lnTo>
                    <a:pt x="176" y="310"/>
                  </a:lnTo>
                  <a:cubicBezTo>
                    <a:pt x="183" y="317"/>
                    <a:pt x="194" y="321"/>
                    <a:pt x="204" y="321"/>
                  </a:cubicBezTo>
                  <a:cubicBezTo>
                    <a:pt x="215" y="321"/>
                    <a:pt x="226" y="317"/>
                    <a:pt x="233" y="310"/>
                  </a:cubicBezTo>
                  <a:cubicBezTo>
                    <a:pt x="264" y="296"/>
                    <a:pt x="264" y="265"/>
                    <a:pt x="247" y="236"/>
                  </a:cubicBezTo>
                  <a:lnTo>
                    <a:pt x="57" y="18"/>
                  </a:lnTo>
                  <a:cubicBezTo>
                    <a:pt x="43" y="1"/>
                    <a:pt x="29" y="1"/>
                    <a:pt x="14" y="1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4" name="Google Shape;384;p44"/>
            <p:cNvSpPr/>
            <p:nvPr/>
          </p:nvSpPr>
          <p:spPr>
            <a:xfrm>
              <a:off x="806350" y="4264625"/>
              <a:ext cx="52450" cy="269625"/>
            </a:xfrm>
            <a:custGeom>
              <a:avLst/>
              <a:gdLst/>
              <a:ahLst/>
              <a:cxnLst/>
              <a:rect l="l" t="t" r="r" b="b"/>
              <a:pathLst>
                <a:path w="2098" h="10785" extrusionOk="0">
                  <a:moveTo>
                    <a:pt x="18" y="0"/>
                  </a:moveTo>
                  <a:lnTo>
                    <a:pt x="1" y="14"/>
                  </a:lnTo>
                  <a:cubicBezTo>
                    <a:pt x="940" y="394"/>
                    <a:pt x="1671" y="1217"/>
                    <a:pt x="1921" y="2184"/>
                  </a:cubicBezTo>
                  <a:cubicBezTo>
                    <a:pt x="2041" y="2666"/>
                    <a:pt x="2055" y="3180"/>
                    <a:pt x="1953" y="3662"/>
                  </a:cubicBezTo>
                  <a:cubicBezTo>
                    <a:pt x="1907" y="3912"/>
                    <a:pt x="1819" y="4147"/>
                    <a:pt x="1759" y="4397"/>
                  </a:cubicBezTo>
                  <a:cubicBezTo>
                    <a:pt x="1689" y="4629"/>
                    <a:pt x="1629" y="4879"/>
                    <a:pt x="1615" y="5129"/>
                  </a:cubicBezTo>
                  <a:cubicBezTo>
                    <a:pt x="1601" y="5378"/>
                    <a:pt x="1629" y="5642"/>
                    <a:pt x="1745" y="5878"/>
                  </a:cubicBezTo>
                  <a:cubicBezTo>
                    <a:pt x="1805" y="5980"/>
                    <a:pt x="1865" y="6096"/>
                    <a:pt x="1921" y="6198"/>
                  </a:cubicBezTo>
                  <a:cubicBezTo>
                    <a:pt x="1981" y="6318"/>
                    <a:pt x="2023" y="6434"/>
                    <a:pt x="2023" y="6550"/>
                  </a:cubicBezTo>
                  <a:cubicBezTo>
                    <a:pt x="2023" y="6624"/>
                    <a:pt x="2009" y="6683"/>
                    <a:pt x="1995" y="6740"/>
                  </a:cubicBezTo>
                  <a:cubicBezTo>
                    <a:pt x="1981" y="6799"/>
                    <a:pt x="1953" y="6859"/>
                    <a:pt x="1921" y="6901"/>
                  </a:cubicBezTo>
                  <a:cubicBezTo>
                    <a:pt x="1865" y="7021"/>
                    <a:pt x="1791" y="7109"/>
                    <a:pt x="1717" y="7211"/>
                  </a:cubicBezTo>
                  <a:cubicBezTo>
                    <a:pt x="1643" y="7313"/>
                    <a:pt x="1569" y="7415"/>
                    <a:pt x="1527" y="7531"/>
                  </a:cubicBezTo>
                  <a:cubicBezTo>
                    <a:pt x="1482" y="7665"/>
                    <a:pt x="1467" y="7795"/>
                    <a:pt x="1482" y="7914"/>
                  </a:cubicBezTo>
                  <a:cubicBezTo>
                    <a:pt x="1513" y="8164"/>
                    <a:pt x="1629" y="8396"/>
                    <a:pt x="1731" y="8632"/>
                  </a:cubicBezTo>
                  <a:cubicBezTo>
                    <a:pt x="1777" y="8734"/>
                    <a:pt x="1819" y="8850"/>
                    <a:pt x="1847" y="8984"/>
                  </a:cubicBezTo>
                  <a:cubicBezTo>
                    <a:pt x="1879" y="9100"/>
                    <a:pt x="1907" y="9219"/>
                    <a:pt x="1921" y="9350"/>
                  </a:cubicBezTo>
                  <a:cubicBezTo>
                    <a:pt x="1967" y="9849"/>
                    <a:pt x="1847" y="10363"/>
                    <a:pt x="1584" y="10785"/>
                  </a:cubicBezTo>
                  <a:lnTo>
                    <a:pt x="1601" y="10785"/>
                  </a:lnTo>
                  <a:cubicBezTo>
                    <a:pt x="1865" y="10363"/>
                    <a:pt x="1981" y="9849"/>
                    <a:pt x="1935" y="9350"/>
                  </a:cubicBezTo>
                  <a:cubicBezTo>
                    <a:pt x="1921" y="9219"/>
                    <a:pt x="1907" y="9100"/>
                    <a:pt x="1879" y="8970"/>
                  </a:cubicBezTo>
                  <a:cubicBezTo>
                    <a:pt x="1847" y="8850"/>
                    <a:pt x="1805" y="8734"/>
                    <a:pt x="1745" y="8618"/>
                  </a:cubicBezTo>
                  <a:cubicBezTo>
                    <a:pt x="1657" y="8382"/>
                    <a:pt x="1541" y="8164"/>
                    <a:pt x="1513" y="7914"/>
                  </a:cubicBezTo>
                  <a:cubicBezTo>
                    <a:pt x="1482" y="7795"/>
                    <a:pt x="1496" y="7665"/>
                    <a:pt x="1541" y="7549"/>
                  </a:cubicBezTo>
                  <a:cubicBezTo>
                    <a:pt x="1584" y="7429"/>
                    <a:pt x="1657" y="7327"/>
                    <a:pt x="1731" y="7225"/>
                  </a:cubicBezTo>
                  <a:cubicBezTo>
                    <a:pt x="1805" y="7123"/>
                    <a:pt x="1893" y="7035"/>
                    <a:pt x="1953" y="6916"/>
                  </a:cubicBezTo>
                  <a:cubicBezTo>
                    <a:pt x="1981" y="6859"/>
                    <a:pt x="2009" y="6799"/>
                    <a:pt x="2023" y="6740"/>
                  </a:cubicBezTo>
                  <a:cubicBezTo>
                    <a:pt x="2041" y="6683"/>
                    <a:pt x="2055" y="6624"/>
                    <a:pt x="2055" y="6550"/>
                  </a:cubicBezTo>
                  <a:cubicBezTo>
                    <a:pt x="2055" y="6434"/>
                    <a:pt x="2009" y="6300"/>
                    <a:pt x="1953" y="6184"/>
                  </a:cubicBezTo>
                  <a:cubicBezTo>
                    <a:pt x="1893" y="6082"/>
                    <a:pt x="1833" y="5966"/>
                    <a:pt x="1777" y="5860"/>
                  </a:cubicBezTo>
                  <a:cubicBezTo>
                    <a:pt x="1657" y="5642"/>
                    <a:pt x="1629" y="5378"/>
                    <a:pt x="1643" y="5129"/>
                  </a:cubicBezTo>
                  <a:cubicBezTo>
                    <a:pt x="1671" y="4629"/>
                    <a:pt x="1893" y="4175"/>
                    <a:pt x="1995" y="3679"/>
                  </a:cubicBezTo>
                  <a:cubicBezTo>
                    <a:pt x="2097" y="3180"/>
                    <a:pt x="2083" y="2666"/>
                    <a:pt x="1953" y="2184"/>
                  </a:cubicBezTo>
                  <a:cubicBezTo>
                    <a:pt x="1879" y="1935"/>
                    <a:pt x="1791" y="1699"/>
                    <a:pt x="1671" y="1481"/>
                  </a:cubicBezTo>
                  <a:cubicBezTo>
                    <a:pt x="1555" y="1259"/>
                    <a:pt x="1408" y="1055"/>
                    <a:pt x="1232" y="865"/>
                  </a:cubicBezTo>
                  <a:cubicBezTo>
                    <a:pt x="912" y="482"/>
                    <a:pt x="486" y="190"/>
                    <a:pt x="18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5" name="Google Shape;385;p44"/>
            <p:cNvSpPr/>
            <p:nvPr/>
          </p:nvSpPr>
          <p:spPr>
            <a:xfrm>
              <a:off x="818500" y="4415950"/>
              <a:ext cx="14700" cy="108100"/>
            </a:xfrm>
            <a:custGeom>
              <a:avLst/>
              <a:gdLst/>
              <a:ahLst/>
              <a:cxnLst/>
              <a:rect l="l" t="t" r="r" b="b"/>
              <a:pathLst>
                <a:path w="588" h="4324" extrusionOk="0">
                  <a:moveTo>
                    <a:pt x="264" y="1"/>
                  </a:moveTo>
                  <a:lnTo>
                    <a:pt x="264" y="15"/>
                  </a:lnTo>
                  <a:cubicBezTo>
                    <a:pt x="306" y="29"/>
                    <a:pt x="338" y="57"/>
                    <a:pt x="380" y="103"/>
                  </a:cubicBezTo>
                  <a:cubicBezTo>
                    <a:pt x="412" y="131"/>
                    <a:pt x="440" y="177"/>
                    <a:pt x="454" y="219"/>
                  </a:cubicBezTo>
                  <a:cubicBezTo>
                    <a:pt x="514" y="307"/>
                    <a:pt x="528" y="395"/>
                    <a:pt x="542" y="497"/>
                  </a:cubicBezTo>
                  <a:cubicBezTo>
                    <a:pt x="556" y="687"/>
                    <a:pt x="514" y="880"/>
                    <a:pt x="426" y="1056"/>
                  </a:cubicBezTo>
                  <a:cubicBezTo>
                    <a:pt x="352" y="1232"/>
                    <a:pt x="250" y="1408"/>
                    <a:pt x="162" y="1584"/>
                  </a:cubicBezTo>
                  <a:cubicBezTo>
                    <a:pt x="74" y="1759"/>
                    <a:pt x="14" y="1949"/>
                    <a:pt x="14" y="2153"/>
                  </a:cubicBezTo>
                  <a:cubicBezTo>
                    <a:pt x="0" y="2357"/>
                    <a:pt x="74" y="2551"/>
                    <a:pt x="148" y="2727"/>
                  </a:cubicBezTo>
                  <a:cubicBezTo>
                    <a:pt x="236" y="2917"/>
                    <a:pt x="324" y="3079"/>
                    <a:pt x="394" y="3269"/>
                  </a:cubicBezTo>
                  <a:cubicBezTo>
                    <a:pt x="468" y="3444"/>
                    <a:pt x="528" y="3634"/>
                    <a:pt x="500" y="3824"/>
                  </a:cubicBezTo>
                  <a:cubicBezTo>
                    <a:pt x="482" y="3926"/>
                    <a:pt x="454" y="4014"/>
                    <a:pt x="412" y="4102"/>
                  </a:cubicBezTo>
                  <a:cubicBezTo>
                    <a:pt x="380" y="4148"/>
                    <a:pt x="366" y="4190"/>
                    <a:pt x="324" y="4222"/>
                  </a:cubicBezTo>
                  <a:cubicBezTo>
                    <a:pt x="292" y="4264"/>
                    <a:pt x="250" y="4292"/>
                    <a:pt x="218" y="4310"/>
                  </a:cubicBezTo>
                  <a:lnTo>
                    <a:pt x="204" y="4324"/>
                  </a:lnTo>
                  <a:lnTo>
                    <a:pt x="218" y="4324"/>
                  </a:lnTo>
                  <a:cubicBezTo>
                    <a:pt x="264" y="4310"/>
                    <a:pt x="306" y="4278"/>
                    <a:pt x="338" y="4236"/>
                  </a:cubicBezTo>
                  <a:cubicBezTo>
                    <a:pt x="380" y="4204"/>
                    <a:pt x="412" y="4162"/>
                    <a:pt x="426" y="4116"/>
                  </a:cubicBezTo>
                  <a:cubicBezTo>
                    <a:pt x="482" y="4028"/>
                    <a:pt x="514" y="3926"/>
                    <a:pt x="528" y="3838"/>
                  </a:cubicBezTo>
                  <a:cubicBezTo>
                    <a:pt x="556" y="3634"/>
                    <a:pt x="500" y="3430"/>
                    <a:pt x="426" y="3254"/>
                  </a:cubicBezTo>
                  <a:cubicBezTo>
                    <a:pt x="352" y="3061"/>
                    <a:pt x="250" y="2903"/>
                    <a:pt x="176" y="2709"/>
                  </a:cubicBezTo>
                  <a:cubicBezTo>
                    <a:pt x="102" y="2533"/>
                    <a:pt x="42" y="2343"/>
                    <a:pt x="42" y="2153"/>
                  </a:cubicBezTo>
                  <a:cubicBezTo>
                    <a:pt x="42" y="1964"/>
                    <a:pt x="116" y="1774"/>
                    <a:pt x="190" y="1598"/>
                  </a:cubicBezTo>
                  <a:cubicBezTo>
                    <a:pt x="278" y="1422"/>
                    <a:pt x="380" y="1246"/>
                    <a:pt x="454" y="1070"/>
                  </a:cubicBezTo>
                  <a:cubicBezTo>
                    <a:pt x="542" y="894"/>
                    <a:pt x="588" y="687"/>
                    <a:pt x="570" y="483"/>
                  </a:cubicBezTo>
                  <a:cubicBezTo>
                    <a:pt x="556" y="395"/>
                    <a:pt x="528" y="293"/>
                    <a:pt x="482" y="205"/>
                  </a:cubicBezTo>
                  <a:cubicBezTo>
                    <a:pt x="454" y="159"/>
                    <a:pt x="426" y="117"/>
                    <a:pt x="394" y="89"/>
                  </a:cubicBezTo>
                  <a:cubicBezTo>
                    <a:pt x="352" y="43"/>
                    <a:pt x="324" y="15"/>
                    <a:pt x="278" y="1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6" name="Google Shape;386;p44"/>
            <p:cNvSpPr/>
            <p:nvPr/>
          </p:nvSpPr>
          <p:spPr>
            <a:xfrm>
              <a:off x="657650" y="4404525"/>
              <a:ext cx="13575" cy="103000"/>
            </a:xfrm>
            <a:custGeom>
              <a:avLst/>
              <a:gdLst/>
              <a:ahLst/>
              <a:cxnLst/>
              <a:rect l="l" t="t" r="r" b="b"/>
              <a:pathLst>
                <a:path w="543" h="4120" extrusionOk="0">
                  <a:moveTo>
                    <a:pt x="338" y="0"/>
                  </a:moveTo>
                  <a:cubicBezTo>
                    <a:pt x="190" y="106"/>
                    <a:pt x="88" y="282"/>
                    <a:pt x="43" y="458"/>
                  </a:cubicBezTo>
                  <a:cubicBezTo>
                    <a:pt x="1" y="648"/>
                    <a:pt x="1" y="838"/>
                    <a:pt x="29" y="1013"/>
                  </a:cubicBezTo>
                  <a:cubicBezTo>
                    <a:pt x="103" y="1379"/>
                    <a:pt x="278" y="1703"/>
                    <a:pt x="395" y="2055"/>
                  </a:cubicBezTo>
                  <a:cubicBezTo>
                    <a:pt x="454" y="2216"/>
                    <a:pt x="497" y="2406"/>
                    <a:pt x="497" y="2582"/>
                  </a:cubicBezTo>
                  <a:cubicBezTo>
                    <a:pt x="514" y="2758"/>
                    <a:pt x="468" y="2948"/>
                    <a:pt x="380" y="3110"/>
                  </a:cubicBezTo>
                  <a:cubicBezTo>
                    <a:pt x="307" y="3272"/>
                    <a:pt x="190" y="3416"/>
                    <a:pt x="131" y="3578"/>
                  </a:cubicBezTo>
                  <a:cubicBezTo>
                    <a:pt x="88" y="3666"/>
                    <a:pt x="74" y="3768"/>
                    <a:pt x="74" y="3856"/>
                  </a:cubicBezTo>
                  <a:cubicBezTo>
                    <a:pt x="88" y="3944"/>
                    <a:pt x="117" y="4046"/>
                    <a:pt x="176" y="4119"/>
                  </a:cubicBezTo>
                  <a:lnTo>
                    <a:pt x="190" y="4119"/>
                  </a:lnTo>
                  <a:lnTo>
                    <a:pt x="190" y="4105"/>
                  </a:lnTo>
                  <a:cubicBezTo>
                    <a:pt x="131" y="4032"/>
                    <a:pt x="103" y="3944"/>
                    <a:pt x="103" y="3856"/>
                  </a:cubicBezTo>
                  <a:cubicBezTo>
                    <a:pt x="103" y="3768"/>
                    <a:pt x="117" y="3680"/>
                    <a:pt x="145" y="3592"/>
                  </a:cubicBezTo>
                  <a:cubicBezTo>
                    <a:pt x="219" y="3430"/>
                    <a:pt x="321" y="3286"/>
                    <a:pt x="409" y="3110"/>
                  </a:cubicBezTo>
                  <a:cubicBezTo>
                    <a:pt x="497" y="2948"/>
                    <a:pt x="542" y="2758"/>
                    <a:pt x="542" y="2582"/>
                  </a:cubicBezTo>
                  <a:cubicBezTo>
                    <a:pt x="528" y="2392"/>
                    <a:pt x="482" y="2216"/>
                    <a:pt x="426" y="2041"/>
                  </a:cubicBezTo>
                  <a:cubicBezTo>
                    <a:pt x="321" y="1689"/>
                    <a:pt x="131" y="1365"/>
                    <a:pt x="57" y="1013"/>
                  </a:cubicBezTo>
                  <a:cubicBezTo>
                    <a:pt x="29" y="824"/>
                    <a:pt x="29" y="648"/>
                    <a:pt x="74" y="472"/>
                  </a:cubicBezTo>
                  <a:cubicBezTo>
                    <a:pt x="117" y="296"/>
                    <a:pt x="205" y="120"/>
                    <a:pt x="352" y="18"/>
                  </a:cubicBezTo>
                  <a:lnTo>
                    <a:pt x="352" y="0"/>
                  </a:ln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7" name="Google Shape;387;p44"/>
            <p:cNvSpPr/>
            <p:nvPr/>
          </p:nvSpPr>
          <p:spPr>
            <a:xfrm>
              <a:off x="746650" y="4285100"/>
              <a:ext cx="80650" cy="93850"/>
            </a:xfrm>
            <a:custGeom>
              <a:avLst/>
              <a:gdLst/>
              <a:ahLst/>
              <a:cxnLst/>
              <a:rect l="l" t="t" r="r" b="b"/>
              <a:pathLst>
                <a:path w="3226" h="3754" extrusionOk="0">
                  <a:moveTo>
                    <a:pt x="0" y="1"/>
                  </a:moveTo>
                  <a:lnTo>
                    <a:pt x="0" y="15"/>
                  </a:lnTo>
                  <a:cubicBezTo>
                    <a:pt x="148" y="412"/>
                    <a:pt x="338" y="778"/>
                    <a:pt x="560" y="1144"/>
                  </a:cubicBezTo>
                  <a:cubicBezTo>
                    <a:pt x="778" y="1496"/>
                    <a:pt x="1027" y="1833"/>
                    <a:pt x="1291" y="2157"/>
                  </a:cubicBezTo>
                  <a:cubicBezTo>
                    <a:pt x="1847" y="2787"/>
                    <a:pt x="2494" y="3328"/>
                    <a:pt x="3212" y="3754"/>
                  </a:cubicBezTo>
                  <a:lnTo>
                    <a:pt x="3226" y="3740"/>
                  </a:lnTo>
                  <a:cubicBezTo>
                    <a:pt x="2508" y="3300"/>
                    <a:pt x="1861" y="2755"/>
                    <a:pt x="1319" y="2125"/>
                  </a:cubicBezTo>
                  <a:cubicBezTo>
                    <a:pt x="1056" y="1819"/>
                    <a:pt x="806" y="1482"/>
                    <a:pt x="588" y="1130"/>
                  </a:cubicBezTo>
                  <a:cubicBezTo>
                    <a:pt x="366" y="764"/>
                    <a:pt x="176" y="398"/>
                    <a:pt x="14" y="15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8" name="Google Shape;388;p44"/>
            <p:cNvSpPr/>
            <p:nvPr/>
          </p:nvSpPr>
          <p:spPr>
            <a:xfrm>
              <a:off x="774525" y="4291700"/>
              <a:ext cx="60875" cy="61575"/>
            </a:xfrm>
            <a:custGeom>
              <a:avLst/>
              <a:gdLst/>
              <a:ahLst/>
              <a:cxnLst/>
              <a:rect l="l" t="t" r="r" b="b"/>
              <a:pathLst>
                <a:path w="2435" h="2463" extrusionOk="0">
                  <a:moveTo>
                    <a:pt x="0" y="0"/>
                  </a:moveTo>
                  <a:lnTo>
                    <a:pt x="0" y="15"/>
                  </a:lnTo>
                  <a:cubicBezTo>
                    <a:pt x="130" y="278"/>
                    <a:pt x="278" y="514"/>
                    <a:pt x="454" y="750"/>
                  </a:cubicBezTo>
                  <a:cubicBezTo>
                    <a:pt x="630" y="982"/>
                    <a:pt x="820" y="1218"/>
                    <a:pt x="1027" y="1422"/>
                  </a:cubicBezTo>
                  <a:cubicBezTo>
                    <a:pt x="1435" y="1833"/>
                    <a:pt x="1907" y="2185"/>
                    <a:pt x="2417" y="2463"/>
                  </a:cubicBezTo>
                  <a:lnTo>
                    <a:pt x="2434" y="2463"/>
                  </a:lnTo>
                  <a:lnTo>
                    <a:pt x="2434" y="2449"/>
                  </a:lnTo>
                  <a:cubicBezTo>
                    <a:pt x="1921" y="2157"/>
                    <a:pt x="1450" y="1805"/>
                    <a:pt x="1056" y="1393"/>
                  </a:cubicBezTo>
                  <a:cubicBezTo>
                    <a:pt x="852" y="1189"/>
                    <a:pt x="658" y="968"/>
                    <a:pt x="482" y="732"/>
                  </a:cubicBezTo>
                  <a:cubicBezTo>
                    <a:pt x="306" y="500"/>
                    <a:pt x="148" y="264"/>
                    <a:pt x="14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9" name="Google Shape;389;p44"/>
            <p:cNvSpPr/>
            <p:nvPr/>
          </p:nvSpPr>
          <p:spPr>
            <a:xfrm>
              <a:off x="788425" y="4275250"/>
              <a:ext cx="56475" cy="78025"/>
            </a:xfrm>
            <a:custGeom>
              <a:avLst/>
              <a:gdLst/>
              <a:ahLst/>
              <a:cxnLst/>
              <a:rect l="l" t="t" r="r" b="b"/>
              <a:pathLst>
                <a:path w="2259" h="3121" extrusionOk="0">
                  <a:moveTo>
                    <a:pt x="14" y="1"/>
                  </a:moveTo>
                  <a:lnTo>
                    <a:pt x="0" y="15"/>
                  </a:lnTo>
                  <a:cubicBezTo>
                    <a:pt x="310" y="159"/>
                    <a:pt x="602" y="335"/>
                    <a:pt x="851" y="542"/>
                  </a:cubicBezTo>
                  <a:cubicBezTo>
                    <a:pt x="1115" y="746"/>
                    <a:pt x="1351" y="996"/>
                    <a:pt x="1541" y="1260"/>
                  </a:cubicBezTo>
                  <a:cubicBezTo>
                    <a:pt x="1935" y="1802"/>
                    <a:pt x="2184" y="2445"/>
                    <a:pt x="2244" y="3107"/>
                  </a:cubicBezTo>
                  <a:lnTo>
                    <a:pt x="2258" y="3121"/>
                  </a:lnTo>
                  <a:lnTo>
                    <a:pt x="2258" y="3107"/>
                  </a:lnTo>
                  <a:cubicBezTo>
                    <a:pt x="2244" y="2769"/>
                    <a:pt x="2170" y="2445"/>
                    <a:pt x="2037" y="2125"/>
                  </a:cubicBezTo>
                  <a:cubicBezTo>
                    <a:pt x="1921" y="1816"/>
                    <a:pt x="1759" y="1524"/>
                    <a:pt x="1569" y="1246"/>
                  </a:cubicBezTo>
                  <a:cubicBezTo>
                    <a:pt x="1379" y="968"/>
                    <a:pt x="1143" y="732"/>
                    <a:pt x="879" y="511"/>
                  </a:cubicBezTo>
                  <a:cubicBezTo>
                    <a:pt x="616" y="307"/>
                    <a:pt x="324" y="131"/>
                    <a:pt x="14" y="1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0" name="Google Shape;390;p44"/>
            <p:cNvSpPr/>
            <p:nvPr/>
          </p:nvSpPr>
          <p:spPr>
            <a:xfrm>
              <a:off x="659050" y="4275600"/>
              <a:ext cx="78825" cy="57200"/>
            </a:xfrm>
            <a:custGeom>
              <a:avLst/>
              <a:gdLst/>
              <a:ahLst/>
              <a:cxnLst/>
              <a:rect l="l" t="t" r="r" b="b"/>
              <a:pathLst>
                <a:path w="3153" h="2288" extrusionOk="0">
                  <a:moveTo>
                    <a:pt x="3153" y="1"/>
                  </a:moveTo>
                  <a:lnTo>
                    <a:pt x="3138" y="15"/>
                  </a:lnTo>
                  <a:cubicBezTo>
                    <a:pt x="2875" y="630"/>
                    <a:pt x="2435" y="1186"/>
                    <a:pt x="1893" y="1584"/>
                  </a:cubicBezTo>
                  <a:cubicBezTo>
                    <a:pt x="1615" y="1774"/>
                    <a:pt x="1306" y="1935"/>
                    <a:pt x="1000" y="2051"/>
                  </a:cubicBezTo>
                  <a:cubicBezTo>
                    <a:pt x="676" y="2185"/>
                    <a:pt x="339" y="2255"/>
                    <a:pt x="1" y="2273"/>
                  </a:cubicBezTo>
                  <a:lnTo>
                    <a:pt x="1" y="2287"/>
                  </a:lnTo>
                  <a:cubicBezTo>
                    <a:pt x="353" y="2273"/>
                    <a:pt x="690" y="2213"/>
                    <a:pt x="1014" y="2080"/>
                  </a:cubicBezTo>
                  <a:cubicBezTo>
                    <a:pt x="1320" y="1978"/>
                    <a:pt x="1629" y="1802"/>
                    <a:pt x="1907" y="1612"/>
                  </a:cubicBezTo>
                  <a:cubicBezTo>
                    <a:pt x="2185" y="1408"/>
                    <a:pt x="2435" y="1172"/>
                    <a:pt x="2639" y="894"/>
                  </a:cubicBezTo>
                  <a:cubicBezTo>
                    <a:pt x="2861" y="630"/>
                    <a:pt x="3036" y="338"/>
                    <a:pt x="3153" y="15"/>
                  </a:cubicBezTo>
                  <a:lnTo>
                    <a:pt x="3153" y="1"/>
                  </a:ln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1" name="Google Shape;391;p44"/>
            <p:cNvSpPr/>
            <p:nvPr/>
          </p:nvSpPr>
          <p:spPr>
            <a:xfrm>
              <a:off x="673400" y="4284400"/>
              <a:ext cx="49450" cy="32200"/>
            </a:xfrm>
            <a:custGeom>
              <a:avLst/>
              <a:gdLst/>
              <a:ahLst/>
              <a:cxnLst/>
              <a:rect l="l" t="t" r="r" b="b"/>
              <a:pathLst>
                <a:path w="1978" h="1288" extrusionOk="0">
                  <a:moveTo>
                    <a:pt x="1977" y="0"/>
                  </a:moveTo>
                  <a:cubicBezTo>
                    <a:pt x="1611" y="145"/>
                    <a:pt x="1259" y="338"/>
                    <a:pt x="922" y="542"/>
                  </a:cubicBezTo>
                  <a:cubicBezTo>
                    <a:pt x="763" y="644"/>
                    <a:pt x="602" y="760"/>
                    <a:pt x="440" y="894"/>
                  </a:cubicBezTo>
                  <a:cubicBezTo>
                    <a:pt x="292" y="1010"/>
                    <a:pt x="130" y="1144"/>
                    <a:pt x="0" y="1288"/>
                  </a:cubicBezTo>
                  <a:lnTo>
                    <a:pt x="14" y="1288"/>
                  </a:lnTo>
                  <a:cubicBezTo>
                    <a:pt x="162" y="1158"/>
                    <a:pt x="306" y="1042"/>
                    <a:pt x="454" y="908"/>
                  </a:cubicBezTo>
                  <a:cubicBezTo>
                    <a:pt x="616" y="792"/>
                    <a:pt x="778" y="690"/>
                    <a:pt x="939" y="570"/>
                  </a:cubicBezTo>
                  <a:cubicBezTo>
                    <a:pt x="1274" y="352"/>
                    <a:pt x="1625" y="176"/>
                    <a:pt x="1977" y="15"/>
                  </a:cubicBezTo>
                  <a:lnTo>
                    <a:pt x="1977" y="0"/>
                  </a:ln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2" name="Google Shape;392;p44"/>
            <p:cNvSpPr/>
            <p:nvPr/>
          </p:nvSpPr>
          <p:spPr>
            <a:xfrm>
              <a:off x="510700" y="4351050"/>
              <a:ext cx="115050" cy="195700"/>
            </a:xfrm>
            <a:custGeom>
              <a:avLst/>
              <a:gdLst/>
              <a:ahLst/>
              <a:cxnLst/>
              <a:rect l="l" t="t" r="r" b="b"/>
              <a:pathLst>
                <a:path w="4602" h="7828" extrusionOk="0">
                  <a:moveTo>
                    <a:pt x="1" y="1"/>
                  </a:moveTo>
                  <a:lnTo>
                    <a:pt x="1010" y="6536"/>
                  </a:lnTo>
                  <a:lnTo>
                    <a:pt x="4602" y="7827"/>
                  </a:lnTo>
                  <a:cubicBezTo>
                    <a:pt x="4602" y="7827"/>
                    <a:pt x="3546" y="1570"/>
                    <a:pt x="3546" y="1556"/>
                  </a:cubicBezTo>
                  <a:cubicBezTo>
                    <a:pt x="2111" y="574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B1D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3" name="Google Shape;393;p44"/>
            <p:cNvSpPr/>
            <p:nvPr/>
          </p:nvSpPr>
          <p:spPr>
            <a:xfrm>
              <a:off x="507800" y="4355450"/>
              <a:ext cx="118300" cy="193850"/>
            </a:xfrm>
            <a:custGeom>
              <a:avLst/>
              <a:gdLst/>
              <a:ahLst/>
              <a:cxnLst/>
              <a:rect l="l" t="t" r="r" b="b"/>
              <a:pathLst>
                <a:path w="4732" h="7754" extrusionOk="0">
                  <a:moveTo>
                    <a:pt x="1" y="1"/>
                  </a:moveTo>
                  <a:lnTo>
                    <a:pt x="908" y="6434"/>
                  </a:lnTo>
                  <a:lnTo>
                    <a:pt x="4732" y="7753"/>
                  </a:lnTo>
                  <a:cubicBezTo>
                    <a:pt x="4732" y="7753"/>
                    <a:pt x="3677" y="1496"/>
                    <a:pt x="3677" y="1482"/>
                  </a:cubicBezTo>
                  <a:cubicBezTo>
                    <a:pt x="2153" y="486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B1D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4" name="Google Shape;394;p44"/>
            <p:cNvSpPr/>
            <p:nvPr/>
          </p:nvSpPr>
          <p:spPr>
            <a:xfrm>
              <a:off x="501925" y="4359850"/>
              <a:ext cx="124175" cy="192000"/>
            </a:xfrm>
            <a:custGeom>
              <a:avLst/>
              <a:gdLst/>
              <a:ahLst/>
              <a:cxnLst/>
              <a:rect l="l" t="t" r="r" b="b"/>
              <a:pathLst>
                <a:path w="4967" h="7680" extrusionOk="0">
                  <a:moveTo>
                    <a:pt x="0" y="1"/>
                  </a:moveTo>
                  <a:lnTo>
                    <a:pt x="1143" y="6346"/>
                  </a:lnTo>
                  <a:lnTo>
                    <a:pt x="4967" y="7679"/>
                  </a:lnTo>
                  <a:cubicBezTo>
                    <a:pt x="4967" y="7679"/>
                    <a:pt x="3929" y="1408"/>
                    <a:pt x="3929" y="1393"/>
                  </a:cubicBezTo>
                  <a:cubicBezTo>
                    <a:pt x="2578" y="528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5" name="Google Shape;395;p44"/>
            <p:cNvSpPr/>
            <p:nvPr/>
          </p:nvSpPr>
          <p:spPr>
            <a:xfrm>
              <a:off x="599700" y="4323175"/>
              <a:ext cx="107400" cy="223225"/>
            </a:xfrm>
            <a:custGeom>
              <a:avLst/>
              <a:gdLst/>
              <a:ahLst/>
              <a:cxnLst/>
              <a:rect l="l" t="t" r="r" b="b"/>
              <a:pathLst>
                <a:path w="4296" h="8929" extrusionOk="0">
                  <a:moveTo>
                    <a:pt x="2948" y="1"/>
                  </a:moveTo>
                  <a:cubicBezTo>
                    <a:pt x="2948" y="1"/>
                    <a:pt x="1101" y="1320"/>
                    <a:pt x="1" y="2671"/>
                  </a:cubicBezTo>
                  <a:cubicBezTo>
                    <a:pt x="18" y="2685"/>
                    <a:pt x="1161" y="8928"/>
                    <a:pt x="1161" y="8928"/>
                  </a:cubicBezTo>
                  <a:lnTo>
                    <a:pt x="4295" y="6656"/>
                  </a:lnTo>
                  <a:lnTo>
                    <a:pt x="2948" y="1"/>
                  </a:lnTo>
                  <a:close/>
                </a:path>
              </a:pathLst>
            </a:custGeom>
            <a:solidFill>
              <a:srgbClr val="B1D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6" name="Google Shape;396;p44"/>
            <p:cNvSpPr/>
            <p:nvPr/>
          </p:nvSpPr>
          <p:spPr>
            <a:xfrm>
              <a:off x="600150" y="4327575"/>
              <a:ext cx="113200" cy="221375"/>
            </a:xfrm>
            <a:custGeom>
              <a:avLst/>
              <a:gdLst/>
              <a:ahLst/>
              <a:cxnLst/>
              <a:rect l="l" t="t" r="r" b="b"/>
              <a:pathLst>
                <a:path w="4528" h="8855" extrusionOk="0">
                  <a:moveTo>
                    <a:pt x="3236" y="1"/>
                  </a:moveTo>
                  <a:cubicBezTo>
                    <a:pt x="3236" y="1"/>
                    <a:pt x="1185" y="1204"/>
                    <a:pt x="0" y="2597"/>
                  </a:cubicBezTo>
                  <a:cubicBezTo>
                    <a:pt x="14" y="2597"/>
                    <a:pt x="1157" y="8854"/>
                    <a:pt x="1157" y="8854"/>
                  </a:cubicBezTo>
                  <a:lnTo>
                    <a:pt x="4527" y="6480"/>
                  </a:lnTo>
                  <a:lnTo>
                    <a:pt x="3236" y="1"/>
                  </a:lnTo>
                  <a:close/>
                </a:path>
              </a:pathLst>
            </a:custGeom>
            <a:solidFill>
              <a:srgbClr val="B1D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7" name="Google Shape;397;p44"/>
            <p:cNvSpPr/>
            <p:nvPr/>
          </p:nvSpPr>
          <p:spPr>
            <a:xfrm>
              <a:off x="600850" y="4331275"/>
              <a:ext cx="113200" cy="219875"/>
            </a:xfrm>
            <a:custGeom>
              <a:avLst/>
              <a:gdLst/>
              <a:ahLst/>
              <a:cxnLst/>
              <a:rect l="l" t="t" r="r" b="b"/>
              <a:pathLst>
                <a:path w="4528" h="8795" extrusionOk="0">
                  <a:moveTo>
                    <a:pt x="3458" y="0"/>
                  </a:moveTo>
                  <a:cubicBezTo>
                    <a:pt x="3458" y="0"/>
                    <a:pt x="1055" y="1319"/>
                    <a:pt x="0" y="2536"/>
                  </a:cubicBezTo>
                  <a:cubicBezTo>
                    <a:pt x="0" y="2551"/>
                    <a:pt x="1157" y="8794"/>
                    <a:pt x="1157" y="8794"/>
                  </a:cubicBezTo>
                  <a:lnTo>
                    <a:pt x="4527" y="6434"/>
                  </a:lnTo>
                  <a:lnTo>
                    <a:pt x="345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8" name="Google Shape;398;p44"/>
            <p:cNvSpPr/>
            <p:nvPr/>
          </p:nvSpPr>
          <p:spPr>
            <a:xfrm>
              <a:off x="493525" y="4364850"/>
              <a:ext cx="131425" cy="200300"/>
            </a:xfrm>
            <a:custGeom>
              <a:avLst/>
              <a:gdLst/>
              <a:ahLst/>
              <a:cxnLst/>
              <a:rect l="l" t="t" r="r" b="b"/>
              <a:pathLst>
                <a:path w="5257" h="8012" extrusionOk="0">
                  <a:moveTo>
                    <a:pt x="155" y="1"/>
                  </a:moveTo>
                  <a:cubicBezTo>
                    <a:pt x="48" y="1"/>
                    <a:pt x="1" y="128"/>
                    <a:pt x="26" y="314"/>
                  </a:cubicBezTo>
                  <a:lnTo>
                    <a:pt x="1142" y="6586"/>
                  </a:lnTo>
                  <a:cubicBezTo>
                    <a:pt x="1170" y="6793"/>
                    <a:pt x="1303" y="6983"/>
                    <a:pt x="1419" y="7011"/>
                  </a:cubicBezTo>
                  <a:lnTo>
                    <a:pt x="5071" y="8007"/>
                  </a:lnTo>
                  <a:cubicBezTo>
                    <a:pt x="5082" y="8010"/>
                    <a:pt x="5093" y="8012"/>
                    <a:pt x="5104" y="8012"/>
                  </a:cubicBezTo>
                  <a:cubicBezTo>
                    <a:pt x="5200" y="8012"/>
                    <a:pt x="5256" y="7885"/>
                    <a:pt x="5215" y="7701"/>
                  </a:cubicBezTo>
                  <a:lnTo>
                    <a:pt x="4117" y="1429"/>
                  </a:lnTo>
                  <a:cubicBezTo>
                    <a:pt x="4072" y="1222"/>
                    <a:pt x="3956" y="1032"/>
                    <a:pt x="3839" y="1004"/>
                  </a:cubicBezTo>
                  <a:lnTo>
                    <a:pt x="188" y="5"/>
                  </a:lnTo>
                  <a:cubicBezTo>
                    <a:pt x="177" y="2"/>
                    <a:pt x="166" y="1"/>
                    <a:pt x="155" y="1"/>
                  </a:cubicBezTo>
                  <a:close/>
                </a:path>
              </a:pathLst>
            </a:custGeom>
            <a:solidFill>
              <a:srgbClr val="E65C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9" name="Google Shape;399;p44"/>
            <p:cNvSpPr/>
            <p:nvPr/>
          </p:nvSpPr>
          <p:spPr>
            <a:xfrm>
              <a:off x="494675" y="4366700"/>
              <a:ext cx="130275" cy="198450"/>
            </a:xfrm>
            <a:custGeom>
              <a:avLst/>
              <a:gdLst/>
              <a:ahLst/>
              <a:cxnLst/>
              <a:rect l="l" t="t" r="r" b="b"/>
              <a:pathLst>
                <a:path w="5211" h="7938" extrusionOk="0">
                  <a:moveTo>
                    <a:pt x="156" y="1"/>
                  </a:moveTo>
                  <a:cubicBezTo>
                    <a:pt x="56" y="1"/>
                    <a:pt x="1" y="124"/>
                    <a:pt x="26" y="300"/>
                  </a:cubicBezTo>
                  <a:lnTo>
                    <a:pt x="1124" y="6526"/>
                  </a:lnTo>
                  <a:cubicBezTo>
                    <a:pt x="1169" y="6733"/>
                    <a:pt x="1285" y="6909"/>
                    <a:pt x="1405" y="6937"/>
                  </a:cubicBezTo>
                  <a:lnTo>
                    <a:pt x="5025" y="7933"/>
                  </a:lnTo>
                  <a:cubicBezTo>
                    <a:pt x="5036" y="7936"/>
                    <a:pt x="5047" y="7938"/>
                    <a:pt x="5058" y="7938"/>
                  </a:cubicBezTo>
                  <a:cubicBezTo>
                    <a:pt x="5154" y="7938"/>
                    <a:pt x="5210" y="7811"/>
                    <a:pt x="5169" y="7627"/>
                  </a:cubicBezTo>
                  <a:lnTo>
                    <a:pt x="4085" y="1397"/>
                  </a:lnTo>
                  <a:cubicBezTo>
                    <a:pt x="4043" y="1207"/>
                    <a:pt x="3924" y="1017"/>
                    <a:pt x="3808" y="986"/>
                  </a:cubicBezTo>
                  <a:lnTo>
                    <a:pt x="188" y="4"/>
                  </a:lnTo>
                  <a:cubicBezTo>
                    <a:pt x="177" y="2"/>
                    <a:pt x="167" y="1"/>
                    <a:pt x="156" y="1"/>
                  </a:cubicBezTo>
                  <a:close/>
                </a:path>
              </a:pathLst>
            </a:custGeom>
            <a:solidFill>
              <a:srgbClr val="FEE38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0" name="Google Shape;400;p44"/>
            <p:cNvSpPr/>
            <p:nvPr/>
          </p:nvSpPr>
          <p:spPr>
            <a:xfrm>
              <a:off x="605600" y="4334400"/>
              <a:ext cx="120575" cy="227975"/>
            </a:xfrm>
            <a:custGeom>
              <a:avLst/>
              <a:gdLst/>
              <a:ahLst/>
              <a:cxnLst/>
              <a:rect l="l" t="t" r="r" b="b"/>
              <a:pathLst>
                <a:path w="4823" h="9119" extrusionOk="0">
                  <a:moveTo>
                    <a:pt x="3507" y="1"/>
                  </a:moveTo>
                  <a:cubicBezTo>
                    <a:pt x="3486" y="1"/>
                    <a:pt x="3465" y="8"/>
                    <a:pt x="3444" y="23"/>
                  </a:cubicBezTo>
                  <a:lnTo>
                    <a:pt x="162" y="2102"/>
                  </a:lnTo>
                  <a:cubicBezTo>
                    <a:pt x="60" y="2162"/>
                    <a:pt x="0" y="2383"/>
                    <a:pt x="28" y="2573"/>
                  </a:cubicBezTo>
                  <a:lnTo>
                    <a:pt x="1129" y="8859"/>
                  </a:lnTo>
                  <a:cubicBezTo>
                    <a:pt x="1162" y="9021"/>
                    <a:pt x="1234" y="9119"/>
                    <a:pt x="1319" y="9119"/>
                  </a:cubicBezTo>
                  <a:cubicBezTo>
                    <a:pt x="1343" y="9119"/>
                    <a:pt x="1368" y="9111"/>
                    <a:pt x="1393" y="9095"/>
                  </a:cubicBezTo>
                  <a:lnTo>
                    <a:pt x="4661" y="7026"/>
                  </a:lnTo>
                  <a:cubicBezTo>
                    <a:pt x="4763" y="6956"/>
                    <a:pt x="4823" y="6749"/>
                    <a:pt x="4795" y="6545"/>
                  </a:cubicBezTo>
                  <a:lnTo>
                    <a:pt x="3694" y="255"/>
                  </a:lnTo>
                  <a:cubicBezTo>
                    <a:pt x="3660" y="105"/>
                    <a:pt x="3587" y="1"/>
                    <a:pt x="3507" y="1"/>
                  </a:cubicBezTo>
                  <a:close/>
                </a:path>
              </a:pathLst>
            </a:custGeom>
            <a:solidFill>
              <a:srgbClr val="E65C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1" name="Google Shape;401;p44"/>
            <p:cNvSpPr/>
            <p:nvPr/>
          </p:nvSpPr>
          <p:spPr>
            <a:xfrm>
              <a:off x="605950" y="4336375"/>
              <a:ext cx="119525" cy="226000"/>
            </a:xfrm>
            <a:custGeom>
              <a:avLst/>
              <a:gdLst/>
              <a:ahLst/>
              <a:cxnLst/>
              <a:rect l="l" t="t" r="r" b="b"/>
              <a:pathLst>
                <a:path w="4781" h="9040" extrusionOk="0">
                  <a:moveTo>
                    <a:pt x="3461" y="1"/>
                  </a:moveTo>
                  <a:cubicBezTo>
                    <a:pt x="3441" y="1"/>
                    <a:pt x="3421" y="6"/>
                    <a:pt x="3402" y="18"/>
                  </a:cubicBezTo>
                  <a:lnTo>
                    <a:pt x="162" y="2083"/>
                  </a:lnTo>
                  <a:cubicBezTo>
                    <a:pt x="46" y="2143"/>
                    <a:pt x="0" y="2361"/>
                    <a:pt x="32" y="2551"/>
                  </a:cubicBezTo>
                  <a:lnTo>
                    <a:pt x="1115" y="8780"/>
                  </a:lnTo>
                  <a:cubicBezTo>
                    <a:pt x="1148" y="8942"/>
                    <a:pt x="1220" y="9040"/>
                    <a:pt x="1298" y="9040"/>
                  </a:cubicBezTo>
                  <a:cubicBezTo>
                    <a:pt x="1320" y="9040"/>
                    <a:pt x="1343" y="9032"/>
                    <a:pt x="1365" y="9016"/>
                  </a:cubicBezTo>
                  <a:lnTo>
                    <a:pt x="4619" y="6965"/>
                  </a:lnTo>
                  <a:cubicBezTo>
                    <a:pt x="4721" y="6905"/>
                    <a:pt x="4781" y="6684"/>
                    <a:pt x="4749" y="6494"/>
                  </a:cubicBezTo>
                  <a:lnTo>
                    <a:pt x="3651" y="264"/>
                  </a:lnTo>
                  <a:cubicBezTo>
                    <a:pt x="3626" y="99"/>
                    <a:pt x="3545" y="1"/>
                    <a:pt x="3461" y="1"/>
                  </a:cubicBezTo>
                  <a:close/>
                </a:path>
              </a:pathLst>
            </a:custGeom>
            <a:solidFill>
              <a:srgbClr val="FEE38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2" name="Google Shape;402;p44"/>
            <p:cNvSpPr/>
            <p:nvPr/>
          </p:nvSpPr>
          <p:spPr>
            <a:xfrm>
              <a:off x="586150" y="4384325"/>
              <a:ext cx="58325" cy="183400"/>
            </a:xfrm>
            <a:custGeom>
              <a:avLst/>
              <a:gdLst/>
              <a:ahLst/>
              <a:cxnLst/>
              <a:rect l="l" t="t" r="r" b="b"/>
              <a:pathLst>
                <a:path w="2333" h="7336" extrusionOk="0">
                  <a:moveTo>
                    <a:pt x="966" y="1"/>
                  </a:moveTo>
                  <a:cubicBezTo>
                    <a:pt x="957" y="1"/>
                    <a:pt x="949" y="2"/>
                    <a:pt x="940" y="3"/>
                  </a:cubicBezTo>
                  <a:lnTo>
                    <a:pt x="149" y="193"/>
                  </a:lnTo>
                  <a:cubicBezTo>
                    <a:pt x="61" y="225"/>
                    <a:pt x="1" y="327"/>
                    <a:pt x="15" y="414"/>
                  </a:cubicBezTo>
                  <a:lnTo>
                    <a:pt x="1218" y="7186"/>
                  </a:lnTo>
                  <a:cubicBezTo>
                    <a:pt x="1231" y="7278"/>
                    <a:pt x="1303" y="7335"/>
                    <a:pt x="1382" y="7335"/>
                  </a:cubicBezTo>
                  <a:cubicBezTo>
                    <a:pt x="1391" y="7335"/>
                    <a:pt x="1399" y="7335"/>
                    <a:pt x="1408" y="7333"/>
                  </a:cubicBezTo>
                  <a:lnTo>
                    <a:pt x="2185" y="7140"/>
                  </a:lnTo>
                  <a:cubicBezTo>
                    <a:pt x="2273" y="7112"/>
                    <a:pt x="2333" y="7024"/>
                    <a:pt x="2319" y="6922"/>
                  </a:cubicBezTo>
                  <a:lnTo>
                    <a:pt x="1130" y="151"/>
                  </a:lnTo>
                  <a:cubicBezTo>
                    <a:pt x="1117" y="59"/>
                    <a:pt x="1044" y="1"/>
                    <a:pt x="966" y="1"/>
                  </a:cubicBezTo>
                  <a:close/>
                </a:path>
              </a:pathLst>
            </a:custGeom>
            <a:solidFill>
              <a:srgbClr val="FA99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3" name="Google Shape;403;p44"/>
            <p:cNvSpPr/>
            <p:nvPr/>
          </p:nvSpPr>
          <p:spPr>
            <a:xfrm>
              <a:off x="487575" y="4414100"/>
              <a:ext cx="35200" cy="47625"/>
            </a:xfrm>
            <a:custGeom>
              <a:avLst/>
              <a:gdLst/>
              <a:ahLst/>
              <a:cxnLst/>
              <a:rect l="l" t="t" r="r" b="b"/>
              <a:pathLst>
                <a:path w="1408" h="1905" extrusionOk="0">
                  <a:moveTo>
                    <a:pt x="450" y="1"/>
                  </a:moveTo>
                  <a:cubicBezTo>
                    <a:pt x="276" y="1"/>
                    <a:pt x="75" y="469"/>
                    <a:pt x="75" y="469"/>
                  </a:cubicBezTo>
                  <a:cubicBezTo>
                    <a:pt x="75" y="469"/>
                    <a:pt x="1" y="1394"/>
                    <a:pt x="264" y="1728"/>
                  </a:cubicBezTo>
                  <a:cubicBezTo>
                    <a:pt x="359" y="1856"/>
                    <a:pt x="532" y="1904"/>
                    <a:pt x="712" y="1904"/>
                  </a:cubicBezTo>
                  <a:cubicBezTo>
                    <a:pt x="1007" y="1904"/>
                    <a:pt x="1323" y="1775"/>
                    <a:pt x="1351" y="1658"/>
                  </a:cubicBezTo>
                  <a:cubicBezTo>
                    <a:pt x="1377" y="1538"/>
                    <a:pt x="1103" y="1515"/>
                    <a:pt x="889" y="1515"/>
                  </a:cubicBezTo>
                  <a:cubicBezTo>
                    <a:pt x="760" y="1515"/>
                    <a:pt x="653" y="1524"/>
                    <a:pt x="648" y="1524"/>
                  </a:cubicBezTo>
                  <a:lnTo>
                    <a:pt x="648" y="1524"/>
                  </a:lnTo>
                  <a:cubicBezTo>
                    <a:pt x="661" y="1523"/>
                    <a:pt x="1408" y="1462"/>
                    <a:pt x="1394" y="1260"/>
                  </a:cubicBezTo>
                  <a:cubicBezTo>
                    <a:pt x="1386" y="1151"/>
                    <a:pt x="1146" y="1125"/>
                    <a:pt x="926" y="1125"/>
                  </a:cubicBezTo>
                  <a:cubicBezTo>
                    <a:pt x="736" y="1125"/>
                    <a:pt x="560" y="1144"/>
                    <a:pt x="560" y="1144"/>
                  </a:cubicBezTo>
                  <a:cubicBezTo>
                    <a:pt x="560" y="1144"/>
                    <a:pt x="1306" y="1042"/>
                    <a:pt x="1278" y="792"/>
                  </a:cubicBezTo>
                  <a:cubicBezTo>
                    <a:pt x="1259" y="698"/>
                    <a:pt x="1121" y="669"/>
                    <a:pt x="962" y="669"/>
                  </a:cubicBezTo>
                  <a:cubicBezTo>
                    <a:pt x="810" y="669"/>
                    <a:pt x="639" y="695"/>
                    <a:pt x="535" y="714"/>
                  </a:cubicBezTo>
                  <a:lnTo>
                    <a:pt x="535" y="714"/>
                  </a:lnTo>
                  <a:cubicBezTo>
                    <a:pt x="763" y="667"/>
                    <a:pt x="1316" y="538"/>
                    <a:pt x="1232" y="409"/>
                  </a:cubicBezTo>
                  <a:cubicBezTo>
                    <a:pt x="1202" y="356"/>
                    <a:pt x="1105" y="339"/>
                    <a:pt x="988" y="339"/>
                  </a:cubicBezTo>
                  <a:cubicBezTo>
                    <a:pt x="753" y="339"/>
                    <a:pt x="440" y="409"/>
                    <a:pt x="440" y="409"/>
                  </a:cubicBezTo>
                  <a:cubicBezTo>
                    <a:pt x="440" y="409"/>
                    <a:pt x="634" y="15"/>
                    <a:pt x="458" y="1"/>
                  </a:cubicBezTo>
                  <a:cubicBezTo>
                    <a:pt x="455" y="1"/>
                    <a:pt x="453" y="1"/>
                    <a:pt x="450" y="1"/>
                  </a:cubicBezTo>
                  <a:close/>
                </a:path>
              </a:pathLst>
            </a:custGeom>
            <a:solidFill>
              <a:srgbClr val="F7D2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4" name="Google Shape;404;p44"/>
            <p:cNvSpPr/>
            <p:nvPr/>
          </p:nvSpPr>
          <p:spPr>
            <a:xfrm>
              <a:off x="700825" y="4470100"/>
              <a:ext cx="47350" cy="46575"/>
            </a:xfrm>
            <a:custGeom>
              <a:avLst/>
              <a:gdLst/>
              <a:ahLst/>
              <a:cxnLst/>
              <a:rect l="l" t="t" r="r" b="b"/>
              <a:pathLst>
                <a:path w="1894" h="1863" extrusionOk="0">
                  <a:moveTo>
                    <a:pt x="958" y="0"/>
                  </a:moveTo>
                  <a:cubicBezTo>
                    <a:pt x="765" y="0"/>
                    <a:pt x="571" y="62"/>
                    <a:pt x="412" y="191"/>
                  </a:cubicBezTo>
                  <a:cubicBezTo>
                    <a:pt x="46" y="487"/>
                    <a:pt x="1" y="1029"/>
                    <a:pt x="296" y="1394"/>
                  </a:cubicBezTo>
                  <a:lnTo>
                    <a:pt x="690" y="1862"/>
                  </a:lnTo>
                  <a:cubicBezTo>
                    <a:pt x="1042" y="1658"/>
                    <a:pt x="1601" y="1247"/>
                    <a:pt x="1893" y="515"/>
                  </a:cubicBezTo>
                  <a:lnTo>
                    <a:pt x="1513" y="191"/>
                  </a:lnTo>
                  <a:cubicBezTo>
                    <a:pt x="1356" y="66"/>
                    <a:pt x="1157" y="0"/>
                    <a:pt x="958" y="0"/>
                  </a:cubicBezTo>
                  <a:close/>
                </a:path>
              </a:pathLst>
            </a:custGeom>
            <a:solidFill>
              <a:srgbClr val="F7D2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5" name="Google Shape;405;p44"/>
            <p:cNvSpPr/>
            <p:nvPr/>
          </p:nvSpPr>
          <p:spPr>
            <a:xfrm>
              <a:off x="718075" y="4482975"/>
              <a:ext cx="97550" cy="96100"/>
            </a:xfrm>
            <a:custGeom>
              <a:avLst/>
              <a:gdLst/>
              <a:ahLst/>
              <a:cxnLst/>
              <a:rect l="l" t="t" r="r" b="b"/>
              <a:pathLst>
                <a:path w="3902" h="3844" extrusionOk="0">
                  <a:moveTo>
                    <a:pt x="1203" y="0"/>
                  </a:moveTo>
                  <a:cubicBezTo>
                    <a:pt x="911" y="732"/>
                    <a:pt x="352" y="1143"/>
                    <a:pt x="0" y="1347"/>
                  </a:cubicBezTo>
                  <a:lnTo>
                    <a:pt x="1703" y="3416"/>
                  </a:lnTo>
                  <a:cubicBezTo>
                    <a:pt x="1745" y="3475"/>
                    <a:pt x="1791" y="3532"/>
                    <a:pt x="1847" y="3577"/>
                  </a:cubicBezTo>
                  <a:cubicBezTo>
                    <a:pt x="2060" y="3757"/>
                    <a:pt x="2321" y="3844"/>
                    <a:pt x="2581" y="3844"/>
                  </a:cubicBezTo>
                  <a:cubicBezTo>
                    <a:pt x="2913" y="3844"/>
                    <a:pt x="3245" y="3702"/>
                    <a:pt x="3475" y="3430"/>
                  </a:cubicBezTo>
                  <a:cubicBezTo>
                    <a:pt x="3901" y="2948"/>
                    <a:pt x="3827" y="2213"/>
                    <a:pt x="3342" y="1805"/>
                  </a:cubicBezTo>
                  <a:lnTo>
                    <a:pt x="1203" y="0"/>
                  </a:lnTo>
                  <a:close/>
                </a:path>
              </a:pathLst>
            </a:custGeom>
            <a:solidFill>
              <a:srgbClr val="E65C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6" name="Google Shape;406;p44"/>
            <p:cNvSpPr/>
            <p:nvPr/>
          </p:nvSpPr>
          <p:spPr>
            <a:xfrm>
              <a:off x="684725" y="4450975"/>
              <a:ext cx="50950" cy="52475"/>
            </a:xfrm>
            <a:custGeom>
              <a:avLst/>
              <a:gdLst/>
              <a:ahLst/>
              <a:cxnLst/>
              <a:rect l="l" t="t" r="r" b="b"/>
              <a:pathLst>
                <a:path w="2038" h="2099" extrusionOk="0">
                  <a:moveTo>
                    <a:pt x="1312" y="1"/>
                  </a:moveTo>
                  <a:cubicBezTo>
                    <a:pt x="1304" y="1"/>
                    <a:pt x="1298" y="3"/>
                    <a:pt x="1292" y="7"/>
                  </a:cubicBezTo>
                  <a:cubicBezTo>
                    <a:pt x="1158" y="109"/>
                    <a:pt x="1246" y="503"/>
                    <a:pt x="1246" y="503"/>
                  </a:cubicBezTo>
                  <a:cubicBezTo>
                    <a:pt x="1246" y="503"/>
                    <a:pt x="325" y="548"/>
                    <a:pt x="163" y="752"/>
                  </a:cubicBezTo>
                  <a:cubicBezTo>
                    <a:pt x="1" y="974"/>
                    <a:pt x="205" y="1118"/>
                    <a:pt x="205" y="1118"/>
                  </a:cubicBezTo>
                  <a:cubicBezTo>
                    <a:pt x="205" y="1118"/>
                    <a:pt x="15" y="1308"/>
                    <a:pt x="265" y="1544"/>
                  </a:cubicBezTo>
                  <a:cubicBezTo>
                    <a:pt x="265" y="1544"/>
                    <a:pt x="103" y="1808"/>
                    <a:pt x="367" y="1941"/>
                  </a:cubicBezTo>
                  <a:cubicBezTo>
                    <a:pt x="598" y="2062"/>
                    <a:pt x="791" y="2098"/>
                    <a:pt x="939" y="2098"/>
                  </a:cubicBezTo>
                  <a:cubicBezTo>
                    <a:pt x="1168" y="2098"/>
                    <a:pt x="1292" y="2012"/>
                    <a:pt x="1292" y="2012"/>
                  </a:cubicBezTo>
                  <a:lnTo>
                    <a:pt x="2038" y="869"/>
                  </a:lnTo>
                  <a:cubicBezTo>
                    <a:pt x="2038" y="869"/>
                    <a:pt x="1475" y="1"/>
                    <a:pt x="1312" y="1"/>
                  </a:cubicBezTo>
                  <a:close/>
                </a:path>
              </a:pathLst>
            </a:custGeom>
            <a:solidFill>
              <a:srgbClr val="F7D2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7" name="Google Shape;407;p44"/>
            <p:cNvSpPr/>
            <p:nvPr/>
          </p:nvSpPr>
          <p:spPr>
            <a:xfrm>
              <a:off x="686575" y="4450350"/>
              <a:ext cx="49450" cy="53575"/>
            </a:xfrm>
            <a:custGeom>
              <a:avLst/>
              <a:gdLst/>
              <a:ahLst/>
              <a:cxnLst/>
              <a:rect l="l" t="t" r="r" b="b"/>
              <a:pathLst>
                <a:path w="1978" h="2143" extrusionOk="0">
                  <a:moveTo>
                    <a:pt x="1218" y="0"/>
                  </a:moveTo>
                  <a:lnTo>
                    <a:pt x="1186" y="32"/>
                  </a:lnTo>
                  <a:lnTo>
                    <a:pt x="1172" y="46"/>
                  </a:lnTo>
                  <a:cubicBezTo>
                    <a:pt x="1158" y="74"/>
                    <a:pt x="1144" y="88"/>
                    <a:pt x="1144" y="102"/>
                  </a:cubicBezTo>
                  <a:cubicBezTo>
                    <a:pt x="1116" y="176"/>
                    <a:pt x="1116" y="250"/>
                    <a:pt x="1130" y="324"/>
                  </a:cubicBezTo>
                  <a:cubicBezTo>
                    <a:pt x="1130" y="387"/>
                    <a:pt x="1130" y="451"/>
                    <a:pt x="1139" y="503"/>
                  </a:cubicBezTo>
                  <a:lnTo>
                    <a:pt x="1139" y="503"/>
                  </a:lnTo>
                  <a:cubicBezTo>
                    <a:pt x="1021" y="514"/>
                    <a:pt x="911" y="515"/>
                    <a:pt x="792" y="528"/>
                  </a:cubicBezTo>
                  <a:cubicBezTo>
                    <a:pt x="659" y="542"/>
                    <a:pt x="528" y="573"/>
                    <a:pt x="395" y="602"/>
                  </a:cubicBezTo>
                  <a:cubicBezTo>
                    <a:pt x="338" y="616"/>
                    <a:pt x="279" y="630"/>
                    <a:pt x="219" y="661"/>
                  </a:cubicBezTo>
                  <a:cubicBezTo>
                    <a:pt x="177" y="675"/>
                    <a:pt x="149" y="690"/>
                    <a:pt x="117" y="704"/>
                  </a:cubicBezTo>
                  <a:cubicBezTo>
                    <a:pt x="89" y="718"/>
                    <a:pt x="75" y="749"/>
                    <a:pt x="43" y="777"/>
                  </a:cubicBezTo>
                  <a:cubicBezTo>
                    <a:pt x="29" y="806"/>
                    <a:pt x="15" y="851"/>
                    <a:pt x="1" y="879"/>
                  </a:cubicBezTo>
                  <a:lnTo>
                    <a:pt x="1" y="981"/>
                  </a:lnTo>
                  <a:cubicBezTo>
                    <a:pt x="13" y="1047"/>
                    <a:pt x="51" y="1101"/>
                    <a:pt x="98" y="1142"/>
                  </a:cubicBezTo>
                  <a:lnTo>
                    <a:pt x="98" y="1142"/>
                  </a:lnTo>
                  <a:cubicBezTo>
                    <a:pt x="77" y="1172"/>
                    <a:pt x="57" y="1198"/>
                    <a:pt x="43" y="1231"/>
                  </a:cubicBezTo>
                  <a:cubicBezTo>
                    <a:pt x="29" y="1277"/>
                    <a:pt x="29" y="1319"/>
                    <a:pt x="43" y="1365"/>
                  </a:cubicBezTo>
                  <a:cubicBezTo>
                    <a:pt x="43" y="1407"/>
                    <a:pt x="61" y="1453"/>
                    <a:pt x="89" y="1481"/>
                  </a:cubicBezTo>
                  <a:cubicBezTo>
                    <a:pt x="103" y="1509"/>
                    <a:pt x="117" y="1527"/>
                    <a:pt x="131" y="1541"/>
                  </a:cubicBezTo>
                  <a:lnTo>
                    <a:pt x="154" y="1572"/>
                  </a:lnTo>
                  <a:lnTo>
                    <a:pt x="154" y="1572"/>
                  </a:lnTo>
                  <a:cubicBezTo>
                    <a:pt x="128" y="1625"/>
                    <a:pt x="117" y="1678"/>
                    <a:pt x="117" y="1745"/>
                  </a:cubicBezTo>
                  <a:cubicBezTo>
                    <a:pt x="117" y="1805"/>
                    <a:pt x="149" y="1878"/>
                    <a:pt x="191" y="1921"/>
                  </a:cubicBezTo>
                  <a:cubicBezTo>
                    <a:pt x="236" y="1966"/>
                    <a:pt x="293" y="1995"/>
                    <a:pt x="353" y="2023"/>
                  </a:cubicBezTo>
                  <a:cubicBezTo>
                    <a:pt x="395" y="2037"/>
                    <a:pt x="455" y="2068"/>
                    <a:pt x="514" y="2082"/>
                  </a:cubicBezTo>
                  <a:cubicBezTo>
                    <a:pt x="630" y="2125"/>
                    <a:pt x="747" y="2142"/>
                    <a:pt x="880" y="2142"/>
                  </a:cubicBezTo>
                  <a:cubicBezTo>
                    <a:pt x="996" y="2142"/>
                    <a:pt x="1116" y="2111"/>
                    <a:pt x="1232" y="2054"/>
                  </a:cubicBezTo>
                  <a:lnTo>
                    <a:pt x="1232" y="2037"/>
                  </a:lnTo>
                  <a:cubicBezTo>
                    <a:pt x="1232" y="2023"/>
                    <a:pt x="1218" y="2023"/>
                    <a:pt x="1218" y="2023"/>
                  </a:cubicBezTo>
                  <a:cubicBezTo>
                    <a:pt x="1116" y="2082"/>
                    <a:pt x="996" y="2111"/>
                    <a:pt x="880" y="2111"/>
                  </a:cubicBezTo>
                  <a:cubicBezTo>
                    <a:pt x="764" y="2111"/>
                    <a:pt x="645" y="2082"/>
                    <a:pt x="528" y="2037"/>
                  </a:cubicBezTo>
                  <a:cubicBezTo>
                    <a:pt x="469" y="2023"/>
                    <a:pt x="426" y="2009"/>
                    <a:pt x="367" y="1980"/>
                  </a:cubicBezTo>
                  <a:cubicBezTo>
                    <a:pt x="307" y="1949"/>
                    <a:pt x="265" y="1921"/>
                    <a:pt x="219" y="1893"/>
                  </a:cubicBezTo>
                  <a:cubicBezTo>
                    <a:pt x="191" y="1847"/>
                    <a:pt x="163" y="1790"/>
                    <a:pt x="163" y="1745"/>
                  </a:cubicBezTo>
                  <a:cubicBezTo>
                    <a:pt x="163" y="1685"/>
                    <a:pt x="177" y="1629"/>
                    <a:pt x="205" y="1583"/>
                  </a:cubicBezTo>
                  <a:lnTo>
                    <a:pt x="205" y="1555"/>
                  </a:lnTo>
                  <a:lnTo>
                    <a:pt x="163" y="1509"/>
                  </a:lnTo>
                  <a:cubicBezTo>
                    <a:pt x="149" y="1495"/>
                    <a:pt x="131" y="1481"/>
                    <a:pt x="131" y="1467"/>
                  </a:cubicBezTo>
                  <a:cubicBezTo>
                    <a:pt x="103" y="1421"/>
                    <a:pt x="89" y="1393"/>
                    <a:pt x="89" y="1365"/>
                  </a:cubicBezTo>
                  <a:cubicBezTo>
                    <a:pt x="89" y="1319"/>
                    <a:pt x="89" y="1291"/>
                    <a:pt x="103" y="1245"/>
                  </a:cubicBezTo>
                  <a:cubicBezTo>
                    <a:pt x="103" y="1217"/>
                    <a:pt x="131" y="1189"/>
                    <a:pt x="149" y="1157"/>
                  </a:cubicBezTo>
                  <a:cubicBezTo>
                    <a:pt x="163" y="1143"/>
                    <a:pt x="163" y="1129"/>
                    <a:pt x="149" y="1115"/>
                  </a:cubicBezTo>
                  <a:cubicBezTo>
                    <a:pt x="103" y="1087"/>
                    <a:pt x="61" y="1027"/>
                    <a:pt x="61" y="981"/>
                  </a:cubicBezTo>
                  <a:cubicBezTo>
                    <a:pt x="43" y="925"/>
                    <a:pt x="61" y="865"/>
                    <a:pt x="103" y="806"/>
                  </a:cubicBezTo>
                  <a:cubicBezTo>
                    <a:pt x="117" y="763"/>
                    <a:pt x="177" y="735"/>
                    <a:pt x="236" y="704"/>
                  </a:cubicBezTo>
                  <a:cubicBezTo>
                    <a:pt x="293" y="690"/>
                    <a:pt x="353" y="661"/>
                    <a:pt x="412" y="647"/>
                  </a:cubicBezTo>
                  <a:cubicBezTo>
                    <a:pt x="543" y="616"/>
                    <a:pt x="659" y="602"/>
                    <a:pt x="792" y="588"/>
                  </a:cubicBezTo>
                  <a:cubicBezTo>
                    <a:pt x="922" y="573"/>
                    <a:pt x="1056" y="559"/>
                    <a:pt x="1172" y="559"/>
                  </a:cubicBezTo>
                  <a:lnTo>
                    <a:pt x="1186" y="559"/>
                  </a:lnTo>
                  <a:cubicBezTo>
                    <a:pt x="1204" y="559"/>
                    <a:pt x="1204" y="542"/>
                    <a:pt x="1204" y="528"/>
                  </a:cubicBezTo>
                  <a:cubicBezTo>
                    <a:pt x="1186" y="454"/>
                    <a:pt x="1186" y="383"/>
                    <a:pt x="1172" y="324"/>
                  </a:cubicBezTo>
                  <a:cubicBezTo>
                    <a:pt x="1172" y="250"/>
                    <a:pt x="1172" y="176"/>
                    <a:pt x="1186" y="120"/>
                  </a:cubicBezTo>
                  <a:cubicBezTo>
                    <a:pt x="1204" y="102"/>
                    <a:pt x="1204" y="88"/>
                    <a:pt x="1218" y="74"/>
                  </a:cubicBezTo>
                  <a:lnTo>
                    <a:pt x="1232" y="60"/>
                  </a:lnTo>
                  <a:lnTo>
                    <a:pt x="1260" y="60"/>
                  </a:lnTo>
                  <a:cubicBezTo>
                    <a:pt x="1274" y="74"/>
                    <a:pt x="1292" y="74"/>
                    <a:pt x="1306" y="88"/>
                  </a:cubicBezTo>
                  <a:cubicBezTo>
                    <a:pt x="1362" y="134"/>
                    <a:pt x="1408" y="176"/>
                    <a:pt x="1450" y="236"/>
                  </a:cubicBezTo>
                  <a:cubicBezTo>
                    <a:pt x="1538" y="338"/>
                    <a:pt x="1626" y="440"/>
                    <a:pt x="1714" y="559"/>
                  </a:cubicBezTo>
                  <a:cubicBezTo>
                    <a:pt x="1802" y="675"/>
                    <a:pt x="1876" y="792"/>
                    <a:pt x="1950" y="911"/>
                  </a:cubicBezTo>
                  <a:lnTo>
                    <a:pt x="1978" y="911"/>
                  </a:lnTo>
                  <a:lnTo>
                    <a:pt x="1978" y="894"/>
                  </a:lnTo>
                  <a:cubicBezTo>
                    <a:pt x="1907" y="763"/>
                    <a:pt x="1833" y="647"/>
                    <a:pt x="1746" y="542"/>
                  </a:cubicBezTo>
                  <a:cubicBezTo>
                    <a:pt x="1672" y="426"/>
                    <a:pt x="1584" y="310"/>
                    <a:pt x="1496" y="208"/>
                  </a:cubicBezTo>
                  <a:cubicBezTo>
                    <a:pt x="1436" y="148"/>
                    <a:pt x="1394" y="88"/>
                    <a:pt x="1334" y="46"/>
                  </a:cubicBezTo>
                  <a:cubicBezTo>
                    <a:pt x="1320" y="32"/>
                    <a:pt x="1306" y="32"/>
                    <a:pt x="1292" y="14"/>
                  </a:cubicBezTo>
                  <a:cubicBezTo>
                    <a:pt x="1274" y="0"/>
                    <a:pt x="1246" y="0"/>
                    <a:pt x="1218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8" name="Google Shape;408;p44"/>
            <p:cNvSpPr/>
            <p:nvPr/>
          </p:nvSpPr>
          <p:spPr>
            <a:xfrm>
              <a:off x="644800" y="4384500"/>
              <a:ext cx="39950" cy="44900"/>
            </a:xfrm>
            <a:custGeom>
              <a:avLst/>
              <a:gdLst/>
              <a:ahLst/>
              <a:cxnLst/>
              <a:rect l="l" t="t" r="r" b="b"/>
              <a:pathLst>
                <a:path w="1598" h="1796" extrusionOk="0">
                  <a:moveTo>
                    <a:pt x="1285" y="52"/>
                  </a:moveTo>
                  <a:cubicBezTo>
                    <a:pt x="1372" y="52"/>
                    <a:pt x="1440" y="113"/>
                    <a:pt x="1450" y="218"/>
                  </a:cubicBezTo>
                  <a:lnTo>
                    <a:pt x="1524" y="713"/>
                  </a:lnTo>
                  <a:cubicBezTo>
                    <a:pt x="1556" y="875"/>
                    <a:pt x="1468" y="1065"/>
                    <a:pt x="1334" y="1139"/>
                  </a:cubicBezTo>
                  <a:lnTo>
                    <a:pt x="427" y="1698"/>
                  </a:lnTo>
                  <a:cubicBezTo>
                    <a:pt x="384" y="1726"/>
                    <a:pt x="342" y="1739"/>
                    <a:pt x="304" y="1739"/>
                  </a:cubicBezTo>
                  <a:cubicBezTo>
                    <a:pt x="222" y="1739"/>
                    <a:pt x="158" y="1680"/>
                    <a:pt x="149" y="1579"/>
                  </a:cubicBezTo>
                  <a:lnTo>
                    <a:pt x="75" y="1065"/>
                  </a:lnTo>
                  <a:cubicBezTo>
                    <a:pt x="43" y="921"/>
                    <a:pt x="131" y="731"/>
                    <a:pt x="265" y="657"/>
                  </a:cubicBezTo>
                  <a:lnTo>
                    <a:pt x="1172" y="84"/>
                  </a:lnTo>
                  <a:cubicBezTo>
                    <a:pt x="1211" y="62"/>
                    <a:pt x="1250" y="52"/>
                    <a:pt x="1285" y="52"/>
                  </a:cubicBezTo>
                  <a:close/>
                  <a:moveTo>
                    <a:pt x="1307" y="1"/>
                  </a:moveTo>
                  <a:cubicBezTo>
                    <a:pt x="1265" y="1"/>
                    <a:pt x="1219" y="14"/>
                    <a:pt x="1172" y="42"/>
                  </a:cubicBezTo>
                  <a:lnTo>
                    <a:pt x="265" y="597"/>
                  </a:lnTo>
                  <a:cubicBezTo>
                    <a:pt x="103" y="699"/>
                    <a:pt x="1" y="921"/>
                    <a:pt x="29" y="1097"/>
                  </a:cubicBezTo>
                  <a:lnTo>
                    <a:pt x="103" y="1593"/>
                  </a:lnTo>
                  <a:cubicBezTo>
                    <a:pt x="122" y="1727"/>
                    <a:pt x="199" y="1795"/>
                    <a:pt x="294" y="1795"/>
                  </a:cubicBezTo>
                  <a:cubicBezTo>
                    <a:pt x="336" y="1795"/>
                    <a:pt x="381" y="1782"/>
                    <a:pt x="427" y="1755"/>
                  </a:cubicBezTo>
                  <a:lnTo>
                    <a:pt x="1334" y="1185"/>
                  </a:lnTo>
                  <a:cubicBezTo>
                    <a:pt x="1496" y="1097"/>
                    <a:pt x="1598" y="875"/>
                    <a:pt x="1570" y="699"/>
                  </a:cubicBezTo>
                  <a:lnTo>
                    <a:pt x="1496" y="186"/>
                  </a:lnTo>
                  <a:cubicBezTo>
                    <a:pt x="1477" y="65"/>
                    <a:pt x="1401" y="1"/>
                    <a:pt x="1307" y="1"/>
                  </a:cubicBezTo>
                  <a:close/>
                </a:path>
              </a:pathLst>
            </a:custGeom>
            <a:solidFill>
              <a:srgbClr val="E65C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9" name="Google Shape;409;p44"/>
            <p:cNvSpPr/>
            <p:nvPr/>
          </p:nvSpPr>
          <p:spPr>
            <a:xfrm>
              <a:off x="645875" y="4385800"/>
              <a:ext cx="37825" cy="42200"/>
            </a:xfrm>
            <a:custGeom>
              <a:avLst/>
              <a:gdLst/>
              <a:ahLst/>
              <a:cxnLst/>
              <a:rect l="l" t="t" r="r" b="b"/>
              <a:pathLst>
                <a:path w="1513" h="1688" extrusionOk="0">
                  <a:moveTo>
                    <a:pt x="1242" y="0"/>
                  </a:moveTo>
                  <a:cubicBezTo>
                    <a:pt x="1207" y="0"/>
                    <a:pt x="1168" y="10"/>
                    <a:pt x="1129" y="32"/>
                  </a:cubicBezTo>
                  <a:lnTo>
                    <a:pt x="222" y="605"/>
                  </a:lnTo>
                  <a:cubicBezTo>
                    <a:pt x="88" y="679"/>
                    <a:pt x="0" y="869"/>
                    <a:pt x="32" y="1013"/>
                  </a:cubicBezTo>
                  <a:lnTo>
                    <a:pt x="106" y="1527"/>
                  </a:lnTo>
                  <a:cubicBezTo>
                    <a:pt x="115" y="1628"/>
                    <a:pt x="179" y="1687"/>
                    <a:pt x="261" y="1687"/>
                  </a:cubicBezTo>
                  <a:cubicBezTo>
                    <a:pt x="299" y="1687"/>
                    <a:pt x="341" y="1674"/>
                    <a:pt x="384" y="1646"/>
                  </a:cubicBezTo>
                  <a:lnTo>
                    <a:pt x="1291" y="1087"/>
                  </a:lnTo>
                  <a:cubicBezTo>
                    <a:pt x="1425" y="1013"/>
                    <a:pt x="1513" y="823"/>
                    <a:pt x="1481" y="661"/>
                  </a:cubicBezTo>
                  <a:lnTo>
                    <a:pt x="1407" y="166"/>
                  </a:lnTo>
                  <a:cubicBezTo>
                    <a:pt x="1397" y="61"/>
                    <a:pt x="1329" y="0"/>
                    <a:pt x="1242" y="0"/>
                  </a:cubicBezTo>
                  <a:close/>
                </a:path>
              </a:pathLst>
            </a:custGeom>
            <a:solidFill>
              <a:srgbClr val="F8F7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0" name="Google Shape;410;p44"/>
            <p:cNvSpPr/>
            <p:nvPr/>
          </p:nvSpPr>
          <p:spPr>
            <a:xfrm>
              <a:off x="652900" y="4388775"/>
              <a:ext cx="24550" cy="15425"/>
            </a:xfrm>
            <a:custGeom>
              <a:avLst/>
              <a:gdLst/>
              <a:ahLst/>
              <a:cxnLst/>
              <a:rect l="l" t="t" r="r" b="b"/>
              <a:pathLst>
                <a:path w="982" h="617" extrusionOk="0">
                  <a:moveTo>
                    <a:pt x="982" y="1"/>
                  </a:moveTo>
                  <a:lnTo>
                    <a:pt x="950" y="15"/>
                  </a:lnTo>
                  <a:lnTo>
                    <a:pt x="950" y="32"/>
                  </a:lnTo>
                  <a:lnTo>
                    <a:pt x="982" y="15"/>
                  </a:lnTo>
                  <a:lnTo>
                    <a:pt x="982" y="1"/>
                  </a:lnTo>
                  <a:close/>
                  <a:moveTo>
                    <a:pt x="936" y="32"/>
                  </a:moveTo>
                  <a:lnTo>
                    <a:pt x="908" y="47"/>
                  </a:lnTo>
                  <a:lnTo>
                    <a:pt x="908" y="61"/>
                  </a:lnTo>
                  <a:lnTo>
                    <a:pt x="936" y="47"/>
                  </a:lnTo>
                  <a:lnTo>
                    <a:pt x="936" y="32"/>
                  </a:lnTo>
                  <a:close/>
                  <a:moveTo>
                    <a:pt x="880" y="61"/>
                  </a:moveTo>
                  <a:lnTo>
                    <a:pt x="848" y="75"/>
                  </a:lnTo>
                  <a:lnTo>
                    <a:pt x="862" y="89"/>
                  </a:lnTo>
                  <a:lnTo>
                    <a:pt x="880" y="75"/>
                  </a:lnTo>
                  <a:lnTo>
                    <a:pt x="880" y="61"/>
                  </a:lnTo>
                  <a:close/>
                  <a:moveTo>
                    <a:pt x="834" y="89"/>
                  </a:moveTo>
                  <a:lnTo>
                    <a:pt x="806" y="103"/>
                  </a:lnTo>
                  <a:lnTo>
                    <a:pt x="806" y="120"/>
                  </a:lnTo>
                  <a:lnTo>
                    <a:pt x="834" y="103"/>
                  </a:lnTo>
                  <a:lnTo>
                    <a:pt x="834" y="89"/>
                  </a:lnTo>
                  <a:close/>
                  <a:moveTo>
                    <a:pt x="570" y="251"/>
                  </a:moveTo>
                  <a:lnTo>
                    <a:pt x="556" y="265"/>
                  </a:lnTo>
                  <a:lnTo>
                    <a:pt x="556" y="279"/>
                  </a:lnTo>
                  <a:lnTo>
                    <a:pt x="585" y="265"/>
                  </a:lnTo>
                  <a:lnTo>
                    <a:pt x="570" y="251"/>
                  </a:lnTo>
                  <a:close/>
                  <a:moveTo>
                    <a:pt x="528" y="279"/>
                  </a:moveTo>
                  <a:lnTo>
                    <a:pt x="497" y="296"/>
                  </a:lnTo>
                  <a:lnTo>
                    <a:pt x="497" y="310"/>
                  </a:lnTo>
                  <a:lnTo>
                    <a:pt x="528" y="296"/>
                  </a:lnTo>
                  <a:lnTo>
                    <a:pt x="528" y="279"/>
                  </a:lnTo>
                  <a:close/>
                  <a:moveTo>
                    <a:pt x="483" y="310"/>
                  </a:moveTo>
                  <a:lnTo>
                    <a:pt x="454" y="324"/>
                  </a:lnTo>
                  <a:lnTo>
                    <a:pt x="454" y="338"/>
                  </a:lnTo>
                  <a:lnTo>
                    <a:pt x="483" y="324"/>
                  </a:lnTo>
                  <a:lnTo>
                    <a:pt x="483" y="310"/>
                  </a:lnTo>
                  <a:close/>
                  <a:moveTo>
                    <a:pt x="423" y="338"/>
                  </a:moveTo>
                  <a:lnTo>
                    <a:pt x="395" y="353"/>
                  </a:lnTo>
                  <a:lnTo>
                    <a:pt x="395" y="367"/>
                  </a:lnTo>
                  <a:lnTo>
                    <a:pt x="423" y="353"/>
                  </a:lnTo>
                  <a:lnTo>
                    <a:pt x="423" y="338"/>
                  </a:lnTo>
                  <a:close/>
                  <a:moveTo>
                    <a:pt x="176" y="500"/>
                  </a:moveTo>
                  <a:lnTo>
                    <a:pt x="145" y="514"/>
                  </a:lnTo>
                  <a:lnTo>
                    <a:pt x="145" y="528"/>
                  </a:lnTo>
                  <a:lnTo>
                    <a:pt x="176" y="514"/>
                  </a:lnTo>
                  <a:lnTo>
                    <a:pt x="176" y="500"/>
                  </a:lnTo>
                  <a:close/>
                  <a:moveTo>
                    <a:pt x="117" y="528"/>
                  </a:moveTo>
                  <a:lnTo>
                    <a:pt x="103" y="542"/>
                  </a:lnTo>
                  <a:lnTo>
                    <a:pt x="103" y="560"/>
                  </a:lnTo>
                  <a:lnTo>
                    <a:pt x="131" y="542"/>
                  </a:lnTo>
                  <a:lnTo>
                    <a:pt x="117" y="528"/>
                  </a:lnTo>
                  <a:close/>
                  <a:moveTo>
                    <a:pt x="71" y="560"/>
                  </a:moveTo>
                  <a:lnTo>
                    <a:pt x="43" y="574"/>
                  </a:lnTo>
                  <a:lnTo>
                    <a:pt x="43" y="588"/>
                  </a:lnTo>
                  <a:lnTo>
                    <a:pt x="71" y="574"/>
                  </a:lnTo>
                  <a:lnTo>
                    <a:pt x="71" y="560"/>
                  </a:lnTo>
                  <a:close/>
                  <a:moveTo>
                    <a:pt x="29" y="588"/>
                  </a:moveTo>
                  <a:lnTo>
                    <a:pt x="1" y="602"/>
                  </a:lnTo>
                  <a:lnTo>
                    <a:pt x="1" y="616"/>
                  </a:lnTo>
                  <a:lnTo>
                    <a:pt x="29" y="602"/>
                  </a:lnTo>
                  <a:lnTo>
                    <a:pt x="29" y="588"/>
                  </a:lnTo>
                  <a:close/>
                </a:path>
              </a:pathLst>
            </a:custGeom>
            <a:solidFill>
              <a:srgbClr val="FEE38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1" name="Google Shape;411;p44"/>
            <p:cNvSpPr/>
            <p:nvPr/>
          </p:nvSpPr>
          <p:spPr>
            <a:xfrm>
              <a:off x="649925" y="4396175"/>
              <a:ext cx="26050" cy="16100"/>
            </a:xfrm>
            <a:custGeom>
              <a:avLst/>
              <a:gdLst/>
              <a:ahLst/>
              <a:cxnLst/>
              <a:rect l="l" t="t" r="r" b="b"/>
              <a:pathLst>
                <a:path w="1042" h="644" extrusionOk="0">
                  <a:moveTo>
                    <a:pt x="1027" y="0"/>
                  </a:moveTo>
                  <a:lnTo>
                    <a:pt x="1013" y="14"/>
                  </a:lnTo>
                  <a:lnTo>
                    <a:pt x="1041" y="0"/>
                  </a:lnTo>
                  <a:close/>
                  <a:moveTo>
                    <a:pt x="981" y="28"/>
                  </a:moveTo>
                  <a:lnTo>
                    <a:pt x="953" y="42"/>
                  </a:lnTo>
                  <a:lnTo>
                    <a:pt x="953" y="57"/>
                  </a:lnTo>
                  <a:lnTo>
                    <a:pt x="981" y="42"/>
                  </a:lnTo>
                  <a:lnTo>
                    <a:pt x="981" y="28"/>
                  </a:lnTo>
                  <a:close/>
                  <a:moveTo>
                    <a:pt x="939" y="57"/>
                  </a:moveTo>
                  <a:lnTo>
                    <a:pt x="911" y="71"/>
                  </a:lnTo>
                  <a:lnTo>
                    <a:pt x="911" y="88"/>
                  </a:lnTo>
                  <a:lnTo>
                    <a:pt x="939" y="71"/>
                  </a:lnTo>
                  <a:lnTo>
                    <a:pt x="939" y="57"/>
                  </a:lnTo>
                  <a:close/>
                  <a:moveTo>
                    <a:pt x="879" y="88"/>
                  </a:moveTo>
                  <a:lnTo>
                    <a:pt x="851" y="102"/>
                  </a:lnTo>
                  <a:lnTo>
                    <a:pt x="851" y="116"/>
                  </a:lnTo>
                  <a:lnTo>
                    <a:pt x="879" y="102"/>
                  </a:lnTo>
                  <a:lnTo>
                    <a:pt x="879" y="88"/>
                  </a:lnTo>
                  <a:close/>
                  <a:moveTo>
                    <a:pt x="837" y="116"/>
                  </a:moveTo>
                  <a:lnTo>
                    <a:pt x="806" y="144"/>
                  </a:lnTo>
                  <a:lnTo>
                    <a:pt x="837" y="130"/>
                  </a:lnTo>
                  <a:lnTo>
                    <a:pt x="837" y="116"/>
                  </a:lnTo>
                  <a:close/>
                  <a:moveTo>
                    <a:pt x="777" y="159"/>
                  </a:moveTo>
                  <a:lnTo>
                    <a:pt x="749" y="176"/>
                  </a:lnTo>
                  <a:lnTo>
                    <a:pt x="763" y="176"/>
                  </a:lnTo>
                  <a:lnTo>
                    <a:pt x="777" y="159"/>
                  </a:lnTo>
                  <a:close/>
                  <a:moveTo>
                    <a:pt x="573" y="278"/>
                  </a:moveTo>
                  <a:lnTo>
                    <a:pt x="559" y="292"/>
                  </a:lnTo>
                  <a:lnTo>
                    <a:pt x="559" y="306"/>
                  </a:lnTo>
                  <a:lnTo>
                    <a:pt x="587" y="292"/>
                  </a:lnTo>
                  <a:lnTo>
                    <a:pt x="573" y="278"/>
                  </a:lnTo>
                  <a:close/>
                  <a:moveTo>
                    <a:pt x="528" y="306"/>
                  </a:moveTo>
                  <a:lnTo>
                    <a:pt x="499" y="320"/>
                  </a:lnTo>
                  <a:lnTo>
                    <a:pt x="499" y="334"/>
                  </a:lnTo>
                  <a:lnTo>
                    <a:pt x="528" y="320"/>
                  </a:lnTo>
                  <a:lnTo>
                    <a:pt x="528" y="306"/>
                  </a:lnTo>
                  <a:close/>
                  <a:moveTo>
                    <a:pt x="485" y="334"/>
                  </a:moveTo>
                  <a:lnTo>
                    <a:pt x="454" y="352"/>
                  </a:lnTo>
                  <a:lnTo>
                    <a:pt x="454" y="366"/>
                  </a:lnTo>
                  <a:lnTo>
                    <a:pt x="485" y="352"/>
                  </a:lnTo>
                  <a:lnTo>
                    <a:pt x="485" y="334"/>
                  </a:lnTo>
                  <a:close/>
                  <a:moveTo>
                    <a:pt x="426" y="366"/>
                  </a:moveTo>
                  <a:lnTo>
                    <a:pt x="397" y="394"/>
                  </a:lnTo>
                  <a:lnTo>
                    <a:pt x="397" y="394"/>
                  </a:lnTo>
                  <a:lnTo>
                    <a:pt x="426" y="380"/>
                  </a:lnTo>
                  <a:lnTo>
                    <a:pt x="426" y="366"/>
                  </a:lnTo>
                  <a:close/>
                  <a:moveTo>
                    <a:pt x="324" y="440"/>
                  </a:moveTo>
                  <a:lnTo>
                    <a:pt x="295" y="454"/>
                  </a:lnTo>
                  <a:lnTo>
                    <a:pt x="310" y="454"/>
                  </a:lnTo>
                  <a:lnTo>
                    <a:pt x="324" y="440"/>
                  </a:lnTo>
                  <a:close/>
                  <a:moveTo>
                    <a:pt x="222" y="496"/>
                  </a:moveTo>
                  <a:lnTo>
                    <a:pt x="208" y="510"/>
                  </a:lnTo>
                  <a:lnTo>
                    <a:pt x="208" y="528"/>
                  </a:lnTo>
                  <a:lnTo>
                    <a:pt x="222" y="496"/>
                  </a:lnTo>
                  <a:close/>
                  <a:moveTo>
                    <a:pt x="176" y="528"/>
                  </a:moveTo>
                  <a:lnTo>
                    <a:pt x="148" y="542"/>
                  </a:lnTo>
                  <a:lnTo>
                    <a:pt x="148" y="556"/>
                  </a:lnTo>
                  <a:lnTo>
                    <a:pt x="176" y="542"/>
                  </a:lnTo>
                  <a:lnTo>
                    <a:pt x="176" y="528"/>
                  </a:lnTo>
                  <a:close/>
                  <a:moveTo>
                    <a:pt x="120" y="556"/>
                  </a:moveTo>
                  <a:lnTo>
                    <a:pt x="102" y="570"/>
                  </a:lnTo>
                  <a:lnTo>
                    <a:pt x="102" y="584"/>
                  </a:lnTo>
                  <a:lnTo>
                    <a:pt x="120" y="570"/>
                  </a:lnTo>
                  <a:lnTo>
                    <a:pt x="120" y="556"/>
                  </a:lnTo>
                  <a:close/>
                  <a:moveTo>
                    <a:pt x="74" y="584"/>
                  </a:moveTo>
                  <a:lnTo>
                    <a:pt x="46" y="598"/>
                  </a:lnTo>
                  <a:lnTo>
                    <a:pt x="46" y="616"/>
                  </a:lnTo>
                  <a:lnTo>
                    <a:pt x="74" y="598"/>
                  </a:lnTo>
                  <a:lnTo>
                    <a:pt x="74" y="584"/>
                  </a:lnTo>
                  <a:close/>
                  <a:moveTo>
                    <a:pt x="32" y="616"/>
                  </a:moveTo>
                  <a:lnTo>
                    <a:pt x="0" y="644"/>
                  </a:lnTo>
                  <a:lnTo>
                    <a:pt x="32" y="630"/>
                  </a:lnTo>
                  <a:lnTo>
                    <a:pt x="32" y="616"/>
                  </a:lnTo>
                  <a:close/>
                </a:path>
              </a:pathLst>
            </a:custGeom>
            <a:solidFill>
              <a:srgbClr val="FEE38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2" name="Google Shape;412;p44"/>
            <p:cNvSpPr/>
            <p:nvPr/>
          </p:nvSpPr>
          <p:spPr>
            <a:xfrm>
              <a:off x="650700" y="4400125"/>
              <a:ext cx="28600" cy="18050"/>
            </a:xfrm>
            <a:custGeom>
              <a:avLst/>
              <a:gdLst/>
              <a:ahLst/>
              <a:cxnLst/>
              <a:rect l="l" t="t" r="r" b="b"/>
              <a:pathLst>
                <a:path w="1144" h="722" extrusionOk="0">
                  <a:moveTo>
                    <a:pt x="1144" y="1"/>
                  </a:moveTo>
                  <a:lnTo>
                    <a:pt x="1112" y="18"/>
                  </a:lnTo>
                  <a:lnTo>
                    <a:pt x="1112" y="32"/>
                  </a:lnTo>
                  <a:lnTo>
                    <a:pt x="1144" y="18"/>
                  </a:lnTo>
                  <a:lnTo>
                    <a:pt x="1144" y="1"/>
                  </a:lnTo>
                  <a:close/>
                  <a:moveTo>
                    <a:pt x="1084" y="32"/>
                  </a:moveTo>
                  <a:lnTo>
                    <a:pt x="1056" y="60"/>
                  </a:lnTo>
                  <a:lnTo>
                    <a:pt x="1070" y="60"/>
                  </a:lnTo>
                  <a:lnTo>
                    <a:pt x="1084" y="46"/>
                  </a:lnTo>
                  <a:lnTo>
                    <a:pt x="1084" y="32"/>
                  </a:lnTo>
                  <a:close/>
                  <a:moveTo>
                    <a:pt x="880" y="162"/>
                  </a:moveTo>
                  <a:lnTo>
                    <a:pt x="862" y="176"/>
                  </a:lnTo>
                  <a:lnTo>
                    <a:pt x="862" y="194"/>
                  </a:lnTo>
                  <a:lnTo>
                    <a:pt x="880" y="162"/>
                  </a:lnTo>
                  <a:close/>
                  <a:moveTo>
                    <a:pt x="834" y="194"/>
                  </a:moveTo>
                  <a:lnTo>
                    <a:pt x="806" y="208"/>
                  </a:lnTo>
                  <a:lnTo>
                    <a:pt x="806" y="222"/>
                  </a:lnTo>
                  <a:lnTo>
                    <a:pt x="834" y="208"/>
                  </a:lnTo>
                  <a:lnTo>
                    <a:pt x="834" y="194"/>
                  </a:lnTo>
                  <a:close/>
                  <a:moveTo>
                    <a:pt x="775" y="222"/>
                  </a:moveTo>
                  <a:lnTo>
                    <a:pt x="760" y="236"/>
                  </a:lnTo>
                  <a:lnTo>
                    <a:pt x="760" y="250"/>
                  </a:lnTo>
                  <a:lnTo>
                    <a:pt x="792" y="236"/>
                  </a:lnTo>
                  <a:lnTo>
                    <a:pt x="775" y="222"/>
                  </a:lnTo>
                  <a:close/>
                  <a:moveTo>
                    <a:pt x="732" y="250"/>
                  </a:moveTo>
                  <a:lnTo>
                    <a:pt x="704" y="264"/>
                  </a:lnTo>
                  <a:lnTo>
                    <a:pt x="704" y="282"/>
                  </a:lnTo>
                  <a:lnTo>
                    <a:pt x="732" y="264"/>
                  </a:lnTo>
                  <a:lnTo>
                    <a:pt x="732" y="250"/>
                  </a:lnTo>
                  <a:close/>
                  <a:moveTo>
                    <a:pt x="687" y="282"/>
                  </a:moveTo>
                  <a:lnTo>
                    <a:pt x="658" y="310"/>
                  </a:lnTo>
                  <a:lnTo>
                    <a:pt x="687" y="296"/>
                  </a:lnTo>
                  <a:lnTo>
                    <a:pt x="687" y="282"/>
                  </a:lnTo>
                  <a:close/>
                  <a:moveTo>
                    <a:pt x="630" y="324"/>
                  </a:moveTo>
                  <a:lnTo>
                    <a:pt x="599" y="338"/>
                  </a:lnTo>
                  <a:lnTo>
                    <a:pt x="616" y="338"/>
                  </a:lnTo>
                  <a:lnTo>
                    <a:pt x="630" y="324"/>
                  </a:lnTo>
                  <a:close/>
                  <a:moveTo>
                    <a:pt x="483" y="412"/>
                  </a:moveTo>
                  <a:lnTo>
                    <a:pt x="454" y="426"/>
                  </a:lnTo>
                  <a:lnTo>
                    <a:pt x="454" y="440"/>
                  </a:lnTo>
                  <a:lnTo>
                    <a:pt x="483" y="412"/>
                  </a:lnTo>
                  <a:close/>
                  <a:moveTo>
                    <a:pt x="423" y="440"/>
                  </a:moveTo>
                  <a:lnTo>
                    <a:pt x="409" y="458"/>
                  </a:lnTo>
                  <a:lnTo>
                    <a:pt x="409" y="472"/>
                  </a:lnTo>
                  <a:lnTo>
                    <a:pt x="423" y="458"/>
                  </a:lnTo>
                  <a:lnTo>
                    <a:pt x="423" y="440"/>
                  </a:lnTo>
                  <a:close/>
                  <a:moveTo>
                    <a:pt x="381" y="472"/>
                  </a:moveTo>
                  <a:lnTo>
                    <a:pt x="352" y="486"/>
                  </a:lnTo>
                  <a:lnTo>
                    <a:pt x="352" y="500"/>
                  </a:lnTo>
                  <a:lnTo>
                    <a:pt x="381" y="486"/>
                  </a:lnTo>
                  <a:lnTo>
                    <a:pt x="381" y="472"/>
                  </a:lnTo>
                  <a:close/>
                  <a:moveTo>
                    <a:pt x="321" y="500"/>
                  </a:moveTo>
                  <a:lnTo>
                    <a:pt x="307" y="514"/>
                  </a:lnTo>
                  <a:lnTo>
                    <a:pt x="307" y="528"/>
                  </a:lnTo>
                  <a:lnTo>
                    <a:pt x="335" y="514"/>
                  </a:lnTo>
                  <a:lnTo>
                    <a:pt x="321" y="500"/>
                  </a:lnTo>
                  <a:close/>
                  <a:moveTo>
                    <a:pt x="279" y="528"/>
                  </a:moveTo>
                  <a:lnTo>
                    <a:pt x="247" y="560"/>
                  </a:lnTo>
                  <a:lnTo>
                    <a:pt x="247" y="560"/>
                  </a:lnTo>
                  <a:lnTo>
                    <a:pt x="279" y="546"/>
                  </a:lnTo>
                  <a:lnTo>
                    <a:pt x="279" y="528"/>
                  </a:lnTo>
                  <a:close/>
                  <a:moveTo>
                    <a:pt x="71" y="662"/>
                  </a:moveTo>
                  <a:lnTo>
                    <a:pt x="57" y="676"/>
                  </a:lnTo>
                  <a:lnTo>
                    <a:pt x="57" y="690"/>
                  </a:lnTo>
                  <a:lnTo>
                    <a:pt x="71" y="662"/>
                  </a:lnTo>
                  <a:close/>
                  <a:moveTo>
                    <a:pt x="29" y="690"/>
                  </a:moveTo>
                  <a:lnTo>
                    <a:pt x="1" y="704"/>
                  </a:lnTo>
                  <a:lnTo>
                    <a:pt x="1" y="722"/>
                  </a:lnTo>
                  <a:lnTo>
                    <a:pt x="29" y="704"/>
                  </a:lnTo>
                  <a:lnTo>
                    <a:pt x="29" y="690"/>
                  </a:lnTo>
                  <a:close/>
                </a:path>
              </a:pathLst>
            </a:custGeom>
            <a:solidFill>
              <a:srgbClr val="FEE38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3" name="Google Shape;413;p44"/>
            <p:cNvSpPr/>
            <p:nvPr/>
          </p:nvSpPr>
          <p:spPr>
            <a:xfrm>
              <a:off x="655450" y="4406025"/>
              <a:ext cx="24550" cy="15400"/>
            </a:xfrm>
            <a:custGeom>
              <a:avLst/>
              <a:gdLst/>
              <a:ahLst/>
              <a:cxnLst/>
              <a:rect l="l" t="t" r="r" b="b"/>
              <a:pathLst>
                <a:path w="982" h="616" extrusionOk="0">
                  <a:moveTo>
                    <a:pt x="982" y="0"/>
                  </a:moveTo>
                  <a:lnTo>
                    <a:pt x="954" y="14"/>
                  </a:lnTo>
                  <a:lnTo>
                    <a:pt x="954" y="28"/>
                  </a:lnTo>
                  <a:lnTo>
                    <a:pt x="982" y="0"/>
                  </a:lnTo>
                  <a:close/>
                  <a:moveTo>
                    <a:pt x="922" y="28"/>
                  </a:moveTo>
                  <a:lnTo>
                    <a:pt x="908" y="46"/>
                  </a:lnTo>
                  <a:lnTo>
                    <a:pt x="908" y="60"/>
                  </a:lnTo>
                  <a:lnTo>
                    <a:pt x="936" y="46"/>
                  </a:lnTo>
                  <a:lnTo>
                    <a:pt x="922" y="28"/>
                  </a:lnTo>
                  <a:close/>
                  <a:moveTo>
                    <a:pt x="880" y="60"/>
                  </a:moveTo>
                  <a:lnTo>
                    <a:pt x="848" y="74"/>
                  </a:lnTo>
                  <a:lnTo>
                    <a:pt x="848" y="88"/>
                  </a:lnTo>
                  <a:lnTo>
                    <a:pt x="880" y="74"/>
                  </a:lnTo>
                  <a:lnTo>
                    <a:pt x="880" y="60"/>
                  </a:lnTo>
                  <a:close/>
                  <a:moveTo>
                    <a:pt x="834" y="88"/>
                  </a:moveTo>
                  <a:lnTo>
                    <a:pt x="806" y="102"/>
                  </a:lnTo>
                  <a:lnTo>
                    <a:pt x="806" y="116"/>
                  </a:lnTo>
                  <a:lnTo>
                    <a:pt x="834" y="102"/>
                  </a:lnTo>
                  <a:lnTo>
                    <a:pt x="834" y="88"/>
                  </a:lnTo>
                  <a:close/>
                  <a:moveTo>
                    <a:pt x="778" y="116"/>
                  </a:moveTo>
                  <a:lnTo>
                    <a:pt x="746" y="148"/>
                  </a:lnTo>
                  <a:lnTo>
                    <a:pt x="746" y="148"/>
                  </a:lnTo>
                  <a:lnTo>
                    <a:pt x="778" y="134"/>
                  </a:lnTo>
                  <a:lnTo>
                    <a:pt x="778" y="116"/>
                  </a:lnTo>
                  <a:close/>
                  <a:moveTo>
                    <a:pt x="672" y="190"/>
                  </a:moveTo>
                  <a:lnTo>
                    <a:pt x="644" y="204"/>
                  </a:lnTo>
                  <a:lnTo>
                    <a:pt x="658" y="204"/>
                  </a:lnTo>
                  <a:lnTo>
                    <a:pt x="672" y="190"/>
                  </a:lnTo>
                  <a:close/>
                  <a:moveTo>
                    <a:pt x="570" y="250"/>
                  </a:moveTo>
                  <a:lnTo>
                    <a:pt x="556" y="264"/>
                  </a:lnTo>
                  <a:lnTo>
                    <a:pt x="556" y="278"/>
                  </a:lnTo>
                  <a:lnTo>
                    <a:pt x="570" y="250"/>
                  </a:lnTo>
                  <a:close/>
                  <a:moveTo>
                    <a:pt x="528" y="278"/>
                  </a:moveTo>
                  <a:lnTo>
                    <a:pt x="497" y="292"/>
                  </a:lnTo>
                  <a:lnTo>
                    <a:pt x="497" y="310"/>
                  </a:lnTo>
                  <a:lnTo>
                    <a:pt x="528" y="292"/>
                  </a:lnTo>
                  <a:lnTo>
                    <a:pt x="528" y="278"/>
                  </a:lnTo>
                  <a:close/>
                  <a:moveTo>
                    <a:pt x="468" y="310"/>
                  </a:moveTo>
                  <a:lnTo>
                    <a:pt x="454" y="324"/>
                  </a:lnTo>
                  <a:lnTo>
                    <a:pt x="454" y="338"/>
                  </a:lnTo>
                  <a:lnTo>
                    <a:pt x="483" y="324"/>
                  </a:lnTo>
                  <a:lnTo>
                    <a:pt x="468" y="310"/>
                  </a:lnTo>
                  <a:close/>
                  <a:moveTo>
                    <a:pt x="426" y="338"/>
                  </a:moveTo>
                  <a:lnTo>
                    <a:pt x="395" y="352"/>
                  </a:lnTo>
                  <a:lnTo>
                    <a:pt x="395" y="366"/>
                  </a:lnTo>
                  <a:lnTo>
                    <a:pt x="426" y="352"/>
                  </a:lnTo>
                  <a:lnTo>
                    <a:pt x="426" y="338"/>
                  </a:lnTo>
                  <a:close/>
                  <a:moveTo>
                    <a:pt x="381" y="366"/>
                  </a:moveTo>
                  <a:lnTo>
                    <a:pt x="352" y="398"/>
                  </a:lnTo>
                  <a:lnTo>
                    <a:pt x="381" y="380"/>
                  </a:lnTo>
                  <a:lnTo>
                    <a:pt x="381" y="366"/>
                  </a:lnTo>
                  <a:close/>
                  <a:moveTo>
                    <a:pt x="219" y="468"/>
                  </a:moveTo>
                  <a:lnTo>
                    <a:pt x="191" y="486"/>
                  </a:lnTo>
                  <a:lnTo>
                    <a:pt x="205" y="486"/>
                  </a:lnTo>
                  <a:lnTo>
                    <a:pt x="219" y="468"/>
                  </a:lnTo>
                  <a:close/>
                  <a:moveTo>
                    <a:pt x="176" y="500"/>
                  </a:moveTo>
                  <a:lnTo>
                    <a:pt x="145" y="514"/>
                  </a:lnTo>
                  <a:lnTo>
                    <a:pt x="145" y="528"/>
                  </a:lnTo>
                  <a:lnTo>
                    <a:pt x="176" y="500"/>
                  </a:lnTo>
                  <a:close/>
                  <a:moveTo>
                    <a:pt x="117" y="528"/>
                  </a:moveTo>
                  <a:lnTo>
                    <a:pt x="103" y="542"/>
                  </a:lnTo>
                  <a:lnTo>
                    <a:pt x="103" y="556"/>
                  </a:lnTo>
                  <a:lnTo>
                    <a:pt x="117" y="542"/>
                  </a:lnTo>
                  <a:lnTo>
                    <a:pt x="117" y="528"/>
                  </a:lnTo>
                  <a:close/>
                  <a:moveTo>
                    <a:pt x="74" y="556"/>
                  </a:moveTo>
                  <a:lnTo>
                    <a:pt x="43" y="574"/>
                  </a:lnTo>
                  <a:lnTo>
                    <a:pt x="43" y="588"/>
                  </a:lnTo>
                  <a:lnTo>
                    <a:pt x="74" y="574"/>
                  </a:lnTo>
                  <a:lnTo>
                    <a:pt x="74" y="556"/>
                  </a:lnTo>
                  <a:close/>
                  <a:moveTo>
                    <a:pt x="15" y="588"/>
                  </a:moveTo>
                  <a:lnTo>
                    <a:pt x="1" y="602"/>
                  </a:lnTo>
                  <a:lnTo>
                    <a:pt x="1" y="616"/>
                  </a:lnTo>
                  <a:lnTo>
                    <a:pt x="29" y="602"/>
                  </a:lnTo>
                  <a:lnTo>
                    <a:pt x="15" y="588"/>
                  </a:lnTo>
                  <a:close/>
                </a:path>
              </a:pathLst>
            </a:custGeom>
            <a:solidFill>
              <a:srgbClr val="FEE38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4" name="Google Shape;414;p44"/>
            <p:cNvSpPr/>
            <p:nvPr/>
          </p:nvSpPr>
          <p:spPr>
            <a:xfrm>
              <a:off x="641125" y="4476475"/>
              <a:ext cx="41075" cy="25950"/>
            </a:xfrm>
            <a:custGeom>
              <a:avLst/>
              <a:gdLst/>
              <a:ahLst/>
              <a:cxnLst/>
              <a:rect l="l" t="t" r="r" b="b"/>
              <a:pathLst>
                <a:path w="1643" h="1038" extrusionOk="0">
                  <a:moveTo>
                    <a:pt x="1018" y="0"/>
                  </a:moveTo>
                  <a:cubicBezTo>
                    <a:pt x="775" y="0"/>
                    <a:pt x="837" y="436"/>
                    <a:pt x="837" y="436"/>
                  </a:cubicBezTo>
                  <a:cubicBezTo>
                    <a:pt x="837" y="436"/>
                    <a:pt x="685" y="139"/>
                    <a:pt x="508" y="139"/>
                  </a:cubicBezTo>
                  <a:cubicBezTo>
                    <a:pt x="452" y="139"/>
                    <a:pt x="394" y="168"/>
                    <a:pt x="338" y="246"/>
                  </a:cubicBezTo>
                  <a:cubicBezTo>
                    <a:pt x="0" y="728"/>
                    <a:pt x="925" y="1037"/>
                    <a:pt x="925" y="1037"/>
                  </a:cubicBezTo>
                  <a:cubicBezTo>
                    <a:pt x="925" y="1037"/>
                    <a:pt x="1643" y="158"/>
                    <a:pt x="1087" y="10"/>
                  </a:cubicBezTo>
                  <a:cubicBezTo>
                    <a:pt x="1062" y="3"/>
                    <a:pt x="1039" y="0"/>
                    <a:pt x="1018" y="0"/>
                  </a:cubicBezTo>
                  <a:close/>
                </a:path>
              </a:pathLst>
            </a:custGeom>
            <a:solidFill>
              <a:srgbClr val="E65C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5" name="Google Shape;415;p44"/>
            <p:cNvSpPr/>
            <p:nvPr/>
          </p:nvSpPr>
          <p:spPr>
            <a:xfrm>
              <a:off x="643775" y="4510450"/>
              <a:ext cx="26875" cy="25350"/>
            </a:xfrm>
            <a:custGeom>
              <a:avLst/>
              <a:gdLst/>
              <a:ahLst/>
              <a:cxnLst/>
              <a:rect l="l" t="t" r="r" b="b"/>
              <a:pathLst>
                <a:path w="1075" h="1014" extrusionOk="0">
                  <a:moveTo>
                    <a:pt x="655" y="0"/>
                  </a:moveTo>
                  <a:cubicBezTo>
                    <a:pt x="625" y="0"/>
                    <a:pt x="592" y="5"/>
                    <a:pt x="556" y="16"/>
                  </a:cubicBezTo>
                  <a:cubicBezTo>
                    <a:pt x="218" y="104"/>
                    <a:pt x="541" y="498"/>
                    <a:pt x="541" y="498"/>
                  </a:cubicBezTo>
                  <a:cubicBezTo>
                    <a:pt x="541" y="498"/>
                    <a:pt x="368" y="394"/>
                    <a:pt x="223" y="394"/>
                  </a:cubicBezTo>
                  <a:cubicBezTo>
                    <a:pt x="125" y="394"/>
                    <a:pt x="39" y="441"/>
                    <a:pt x="28" y="600"/>
                  </a:cubicBezTo>
                  <a:cubicBezTo>
                    <a:pt x="0" y="945"/>
                    <a:pt x="329" y="1014"/>
                    <a:pt x="596" y="1014"/>
                  </a:cubicBezTo>
                  <a:cubicBezTo>
                    <a:pt x="772" y="1014"/>
                    <a:pt x="921" y="983"/>
                    <a:pt x="921" y="983"/>
                  </a:cubicBezTo>
                  <a:cubicBezTo>
                    <a:pt x="921" y="983"/>
                    <a:pt x="1075" y="0"/>
                    <a:pt x="655" y="0"/>
                  </a:cubicBezTo>
                  <a:close/>
                </a:path>
              </a:pathLst>
            </a:custGeom>
            <a:solidFill>
              <a:srgbClr val="FA99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6" name="Google Shape;416;p44"/>
            <p:cNvSpPr/>
            <p:nvPr/>
          </p:nvSpPr>
          <p:spPr>
            <a:xfrm>
              <a:off x="666100" y="4351225"/>
              <a:ext cx="39950" cy="26250"/>
            </a:xfrm>
            <a:custGeom>
              <a:avLst/>
              <a:gdLst/>
              <a:ahLst/>
              <a:cxnLst/>
              <a:rect l="l" t="t" r="r" b="b"/>
              <a:pathLst>
                <a:path w="1598" h="1050" extrusionOk="0">
                  <a:moveTo>
                    <a:pt x="975" y="0"/>
                  </a:moveTo>
                  <a:cubicBezTo>
                    <a:pt x="719" y="0"/>
                    <a:pt x="820" y="433"/>
                    <a:pt x="820" y="433"/>
                  </a:cubicBezTo>
                  <a:cubicBezTo>
                    <a:pt x="820" y="433"/>
                    <a:pt x="649" y="168"/>
                    <a:pt x="478" y="168"/>
                  </a:cubicBezTo>
                  <a:cubicBezTo>
                    <a:pt x="418" y="168"/>
                    <a:pt x="359" y="200"/>
                    <a:pt x="306" y="286"/>
                  </a:cubicBezTo>
                  <a:cubicBezTo>
                    <a:pt x="0" y="785"/>
                    <a:pt x="936" y="1049"/>
                    <a:pt x="936" y="1049"/>
                  </a:cubicBezTo>
                  <a:cubicBezTo>
                    <a:pt x="936" y="1049"/>
                    <a:pt x="1597" y="127"/>
                    <a:pt x="1038" y="8"/>
                  </a:cubicBezTo>
                  <a:cubicBezTo>
                    <a:pt x="1015" y="3"/>
                    <a:pt x="994" y="0"/>
                    <a:pt x="975" y="0"/>
                  </a:cubicBezTo>
                  <a:close/>
                </a:path>
              </a:pathLst>
            </a:custGeom>
            <a:solidFill>
              <a:srgbClr val="FA99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3" name="Picture 2" descr="Logo&#10;&#10;Description automatically generated">
            <a:extLst>
              <a:ext uri="{FF2B5EF4-FFF2-40B4-BE49-F238E27FC236}">
                <a16:creationId xmlns:a16="http://schemas.microsoft.com/office/drawing/2014/main" id="{ACB3A6D6-2AE7-BF93-FC5A-67F41231BC8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7162" y="690227"/>
            <a:ext cx="673138" cy="673138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1">
            <a:extLst>
              <a:ext uri="{FF2B5EF4-FFF2-40B4-BE49-F238E27FC236}">
                <a16:creationId xmlns:a16="http://schemas.microsoft.com/office/drawing/2014/main" id="{DF86B74B-F490-4045-B98D-2A446DB164B2}"/>
              </a:ext>
            </a:extLst>
          </p:cNvPr>
          <p:cNvSpPr/>
          <p:nvPr/>
        </p:nvSpPr>
        <p:spPr>
          <a:xfrm>
            <a:off x="2084089" y="3919625"/>
            <a:ext cx="780983" cy="5078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sz="2700" b="1">
                <a:solidFill>
                  <a:srgbClr val="0000FF"/>
                </a:solidFill>
                <a:latin typeface="Times New Roman" panose="02020603050405020304" pitchFamily="18" charset="0"/>
              </a:rPr>
              <a:t>dm</a:t>
            </a:r>
            <a:r>
              <a:rPr lang="en-US" altLang="en-US" sz="2700" b="1" baseline="30000">
                <a:solidFill>
                  <a:srgbClr val="0000FF"/>
                </a:solidFill>
                <a:latin typeface="Times New Roman" panose="02020603050405020304" pitchFamily="18" charset="0"/>
              </a:rPr>
              <a:t>3</a:t>
            </a:r>
            <a:endParaRPr lang="en-US" sz="2700">
              <a:solidFill>
                <a:srgbClr val="0000FF"/>
              </a:solidFill>
            </a:endParaRPr>
          </a:p>
        </p:txBody>
      </p:sp>
      <p:sp>
        <p:nvSpPr>
          <p:cNvPr id="27" name="Rectangle 43">
            <a:extLst>
              <a:ext uri="{FF2B5EF4-FFF2-40B4-BE49-F238E27FC236}">
                <a16:creationId xmlns:a16="http://schemas.microsoft.com/office/drawing/2014/main" id="{CE490B01-913D-46D6-A2B4-BA868FFA303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80607" y="3574065"/>
            <a:ext cx="1543050" cy="131445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2700" b="1">
                <a:solidFill>
                  <a:srgbClr val="0000FF"/>
                </a:solidFill>
                <a:latin typeface="Times New Roman" panose="02020603050405020304" pitchFamily="18" charset="0"/>
              </a:rPr>
              <a:t>0,109dm</a:t>
            </a:r>
            <a:r>
              <a:rPr lang="en-US" altLang="en-US" sz="2700" b="1" baseline="30000">
                <a:solidFill>
                  <a:srgbClr val="0000FF"/>
                </a:solidFill>
                <a:latin typeface="Times New Roman" panose="02020603050405020304" pitchFamily="18" charset="0"/>
              </a:rPr>
              <a:t>3</a:t>
            </a:r>
            <a:endParaRPr lang="en-US" altLang="en-US" sz="2700"/>
          </a:p>
        </p:txBody>
      </p:sp>
      <p:sp>
        <p:nvSpPr>
          <p:cNvPr id="28" name="Rectangle 43">
            <a:extLst>
              <a:ext uri="{FF2B5EF4-FFF2-40B4-BE49-F238E27FC236}">
                <a16:creationId xmlns:a16="http://schemas.microsoft.com/office/drawing/2014/main" id="{4A22C296-D3A8-41C0-8EA1-B12A38F2C7A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93319" y="492920"/>
            <a:ext cx="1543050" cy="12573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700" b="1">
                <a:solidFill>
                  <a:srgbClr val="0000FF"/>
                </a:solidFill>
              </a:rPr>
              <a:t>2010 cm</a:t>
            </a:r>
            <a:r>
              <a:rPr lang="en-US" altLang="en-US" sz="2700" b="1" baseline="30000">
                <a:solidFill>
                  <a:srgbClr val="0000FF"/>
                </a:solidFill>
              </a:rPr>
              <a:t>3</a:t>
            </a:r>
            <a:endParaRPr lang="en-US" altLang="en-US" sz="2700" b="1">
              <a:solidFill>
                <a:srgbClr val="0000FF"/>
              </a:solidFill>
            </a:endParaRPr>
          </a:p>
        </p:txBody>
      </p:sp>
      <p:sp>
        <p:nvSpPr>
          <p:cNvPr id="29" name="Rectangle 43">
            <a:extLst>
              <a:ext uri="{FF2B5EF4-FFF2-40B4-BE49-F238E27FC236}">
                <a16:creationId xmlns:a16="http://schemas.microsoft.com/office/drawing/2014/main" id="{CABDDB0C-B426-49CC-B696-1042DE04B20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16844" y="1995965"/>
            <a:ext cx="1543050" cy="131445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2700" b="1">
                <a:solidFill>
                  <a:srgbClr val="0000FF"/>
                </a:solidFill>
              </a:rPr>
              <a:t>10,125m</a:t>
            </a:r>
            <a:r>
              <a:rPr lang="en-US" altLang="en-US" sz="2700" b="1" baseline="30000">
                <a:solidFill>
                  <a:srgbClr val="0000FF"/>
                </a:solidFill>
              </a:rPr>
              <a:t>3</a:t>
            </a:r>
            <a:endParaRPr lang="en-US" altLang="en-US" sz="2700" b="1">
              <a:solidFill>
                <a:srgbClr val="0000FF"/>
              </a:solidFill>
            </a:endParaRPr>
          </a:p>
        </p:txBody>
      </p:sp>
      <p:sp>
        <p:nvSpPr>
          <p:cNvPr id="30" name="Rectangle 43">
            <a:extLst>
              <a:ext uri="{FF2B5EF4-FFF2-40B4-BE49-F238E27FC236}">
                <a16:creationId xmlns:a16="http://schemas.microsoft.com/office/drawing/2014/main" id="{949C9833-2A6E-4E3B-B8F7-5194C42CE12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93319" y="2005490"/>
            <a:ext cx="1543050" cy="131445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 sz="2700"/>
          </a:p>
        </p:txBody>
      </p:sp>
      <p:sp>
        <p:nvSpPr>
          <p:cNvPr id="31" name="Rectangle 43">
            <a:extLst>
              <a:ext uri="{FF2B5EF4-FFF2-40B4-BE49-F238E27FC236}">
                <a16:creationId xmlns:a16="http://schemas.microsoft.com/office/drawing/2014/main" id="{5A20532B-F405-4E8C-A577-7F4923EC4D1D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01928" y="2064292"/>
            <a:ext cx="1543050" cy="119254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700" b="1">
                <a:solidFill>
                  <a:srgbClr val="0000FF"/>
                </a:solidFill>
                <a:latin typeface="Times New Roman" panose="02020603050405020304" pitchFamily="18" charset="0"/>
              </a:rPr>
              <a:t>  0,015m</a:t>
            </a:r>
            <a:r>
              <a:rPr lang="en-US" altLang="en-US" sz="2700" b="1" baseline="30000">
                <a:solidFill>
                  <a:srgbClr val="0000FF"/>
                </a:solidFill>
                <a:latin typeface="Times New Roman" panose="02020603050405020304" pitchFamily="18" charset="0"/>
              </a:rPr>
              <a:t>3</a:t>
            </a:r>
            <a:endParaRPr lang="en-US" altLang="en-US" sz="2700"/>
          </a:p>
        </p:txBody>
      </p:sp>
      <p:sp>
        <p:nvSpPr>
          <p:cNvPr id="32" name="Rectangle 43">
            <a:extLst>
              <a:ext uri="{FF2B5EF4-FFF2-40B4-BE49-F238E27FC236}">
                <a16:creationId xmlns:a16="http://schemas.microsoft.com/office/drawing/2014/main" id="{7DBE2682-314F-4650-BAF9-64A1FC3AA1CF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85259" y="470298"/>
            <a:ext cx="1543050" cy="131445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700" b="1">
                <a:solidFill>
                  <a:srgbClr val="0000FF"/>
                </a:solidFill>
              </a:rPr>
              <a:t>2005 dm</a:t>
            </a:r>
            <a:r>
              <a:rPr lang="en-US" altLang="en-US" sz="2700" b="1" baseline="30000">
                <a:solidFill>
                  <a:srgbClr val="0000FF"/>
                </a:solidFill>
              </a:rPr>
              <a:t>3</a:t>
            </a:r>
            <a:endParaRPr lang="en-US" altLang="en-US" sz="2700"/>
          </a:p>
        </p:txBody>
      </p:sp>
      <p:sp>
        <p:nvSpPr>
          <p:cNvPr id="33" name="Rectangle 43">
            <a:extLst>
              <a:ext uri="{FF2B5EF4-FFF2-40B4-BE49-F238E27FC236}">
                <a16:creationId xmlns:a16="http://schemas.microsoft.com/office/drawing/2014/main" id="{6B171F38-DF1C-4355-BA96-8FE2332BF4B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39466" y="3550445"/>
            <a:ext cx="1421606" cy="131445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 sz="2700"/>
          </a:p>
        </p:txBody>
      </p:sp>
      <p:sp>
        <p:nvSpPr>
          <p:cNvPr id="34" name="Rectangle 43">
            <a:extLst>
              <a:ext uri="{FF2B5EF4-FFF2-40B4-BE49-F238E27FC236}">
                <a16:creationId xmlns:a16="http://schemas.microsoft.com/office/drawing/2014/main" id="{5D962F40-9349-4DCA-9535-1C73AD7E0D42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47172" y="3607595"/>
            <a:ext cx="1543050" cy="131445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 sz="1050"/>
          </a:p>
        </p:txBody>
      </p:sp>
      <p:sp>
        <p:nvSpPr>
          <p:cNvPr id="35" name="Rectangle 43">
            <a:extLst>
              <a:ext uri="{FF2B5EF4-FFF2-40B4-BE49-F238E27FC236}">
                <a16:creationId xmlns:a16="http://schemas.microsoft.com/office/drawing/2014/main" id="{CCE58F09-BE84-4B50-A976-5F5A7949328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97794" y="464345"/>
            <a:ext cx="1543050" cy="131445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 sz="1050"/>
          </a:p>
        </p:txBody>
      </p:sp>
      <p:sp>
        <p:nvSpPr>
          <p:cNvPr id="36" name="Text Box 4">
            <a:extLst>
              <a:ext uri="{FF2B5EF4-FFF2-40B4-BE49-F238E27FC236}">
                <a16:creationId xmlns:a16="http://schemas.microsoft.com/office/drawing/2014/main" id="{0912C840-7D40-4B22-BE2B-40812F0B4C4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15666" y="689373"/>
            <a:ext cx="134540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2400" b="1">
                <a:solidFill>
                  <a:srgbClr val="0000FF"/>
                </a:solidFill>
                <a:latin typeface="Times New Roman" panose="02020603050405020304" pitchFamily="18" charset="0"/>
              </a:rPr>
              <a:t>5m</a:t>
            </a:r>
            <a:r>
              <a:rPr lang="en-US" altLang="en-US" sz="2400" b="1" baseline="30000">
                <a:solidFill>
                  <a:srgbClr val="0000FF"/>
                </a:solidFill>
                <a:latin typeface="Times New Roman" panose="02020603050405020304" pitchFamily="18" charset="0"/>
              </a:rPr>
              <a:t>3</a:t>
            </a:r>
            <a:endParaRPr lang="en-US" altLang="en-US" sz="2400" b="1">
              <a:solidFill>
                <a:srgbClr val="0000FF"/>
              </a:solidFill>
            </a:endParaRPr>
          </a:p>
        </p:txBody>
      </p:sp>
      <p:sp>
        <p:nvSpPr>
          <p:cNvPr id="37" name="Rectangle 54">
            <a:extLst>
              <a:ext uri="{FF2B5EF4-FFF2-40B4-BE49-F238E27FC236}">
                <a16:creationId xmlns:a16="http://schemas.microsoft.com/office/drawing/2014/main" id="{9DF46BE9-2342-4912-AFA7-5B1D831ED3E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84697" y="2001025"/>
            <a:ext cx="1645920" cy="1371600"/>
          </a:xfrm>
          <a:prstGeom prst="rect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none" anchor="ctr" anchorCtr="1"/>
          <a:lstStyle/>
          <a:p>
            <a:pPr algn="ctr" eaLnBrk="0" hangingPunct="0">
              <a:defRPr/>
            </a:pPr>
            <a:r>
              <a:rPr lang="en-US" sz="3300" b="1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ea typeface="SimSun" pitchFamily="2" charset="-122"/>
              </a:rPr>
              <a:t>6</a:t>
            </a:r>
          </a:p>
        </p:txBody>
      </p:sp>
      <p:sp>
        <p:nvSpPr>
          <p:cNvPr id="38" name="Rectangle 54">
            <a:extLst>
              <a:ext uri="{FF2B5EF4-FFF2-40B4-BE49-F238E27FC236}">
                <a16:creationId xmlns:a16="http://schemas.microsoft.com/office/drawing/2014/main" id="{FD573B84-AC91-48B0-A7C7-25D029E6EFE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52952" y="455117"/>
            <a:ext cx="1645920" cy="1371600"/>
          </a:xfrm>
          <a:prstGeom prst="rect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none" anchor="ctr" anchorCtr="1"/>
          <a:lstStyle/>
          <a:p>
            <a:pPr algn="ctr" eaLnBrk="0" hangingPunct="0">
              <a:defRPr/>
            </a:pPr>
            <a:r>
              <a:rPr lang="en-US" sz="3300" b="1" dirty="0">
                <a:solidFill>
                  <a:srgbClr val="00B05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ea typeface="SimSun" pitchFamily="2" charset="-122"/>
              </a:rPr>
              <a:t>2</a:t>
            </a:r>
          </a:p>
        </p:txBody>
      </p:sp>
      <p:sp>
        <p:nvSpPr>
          <p:cNvPr id="39" name="Rectangle 54">
            <a:extLst>
              <a:ext uri="{FF2B5EF4-FFF2-40B4-BE49-F238E27FC236}">
                <a16:creationId xmlns:a16="http://schemas.microsoft.com/office/drawing/2014/main" id="{593C3B9E-C127-4CD7-9034-A1475C85F550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89215" y="484882"/>
            <a:ext cx="1645920" cy="1371600"/>
          </a:xfrm>
          <a:prstGeom prst="rect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none" anchor="ctr" anchorCtr="1"/>
          <a:lstStyle/>
          <a:p>
            <a:pPr algn="ctr" eaLnBrk="0" hangingPunct="0">
              <a:defRPr/>
            </a:pPr>
            <a:r>
              <a:rPr lang="en-US" sz="3300" b="1" dirty="0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ea typeface="SimSun" pitchFamily="2" charset="-122"/>
              </a:rPr>
              <a:t>3</a:t>
            </a:r>
          </a:p>
        </p:txBody>
      </p:sp>
      <p:sp>
        <p:nvSpPr>
          <p:cNvPr id="40" name="Text Box 9">
            <a:extLst>
              <a:ext uri="{FF2B5EF4-FFF2-40B4-BE49-F238E27FC236}">
                <a16:creationId xmlns:a16="http://schemas.microsoft.com/office/drawing/2014/main" id="{24EB5D7D-6389-492E-8A09-AF0D8495A8F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08534" y="3709989"/>
            <a:ext cx="378619" cy="5078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700" b="1">
                <a:solidFill>
                  <a:srgbClr val="0000FF"/>
                </a:solidFill>
                <a:latin typeface="Times New Roman" panose="02020603050405020304" pitchFamily="18" charset="0"/>
              </a:rPr>
              <a:t>1</a:t>
            </a:r>
          </a:p>
        </p:txBody>
      </p:sp>
      <p:sp>
        <p:nvSpPr>
          <p:cNvPr id="41" name="Line 11">
            <a:extLst>
              <a:ext uri="{FF2B5EF4-FFF2-40B4-BE49-F238E27FC236}">
                <a16:creationId xmlns:a16="http://schemas.microsoft.com/office/drawing/2014/main" id="{75FC4034-E2DC-4CDC-9529-9CD1020F01DC}"/>
              </a:ext>
            </a:extLst>
          </p:cNvPr>
          <p:cNvSpPr>
            <a:spLocks noChangeShapeType="1"/>
          </p:cNvSpPr>
          <p:nvPr/>
        </p:nvSpPr>
        <p:spPr bwMode="auto">
          <a:xfrm>
            <a:off x="1439465" y="4187429"/>
            <a:ext cx="647700" cy="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050"/>
          </a:p>
        </p:txBody>
      </p:sp>
      <p:sp>
        <p:nvSpPr>
          <p:cNvPr id="42" name="Text Box 12">
            <a:extLst>
              <a:ext uri="{FF2B5EF4-FFF2-40B4-BE49-F238E27FC236}">
                <a16:creationId xmlns:a16="http://schemas.microsoft.com/office/drawing/2014/main" id="{A823F02C-4E56-45C8-82F6-B9323A12B4E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82341" y="4173142"/>
            <a:ext cx="432197" cy="5078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700" b="1">
                <a:solidFill>
                  <a:srgbClr val="0000FF"/>
                </a:solidFill>
                <a:latin typeface="Times New Roman" panose="02020603050405020304" pitchFamily="18" charset="0"/>
              </a:rPr>
              <a:t>4</a:t>
            </a:r>
          </a:p>
        </p:txBody>
      </p:sp>
      <p:sp>
        <p:nvSpPr>
          <p:cNvPr id="43" name="Text Box 17">
            <a:extLst>
              <a:ext uri="{FF2B5EF4-FFF2-40B4-BE49-F238E27FC236}">
                <a16:creationId xmlns:a16="http://schemas.microsoft.com/office/drawing/2014/main" id="{0DE2412A-084E-4150-8E93-B787FD5B1C5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18697" y="3894223"/>
            <a:ext cx="1109663" cy="5078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700" dirty="0">
                <a:solidFill>
                  <a:srgbClr val="0000FF"/>
                </a:solidFill>
                <a:latin typeface="Times New Roman" panose="02020603050405020304" pitchFamily="18" charset="0"/>
              </a:rPr>
              <a:t>d</a:t>
            </a:r>
            <a:r>
              <a:rPr lang="en-US" altLang="en-US" sz="27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m</a:t>
            </a:r>
            <a:r>
              <a:rPr lang="en-US" altLang="en-US" sz="2700" b="1" baseline="30000" dirty="0">
                <a:solidFill>
                  <a:srgbClr val="0000FF"/>
                </a:solidFill>
                <a:latin typeface="Times New Roman" panose="02020603050405020304" pitchFamily="18" charset="0"/>
              </a:rPr>
              <a:t>3</a:t>
            </a:r>
            <a:endParaRPr lang="en-US" altLang="en-US" sz="2700" b="1" dirty="0">
              <a:solidFill>
                <a:srgbClr val="0000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44" name="Text Box 14">
            <a:extLst>
              <a:ext uri="{FF2B5EF4-FFF2-40B4-BE49-F238E27FC236}">
                <a16:creationId xmlns:a16="http://schemas.microsoft.com/office/drawing/2014/main" id="{ABB3FB23-0666-486E-9B49-3EB60F8F097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34088" y="3743326"/>
            <a:ext cx="702469" cy="5078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700" b="1">
                <a:solidFill>
                  <a:srgbClr val="0000FF"/>
                </a:solidFill>
                <a:latin typeface="Times New Roman" panose="02020603050405020304" pitchFamily="18" charset="0"/>
              </a:rPr>
              <a:t>95</a:t>
            </a:r>
          </a:p>
        </p:txBody>
      </p:sp>
      <p:sp>
        <p:nvSpPr>
          <p:cNvPr id="45" name="Line 15">
            <a:extLst>
              <a:ext uri="{FF2B5EF4-FFF2-40B4-BE49-F238E27FC236}">
                <a16:creationId xmlns:a16="http://schemas.microsoft.com/office/drawing/2014/main" id="{F2AF59BE-0AC3-45DC-977E-8543638D11D3}"/>
              </a:ext>
            </a:extLst>
          </p:cNvPr>
          <p:cNvSpPr>
            <a:spLocks noChangeShapeType="1"/>
          </p:cNvSpPr>
          <p:nvPr/>
        </p:nvSpPr>
        <p:spPr bwMode="auto">
          <a:xfrm>
            <a:off x="6061472" y="4207670"/>
            <a:ext cx="486966" cy="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050"/>
          </a:p>
        </p:txBody>
      </p:sp>
      <p:sp>
        <p:nvSpPr>
          <p:cNvPr id="46" name="Text Box 16">
            <a:extLst>
              <a:ext uri="{FF2B5EF4-FFF2-40B4-BE49-F238E27FC236}">
                <a16:creationId xmlns:a16="http://schemas.microsoft.com/office/drawing/2014/main" id="{8CC66FAB-8DFF-4F7D-8294-39B343A9540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58260" y="4207670"/>
            <a:ext cx="1020060" cy="5078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7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1000</a:t>
            </a:r>
          </a:p>
        </p:txBody>
      </p:sp>
      <p:sp>
        <p:nvSpPr>
          <p:cNvPr id="47" name="Text Box 24">
            <a:extLst>
              <a:ext uri="{FF2B5EF4-FFF2-40B4-BE49-F238E27FC236}">
                <a16:creationId xmlns:a16="http://schemas.microsoft.com/office/drawing/2014/main" id="{122F158C-E719-41FB-8775-A6CE6E2CF12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36169" y="2244806"/>
            <a:ext cx="1485900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1500" b="1">
                <a:solidFill>
                  <a:srgbClr val="CC0000"/>
                </a:solidFill>
              </a:rPr>
              <a:t>Bạn được</a:t>
            </a:r>
          </a:p>
          <a:p>
            <a:pPr algn="ctr" eaLnBrk="1" hangingPunct="1">
              <a:spcBef>
                <a:spcPct val="50000"/>
              </a:spcBef>
            </a:pPr>
            <a:r>
              <a:rPr lang="en-US" altLang="en-US" sz="1500" b="1">
                <a:solidFill>
                  <a:srgbClr val="CC0000"/>
                </a:solidFill>
              </a:rPr>
              <a:t> nhận một </a:t>
            </a:r>
          </a:p>
          <a:p>
            <a:pPr algn="ctr" eaLnBrk="1" hangingPunct="1">
              <a:spcBef>
                <a:spcPct val="50000"/>
              </a:spcBef>
            </a:pPr>
            <a:r>
              <a:rPr lang="en-US" altLang="en-US" sz="1500" b="1">
                <a:solidFill>
                  <a:srgbClr val="CC0000"/>
                </a:solidFill>
              </a:rPr>
              <a:t>phần quà</a:t>
            </a:r>
            <a:endParaRPr lang="en-US" altLang="en-US" sz="1050" b="1">
              <a:solidFill>
                <a:srgbClr val="CC0000"/>
              </a:solidFill>
            </a:endParaRPr>
          </a:p>
        </p:txBody>
      </p:sp>
      <p:sp>
        <p:nvSpPr>
          <p:cNvPr id="48" name="Rectangle 54">
            <a:extLst>
              <a:ext uri="{FF2B5EF4-FFF2-40B4-BE49-F238E27FC236}">
                <a16:creationId xmlns:a16="http://schemas.microsoft.com/office/drawing/2014/main" id="{5E9B7DA1-675D-432F-8196-9BBBCEBD7457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99375" y="2026028"/>
            <a:ext cx="1645920" cy="1371600"/>
          </a:xfrm>
          <a:prstGeom prst="rect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none" anchor="ctr" anchorCtr="1"/>
          <a:lstStyle/>
          <a:p>
            <a:pPr algn="ctr" eaLnBrk="0" hangingPunct="0">
              <a:defRPr/>
            </a:pPr>
            <a:r>
              <a:rPr lang="en-US" sz="3300" b="1" dirty="0">
                <a:solidFill>
                  <a:srgbClr val="FFC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ea typeface="SimSun" pitchFamily="2" charset="-122"/>
              </a:rPr>
              <a:t>4</a:t>
            </a:r>
          </a:p>
        </p:txBody>
      </p:sp>
      <p:sp>
        <p:nvSpPr>
          <p:cNvPr id="49" name="Rectangle 54">
            <a:extLst>
              <a:ext uri="{FF2B5EF4-FFF2-40B4-BE49-F238E27FC236}">
                <a16:creationId xmlns:a16="http://schemas.microsoft.com/office/drawing/2014/main" id="{4EDA7716-2EEB-4B19-9EF4-BEACB0987AF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58779" y="3492402"/>
            <a:ext cx="1645920" cy="1371600"/>
          </a:xfrm>
          <a:prstGeom prst="rect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none" anchor="ctr" anchorCtr="1"/>
          <a:lstStyle/>
          <a:p>
            <a:pPr algn="ctr" eaLnBrk="0" hangingPunct="0">
              <a:defRPr/>
            </a:pPr>
            <a:r>
              <a:rPr lang="en-US" sz="33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ea typeface="SimSun" pitchFamily="2" charset="-122"/>
              </a:rPr>
              <a:t>8</a:t>
            </a:r>
          </a:p>
        </p:txBody>
      </p:sp>
      <p:sp>
        <p:nvSpPr>
          <p:cNvPr id="50" name="Rectangle 54">
            <a:extLst>
              <a:ext uri="{FF2B5EF4-FFF2-40B4-BE49-F238E27FC236}">
                <a16:creationId xmlns:a16="http://schemas.microsoft.com/office/drawing/2014/main" id="{56353A9D-C01A-48F7-A8A7-2BEFAB1532F0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20285" y="3530125"/>
            <a:ext cx="1645920" cy="1371600"/>
          </a:xfrm>
          <a:prstGeom prst="rect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none" anchor="ctr" anchorCtr="1"/>
          <a:lstStyle/>
          <a:p>
            <a:pPr algn="ctr" eaLnBrk="0" hangingPunct="0">
              <a:defRPr/>
            </a:pPr>
            <a:r>
              <a:rPr lang="en-US" sz="3300" b="1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ea typeface="SimSun" pitchFamily="2" charset="-122"/>
              </a:rPr>
              <a:t>9</a:t>
            </a:r>
          </a:p>
        </p:txBody>
      </p:sp>
      <p:sp>
        <p:nvSpPr>
          <p:cNvPr id="51" name="Rectangle 54">
            <a:extLst>
              <a:ext uri="{FF2B5EF4-FFF2-40B4-BE49-F238E27FC236}">
                <a16:creationId xmlns:a16="http://schemas.microsoft.com/office/drawing/2014/main" id="{B3E88C82-ED2C-4F7F-811C-0EB2AE662E5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73941" y="427434"/>
            <a:ext cx="1645920" cy="1371600"/>
          </a:xfrm>
          <a:prstGeom prst="rect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none" anchor="ctr" anchorCtr="1"/>
          <a:lstStyle/>
          <a:p>
            <a:pPr algn="ctr" eaLnBrk="0" hangingPunct="0">
              <a:defRPr/>
            </a:pPr>
            <a:r>
              <a:rPr lang="en-US" sz="33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ea typeface="SimSun" pitchFamily="2" charset="-122"/>
              </a:rPr>
              <a:t>1</a:t>
            </a:r>
          </a:p>
        </p:txBody>
      </p:sp>
      <p:sp>
        <p:nvSpPr>
          <p:cNvPr id="52" name="Rectangle 56">
            <a:extLst>
              <a:ext uri="{FF2B5EF4-FFF2-40B4-BE49-F238E27FC236}">
                <a16:creationId xmlns:a16="http://schemas.microsoft.com/office/drawing/2014/main" id="{D85CDBE1-E7BE-4FF1-AC84-D0F32EB32F4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8305" y="1589923"/>
            <a:ext cx="998736" cy="18158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53" name="Rectangle 54">
            <a:extLst>
              <a:ext uri="{FF2B5EF4-FFF2-40B4-BE49-F238E27FC236}">
                <a16:creationId xmlns:a16="http://schemas.microsoft.com/office/drawing/2014/main" id="{51613DB7-D843-4A64-8B45-EE95DA9F581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97794" y="3545490"/>
            <a:ext cx="1645920" cy="1371600"/>
          </a:xfrm>
          <a:prstGeom prst="rect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none" anchor="ctr" anchorCtr="1"/>
          <a:lstStyle/>
          <a:p>
            <a:pPr algn="ctr" eaLnBrk="0" hangingPunct="0">
              <a:defRPr/>
            </a:pPr>
            <a:r>
              <a:rPr lang="en-US" sz="3300" b="1" dirty="0">
                <a:solidFill>
                  <a:srgbClr val="00B05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ea typeface="SimSun" pitchFamily="2" charset="-122"/>
              </a:rPr>
              <a:t>7</a:t>
            </a:r>
          </a:p>
        </p:txBody>
      </p:sp>
      <p:sp>
        <p:nvSpPr>
          <p:cNvPr id="55" name="Rectangle 54">
            <a:extLst>
              <a:ext uri="{FF2B5EF4-FFF2-40B4-BE49-F238E27FC236}">
                <a16:creationId xmlns:a16="http://schemas.microsoft.com/office/drawing/2014/main" id="{A5A84909-136B-4993-B924-CB319309804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63111" y="2001025"/>
            <a:ext cx="1645920" cy="1371600"/>
          </a:xfrm>
          <a:prstGeom prst="rect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none" anchor="ctr" anchorCtr="1"/>
          <a:lstStyle/>
          <a:p>
            <a:pPr algn="ctr" eaLnBrk="0" hangingPunct="0">
              <a:defRPr/>
            </a:pPr>
            <a:r>
              <a:rPr lang="en-US" sz="33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ea typeface="SimSun" pitchFamily="2" charset="-122"/>
              </a:rPr>
              <a:t>5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1ACDF4E-3FDF-4448-B792-586C93A6A425}"/>
              </a:ext>
            </a:extLst>
          </p:cNvPr>
          <p:cNvSpPr txBox="1"/>
          <p:nvPr/>
        </p:nvSpPr>
        <p:spPr>
          <a:xfrm>
            <a:off x="2065929" y="3859276"/>
            <a:ext cx="8001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en-US" sz="32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m</a:t>
            </a:r>
            <a:r>
              <a:rPr lang="en-US" altLang="en-US" sz="3200" b="1" baseline="30000" dirty="0">
                <a:solidFill>
                  <a:srgbClr val="0000FF"/>
                </a:solidFill>
                <a:latin typeface="Times New Roman" panose="02020603050405020304" pitchFamily="18" charset="0"/>
              </a:rPr>
              <a:t>3</a:t>
            </a:r>
            <a:endParaRPr lang="en-US" sz="3200" dirty="0">
              <a:solidFill>
                <a:srgbClr val="0000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5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8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out)">
                                      <p:cBhvr>
                                        <p:cTn id="29" dur="2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0"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8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out)">
                                      <p:cBhvr>
                                        <p:cTn id="35" dur="2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8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out)">
                                      <p:cBhvr>
                                        <p:cTn id="41" dur="2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9"/>
                  </p:tgtEl>
                </p:cond>
              </p:nextCondLst>
            </p:seq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>
                      <p:stCondLst>
                        <p:cond delay="0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8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out)">
                                      <p:cBhvr>
                                        <p:cTn id="47" dur="2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3"/>
                  </p:tgtEl>
                </p:cond>
              </p:nextCondLst>
            </p:seq>
            <p:seq concurrent="1" nextAc="seek">
              <p:cTn id="49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0" fill="hold">
                      <p:stCondLst>
                        <p:cond delay="0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8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out)">
                                      <p:cBhvr>
                                        <p:cTn id="53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55" restart="whenNotActive" fill="hold" evtFilter="cancelBubble" nodeType="interactiveSeq">
                <p:stCondLst>
                  <p:cond evt="onClick" delay="0">
                    <p:tgtEl>
                      <p:spTgt spid="5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" fill="hold">
                      <p:stCondLst>
                        <p:cond delay="0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8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out)">
                                      <p:cBhvr>
                                        <p:cTn id="59" dur="2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5"/>
                  </p:tgtEl>
                </p:cond>
              </p:nextCondLst>
            </p:seq>
            <p:seq concurrent="1" nextAc="seek">
              <p:cTn id="61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2" fill="hold">
                      <p:stCondLst>
                        <p:cond delay="0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8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out)">
                                      <p:cBhvr>
                                        <p:cTn id="65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8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out)">
                                      <p:cBhvr>
                                        <p:cTn id="71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73" restart="whenNotActive" fill="hold" evtFilter="cancelBubble" nodeType="interactiveSeq">
                <p:stCondLst>
                  <p:cond evt="onClick" delay="0">
                    <p:tgtEl>
                      <p:spTgt spid="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4" fill="hold">
                      <p:stCondLst>
                        <p:cond delay="0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8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out)">
                                      <p:cBhvr>
                                        <p:cTn id="77" dur="2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"/>
                  </p:tgtEl>
                </p:cond>
              </p:nextCondLst>
            </p:seq>
          </p:childTnLst>
        </p:cTn>
      </p:par>
    </p:tnLst>
    <p:bldLst>
      <p:bldP spid="37" grpId="0" animBg="1"/>
      <p:bldP spid="38" grpId="0" animBg="1"/>
      <p:bldP spid="39" grpId="0" animBg="1"/>
      <p:bldP spid="43" grpId="0"/>
      <p:bldP spid="44" grpId="0"/>
      <p:bldP spid="46" grpId="0"/>
      <p:bldP spid="48" grpId="0" animBg="1"/>
      <p:bldP spid="49" grpId="0" animBg="1"/>
      <p:bldP spid="50" grpId="0" animBg="1"/>
      <p:bldP spid="51" grpId="0" animBg="1"/>
      <p:bldP spid="53" grpId="0" animBg="1"/>
      <p:bldP spid="5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Box 4">
            <a:extLst>
              <a:ext uri="{FF2B5EF4-FFF2-40B4-BE49-F238E27FC236}">
                <a16:creationId xmlns:a16="http://schemas.microsoft.com/office/drawing/2014/main" id="{92067123-3C3A-4F33-B72B-46676EA81B9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4534" y="722838"/>
            <a:ext cx="7714932" cy="35394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b)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Viết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các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số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đo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thể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tích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:</a:t>
            </a:r>
          </a:p>
          <a:p>
            <a:pPr algn="just" eaLnBrk="1" hangingPunct="1">
              <a:spcBef>
                <a:spcPct val="50000"/>
              </a:spcBef>
            </a:pP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Một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nghìn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chín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trăm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năm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mươi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hai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xăng-ti-mét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khối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:</a:t>
            </a:r>
          </a:p>
          <a:p>
            <a:pPr algn="just" eaLnBrk="1" hangingPunct="1">
              <a:spcBef>
                <a:spcPct val="50000"/>
              </a:spcBef>
            </a:pP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Hai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nghìn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không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trăm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mười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lăm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mét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khối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:</a:t>
            </a:r>
          </a:p>
          <a:p>
            <a:pPr algn="just" eaLnBrk="1" hangingPunct="1">
              <a:spcBef>
                <a:spcPct val="50000"/>
              </a:spcBef>
            </a:pP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Ba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phần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tám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đề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-xi-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mét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khối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: </a:t>
            </a:r>
          </a:p>
          <a:p>
            <a:pPr algn="just" eaLnBrk="1" hangingPunct="1">
              <a:spcBef>
                <a:spcPct val="50000"/>
              </a:spcBef>
            </a:pP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Không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phẩy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chín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trăm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mười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chín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mét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khối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: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F0B4FA8-B961-4055-B87D-BFC7BC6998B9}"/>
              </a:ext>
            </a:extLst>
          </p:cNvPr>
          <p:cNvSpPr txBox="1"/>
          <p:nvPr/>
        </p:nvSpPr>
        <p:spPr>
          <a:xfrm>
            <a:off x="1729563" y="1757916"/>
            <a:ext cx="236751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1952 cm</a:t>
            </a:r>
            <a:r>
              <a:rPr lang="en-US" altLang="en-US" sz="3200" b="1" baseline="30000" dirty="0">
                <a:solidFill>
                  <a:srgbClr val="FF0000"/>
                </a:solidFill>
                <a:latin typeface="Times New Roman" panose="02020603050405020304" pitchFamily="18" charset="0"/>
              </a:rPr>
              <a:t>3</a:t>
            </a:r>
            <a:endParaRPr lang="en-US" sz="32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0EE094C-A956-42D6-9FAE-093256306BC8}"/>
              </a:ext>
            </a:extLst>
          </p:cNvPr>
          <p:cNvSpPr txBox="1"/>
          <p:nvPr/>
        </p:nvSpPr>
        <p:spPr>
          <a:xfrm>
            <a:off x="7245707" y="2362581"/>
            <a:ext cx="236751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2015m</a:t>
            </a:r>
            <a:r>
              <a:rPr lang="en-US" altLang="en-US" sz="3200" b="1" baseline="30000" dirty="0">
                <a:solidFill>
                  <a:srgbClr val="FF0000"/>
                </a:solidFill>
                <a:latin typeface="Times New Roman" panose="02020603050405020304" pitchFamily="18" charset="0"/>
              </a:rPr>
              <a:t>3</a:t>
            </a:r>
            <a:endParaRPr lang="en-US" sz="32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1F5D1C5-10E3-4A9F-8145-E6D272CDA8C8}"/>
              </a:ext>
            </a:extLst>
          </p:cNvPr>
          <p:cNvSpPr txBox="1"/>
          <p:nvPr/>
        </p:nvSpPr>
        <p:spPr>
          <a:xfrm>
            <a:off x="7389628" y="3677493"/>
            <a:ext cx="236751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0,919m</a:t>
            </a:r>
            <a:r>
              <a:rPr lang="en-US" altLang="en-US" sz="3200" b="1" baseline="30000" dirty="0">
                <a:solidFill>
                  <a:srgbClr val="FF0000"/>
                </a:solidFill>
                <a:latin typeface="Times New Roman" panose="02020603050405020304" pitchFamily="18" charset="0"/>
              </a:rPr>
              <a:t>3</a:t>
            </a:r>
            <a:endParaRPr lang="en-US" sz="32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1F1FEAA7-998B-43B7-93D6-420E36A57C65}"/>
                  </a:ext>
                </a:extLst>
              </p:cNvPr>
              <p:cNvSpPr txBox="1"/>
              <p:nvPr/>
            </p:nvSpPr>
            <p:spPr>
              <a:xfrm>
                <a:off x="5337544" y="2911576"/>
                <a:ext cx="1375144" cy="8038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altLang="en-US" sz="32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en-US" sz="32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</m:num>
                      <m:den>
                        <m:r>
                          <a:rPr lang="en-US" altLang="en-US" sz="32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𝟖</m:t>
                        </m:r>
                      </m:den>
                    </m:f>
                  </m:oMath>
                </a14:m>
                <a:r>
                  <a:rPr lang="en-US" altLang="en-US" sz="3200" b="1" dirty="0">
                    <a:solidFill>
                      <a:srgbClr val="FF0000"/>
                    </a:solidFill>
                    <a:latin typeface="Times New Roman" panose="02020603050405020304" pitchFamily="18" charset="0"/>
                  </a:rPr>
                  <a:t> dm</a:t>
                </a:r>
                <a:r>
                  <a:rPr lang="en-US" altLang="en-US" sz="3200" b="1" baseline="30000" dirty="0">
                    <a:solidFill>
                      <a:srgbClr val="FF0000"/>
                    </a:solidFill>
                    <a:latin typeface="Times New Roman" panose="02020603050405020304" pitchFamily="18" charset="0"/>
                  </a:rPr>
                  <a:t>3</a:t>
                </a:r>
                <a:endParaRPr lang="en-US" altLang="en-US" sz="3200" b="1" dirty="0">
                  <a:solidFill>
                    <a:srgbClr val="FF0000"/>
                  </a:solidFill>
                  <a:latin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1F1FEAA7-998B-43B7-93D6-420E36A57C6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37544" y="2911576"/>
                <a:ext cx="1375144" cy="803810"/>
              </a:xfrm>
              <a:prstGeom prst="rect">
                <a:avLst/>
              </a:prstGeom>
              <a:blipFill>
                <a:blip r:embed="rId3"/>
                <a:stretch>
                  <a:fillRect b="-1068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3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2" grpId="0"/>
      <p:bldP spid="4" grpId="0"/>
      <p:bldP spid="5" grpId="0"/>
      <p:bldP spid="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4">
            <a:extLst>
              <a:ext uri="{FF2B5EF4-FFF2-40B4-BE49-F238E27FC236}">
                <a16:creationId xmlns:a16="http://schemas.microsoft.com/office/drawing/2014/main" id="{BC9A115A-1853-4415-8088-A58E8474FDE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33250" y="665116"/>
            <a:ext cx="1143000" cy="531812"/>
          </a:xfrm>
          <a:prstGeom prst="ellipse">
            <a:avLst/>
          </a:prstGeom>
          <a:solidFill>
            <a:srgbClr val="E9F3AB"/>
          </a:solidFill>
          <a:ln w="38100">
            <a:solidFill>
              <a:srgbClr val="FF3300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Bài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2</a:t>
            </a:r>
          </a:p>
        </p:txBody>
      </p:sp>
      <p:sp>
        <p:nvSpPr>
          <p:cNvPr id="4" name="Text Box 5">
            <a:extLst>
              <a:ext uri="{FF2B5EF4-FFF2-40B4-BE49-F238E27FC236}">
                <a16:creationId xmlns:a16="http://schemas.microsoft.com/office/drawing/2014/main" id="{CE1379FA-4206-4609-A3C7-A499E62A720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76250" y="712183"/>
            <a:ext cx="61214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Đúng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ghi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Đ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sai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ghi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S:</a:t>
            </a:r>
          </a:p>
        </p:txBody>
      </p:sp>
      <p:sp>
        <p:nvSpPr>
          <p:cNvPr id="5" name="Text Box 6">
            <a:extLst>
              <a:ext uri="{FF2B5EF4-FFF2-40B4-BE49-F238E27FC236}">
                <a16:creationId xmlns:a16="http://schemas.microsoft.com/office/drawing/2014/main" id="{DC418AAA-554D-4F2B-9A5A-D6ECCFBF210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31628" y="1161084"/>
            <a:ext cx="255905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0,25m</a:t>
            </a:r>
            <a:r>
              <a:rPr lang="en-US" altLang="en-US" sz="2800" b="1" baseline="30000" dirty="0">
                <a:solidFill>
                  <a:srgbClr val="0000FF"/>
                </a:solidFill>
                <a:latin typeface="Times New Roman" panose="02020603050405020304" pitchFamily="18" charset="0"/>
              </a:rPr>
              <a:t>3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là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:</a:t>
            </a:r>
          </a:p>
        </p:txBody>
      </p:sp>
      <p:sp>
        <p:nvSpPr>
          <p:cNvPr id="6" name="Text Box 7">
            <a:extLst>
              <a:ext uri="{FF2B5EF4-FFF2-40B4-BE49-F238E27FC236}">
                <a16:creationId xmlns:a16="http://schemas.microsoft.com/office/drawing/2014/main" id="{104104CF-986F-4CD5-878A-04B148F2003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22277" y="2426249"/>
            <a:ext cx="6198085" cy="21236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a)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Không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phẩy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hai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mươi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lăm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mét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khối</a:t>
            </a:r>
            <a:endParaRPr lang="en-US" altLang="en-US" sz="2400" b="1" dirty="0">
              <a:solidFill>
                <a:srgbClr val="0000FF"/>
              </a:solidFill>
              <a:latin typeface="Times New Roman" panose="02020603050405020304" pitchFamily="18" charset="0"/>
            </a:endParaRPr>
          </a:p>
          <a:p>
            <a:pPr eaLnBrk="1" hangingPunct="1">
              <a:spcBef>
                <a:spcPct val="50000"/>
              </a:spcBef>
            </a:pP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b)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Không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phẩy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hai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trăm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năm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mươi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mét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khối</a:t>
            </a:r>
            <a:endParaRPr lang="en-US" altLang="en-US" sz="2400" b="1" dirty="0">
              <a:solidFill>
                <a:srgbClr val="0000FF"/>
              </a:solidFill>
              <a:latin typeface="Times New Roman" panose="02020603050405020304" pitchFamily="18" charset="0"/>
            </a:endParaRPr>
          </a:p>
          <a:p>
            <a:pPr eaLnBrk="1" hangingPunct="1">
              <a:spcBef>
                <a:spcPct val="50000"/>
              </a:spcBef>
            </a:pP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c) Hai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mươi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lăm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phần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trăm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mét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khối</a:t>
            </a:r>
            <a:endParaRPr lang="en-US" altLang="en-US" sz="2400" b="1" dirty="0">
              <a:solidFill>
                <a:srgbClr val="0000FF"/>
              </a:solidFill>
              <a:latin typeface="Times New Roman" panose="02020603050405020304" pitchFamily="18" charset="0"/>
            </a:endParaRPr>
          </a:p>
          <a:p>
            <a:pPr eaLnBrk="1" hangingPunct="1">
              <a:spcBef>
                <a:spcPct val="50000"/>
              </a:spcBef>
            </a:pP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d) Hai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mươi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lăm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phần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nghìn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mét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khối</a:t>
            </a:r>
            <a:endParaRPr lang="en-US" altLang="en-US" sz="2400" b="1" dirty="0">
              <a:solidFill>
                <a:srgbClr val="0000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7" name="Text Box 11">
            <a:extLst>
              <a:ext uri="{FF2B5EF4-FFF2-40B4-BE49-F238E27FC236}">
                <a16:creationId xmlns:a16="http://schemas.microsoft.com/office/drawing/2014/main" id="{2B754CCF-BA8C-4142-94B4-EF5F28D6156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91760" y="2475635"/>
            <a:ext cx="44132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400" b="1" dirty="0">
                <a:solidFill>
                  <a:srgbClr val="FF3300"/>
                </a:solidFill>
                <a:latin typeface="Times New Roman" panose="02020603050405020304" pitchFamily="18" charset="0"/>
              </a:rPr>
              <a:t>Đ</a:t>
            </a:r>
          </a:p>
        </p:txBody>
      </p:sp>
      <p:sp>
        <p:nvSpPr>
          <p:cNvPr id="8" name="Rectangle 20">
            <a:extLst>
              <a:ext uri="{FF2B5EF4-FFF2-40B4-BE49-F238E27FC236}">
                <a16:creationId xmlns:a16="http://schemas.microsoft.com/office/drawing/2014/main" id="{707EC970-9E18-45CD-8696-B4C37AC7744C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91761" y="2537547"/>
            <a:ext cx="439764" cy="399753"/>
          </a:xfrm>
          <a:prstGeom prst="rect">
            <a:avLst/>
          </a:prstGeom>
          <a:noFill/>
          <a:ln w="38100">
            <a:solidFill>
              <a:srgbClr val="6699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 sz="1100"/>
          </a:p>
        </p:txBody>
      </p:sp>
      <p:sp>
        <p:nvSpPr>
          <p:cNvPr id="9" name="Text Box 11">
            <a:extLst>
              <a:ext uri="{FF2B5EF4-FFF2-40B4-BE49-F238E27FC236}">
                <a16:creationId xmlns:a16="http://schemas.microsoft.com/office/drawing/2014/main" id="{EC633FAE-1023-485C-A3A8-094C958473D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93348" y="2937324"/>
            <a:ext cx="44132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400" b="1">
                <a:solidFill>
                  <a:srgbClr val="FF3300"/>
                </a:solidFill>
                <a:latin typeface="Times New Roman" panose="02020603050405020304" pitchFamily="18" charset="0"/>
              </a:rPr>
              <a:t>Đ</a:t>
            </a:r>
          </a:p>
        </p:txBody>
      </p:sp>
      <p:sp>
        <p:nvSpPr>
          <p:cNvPr id="10" name="Rectangle 20">
            <a:extLst>
              <a:ext uri="{FF2B5EF4-FFF2-40B4-BE49-F238E27FC236}">
                <a16:creationId xmlns:a16="http://schemas.microsoft.com/office/drawing/2014/main" id="{E2FEDC58-FC9B-4EB6-AE41-0365AB0E075F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93347" y="3043389"/>
            <a:ext cx="438178" cy="417512"/>
          </a:xfrm>
          <a:prstGeom prst="rect">
            <a:avLst/>
          </a:prstGeom>
          <a:noFill/>
          <a:ln w="38100">
            <a:solidFill>
              <a:srgbClr val="6699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 sz="1100"/>
          </a:p>
        </p:txBody>
      </p:sp>
      <p:sp>
        <p:nvSpPr>
          <p:cNvPr id="11" name="Text Box 11">
            <a:extLst>
              <a:ext uri="{FF2B5EF4-FFF2-40B4-BE49-F238E27FC236}">
                <a16:creationId xmlns:a16="http://schemas.microsoft.com/office/drawing/2014/main" id="{82AB32CF-FB1F-4B02-AA9A-5542763C65D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91760" y="3566966"/>
            <a:ext cx="44291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400" b="1" dirty="0">
                <a:solidFill>
                  <a:srgbClr val="FF3300"/>
                </a:solidFill>
                <a:latin typeface="Times New Roman" panose="02020603050405020304" pitchFamily="18" charset="0"/>
              </a:rPr>
              <a:t>Đ</a:t>
            </a:r>
          </a:p>
        </p:txBody>
      </p:sp>
      <p:sp>
        <p:nvSpPr>
          <p:cNvPr id="12" name="Rectangle 20">
            <a:extLst>
              <a:ext uri="{FF2B5EF4-FFF2-40B4-BE49-F238E27FC236}">
                <a16:creationId xmlns:a16="http://schemas.microsoft.com/office/drawing/2014/main" id="{2391D1DC-C010-4F95-90A7-FAD5C59F509E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91760" y="3575326"/>
            <a:ext cx="441326" cy="398165"/>
          </a:xfrm>
          <a:prstGeom prst="rect">
            <a:avLst/>
          </a:prstGeom>
          <a:noFill/>
          <a:ln w="38100">
            <a:solidFill>
              <a:srgbClr val="6699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 sz="1100"/>
          </a:p>
        </p:txBody>
      </p:sp>
      <p:sp>
        <p:nvSpPr>
          <p:cNvPr id="13" name="Text Box 6">
            <a:extLst>
              <a:ext uri="{FF2B5EF4-FFF2-40B4-BE49-F238E27FC236}">
                <a16:creationId xmlns:a16="http://schemas.microsoft.com/office/drawing/2014/main" id="{86036EE8-C868-4314-8DA0-BBFB84A46DC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08510" y="1648460"/>
            <a:ext cx="3598863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0,25m</a:t>
            </a:r>
            <a:r>
              <a:rPr lang="en-US" altLang="en-US" sz="2800" b="1" baseline="30000" dirty="0">
                <a:solidFill>
                  <a:srgbClr val="FF0000"/>
                </a:solidFill>
                <a:latin typeface="Times New Roman" panose="02020603050405020304" pitchFamily="18" charset="0"/>
              </a:rPr>
              <a:t>3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vi-VN" altLang="en-US"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= 0,250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m</a:t>
            </a:r>
            <a:r>
              <a:rPr lang="en-US" altLang="en-US" sz="2800" b="1" baseline="30000" dirty="0">
                <a:solidFill>
                  <a:srgbClr val="FF0000"/>
                </a:solidFill>
                <a:latin typeface="Times New Roman" panose="02020603050405020304" pitchFamily="18" charset="0"/>
              </a:rPr>
              <a:t>3</a:t>
            </a:r>
            <a:r>
              <a:rPr lang="vi-VN" altLang="en-US" sz="2800" b="1" baseline="30000" dirty="0">
                <a:solidFill>
                  <a:srgbClr val="FF0000"/>
                </a:solidFill>
                <a:latin typeface="Times New Roman" panose="02020603050405020304" pitchFamily="18" charset="0"/>
              </a:rPr>
              <a:t>  </a:t>
            </a:r>
            <a:r>
              <a:rPr lang="vi-VN" altLang="en-US"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 </a:t>
            </a:r>
            <a:endParaRPr lang="en-US" altLang="en-US" sz="2800" b="1" dirty="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grpSp>
        <p:nvGrpSpPr>
          <p:cNvPr id="14" name="Group 30">
            <a:extLst>
              <a:ext uri="{FF2B5EF4-FFF2-40B4-BE49-F238E27FC236}">
                <a16:creationId xmlns:a16="http://schemas.microsoft.com/office/drawing/2014/main" id="{33475ABB-0EA1-4303-A1B0-36DE1772B200}"/>
              </a:ext>
            </a:extLst>
          </p:cNvPr>
          <p:cNvGrpSpPr>
            <a:grpSpLocks/>
          </p:cNvGrpSpPr>
          <p:nvPr/>
        </p:nvGrpSpPr>
        <p:grpSpPr bwMode="auto">
          <a:xfrm>
            <a:off x="4629560" y="1549079"/>
            <a:ext cx="2362200" cy="877172"/>
            <a:chOff x="4328858" y="4207531"/>
            <a:chExt cx="2362137" cy="877364"/>
          </a:xfrm>
        </p:grpSpPr>
        <p:grpSp>
          <p:nvGrpSpPr>
            <p:cNvPr id="15" name="Group 1">
              <a:extLst>
                <a:ext uri="{FF2B5EF4-FFF2-40B4-BE49-F238E27FC236}">
                  <a16:creationId xmlns:a16="http://schemas.microsoft.com/office/drawing/2014/main" id="{2440DD64-2179-425A-BFC6-FE1D058F484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328858" y="4297373"/>
              <a:ext cx="2362137" cy="787522"/>
              <a:chOff x="5702726" y="4539605"/>
              <a:chExt cx="2361512" cy="787892"/>
            </a:xfrm>
          </p:grpSpPr>
          <p:sp>
            <p:nvSpPr>
              <p:cNvPr id="19" name="Text Box 9">
                <a:extLst>
                  <a:ext uri="{FF2B5EF4-FFF2-40B4-BE49-F238E27FC236}">
                    <a16:creationId xmlns:a16="http://schemas.microsoft.com/office/drawing/2014/main" id="{3929E2DC-7B86-40EE-A592-54F42B1CDE70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7242221" y="4539605"/>
                <a:ext cx="822017" cy="46198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vi-VN" altLang="en-US" sz="2400" b="1">
                    <a:solidFill>
                      <a:srgbClr val="FF3300"/>
                    </a:solidFill>
                    <a:latin typeface="Times New Roman" panose="02020603050405020304" pitchFamily="18" charset="0"/>
                  </a:rPr>
                  <a:t> </a:t>
                </a:r>
                <a:r>
                  <a:rPr lang="en-US" altLang="en-US" sz="2400" b="1">
                    <a:solidFill>
                      <a:srgbClr val="FF3300"/>
                    </a:solidFill>
                    <a:latin typeface="Times New Roman" panose="02020603050405020304" pitchFamily="18" charset="0"/>
                  </a:rPr>
                  <a:t>m</a:t>
                </a:r>
                <a:r>
                  <a:rPr lang="en-US" altLang="en-US" sz="2400" b="1" baseline="30000">
                    <a:solidFill>
                      <a:srgbClr val="FF3300"/>
                    </a:solidFill>
                    <a:latin typeface="Times New Roman" panose="02020603050405020304" pitchFamily="18" charset="0"/>
                  </a:rPr>
                  <a:t>3</a:t>
                </a:r>
                <a:endParaRPr lang="en-US" altLang="en-US" sz="2400" b="1">
                  <a:solidFill>
                    <a:srgbClr val="FF33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0" name="Text Box 10">
                <a:extLst>
                  <a:ext uri="{FF2B5EF4-FFF2-40B4-BE49-F238E27FC236}">
                    <a16:creationId xmlns:a16="http://schemas.microsoft.com/office/drawing/2014/main" id="{F0EA920E-94DC-48B6-BF86-990597E2187B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6567260" y="4865512"/>
                <a:ext cx="854104" cy="46198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vi-VN" altLang="en-US" sz="2400" b="1" dirty="0">
                    <a:solidFill>
                      <a:srgbClr val="FF3300"/>
                    </a:solidFill>
                    <a:latin typeface="Times New Roman" panose="02020603050405020304" pitchFamily="18" charset="0"/>
                  </a:rPr>
                  <a:t>100</a:t>
                </a:r>
                <a:endParaRPr lang="en-US" altLang="en-US" sz="2400" b="1" dirty="0">
                  <a:solidFill>
                    <a:srgbClr val="FF33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1" name="Text Box 10">
                <a:extLst>
                  <a:ext uri="{FF2B5EF4-FFF2-40B4-BE49-F238E27FC236}">
                    <a16:creationId xmlns:a16="http://schemas.microsoft.com/office/drawing/2014/main" id="{A927E09A-1117-42AA-9DCB-4C0EEA1101E3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702726" y="4610572"/>
                <a:ext cx="854104" cy="46198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vi-VN" altLang="en-US" sz="2400" b="1">
                    <a:solidFill>
                      <a:srgbClr val="FF3300"/>
                    </a:solidFill>
                    <a:latin typeface="Times New Roman" panose="02020603050405020304" pitchFamily="18" charset="0"/>
                  </a:rPr>
                  <a:t>   =</a:t>
                </a:r>
                <a:endParaRPr lang="en-US" altLang="en-US" sz="2400" b="1">
                  <a:solidFill>
                    <a:srgbClr val="FF3300"/>
                  </a:solidFill>
                  <a:latin typeface="Times New Roman" panose="02020603050405020304" pitchFamily="18" charset="0"/>
                </a:endParaRPr>
              </a:p>
            </p:txBody>
          </p:sp>
        </p:grpSp>
        <p:grpSp>
          <p:nvGrpSpPr>
            <p:cNvPr id="16" name="Group 2">
              <a:extLst>
                <a:ext uri="{FF2B5EF4-FFF2-40B4-BE49-F238E27FC236}">
                  <a16:creationId xmlns:a16="http://schemas.microsoft.com/office/drawing/2014/main" id="{F9765B72-F0FC-4E68-A536-CF46E5A9332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183188" y="4207531"/>
              <a:ext cx="741217" cy="461766"/>
              <a:chOff x="7205663" y="4453280"/>
              <a:chExt cx="741217" cy="462104"/>
            </a:xfrm>
          </p:grpSpPr>
          <p:sp>
            <p:nvSpPr>
              <p:cNvPr id="17" name="Text Box 8">
                <a:extLst>
                  <a:ext uri="{FF2B5EF4-FFF2-40B4-BE49-F238E27FC236}">
                    <a16:creationId xmlns:a16="http://schemas.microsoft.com/office/drawing/2014/main" id="{7B93D5D9-E589-41B4-8B14-FEE83001DFC2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7299007" y="4453280"/>
                <a:ext cx="647873" cy="46210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vi-VN" altLang="en-US" sz="2400" b="1" dirty="0">
                    <a:solidFill>
                      <a:srgbClr val="FF3300"/>
                    </a:solidFill>
                    <a:latin typeface="Times New Roman" panose="02020603050405020304" pitchFamily="18" charset="0"/>
                  </a:rPr>
                  <a:t>25</a:t>
                </a:r>
                <a:endParaRPr lang="en-US" altLang="en-US" sz="2400" b="1" dirty="0">
                  <a:solidFill>
                    <a:srgbClr val="FF33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8" name="Line 11">
                <a:extLst>
                  <a:ext uri="{FF2B5EF4-FFF2-40B4-BE49-F238E27FC236}">
                    <a16:creationId xmlns:a16="http://schemas.microsoft.com/office/drawing/2014/main" id="{FB3D43CA-544E-4628-B9AD-C29D7FEAD4A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205663" y="4900613"/>
                <a:ext cx="649287" cy="0"/>
              </a:xfrm>
              <a:prstGeom prst="line">
                <a:avLst/>
              </a:prstGeom>
              <a:noFill/>
              <a:ln w="38100">
                <a:solidFill>
                  <a:srgbClr val="FF33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1100"/>
              </a:p>
            </p:txBody>
          </p:sp>
        </p:grpSp>
      </p:grpSp>
      <p:sp>
        <p:nvSpPr>
          <p:cNvPr id="22" name="Text Box 11">
            <a:extLst>
              <a:ext uri="{FF2B5EF4-FFF2-40B4-BE49-F238E27FC236}">
                <a16:creationId xmlns:a16="http://schemas.microsoft.com/office/drawing/2014/main" id="{17B5CA8F-F713-4209-8E12-A4B999CB337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91760" y="4070767"/>
            <a:ext cx="44132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vi-VN" altLang="en-US" sz="2400" b="1" dirty="0">
                <a:solidFill>
                  <a:srgbClr val="FF3300"/>
                </a:solidFill>
                <a:latin typeface="Times New Roman" panose="02020603050405020304" pitchFamily="18" charset="0"/>
              </a:rPr>
              <a:t>S</a:t>
            </a:r>
            <a:endParaRPr lang="en-US" altLang="en-US" sz="2400" b="1" dirty="0">
              <a:solidFill>
                <a:srgbClr val="FF33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23" name="Rectangle 20">
            <a:extLst>
              <a:ext uri="{FF2B5EF4-FFF2-40B4-BE49-F238E27FC236}">
                <a16:creationId xmlns:a16="http://schemas.microsoft.com/office/drawing/2014/main" id="{A8A00091-2BD1-47BC-936F-AE878C3399CD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91761" y="4132680"/>
            <a:ext cx="457202" cy="398166"/>
          </a:xfrm>
          <a:prstGeom prst="rect">
            <a:avLst/>
          </a:prstGeom>
          <a:noFill/>
          <a:ln w="38100">
            <a:solidFill>
              <a:srgbClr val="6699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 sz="11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4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  <p:bldP spid="11" grpId="0"/>
      <p:bldP spid="13" grpId="0"/>
      <p:bldP spid="2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4">
            <a:extLst>
              <a:ext uri="{FF2B5EF4-FFF2-40B4-BE49-F238E27FC236}">
                <a16:creationId xmlns:a16="http://schemas.microsoft.com/office/drawing/2014/main" id="{E8511FA2-5ACD-43EA-9351-F06A5AB3B009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4363" y="550565"/>
            <a:ext cx="1368425" cy="647700"/>
          </a:xfrm>
          <a:prstGeom prst="ellipse">
            <a:avLst/>
          </a:prstGeom>
          <a:solidFill>
            <a:srgbClr val="E9F3AB"/>
          </a:solidFill>
          <a:ln w="38100">
            <a:solidFill>
              <a:srgbClr val="FF3300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2400" b="1">
                <a:solidFill>
                  <a:srgbClr val="0000FF"/>
                </a:solidFill>
                <a:latin typeface="Times New Roman" panose="02020603050405020304" pitchFamily="18" charset="0"/>
              </a:rPr>
              <a:t>Bài 3</a:t>
            </a:r>
          </a:p>
        </p:txBody>
      </p:sp>
      <p:sp>
        <p:nvSpPr>
          <p:cNvPr id="5" name="Text Box 5">
            <a:extLst>
              <a:ext uri="{FF2B5EF4-FFF2-40B4-BE49-F238E27FC236}">
                <a16:creationId xmlns:a16="http://schemas.microsoft.com/office/drawing/2014/main" id="{2DE7A279-EBBA-4A4C-B83D-506FB2123D6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82788" y="639986"/>
            <a:ext cx="561657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So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sánh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các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số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sau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đây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:</a:t>
            </a:r>
          </a:p>
        </p:txBody>
      </p:sp>
      <p:sp>
        <p:nvSpPr>
          <p:cNvPr id="6" name="Text Box 6">
            <a:extLst>
              <a:ext uri="{FF2B5EF4-FFF2-40B4-BE49-F238E27FC236}">
                <a16:creationId xmlns:a16="http://schemas.microsoft.com/office/drawing/2014/main" id="{A420525D-F699-4F72-B1EA-84C2B721714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65961" y="1339776"/>
            <a:ext cx="694848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vi-VN" altLang="en-US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913, 232 413 m</a:t>
            </a:r>
            <a:r>
              <a:rPr lang="en-US" altLang="en-US" sz="2400" b="1" baseline="30000" dirty="0">
                <a:solidFill>
                  <a:srgbClr val="0000FF"/>
                </a:solidFill>
                <a:latin typeface="Times New Roman" panose="02020603050405020304" pitchFamily="18" charset="0"/>
              </a:rPr>
              <a:t>3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vi-VN" altLang="en-US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     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vi-VN" altLang="en-US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913 232 413 cm</a:t>
            </a:r>
            <a:r>
              <a:rPr lang="en-US" altLang="en-US" sz="2400" b="1" baseline="30000" dirty="0">
                <a:solidFill>
                  <a:srgbClr val="0000FF"/>
                </a:solidFill>
                <a:latin typeface="Times New Roman" panose="02020603050405020304" pitchFamily="18" charset="0"/>
              </a:rPr>
              <a:t>3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</a:p>
        </p:txBody>
      </p:sp>
      <p:sp>
        <p:nvSpPr>
          <p:cNvPr id="7" name="Text Box 7">
            <a:extLst>
              <a:ext uri="{FF2B5EF4-FFF2-40B4-BE49-F238E27FC236}">
                <a16:creationId xmlns:a16="http://schemas.microsoft.com/office/drawing/2014/main" id="{1A90E854-6820-4BAC-87EE-196536AC17B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91286" y="2207574"/>
            <a:ext cx="57626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 b="1">
                <a:solidFill>
                  <a:srgbClr val="0000FF"/>
                </a:solidFill>
                <a:latin typeface="Times New Roman" panose="02020603050405020304" pitchFamily="18" charset="0"/>
              </a:rPr>
              <a:t>b) </a:t>
            </a:r>
          </a:p>
        </p:txBody>
      </p:sp>
      <p:sp>
        <p:nvSpPr>
          <p:cNvPr id="8" name="Text Box 8">
            <a:extLst>
              <a:ext uri="{FF2B5EF4-FFF2-40B4-BE49-F238E27FC236}">
                <a16:creationId xmlns:a16="http://schemas.microsoft.com/office/drawing/2014/main" id="{D67B2845-B31C-4CC0-BE4C-0D6EC019569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01024" y="2013899"/>
            <a:ext cx="158432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12 345</a:t>
            </a:r>
          </a:p>
        </p:txBody>
      </p:sp>
      <p:sp>
        <p:nvSpPr>
          <p:cNvPr id="9" name="Line 9">
            <a:extLst>
              <a:ext uri="{FF2B5EF4-FFF2-40B4-BE49-F238E27FC236}">
                <a16:creationId xmlns:a16="http://schemas.microsoft.com/office/drawing/2014/main" id="{264B7E7B-C666-4B42-876B-8BCDCCDE8F7A}"/>
              </a:ext>
            </a:extLst>
          </p:cNvPr>
          <p:cNvSpPr>
            <a:spLocks noChangeShapeType="1"/>
          </p:cNvSpPr>
          <p:nvPr/>
        </p:nvSpPr>
        <p:spPr bwMode="auto">
          <a:xfrm>
            <a:off x="3161349" y="2598099"/>
            <a:ext cx="1222375" cy="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100"/>
          </a:p>
        </p:txBody>
      </p:sp>
      <p:sp>
        <p:nvSpPr>
          <p:cNvPr id="10" name="Text Box 10">
            <a:extLst>
              <a:ext uri="{FF2B5EF4-FFF2-40B4-BE49-F238E27FC236}">
                <a16:creationId xmlns:a16="http://schemas.microsoft.com/office/drawing/2014/main" id="{FD688716-B968-4A6A-8BF4-18110176146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61349" y="2561587"/>
            <a:ext cx="122237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 b="1">
                <a:solidFill>
                  <a:srgbClr val="0000FF"/>
                </a:solidFill>
                <a:latin typeface="Times New Roman" panose="02020603050405020304" pitchFamily="18" charset="0"/>
              </a:rPr>
              <a:t>1 000</a:t>
            </a:r>
          </a:p>
        </p:txBody>
      </p:sp>
      <p:sp>
        <p:nvSpPr>
          <p:cNvPr id="11" name="Text Box 11">
            <a:extLst>
              <a:ext uri="{FF2B5EF4-FFF2-40B4-BE49-F238E27FC236}">
                <a16:creationId xmlns:a16="http://schemas.microsoft.com/office/drawing/2014/main" id="{6712F87B-FE01-483D-B564-55B0B8E5CAE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83724" y="2252024"/>
            <a:ext cx="79375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 b="1">
                <a:solidFill>
                  <a:srgbClr val="0000FF"/>
                </a:solidFill>
                <a:latin typeface="Times New Roman" panose="02020603050405020304" pitchFamily="18" charset="0"/>
              </a:rPr>
              <a:t>m</a:t>
            </a:r>
            <a:r>
              <a:rPr lang="en-US" altLang="en-US" sz="2400" b="1" baseline="30000">
                <a:solidFill>
                  <a:srgbClr val="0000FF"/>
                </a:solidFill>
                <a:latin typeface="Times New Roman" panose="02020603050405020304" pitchFamily="18" charset="0"/>
              </a:rPr>
              <a:t>3</a:t>
            </a:r>
            <a:endParaRPr lang="en-US" altLang="en-US" sz="2400" b="1">
              <a:solidFill>
                <a:srgbClr val="0000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12" name="Text Box 12">
            <a:extLst>
              <a:ext uri="{FF2B5EF4-FFF2-40B4-BE49-F238E27FC236}">
                <a16:creationId xmlns:a16="http://schemas.microsoft.com/office/drawing/2014/main" id="{3149D6C1-812B-4FD6-929B-730ADDDE0A8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17286" y="2202812"/>
            <a:ext cx="302418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vi-VN" altLang="en-US" sz="2400" b="1">
                <a:solidFill>
                  <a:srgbClr val="0000FF"/>
                </a:solidFill>
                <a:latin typeface="Times New Roman" panose="02020603050405020304" pitchFamily="18" charset="0"/>
              </a:rPr>
              <a:t>   </a:t>
            </a:r>
            <a:r>
              <a:rPr lang="en-US" altLang="en-US" sz="2400" b="1">
                <a:solidFill>
                  <a:srgbClr val="0000FF"/>
                </a:solidFill>
                <a:latin typeface="Times New Roman" panose="02020603050405020304" pitchFamily="18" charset="0"/>
              </a:rPr>
              <a:t>12,345 m</a:t>
            </a:r>
            <a:r>
              <a:rPr lang="en-US" altLang="en-US" sz="2400" b="1" baseline="30000">
                <a:solidFill>
                  <a:srgbClr val="0000FF"/>
                </a:solidFill>
                <a:latin typeface="Times New Roman" panose="02020603050405020304" pitchFamily="18" charset="0"/>
              </a:rPr>
              <a:t>3</a:t>
            </a:r>
            <a:endParaRPr lang="en-US" altLang="en-US" sz="2400" b="1">
              <a:solidFill>
                <a:srgbClr val="0000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13" name="Text Box 15">
            <a:extLst>
              <a:ext uri="{FF2B5EF4-FFF2-40B4-BE49-F238E27FC236}">
                <a16:creationId xmlns:a16="http://schemas.microsoft.com/office/drawing/2014/main" id="{9D65242E-C4DB-4601-875F-CCCD9F60DDE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12112" y="3324747"/>
            <a:ext cx="19431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 b="1">
                <a:solidFill>
                  <a:srgbClr val="0000FF"/>
                </a:solidFill>
                <a:latin typeface="Times New Roman" panose="02020603050405020304" pitchFamily="18" charset="0"/>
              </a:rPr>
              <a:t>8 372 361</a:t>
            </a:r>
          </a:p>
        </p:txBody>
      </p:sp>
      <p:sp>
        <p:nvSpPr>
          <p:cNvPr id="14" name="Line 16">
            <a:extLst>
              <a:ext uri="{FF2B5EF4-FFF2-40B4-BE49-F238E27FC236}">
                <a16:creationId xmlns:a16="http://schemas.microsoft.com/office/drawing/2014/main" id="{827FF09C-7349-45A1-8B4E-2C75BDF90522}"/>
              </a:ext>
            </a:extLst>
          </p:cNvPr>
          <p:cNvSpPr>
            <a:spLocks noChangeShapeType="1"/>
          </p:cNvSpPr>
          <p:nvPr/>
        </p:nvSpPr>
        <p:spPr bwMode="auto">
          <a:xfrm>
            <a:off x="2862899" y="3874022"/>
            <a:ext cx="1727200" cy="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100"/>
          </a:p>
        </p:txBody>
      </p:sp>
      <p:sp>
        <p:nvSpPr>
          <p:cNvPr id="15" name="Text Box 17">
            <a:extLst>
              <a:ext uri="{FF2B5EF4-FFF2-40B4-BE49-F238E27FC236}">
                <a16:creationId xmlns:a16="http://schemas.microsoft.com/office/drawing/2014/main" id="{1E1A0916-9593-46FC-8DA7-EBBF0759B39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66137" y="3874022"/>
            <a:ext cx="8128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 b="1">
                <a:solidFill>
                  <a:srgbClr val="0000FF"/>
                </a:solidFill>
                <a:latin typeface="Times New Roman" panose="02020603050405020304" pitchFamily="18" charset="0"/>
              </a:rPr>
              <a:t>100</a:t>
            </a:r>
          </a:p>
        </p:txBody>
      </p:sp>
      <p:sp>
        <p:nvSpPr>
          <p:cNvPr id="16" name="Text Box 18">
            <a:extLst>
              <a:ext uri="{FF2B5EF4-FFF2-40B4-BE49-F238E27FC236}">
                <a16:creationId xmlns:a16="http://schemas.microsoft.com/office/drawing/2014/main" id="{5BFF7DE8-CF84-46CA-8CFF-12A66B9F2BD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90099" y="3427935"/>
            <a:ext cx="79216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m</a:t>
            </a:r>
            <a:r>
              <a:rPr lang="en-US" altLang="en-US" sz="2400" b="1" baseline="30000" dirty="0">
                <a:solidFill>
                  <a:srgbClr val="0000FF"/>
                </a:solidFill>
                <a:latin typeface="Times New Roman" panose="02020603050405020304" pitchFamily="18" charset="0"/>
              </a:rPr>
              <a:t>3</a:t>
            </a:r>
            <a:endParaRPr lang="en-US" altLang="en-US" sz="2400" b="1" dirty="0">
              <a:solidFill>
                <a:srgbClr val="0000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17" name="Text Box 19">
            <a:extLst>
              <a:ext uri="{FF2B5EF4-FFF2-40B4-BE49-F238E27FC236}">
                <a16:creationId xmlns:a16="http://schemas.microsoft.com/office/drawing/2014/main" id="{5780CA6A-CBAB-4973-8304-38CC4B47A94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81762" y="3456510"/>
            <a:ext cx="50323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 b="1">
                <a:solidFill>
                  <a:srgbClr val="0000FF"/>
                </a:solidFill>
                <a:latin typeface="Times New Roman" panose="02020603050405020304" pitchFamily="18" charset="0"/>
              </a:rPr>
              <a:t>c)</a:t>
            </a:r>
          </a:p>
        </p:txBody>
      </p:sp>
      <p:sp>
        <p:nvSpPr>
          <p:cNvPr id="18" name="Text Box 20">
            <a:extLst>
              <a:ext uri="{FF2B5EF4-FFF2-40B4-BE49-F238E27FC236}">
                <a16:creationId xmlns:a16="http://schemas.microsoft.com/office/drawing/2014/main" id="{FC3C0441-6587-4F6C-8A18-5D56D8F482F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50587" y="3427935"/>
            <a:ext cx="282257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vi-VN" altLang="en-US" sz="2400" b="1">
                <a:solidFill>
                  <a:srgbClr val="0000FF"/>
                </a:solidFill>
                <a:latin typeface="Times New Roman" panose="02020603050405020304" pitchFamily="18" charset="0"/>
              </a:rPr>
              <a:t>  </a:t>
            </a:r>
            <a:r>
              <a:rPr lang="en-US" altLang="en-US" sz="2400" b="1">
                <a:solidFill>
                  <a:srgbClr val="0000FF"/>
                </a:solidFill>
                <a:latin typeface="Times New Roman" panose="02020603050405020304" pitchFamily="18" charset="0"/>
              </a:rPr>
              <a:t> 8 372 361dm</a:t>
            </a:r>
            <a:r>
              <a:rPr lang="en-US" altLang="en-US" sz="2400" b="1" baseline="30000">
                <a:solidFill>
                  <a:srgbClr val="0000FF"/>
                </a:solidFill>
                <a:latin typeface="Times New Roman" panose="02020603050405020304" pitchFamily="18" charset="0"/>
              </a:rPr>
              <a:t>3</a:t>
            </a:r>
            <a:endParaRPr lang="en-US" altLang="en-US" sz="2400" b="1">
              <a:solidFill>
                <a:srgbClr val="0000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19" name="Text Box 7">
            <a:extLst>
              <a:ext uri="{FF2B5EF4-FFF2-40B4-BE49-F238E27FC236}">
                <a16:creationId xmlns:a16="http://schemas.microsoft.com/office/drawing/2014/main" id="{53F3D327-25B5-48C9-B8E7-FC23B8614E1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91286" y="1347564"/>
            <a:ext cx="57467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vi-VN" altLang="en-US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a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) </a:t>
            </a:r>
          </a:p>
        </p:txBody>
      </p:sp>
      <p:sp>
        <p:nvSpPr>
          <p:cNvPr id="20" name="Text Box 12">
            <a:extLst>
              <a:ext uri="{FF2B5EF4-FFF2-40B4-BE49-F238E27FC236}">
                <a16:creationId xmlns:a16="http://schemas.microsoft.com/office/drawing/2014/main" id="{CE868A93-5D0C-4810-BB88-85819C18642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68750" y="1323901"/>
            <a:ext cx="10668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vi-VN" altLang="en-US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  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vi-VN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và</a:t>
            </a:r>
            <a:endParaRPr lang="en-US" altLang="en-US" sz="2400" b="1" dirty="0">
              <a:solidFill>
                <a:srgbClr val="0000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21" name="Text Box 12">
            <a:extLst>
              <a:ext uri="{FF2B5EF4-FFF2-40B4-BE49-F238E27FC236}">
                <a16:creationId xmlns:a16="http://schemas.microsoft.com/office/drawing/2014/main" id="{28B34A11-BDC8-40E6-AB59-63483DA1467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40986" y="2218687"/>
            <a:ext cx="10668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vi-VN" altLang="en-US" sz="2400" b="1">
                <a:solidFill>
                  <a:srgbClr val="0000FF"/>
                </a:solidFill>
                <a:latin typeface="Times New Roman" panose="02020603050405020304" pitchFamily="18" charset="0"/>
              </a:rPr>
              <a:t>   và</a:t>
            </a:r>
            <a:endParaRPr lang="en-US" altLang="en-US" sz="2400" b="1">
              <a:solidFill>
                <a:srgbClr val="0000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22" name="Text Box 12">
            <a:extLst>
              <a:ext uri="{FF2B5EF4-FFF2-40B4-BE49-F238E27FC236}">
                <a16:creationId xmlns:a16="http://schemas.microsoft.com/office/drawing/2014/main" id="{3E3126E3-DD2E-402D-8046-47EFD3D2372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77474" y="3334272"/>
            <a:ext cx="10668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vi-VN" altLang="en-US" sz="2400" b="1">
                <a:solidFill>
                  <a:srgbClr val="0000FF"/>
                </a:solidFill>
                <a:latin typeface="Times New Roman" panose="02020603050405020304" pitchFamily="18" charset="0"/>
              </a:rPr>
              <a:t>   và</a:t>
            </a:r>
            <a:endParaRPr lang="en-US" altLang="en-US" sz="2400" b="1">
              <a:solidFill>
                <a:srgbClr val="0000FF"/>
              </a:solidFill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4">
            <a:extLst>
              <a:ext uri="{FF2B5EF4-FFF2-40B4-BE49-F238E27FC236}">
                <a16:creationId xmlns:a16="http://schemas.microsoft.com/office/drawing/2014/main" id="{6DA807F4-2BC4-402C-8B7F-AB98C07D090F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6588" y="557848"/>
            <a:ext cx="1368425" cy="647700"/>
          </a:xfrm>
          <a:prstGeom prst="ellipse">
            <a:avLst/>
          </a:prstGeom>
          <a:solidFill>
            <a:srgbClr val="E9F3AB"/>
          </a:solidFill>
          <a:ln w="38100">
            <a:solidFill>
              <a:srgbClr val="FF3300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Bài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3</a:t>
            </a:r>
          </a:p>
        </p:txBody>
      </p:sp>
      <p:sp>
        <p:nvSpPr>
          <p:cNvPr id="5" name="Text Box 5">
            <a:extLst>
              <a:ext uri="{FF2B5EF4-FFF2-40B4-BE49-F238E27FC236}">
                <a16:creationId xmlns:a16="http://schemas.microsoft.com/office/drawing/2014/main" id="{8B4B0A07-C112-4B33-A9EC-981089FDE07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81213" y="619760"/>
            <a:ext cx="561657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 b="1">
                <a:solidFill>
                  <a:srgbClr val="0000FF"/>
                </a:solidFill>
                <a:latin typeface="Times New Roman" panose="02020603050405020304" pitchFamily="18" charset="0"/>
              </a:rPr>
              <a:t>So sánh các số sau đây:</a:t>
            </a:r>
          </a:p>
        </p:txBody>
      </p:sp>
      <p:sp>
        <p:nvSpPr>
          <p:cNvPr id="6" name="Text Box 6">
            <a:extLst>
              <a:ext uri="{FF2B5EF4-FFF2-40B4-BE49-F238E27FC236}">
                <a16:creationId xmlns:a16="http://schemas.microsoft.com/office/drawing/2014/main" id="{C662A6C4-0F27-4CCE-8750-4C009D1FB14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53248" y="1483360"/>
            <a:ext cx="6948487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vi-VN" altLang="en-US" sz="2800" b="1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>
                <a:solidFill>
                  <a:srgbClr val="0000FF"/>
                </a:solidFill>
                <a:latin typeface="Times New Roman" panose="02020603050405020304" pitchFamily="18" charset="0"/>
              </a:rPr>
              <a:t>913,232413 m</a:t>
            </a:r>
            <a:r>
              <a:rPr lang="en-US" altLang="en-US" sz="2800" b="1" baseline="30000">
                <a:solidFill>
                  <a:srgbClr val="0000FF"/>
                </a:solidFill>
                <a:latin typeface="Times New Roman" panose="02020603050405020304" pitchFamily="18" charset="0"/>
              </a:rPr>
              <a:t>3</a:t>
            </a:r>
            <a:r>
              <a:rPr lang="en-US" altLang="en-US" sz="2800" b="1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vi-VN" altLang="en-US" sz="2800" b="1">
                <a:solidFill>
                  <a:srgbClr val="0000FF"/>
                </a:solidFill>
                <a:latin typeface="Times New Roman" panose="02020603050405020304" pitchFamily="18" charset="0"/>
              </a:rPr>
              <a:t>      </a:t>
            </a:r>
            <a:r>
              <a:rPr lang="en-US" altLang="en-US" sz="2800" b="1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vi-VN" altLang="en-US" sz="2800" b="1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>
                <a:solidFill>
                  <a:srgbClr val="0000FF"/>
                </a:solidFill>
                <a:latin typeface="Times New Roman" panose="02020603050405020304" pitchFamily="18" charset="0"/>
              </a:rPr>
              <a:t>913232413 cm</a:t>
            </a:r>
            <a:r>
              <a:rPr lang="en-US" altLang="en-US" sz="2800" b="1" baseline="30000">
                <a:solidFill>
                  <a:srgbClr val="0000FF"/>
                </a:solidFill>
                <a:latin typeface="Times New Roman" panose="02020603050405020304" pitchFamily="18" charset="0"/>
              </a:rPr>
              <a:t>3</a:t>
            </a:r>
            <a:r>
              <a:rPr lang="en-US" altLang="en-US" sz="2800" b="1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</a:p>
        </p:txBody>
      </p:sp>
      <p:sp>
        <p:nvSpPr>
          <p:cNvPr id="7" name="Text Box 7">
            <a:extLst>
              <a:ext uri="{FF2B5EF4-FFF2-40B4-BE49-F238E27FC236}">
                <a16:creationId xmlns:a16="http://schemas.microsoft.com/office/drawing/2014/main" id="{7E621AD4-0A14-4555-B0D5-69B248392A3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80624" y="2469853"/>
            <a:ext cx="576263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b) </a:t>
            </a:r>
          </a:p>
        </p:txBody>
      </p:sp>
      <p:sp>
        <p:nvSpPr>
          <p:cNvPr id="8" name="Text Box 8">
            <a:extLst>
              <a:ext uri="{FF2B5EF4-FFF2-40B4-BE49-F238E27FC236}">
                <a16:creationId xmlns:a16="http://schemas.microsoft.com/office/drawing/2014/main" id="{CB9C63B9-32BD-41E1-BE79-7F9530925A8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40878" y="2257425"/>
            <a:ext cx="158432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 b="1">
                <a:solidFill>
                  <a:srgbClr val="0000FF"/>
                </a:solidFill>
                <a:latin typeface="Times New Roman" panose="02020603050405020304" pitchFamily="18" charset="0"/>
              </a:rPr>
              <a:t>12345</a:t>
            </a:r>
          </a:p>
        </p:txBody>
      </p:sp>
      <p:sp>
        <p:nvSpPr>
          <p:cNvPr id="9" name="Line 9">
            <a:extLst>
              <a:ext uri="{FF2B5EF4-FFF2-40B4-BE49-F238E27FC236}">
                <a16:creationId xmlns:a16="http://schemas.microsoft.com/office/drawing/2014/main" id="{AF379DE1-63A8-4C9F-A5D1-A1A82BB4BB81}"/>
              </a:ext>
            </a:extLst>
          </p:cNvPr>
          <p:cNvSpPr>
            <a:spLocks noChangeShapeType="1"/>
          </p:cNvSpPr>
          <p:nvPr/>
        </p:nvSpPr>
        <p:spPr bwMode="auto">
          <a:xfrm>
            <a:off x="2001203" y="2841625"/>
            <a:ext cx="1222375" cy="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200"/>
          </a:p>
        </p:txBody>
      </p:sp>
      <p:sp>
        <p:nvSpPr>
          <p:cNvPr id="10" name="Text Box 10">
            <a:extLst>
              <a:ext uri="{FF2B5EF4-FFF2-40B4-BE49-F238E27FC236}">
                <a16:creationId xmlns:a16="http://schemas.microsoft.com/office/drawing/2014/main" id="{0CB9B9FE-0533-4426-A54B-12E3CEFA6D3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01203" y="2805113"/>
            <a:ext cx="122237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 b="1">
                <a:solidFill>
                  <a:srgbClr val="0000FF"/>
                </a:solidFill>
                <a:latin typeface="Times New Roman" panose="02020603050405020304" pitchFamily="18" charset="0"/>
              </a:rPr>
              <a:t>1000</a:t>
            </a:r>
          </a:p>
        </p:txBody>
      </p:sp>
      <p:sp>
        <p:nvSpPr>
          <p:cNvPr id="11" name="Text Box 11">
            <a:extLst>
              <a:ext uri="{FF2B5EF4-FFF2-40B4-BE49-F238E27FC236}">
                <a16:creationId xmlns:a16="http://schemas.microsoft.com/office/drawing/2014/main" id="{16510EE9-99E3-4281-996A-1225A05633A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23578" y="2495550"/>
            <a:ext cx="79375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 b="1">
                <a:solidFill>
                  <a:srgbClr val="0000FF"/>
                </a:solidFill>
                <a:latin typeface="Times New Roman" panose="02020603050405020304" pitchFamily="18" charset="0"/>
              </a:rPr>
              <a:t>m</a:t>
            </a:r>
            <a:r>
              <a:rPr lang="en-US" altLang="en-US" sz="2800" b="1" baseline="30000">
                <a:solidFill>
                  <a:srgbClr val="0000FF"/>
                </a:solidFill>
                <a:latin typeface="Times New Roman" panose="02020603050405020304" pitchFamily="18" charset="0"/>
              </a:rPr>
              <a:t>3</a:t>
            </a:r>
            <a:endParaRPr lang="en-US" altLang="en-US" sz="2800" b="1">
              <a:solidFill>
                <a:srgbClr val="0000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12" name="Text Box 12">
            <a:extLst>
              <a:ext uri="{FF2B5EF4-FFF2-40B4-BE49-F238E27FC236}">
                <a16:creationId xmlns:a16="http://schemas.microsoft.com/office/drawing/2014/main" id="{EAD6164A-24C7-4FD6-A07B-FCF9A19D9A0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57140" y="2446338"/>
            <a:ext cx="3024188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vi-VN" altLang="en-US" sz="2800" b="1">
                <a:solidFill>
                  <a:srgbClr val="0000FF"/>
                </a:solidFill>
                <a:latin typeface="Times New Roman" panose="02020603050405020304" pitchFamily="18" charset="0"/>
              </a:rPr>
              <a:t>   </a:t>
            </a:r>
            <a:r>
              <a:rPr lang="en-US" altLang="en-US" sz="2800" b="1">
                <a:solidFill>
                  <a:srgbClr val="0000FF"/>
                </a:solidFill>
                <a:latin typeface="Times New Roman" panose="02020603050405020304" pitchFamily="18" charset="0"/>
              </a:rPr>
              <a:t>12,345 m</a:t>
            </a:r>
            <a:r>
              <a:rPr lang="en-US" altLang="en-US" sz="2800" b="1" baseline="30000">
                <a:solidFill>
                  <a:srgbClr val="0000FF"/>
                </a:solidFill>
                <a:latin typeface="Times New Roman" panose="02020603050405020304" pitchFamily="18" charset="0"/>
              </a:rPr>
              <a:t>3</a:t>
            </a:r>
            <a:endParaRPr lang="en-US" altLang="en-US" sz="2800" b="1">
              <a:solidFill>
                <a:srgbClr val="0000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13" name="Text Box 15">
            <a:extLst>
              <a:ext uri="{FF2B5EF4-FFF2-40B4-BE49-F238E27FC236}">
                <a16:creationId xmlns:a16="http://schemas.microsoft.com/office/drawing/2014/main" id="{8E06CD83-FF53-4F37-9536-BD1B184CA72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89602" y="3467289"/>
            <a:ext cx="19431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 b="1">
                <a:solidFill>
                  <a:srgbClr val="0000FF"/>
                </a:solidFill>
                <a:latin typeface="Times New Roman" panose="02020603050405020304" pitchFamily="18" charset="0"/>
              </a:rPr>
              <a:t>8372361</a:t>
            </a:r>
          </a:p>
        </p:txBody>
      </p:sp>
      <p:sp>
        <p:nvSpPr>
          <p:cNvPr id="14" name="Line 16">
            <a:extLst>
              <a:ext uri="{FF2B5EF4-FFF2-40B4-BE49-F238E27FC236}">
                <a16:creationId xmlns:a16="http://schemas.microsoft.com/office/drawing/2014/main" id="{B4FA8BEA-A5B7-49E8-82B8-50967F9500F2}"/>
              </a:ext>
            </a:extLst>
          </p:cNvPr>
          <p:cNvSpPr>
            <a:spLocks noChangeShapeType="1"/>
          </p:cNvSpPr>
          <p:nvPr/>
        </p:nvSpPr>
        <p:spPr bwMode="auto">
          <a:xfrm>
            <a:off x="1840389" y="4016564"/>
            <a:ext cx="1727200" cy="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200"/>
          </a:p>
        </p:txBody>
      </p:sp>
      <p:sp>
        <p:nvSpPr>
          <p:cNvPr id="15" name="Text Box 17">
            <a:extLst>
              <a:ext uri="{FF2B5EF4-FFF2-40B4-BE49-F238E27FC236}">
                <a16:creationId xmlns:a16="http://schemas.microsoft.com/office/drawing/2014/main" id="{06E06AD0-0B75-43FC-BBE8-E042229BFE3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43627" y="4016564"/>
            <a:ext cx="8128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 b="1">
                <a:solidFill>
                  <a:srgbClr val="0000FF"/>
                </a:solidFill>
                <a:latin typeface="Times New Roman" panose="02020603050405020304" pitchFamily="18" charset="0"/>
              </a:rPr>
              <a:t>100</a:t>
            </a:r>
          </a:p>
        </p:txBody>
      </p:sp>
      <p:sp>
        <p:nvSpPr>
          <p:cNvPr id="16" name="Text Box 18">
            <a:extLst>
              <a:ext uri="{FF2B5EF4-FFF2-40B4-BE49-F238E27FC236}">
                <a16:creationId xmlns:a16="http://schemas.microsoft.com/office/drawing/2014/main" id="{8122A2A3-37D2-47AD-B1AD-7D599CCF643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67589" y="3570477"/>
            <a:ext cx="792163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 b="1">
                <a:solidFill>
                  <a:srgbClr val="0000FF"/>
                </a:solidFill>
                <a:latin typeface="Times New Roman" panose="02020603050405020304" pitchFamily="18" charset="0"/>
              </a:rPr>
              <a:t>m</a:t>
            </a:r>
            <a:r>
              <a:rPr lang="en-US" altLang="en-US" sz="2800" b="1" baseline="30000">
                <a:solidFill>
                  <a:srgbClr val="0000FF"/>
                </a:solidFill>
                <a:latin typeface="Times New Roman" panose="02020603050405020304" pitchFamily="18" charset="0"/>
              </a:rPr>
              <a:t>3</a:t>
            </a:r>
            <a:endParaRPr lang="en-US" altLang="en-US" sz="2800" b="1">
              <a:solidFill>
                <a:srgbClr val="0000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17" name="Text Box 19">
            <a:extLst>
              <a:ext uri="{FF2B5EF4-FFF2-40B4-BE49-F238E27FC236}">
                <a16:creationId xmlns:a16="http://schemas.microsoft.com/office/drawing/2014/main" id="{ED1E3D2D-387D-437E-A921-32153626975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80624" y="3702557"/>
            <a:ext cx="503237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c)</a:t>
            </a:r>
          </a:p>
        </p:txBody>
      </p:sp>
      <p:sp>
        <p:nvSpPr>
          <p:cNvPr id="18" name="Text Box 20">
            <a:extLst>
              <a:ext uri="{FF2B5EF4-FFF2-40B4-BE49-F238E27FC236}">
                <a16:creationId xmlns:a16="http://schemas.microsoft.com/office/drawing/2014/main" id="{A6F5C5FB-2140-4F20-88A8-5351F594059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28077" y="3570477"/>
            <a:ext cx="282257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vi-VN" altLang="en-US" sz="2800" b="1">
                <a:solidFill>
                  <a:srgbClr val="0000FF"/>
                </a:solidFill>
                <a:latin typeface="Times New Roman" panose="02020603050405020304" pitchFamily="18" charset="0"/>
              </a:rPr>
              <a:t>  </a:t>
            </a:r>
            <a:r>
              <a:rPr lang="en-US" altLang="en-US" sz="2800" b="1">
                <a:solidFill>
                  <a:srgbClr val="0000FF"/>
                </a:solidFill>
                <a:latin typeface="Times New Roman" panose="02020603050405020304" pitchFamily="18" charset="0"/>
              </a:rPr>
              <a:t> 8372361dm</a:t>
            </a:r>
            <a:r>
              <a:rPr lang="en-US" altLang="en-US" sz="2800" b="1" baseline="30000">
                <a:solidFill>
                  <a:srgbClr val="0000FF"/>
                </a:solidFill>
                <a:latin typeface="Times New Roman" panose="02020603050405020304" pitchFamily="18" charset="0"/>
              </a:rPr>
              <a:t>3</a:t>
            </a:r>
            <a:endParaRPr lang="en-US" altLang="en-US" sz="2800" b="1">
              <a:solidFill>
                <a:srgbClr val="0000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19" name="Text Box 7">
            <a:extLst>
              <a:ext uri="{FF2B5EF4-FFF2-40B4-BE49-F238E27FC236}">
                <a16:creationId xmlns:a16="http://schemas.microsoft.com/office/drawing/2014/main" id="{4E0FA6D6-1A1A-48FF-80D5-B49B6641ECD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33488" y="1508304"/>
            <a:ext cx="57467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vi-VN" altLang="en-US" sz="2800" b="1">
                <a:solidFill>
                  <a:srgbClr val="0000FF"/>
                </a:solidFill>
                <a:latin typeface="Times New Roman" panose="02020603050405020304" pitchFamily="18" charset="0"/>
              </a:rPr>
              <a:t>a</a:t>
            </a:r>
            <a:r>
              <a:rPr lang="en-US" altLang="en-US" sz="2800" b="1">
                <a:solidFill>
                  <a:srgbClr val="0000FF"/>
                </a:solidFill>
                <a:latin typeface="Times New Roman" panose="02020603050405020304" pitchFamily="18" charset="0"/>
              </a:rPr>
              <a:t>) </a:t>
            </a:r>
          </a:p>
        </p:txBody>
      </p:sp>
      <p:sp>
        <p:nvSpPr>
          <p:cNvPr id="20" name="Text Box 12">
            <a:extLst>
              <a:ext uri="{FF2B5EF4-FFF2-40B4-BE49-F238E27FC236}">
                <a16:creationId xmlns:a16="http://schemas.microsoft.com/office/drawing/2014/main" id="{159D8E73-8E5C-404C-9559-59A29FC839B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73538" y="1459310"/>
            <a:ext cx="10668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vi-VN" alt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  </a:t>
            </a:r>
            <a:r>
              <a:rPr lang="vi-VN" altLang="en-US" sz="32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=</a:t>
            </a:r>
            <a:endParaRPr lang="en-US" altLang="en-US" sz="3200" b="1" dirty="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21" name="Text Box 12">
            <a:extLst>
              <a:ext uri="{FF2B5EF4-FFF2-40B4-BE49-F238E27FC236}">
                <a16:creationId xmlns:a16="http://schemas.microsoft.com/office/drawing/2014/main" id="{40A1CD86-98FA-4FD3-A9AA-9F4B730CA83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63390" y="2482850"/>
            <a:ext cx="10668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vi-VN" altLang="en-US" sz="2800" b="1">
                <a:solidFill>
                  <a:srgbClr val="0000FF"/>
                </a:solidFill>
                <a:latin typeface="Times New Roman" panose="02020603050405020304" pitchFamily="18" charset="0"/>
              </a:rPr>
              <a:t>   </a:t>
            </a:r>
            <a:r>
              <a:rPr lang="vi-VN" altLang="en-US" sz="3200" b="1">
                <a:solidFill>
                  <a:srgbClr val="FF0000"/>
                </a:solidFill>
                <a:latin typeface="Times New Roman" panose="02020603050405020304" pitchFamily="18" charset="0"/>
              </a:rPr>
              <a:t>=</a:t>
            </a:r>
            <a:endParaRPr lang="en-US" altLang="en-US" sz="3200" b="1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22" name="Text Box 12">
            <a:extLst>
              <a:ext uri="{FF2B5EF4-FFF2-40B4-BE49-F238E27FC236}">
                <a16:creationId xmlns:a16="http://schemas.microsoft.com/office/drawing/2014/main" id="{91742878-5FC9-4FE9-A4E9-CFCDC6BF1C0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12114" y="3467289"/>
            <a:ext cx="10668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vi-VN" altLang="en-US" sz="2800" b="1">
                <a:solidFill>
                  <a:srgbClr val="0000FF"/>
                </a:solidFill>
                <a:latin typeface="Times New Roman" panose="02020603050405020304" pitchFamily="18" charset="0"/>
              </a:rPr>
              <a:t>   </a:t>
            </a:r>
            <a:r>
              <a:rPr lang="vi-VN" altLang="en-US" sz="3200" b="1">
                <a:solidFill>
                  <a:srgbClr val="FF0000"/>
                </a:solidFill>
                <a:latin typeface="Times New Roman" panose="02020603050405020304" pitchFamily="18" charset="0"/>
              </a:rPr>
              <a:t>&gt;</a:t>
            </a:r>
            <a:endParaRPr lang="en-US" altLang="en-US" sz="3200" b="1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2" name="Google Shape;2522;p64"/>
          <p:cNvSpPr/>
          <p:nvPr/>
        </p:nvSpPr>
        <p:spPr>
          <a:xfrm rot="359427">
            <a:off x="3794384" y="1278602"/>
            <a:ext cx="1555228" cy="1442949"/>
          </a:xfrm>
          <a:custGeom>
            <a:avLst/>
            <a:gdLst/>
            <a:ahLst/>
            <a:cxnLst/>
            <a:rect l="l" t="t" r="r" b="b"/>
            <a:pathLst>
              <a:path w="14918" h="13841" extrusionOk="0">
                <a:moveTo>
                  <a:pt x="7643" y="0"/>
                </a:moveTo>
                <a:cubicBezTo>
                  <a:pt x="7140" y="0"/>
                  <a:pt x="6669" y="57"/>
                  <a:pt x="6257" y="158"/>
                </a:cubicBezTo>
                <a:cubicBezTo>
                  <a:pt x="5550" y="338"/>
                  <a:pt x="4685" y="591"/>
                  <a:pt x="3821" y="1044"/>
                </a:cubicBezTo>
                <a:cubicBezTo>
                  <a:pt x="3578" y="1171"/>
                  <a:pt x="3345" y="1318"/>
                  <a:pt x="3102" y="1477"/>
                </a:cubicBezTo>
                <a:cubicBezTo>
                  <a:pt x="1783" y="2394"/>
                  <a:pt x="603" y="3913"/>
                  <a:pt x="224" y="6528"/>
                </a:cubicBezTo>
                <a:cubicBezTo>
                  <a:pt x="1" y="8153"/>
                  <a:pt x="297" y="9589"/>
                  <a:pt x="983" y="10758"/>
                </a:cubicBezTo>
                <a:cubicBezTo>
                  <a:pt x="1457" y="11581"/>
                  <a:pt x="2143" y="12267"/>
                  <a:pt x="2965" y="12774"/>
                </a:cubicBezTo>
                <a:cubicBezTo>
                  <a:pt x="3705" y="13237"/>
                  <a:pt x="4568" y="13566"/>
                  <a:pt x="5517" y="13723"/>
                </a:cubicBezTo>
                <a:cubicBezTo>
                  <a:pt x="5963" y="13800"/>
                  <a:pt x="6429" y="13840"/>
                  <a:pt x="6910" y="13840"/>
                </a:cubicBezTo>
                <a:cubicBezTo>
                  <a:pt x="7421" y="13840"/>
                  <a:pt x="7950" y="13795"/>
                  <a:pt x="8492" y="13703"/>
                </a:cubicBezTo>
                <a:cubicBezTo>
                  <a:pt x="9591" y="13523"/>
                  <a:pt x="10530" y="13186"/>
                  <a:pt x="11310" y="12710"/>
                </a:cubicBezTo>
                <a:cubicBezTo>
                  <a:pt x="14125" y="11012"/>
                  <a:pt x="14918" y="7680"/>
                  <a:pt x="13852" y="4462"/>
                </a:cubicBezTo>
                <a:cubicBezTo>
                  <a:pt x="13335" y="2890"/>
                  <a:pt x="12429" y="1814"/>
                  <a:pt x="11373" y="1108"/>
                </a:cubicBezTo>
                <a:cubicBezTo>
                  <a:pt x="10188" y="315"/>
                  <a:pt x="8827" y="0"/>
                  <a:pt x="7643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23" name="Google Shape;2523;p64"/>
          <p:cNvSpPr txBox="1">
            <a:spLocks noGrp="1"/>
          </p:cNvSpPr>
          <p:nvPr>
            <p:ph type="title"/>
          </p:nvPr>
        </p:nvSpPr>
        <p:spPr>
          <a:xfrm>
            <a:off x="2476171" y="2551310"/>
            <a:ext cx="4133079" cy="768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latin typeface="Times New Roman" panose="02020603050405020304" pitchFamily="18" charset="0"/>
                <a:cs typeface="Times New Roman" panose="02020603050405020304" pitchFamily="18" charset="0"/>
              </a:rPr>
              <a:t>VẬN DỤNG</a:t>
            </a:r>
            <a:endParaRPr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25" name="Google Shape;2525;p64"/>
          <p:cNvSpPr txBox="1">
            <a:spLocks noGrp="1"/>
          </p:cNvSpPr>
          <p:nvPr>
            <p:ph type="title" idx="2"/>
          </p:nvPr>
        </p:nvSpPr>
        <p:spPr>
          <a:xfrm>
            <a:off x="3168000" y="1466425"/>
            <a:ext cx="2808000" cy="98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03</a:t>
            </a:r>
            <a:endParaRPr/>
          </a:p>
        </p:txBody>
      </p:sp>
      <p:grpSp>
        <p:nvGrpSpPr>
          <p:cNvPr id="2526" name="Google Shape;2526;p64"/>
          <p:cNvGrpSpPr/>
          <p:nvPr/>
        </p:nvGrpSpPr>
        <p:grpSpPr>
          <a:xfrm>
            <a:off x="6764013" y="2185444"/>
            <a:ext cx="1229712" cy="2331774"/>
            <a:chOff x="2240225" y="4235013"/>
            <a:chExt cx="326175" cy="618475"/>
          </a:xfrm>
        </p:grpSpPr>
        <p:sp>
          <p:nvSpPr>
            <p:cNvPr id="2527" name="Google Shape;2527;p64"/>
            <p:cNvSpPr/>
            <p:nvPr/>
          </p:nvSpPr>
          <p:spPr>
            <a:xfrm>
              <a:off x="2280150" y="4506638"/>
              <a:ext cx="67475" cy="89550"/>
            </a:xfrm>
            <a:custGeom>
              <a:avLst/>
              <a:gdLst/>
              <a:ahLst/>
              <a:cxnLst/>
              <a:rect l="l" t="t" r="r" b="b"/>
              <a:pathLst>
                <a:path w="2699" h="3582" extrusionOk="0">
                  <a:moveTo>
                    <a:pt x="1826" y="1"/>
                  </a:moveTo>
                  <a:cubicBezTo>
                    <a:pt x="1533" y="1"/>
                    <a:pt x="1257" y="165"/>
                    <a:pt x="1129" y="451"/>
                  </a:cubicBezTo>
                  <a:lnTo>
                    <a:pt x="176" y="2492"/>
                  </a:lnTo>
                  <a:cubicBezTo>
                    <a:pt x="0" y="2872"/>
                    <a:pt x="162" y="3325"/>
                    <a:pt x="559" y="3515"/>
                  </a:cubicBezTo>
                  <a:cubicBezTo>
                    <a:pt x="616" y="3547"/>
                    <a:pt x="690" y="3561"/>
                    <a:pt x="763" y="3575"/>
                  </a:cubicBezTo>
                  <a:cubicBezTo>
                    <a:pt x="798" y="3580"/>
                    <a:pt x="832" y="3582"/>
                    <a:pt x="867" y="3582"/>
                  </a:cubicBezTo>
                  <a:cubicBezTo>
                    <a:pt x="1157" y="3582"/>
                    <a:pt x="1440" y="3425"/>
                    <a:pt x="1569" y="3135"/>
                  </a:cubicBezTo>
                  <a:lnTo>
                    <a:pt x="2522" y="1099"/>
                  </a:lnTo>
                  <a:cubicBezTo>
                    <a:pt x="2698" y="715"/>
                    <a:pt x="2536" y="247"/>
                    <a:pt x="2156" y="72"/>
                  </a:cubicBezTo>
                  <a:cubicBezTo>
                    <a:pt x="2048" y="24"/>
                    <a:pt x="1936" y="1"/>
                    <a:pt x="1826" y="1"/>
                  </a:cubicBezTo>
                  <a:close/>
                </a:path>
              </a:pathLst>
            </a:custGeom>
            <a:solidFill>
              <a:srgbClr val="EDA39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8" name="Google Shape;2528;p64"/>
            <p:cNvSpPr/>
            <p:nvPr/>
          </p:nvSpPr>
          <p:spPr>
            <a:xfrm>
              <a:off x="2456025" y="4510763"/>
              <a:ext cx="70800" cy="87825"/>
            </a:xfrm>
            <a:custGeom>
              <a:avLst/>
              <a:gdLst/>
              <a:ahLst/>
              <a:cxnLst/>
              <a:rect l="l" t="t" r="r" b="b"/>
              <a:pathLst>
                <a:path w="2832" h="3513" extrusionOk="0">
                  <a:moveTo>
                    <a:pt x="893" y="1"/>
                  </a:moveTo>
                  <a:cubicBezTo>
                    <a:pt x="766" y="1"/>
                    <a:pt x="636" y="32"/>
                    <a:pt x="514" y="97"/>
                  </a:cubicBezTo>
                  <a:cubicBezTo>
                    <a:pt x="148" y="286"/>
                    <a:pt x="0" y="758"/>
                    <a:pt x="208" y="1138"/>
                  </a:cubicBezTo>
                  <a:lnTo>
                    <a:pt x="1277" y="3118"/>
                  </a:lnTo>
                  <a:cubicBezTo>
                    <a:pt x="1425" y="3364"/>
                    <a:pt x="1689" y="3512"/>
                    <a:pt x="1952" y="3512"/>
                  </a:cubicBezTo>
                  <a:cubicBezTo>
                    <a:pt x="2083" y="3512"/>
                    <a:pt x="2199" y="3484"/>
                    <a:pt x="2318" y="3424"/>
                  </a:cubicBezTo>
                  <a:cubicBezTo>
                    <a:pt x="2698" y="3220"/>
                    <a:pt x="2832" y="2749"/>
                    <a:pt x="2624" y="2383"/>
                  </a:cubicBezTo>
                  <a:lnTo>
                    <a:pt x="1555" y="406"/>
                  </a:lnTo>
                  <a:cubicBezTo>
                    <a:pt x="1425" y="144"/>
                    <a:pt x="1166" y="1"/>
                    <a:pt x="893" y="1"/>
                  </a:cubicBezTo>
                  <a:close/>
                </a:path>
              </a:pathLst>
            </a:custGeom>
            <a:solidFill>
              <a:srgbClr val="EDA39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9" name="Google Shape;2529;p64"/>
            <p:cNvSpPr/>
            <p:nvPr/>
          </p:nvSpPr>
          <p:spPr>
            <a:xfrm>
              <a:off x="2334050" y="4632238"/>
              <a:ext cx="141425" cy="202450"/>
            </a:xfrm>
            <a:custGeom>
              <a:avLst/>
              <a:gdLst/>
              <a:ahLst/>
              <a:cxnLst/>
              <a:rect l="l" t="t" r="r" b="b"/>
              <a:pathLst>
                <a:path w="5657" h="8098" extrusionOk="0">
                  <a:moveTo>
                    <a:pt x="0" y="0"/>
                  </a:moveTo>
                  <a:cubicBezTo>
                    <a:pt x="0" y="0"/>
                    <a:pt x="88" y="5470"/>
                    <a:pt x="454" y="7725"/>
                  </a:cubicBezTo>
                  <a:cubicBezTo>
                    <a:pt x="454" y="7725"/>
                    <a:pt x="904" y="8098"/>
                    <a:pt x="1555" y="8098"/>
                  </a:cubicBezTo>
                  <a:cubicBezTo>
                    <a:pt x="1808" y="8098"/>
                    <a:pt x="2090" y="8042"/>
                    <a:pt x="2389" y="7887"/>
                  </a:cubicBezTo>
                  <a:lnTo>
                    <a:pt x="2522" y="2744"/>
                  </a:lnTo>
                  <a:lnTo>
                    <a:pt x="2522" y="2684"/>
                  </a:lnTo>
                  <a:cubicBezTo>
                    <a:pt x="2649" y="2684"/>
                    <a:pt x="2782" y="2678"/>
                    <a:pt x="2922" y="2678"/>
                  </a:cubicBezTo>
                  <a:cubicBezTo>
                    <a:pt x="2992" y="2678"/>
                    <a:pt x="3064" y="2679"/>
                    <a:pt x="3138" y="2684"/>
                  </a:cubicBezTo>
                  <a:lnTo>
                    <a:pt x="3138" y="2744"/>
                  </a:lnTo>
                  <a:lnTo>
                    <a:pt x="3254" y="7887"/>
                  </a:lnTo>
                  <a:cubicBezTo>
                    <a:pt x="3553" y="8042"/>
                    <a:pt x="3836" y="8098"/>
                    <a:pt x="4090" y="8098"/>
                  </a:cubicBezTo>
                  <a:cubicBezTo>
                    <a:pt x="4746" y="8098"/>
                    <a:pt x="5203" y="7725"/>
                    <a:pt x="5203" y="7725"/>
                  </a:cubicBezTo>
                  <a:cubicBezTo>
                    <a:pt x="5555" y="5470"/>
                    <a:pt x="5657" y="0"/>
                    <a:pt x="5657" y="0"/>
                  </a:cubicBezTo>
                  <a:lnTo>
                    <a:pt x="5657" y="0"/>
                  </a:lnTo>
                  <a:lnTo>
                    <a:pt x="4440" y="236"/>
                  </a:lnTo>
                  <a:lnTo>
                    <a:pt x="1130" y="22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1D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0" name="Google Shape;2530;p64"/>
            <p:cNvSpPr/>
            <p:nvPr/>
          </p:nvSpPr>
          <p:spPr>
            <a:xfrm>
              <a:off x="2374675" y="4697488"/>
              <a:ext cx="60525" cy="2225"/>
            </a:xfrm>
            <a:custGeom>
              <a:avLst/>
              <a:gdLst/>
              <a:ahLst/>
              <a:cxnLst/>
              <a:rect l="l" t="t" r="r" b="b"/>
              <a:pathLst>
                <a:path w="2421" h="89" extrusionOk="0">
                  <a:moveTo>
                    <a:pt x="1204" y="0"/>
                  </a:moveTo>
                  <a:cubicBezTo>
                    <a:pt x="1014" y="0"/>
                    <a:pt x="810" y="0"/>
                    <a:pt x="616" y="14"/>
                  </a:cubicBezTo>
                  <a:cubicBezTo>
                    <a:pt x="412" y="14"/>
                    <a:pt x="222" y="28"/>
                    <a:pt x="18" y="46"/>
                  </a:cubicBezTo>
                  <a:cubicBezTo>
                    <a:pt x="18" y="46"/>
                    <a:pt x="1" y="46"/>
                    <a:pt x="1" y="60"/>
                  </a:cubicBezTo>
                  <a:cubicBezTo>
                    <a:pt x="1" y="74"/>
                    <a:pt x="18" y="74"/>
                    <a:pt x="18" y="74"/>
                  </a:cubicBezTo>
                  <a:cubicBezTo>
                    <a:pt x="222" y="88"/>
                    <a:pt x="412" y="88"/>
                    <a:pt x="616" y="88"/>
                  </a:cubicBezTo>
                  <a:lnTo>
                    <a:pt x="1204" y="74"/>
                  </a:lnTo>
                  <a:lnTo>
                    <a:pt x="2392" y="60"/>
                  </a:lnTo>
                  <a:cubicBezTo>
                    <a:pt x="2407" y="60"/>
                    <a:pt x="2407" y="46"/>
                    <a:pt x="2407" y="28"/>
                  </a:cubicBezTo>
                  <a:cubicBezTo>
                    <a:pt x="2421" y="28"/>
                    <a:pt x="2407" y="14"/>
                    <a:pt x="2392" y="14"/>
                  </a:cubicBezTo>
                  <a:cubicBezTo>
                    <a:pt x="1995" y="0"/>
                    <a:pt x="1601" y="0"/>
                    <a:pt x="1204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1" name="Google Shape;2531;p64"/>
            <p:cNvSpPr/>
            <p:nvPr/>
          </p:nvSpPr>
          <p:spPr>
            <a:xfrm>
              <a:off x="2402900" y="4624238"/>
              <a:ext cx="2225" cy="60425"/>
            </a:xfrm>
            <a:custGeom>
              <a:avLst/>
              <a:gdLst/>
              <a:ahLst/>
              <a:cxnLst/>
              <a:rect l="l" t="t" r="r" b="b"/>
              <a:pathLst>
                <a:path w="89" h="2417" extrusionOk="0">
                  <a:moveTo>
                    <a:pt x="60" y="0"/>
                  </a:moveTo>
                  <a:cubicBezTo>
                    <a:pt x="46" y="0"/>
                    <a:pt x="32" y="14"/>
                    <a:pt x="32" y="28"/>
                  </a:cubicBezTo>
                  <a:cubicBezTo>
                    <a:pt x="15" y="218"/>
                    <a:pt x="15" y="426"/>
                    <a:pt x="15" y="616"/>
                  </a:cubicBezTo>
                  <a:cubicBezTo>
                    <a:pt x="15" y="820"/>
                    <a:pt x="1" y="1010"/>
                    <a:pt x="15" y="1217"/>
                  </a:cubicBezTo>
                  <a:cubicBezTo>
                    <a:pt x="15" y="1611"/>
                    <a:pt x="15" y="2009"/>
                    <a:pt x="60" y="2403"/>
                  </a:cubicBezTo>
                  <a:lnTo>
                    <a:pt x="75" y="2417"/>
                  </a:lnTo>
                  <a:cubicBezTo>
                    <a:pt x="89" y="2417"/>
                    <a:pt x="89" y="2403"/>
                    <a:pt x="89" y="2403"/>
                  </a:cubicBezTo>
                  <a:lnTo>
                    <a:pt x="89" y="1801"/>
                  </a:lnTo>
                  <a:lnTo>
                    <a:pt x="89" y="1217"/>
                  </a:lnTo>
                  <a:lnTo>
                    <a:pt x="89" y="616"/>
                  </a:lnTo>
                  <a:cubicBezTo>
                    <a:pt x="75" y="426"/>
                    <a:pt x="75" y="218"/>
                    <a:pt x="75" y="28"/>
                  </a:cubicBezTo>
                  <a:cubicBezTo>
                    <a:pt x="75" y="14"/>
                    <a:pt x="60" y="0"/>
                    <a:pt x="60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2" name="Google Shape;2532;p64"/>
            <p:cNvSpPr/>
            <p:nvPr/>
          </p:nvSpPr>
          <p:spPr>
            <a:xfrm>
              <a:off x="2404050" y="4643213"/>
              <a:ext cx="10225" cy="38475"/>
            </a:xfrm>
            <a:custGeom>
              <a:avLst/>
              <a:gdLst/>
              <a:ahLst/>
              <a:cxnLst/>
              <a:rect l="l" t="t" r="r" b="b"/>
              <a:pathLst>
                <a:path w="409" h="1539" extrusionOk="0">
                  <a:moveTo>
                    <a:pt x="366" y="1"/>
                  </a:moveTo>
                  <a:cubicBezTo>
                    <a:pt x="366" y="1"/>
                    <a:pt x="352" y="1"/>
                    <a:pt x="352" y="19"/>
                  </a:cubicBezTo>
                  <a:cubicBezTo>
                    <a:pt x="352" y="296"/>
                    <a:pt x="352" y="574"/>
                    <a:pt x="320" y="852"/>
                  </a:cubicBezTo>
                  <a:cubicBezTo>
                    <a:pt x="306" y="986"/>
                    <a:pt x="306" y="1130"/>
                    <a:pt x="278" y="1250"/>
                  </a:cubicBezTo>
                  <a:cubicBezTo>
                    <a:pt x="250" y="1320"/>
                    <a:pt x="233" y="1380"/>
                    <a:pt x="190" y="1426"/>
                  </a:cubicBezTo>
                  <a:cubicBezTo>
                    <a:pt x="155" y="1469"/>
                    <a:pt x="114" y="1487"/>
                    <a:pt x="70" y="1487"/>
                  </a:cubicBezTo>
                  <a:cubicBezTo>
                    <a:pt x="57" y="1487"/>
                    <a:pt x="43" y="1485"/>
                    <a:pt x="29" y="1482"/>
                  </a:cubicBezTo>
                  <a:cubicBezTo>
                    <a:pt x="14" y="1482"/>
                    <a:pt x="14" y="1482"/>
                    <a:pt x="14" y="1496"/>
                  </a:cubicBezTo>
                  <a:cubicBezTo>
                    <a:pt x="0" y="1514"/>
                    <a:pt x="14" y="1514"/>
                    <a:pt x="14" y="1528"/>
                  </a:cubicBezTo>
                  <a:cubicBezTo>
                    <a:pt x="34" y="1535"/>
                    <a:pt x="55" y="1539"/>
                    <a:pt x="75" y="1539"/>
                  </a:cubicBezTo>
                  <a:cubicBezTo>
                    <a:pt x="133" y="1539"/>
                    <a:pt x="191" y="1512"/>
                    <a:pt x="233" y="1468"/>
                  </a:cubicBezTo>
                  <a:cubicBezTo>
                    <a:pt x="292" y="1408"/>
                    <a:pt x="320" y="1338"/>
                    <a:pt x="338" y="1278"/>
                  </a:cubicBezTo>
                  <a:cubicBezTo>
                    <a:pt x="380" y="1130"/>
                    <a:pt x="394" y="1000"/>
                    <a:pt x="394" y="852"/>
                  </a:cubicBezTo>
                  <a:cubicBezTo>
                    <a:pt x="408" y="574"/>
                    <a:pt x="408" y="296"/>
                    <a:pt x="394" y="19"/>
                  </a:cubicBezTo>
                  <a:cubicBezTo>
                    <a:pt x="394" y="1"/>
                    <a:pt x="380" y="1"/>
                    <a:pt x="366" y="1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3" name="Google Shape;2533;p64"/>
            <p:cNvSpPr/>
            <p:nvPr/>
          </p:nvSpPr>
          <p:spPr>
            <a:xfrm>
              <a:off x="2336250" y="4639263"/>
              <a:ext cx="17950" cy="30175"/>
            </a:xfrm>
            <a:custGeom>
              <a:avLst/>
              <a:gdLst/>
              <a:ahLst/>
              <a:cxnLst/>
              <a:rect l="l" t="t" r="r" b="b"/>
              <a:pathLst>
                <a:path w="718" h="1207" extrusionOk="0">
                  <a:moveTo>
                    <a:pt x="704" y="1"/>
                  </a:moveTo>
                  <a:cubicBezTo>
                    <a:pt x="690" y="1"/>
                    <a:pt x="676" y="1"/>
                    <a:pt x="676" y="15"/>
                  </a:cubicBezTo>
                  <a:lnTo>
                    <a:pt x="676" y="191"/>
                  </a:lnTo>
                  <a:cubicBezTo>
                    <a:pt x="658" y="247"/>
                    <a:pt x="658" y="307"/>
                    <a:pt x="644" y="366"/>
                  </a:cubicBezTo>
                  <a:lnTo>
                    <a:pt x="616" y="454"/>
                  </a:lnTo>
                  <a:lnTo>
                    <a:pt x="588" y="542"/>
                  </a:lnTo>
                  <a:cubicBezTo>
                    <a:pt x="588" y="571"/>
                    <a:pt x="570" y="585"/>
                    <a:pt x="556" y="616"/>
                  </a:cubicBezTo>
                  <a:cubicBezTo>
                    <a:pt x="542" y="644"/>
                    <a:pt x="528" y="673"/>
                    <a:pt x="514" y="687"/>
                  </a:cubicBezTo>
                  <a:cubicBezTo>
                    <a:pt x="454" y="792"/>
                    <a:pt x="380" y="894"/>
                    <a:pt x="292" y="968"/>
                  </a:cubicBezTo>
                  <a:cubicBezTo>
                    <a:pt x="218" y="1056"/>
                    <a:pt x="116" y="1112"/>
                    <a:pt x="14" y="1172"/>
                  </a:cubicBezTo>
                  <a:cubicBezTo>
                    <a:pt x="0" y="1172"/>
                    <a:pt x="0" y="1186"/>
                    <a:pt x="0" y="1200"/>
                  </a:cubicBezTo>
                  <a:cubicBezTo>
                    <a:pt x="0" y="1200"/>
                    <a:pt x="7" y="1206"/>
                    <a:pt x="11" y="1206"/>
                  </a:cubicBezTo>
                  <a:cubicBezTo>
                    <a:pt x="13" y="1206"/>
                    <a:pt x="14" y="1205"/>
                    <a:pt x="14" y="1200"/>
                  </a:cubicBezTo>
                  <a:cubicBezTo>
                    <a:pt x="148" y="1172"/>
                    <a:pt x="250" y="1098"/>
                    <a:pt x="352" y="1024"/>
                  </a:cubicBezTo>
                  <a:cubicBezTo>
                    <a:pt x="440" y="936"/>
                    <a:pt x="528" y="848"/>
                    <a:pt x="588" y="732"/>
                  </a:cubicBezTo>
                  <a:cubicBezTo>
                    <a:pt x="602" y="704"/>
                    <a:pt x="602" y="673"/>
                    <a:pt x="616" y="644"/>
                  </a:cubicBezTo>
                  <a:cubicBezTo>
                    <a:pt x="630" y="616"/>
                    <a:pt x="644" y="585"/>
                    <a:pt x="658" y="556"/>
                  </a:cubicBezTo>
                  <a:lnTo>
                    <a:pt x="690" y="469"/>
                  </a:lnTo>
                  <a:lnTo>
                    <a:pt x="704" y="381"/>
                  </a:lnTo>
                  <a:cubicBezTo>
                    <a:pt x="704" y="352"/>
                    <a:pt x="718" y="321"/>
                    <a:pt x="718" y="293"/>
                  </a:cubicBezTo>
                  <a:lnTo>
                    <a:pt x="718" y="191"/>
                  </a:lnTo>
                  <a:lnTo>
                    <a:pt x="718" y="15"/>
                  </a:lnTo>
                  <a:cubicBezTo>
                    <a:pt x="718" y="1"/>
                    <a:pt x="704" y="1"/>
                    <a:pt x="704" y="1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4" name="Google Shape;2534;p64"/>
            <p:cNvSpPr/>
            <p:nvPr/>
          </p:nvSpPr>
          <p:spPr>
            <a:xfrm>
              <a:off x="2457525" y="4639263"/>
              <a:ext cx="18300" cy="30025"/>
            </a:xfrm>
            <a:custGeom>
              <a:avLst/>
              <a:gdLst/>
              <a:ahLst/>
              <a:cxnLst/>
              <a:rect l="l" t="t" r="r" b="b"/>
              <a:pathLst>
                <a:path w="732" h="1201" extrusionOk="0">
                  <a:moveTo>
                    <a:pt x="28" y="1"/>
                  </a:moveTo>
                  <a:cubicBezTo>
                    <a:pt x="14" y="1"/>
                    <a:pt x="14" y="1"/>
                    <a:pt x="14" y="15"/>
                  </a:cubicBezTo>
                  <a:cubicBezTo>
                    <a:pt x="14" y="71"/>
                    <a:pt x="0" y="131"/>
                    <a:pt x="0" y="191"/>
                  </a:cubicBezTo>
                  <a:lnTo>
                    <a:pt x="14" y="293"/>
                  </a:lnTo>
                  <a:cubicBezTo>
                    <a:pt x="14" y="321"/>
                    <a:pt x="14" y="352"/>
                    <a:pt x="28" y="381"/>
                  </a:cubicBezTo>
                  <a:lnTo>
                    <a:pt x="46" y="469"/>
                  </a:lnTo>
                  <a:lnTo>
                    <a:pt x="74" y="556"/>
                  </a:lnTo>
                  <a:cubicBezTo>
                    <a:pt x="74" y="585"/>
                    <a:pt x="88" y="616"/>
                    <a:pt x="102" y="644"/>
                  </a:cubicBezTo>
                  <a:cubicBezTo>
                    <a:pt x="116" y="673"/>
                    <a:pt x="134" y="704"/>
                    <a:pt x="148" y="732"/>
                  </a:cubicBezTo>
                  <a:cubicBezTo>
                    <a:pt x="204" y="848"/>
                    <a:pt x="292" y="936"/>
                    <a:pt x="380" y="1024"/>
                  </a:cubicBezTo>
                  <a:cubicBezTo>
                    <a:pt x="468" y="1098"/>
                    <a:pt x="587" y="1172"/>
                    <a:pt x="704" y="1200"/>
                  </a:cubicBezTo>
                  <a:lnTo>
                    <a:pt x="718" y="1200"/>
                  </a:lnTo>
                  <a:cubicBezTo>
                    <a:pt x="732" y="1186"/>
                    <a:pt x="718" y="1172"/>
                    <a:pt x="718" y="1172"/>
                  </a:cubicBezTo>
                  <a:cubicBezTo>
                    <a:pt x="616" y="1112"/>
                    <a:pt x="514" y="1056"/>
                    <a:pt x="426" y="968"/>
                  </a:cubicBezTo>
                  <a:cubicBezTo>
                    <a:pt x="338" y="894"/>
                    <a:pt x="264" y="792"/>
                    <a:pt x="204" y="687"/>
                  </a:cubicBezTo>
                  <a:cubicBezTo>
                    <a:pt x="190" y="673"/>
                    <a:pt x="190" y="644"/>
                    <a:pt x="176" y="616"/>
                  </a:cubicBezTo>
                  <a:cubicBezTo>
                    <a:pt x="162" y="585"/>
                    <a:pt x="148" y="571"/>
                    <a:pt x="134" y="542"/>
                  </a:cubicBezTo>
                  <a:lnTo>
                    <a:pt x="102" y="454"/>
                  </a:lnTo>
                  <a:lnTo>
                    <a:pt x="88" y="366"/>
                  </a:lnTo>
                  <a:cubicBezTo>
                    <a:pt x="74" y="307"/>
                    <a:pt x="74" y="247"/>
                    <a:pt x="60" y="191"/>
                  </a:cubicBezTo>
                  <a:cubicBezTo>
                    <a:pt x="46" y="131"/>
                    <a:pt x="60" y="71"/>
                    <a:pt x="46" y="15"/>
                  </a:cubicBezTo>
                  <a:cubicBezTo>
                    <a:pt x="46" y="1"/>
                    <a:pt x="46" y="1"/>
                    <a:pt x="28" y="1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5" name="Google Shape;2535;p64"/>
            <p:cNvSpPr/>
            <p:nvPr/>
          </p:nvSpPr>
          <p:spPr>
            <a:xfrm>
              <a:off x="2292625" y="4480063"/>
              <a:ext cx="224275" cy="174625"/>
            </a:xfrm>
            <a:custGeom>
              <a:avLst/>
              <a:gdLst/>
              <a:ahLst/>
              <a:cxnLst/>
              <a:rect l="l" t="t" r="r" b="b"/>
              <a:pathLst>
                <a:path w="8971" h="6985" extrusionOk="0">
                  <a:moveTo>
                    <a:pt x="3753" y="0"/>
                  </a:moveTo>
                  <a:cubicBezTo>
                    <a:pt x="3319" y="0"/>
                    <a:pt x="2752" y="17"/>
                    <a:pt x="2157" y="79"/>
                  </a:cubicBezTo>
                  <a:cubicBezTo>
                    <a:pt x="542" y="241"/>
                    <a:pt x="1" y="2601"/>
                    <a:pt x="1" y="2601"/>
                  </a:cubicBezTo>
                  <a:cubicBezTo>
                    <a:pt x="1" y="2601"/>
                    <a:pt x="835" y="3423"/>
                    <a:pt x="1610" y="3423"/>
                  </a:cubicBezTo>
                  <a:cubicBezTo>
                    <a:pt x="1631" y="3423"/>
                    <a:pt x="1651" y="3422"/>
                    <a:pt x="1672" y="3421"/>
                  </a:cubicBezTo>
                  <a:lnTo>
                    <a:pt x="1672" y="3421"/>
                  </a:lnTo>
                  <a:lnTo>
                    <a:pt x="1436" y="6383"/>
                  </a:lnTo>
                  <a:cubicBezTo>
                    <a:pt x="1436" y="6383"/>
                    <a:pt x="2741" y="6967"/>
                    <a:pt x="4486" y="6984"/>
                  </a:cubicBezTo>
                  <a:lnTo>
                    <a:pt x="4545" y="6984"/>
                  </a:lnTo>
                  <a:cubicBezTo>
                    <a:pt x="6290" y="6967"/>
                    <a:pt x="7549" y="6383"/>
                    <a:pt x="7549" y="6383"/>
                  </a:cubicBezTo>
                  <a:lnTo>
                    <a:pt x="7300" y="3421"/>
                  </a:lnTo>
                  <a:lnTo>
                    <a:pt x="7300" y="3421"/>
                  </a:lnTo>
                  <a:cubicBezTo>
                    <a:pt x="7320" y="3422"/>
                    <a:pt x="7341" y="3423"/>
                    <a:pt x="7362" y="3423"/>
                  </a:cubicBezTo>
                  <a:cubicBezTo>
                    <a:pt x="8149" y="3423"/>
                    <a:pt x="8970" y="2601"/>
                    <a:pt x="8970" y="2601"/>
                  </a:cubicBezTo>
                  <a:cubicBezTo>
                    <a:pt x="8970" y="2601"/>
                    <a:pt x="8443" y="241"/>
                    <a:pt x="6818" y="79"/>
                  </a:cubicBezTo>
                  <a:cubicBezTo>
                    <a:pt x="6228" y="17"/>
                    <a:pt x="5673" y="0"/>
                    <a:pt x="5250" y="0"/>
                  </a:cubicBezTo>
                  <a:cubicBezTo>
                    <a:pt x="4883" y="0"/>
                    <a:pt x="4617" y="13"/>
                    <a:pt x="4514" y="20"/>
                  </a:cubicBezTo>
                  <a:cubicBezTo>
                    <a:pt x="4406" y="13"/>
                    <a:pt x="4130" y="0"/>
                    <a:pt x="3753" y="0"/>
                  </a:cubicBezTo>
                  <a:close/>
                </a:path>
              </a:pathLst>
            </a:custGeom>
            <a:solidFill>
              <a:srgbClr val="FA99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6" name="Google Shape;2536;p64"/>
            <p:cNvSpPr/>
            <p:nvPr/>
          </p:nvSpPr>
          <p:spPr>
            <a:xfrm>
              <a:off x="2367025" y="4480513"/>
              <a:ext cx="69225" cy="33825"/>
            </a:xfrm>
            <a:custGeom>
              <a:avLst/>
              <a:gdLst/>
              <a:ahLst/>
              <a:cxnLst/>
              <a:rect l="l" t="t" r="r" b="b"/>
              <a:pathLst>
                <a:path w="2769" h="1353" extrusionOk="0">
                  <a:moveTo>
                    <a:pt x="1422" y="1"/>
                  </a:moveTo>
                  <a:cubicBezTo>
                    <a:pt x="1089" y="1"/>
                    <a:pt x="711" y="20"/>
                    <a:pt x="307" y="89"/>
                  </a:cubicBezTo>
                  <a:cubicBezTo>
                    <a:pt x="1" y="149"/>
                    <a:pt x="1" y="399"/>
                    <a:pt x="1" y="399"/>
                  </a:cubicBezTo>
                  <a:cubicBezTo>
                    <a:pt x="1" y="927"/>
                    <a:pt x="440" y="1352"/>
                    <a:pt x="968" y="1352"/>
                  </a:cubicBezTo>
                  <a:lnTo>
                    <a:pt x="1612" y="1352"/>
                  </a:lnTo>
                  <a:cubicBezTo>
                    <a:pt x="2227" y="1352"/>
                    <a:pt x="2741" y="927"/>
                    <a:pt x="2741" y="311"/>
                  </a:cubicBezTo>
                  <a:cubicBezTo>
                    <a:pt x="2741" y="311"/>
                    <a:pt x="2769" y="33"/>
                    <a:pt x="2435" y="33"/>
                  </a:cubicBezTo>
                  <a:cubicBezTo>
                    <a:pt x="2203" y="33"/>
                    <a:pt x="1851" y="1"/>
                    <a:pt x="1422" y="1"/>
                  </a:cubicBezTo>
                  <a:close/>
                </a:path>
              </a:pathLst>
            </a:custGeom>
            <a:solidFill>
              <a:srgbClr val="F1583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7" name="Google Shape;2537;p64"/>
            <p:cNvSpPr/>
            <p:nvPr/>
          </p:nvSpPr>
          <p:spPr>
            <a:xfrm>
              <a:off x="2285675" y="4544463"/>
              <a:ext cx="50250" cy="22625"/>
            </a:xfrm>
            <a:custGeom>
              <a:avLst/>
              <a:gdLst/>
              <a:ahLst/>
              <a:cxnLst/>
              <a:rect l="l" t="t" r="r" b="b"/>
              <a:pathLst>
                <a:path w="2010" h="905" extrusionOk="0">
                  <a:moveTo>
                    <a:pt x="297" y="0"/>
                  </a:moveTo>
                  <a:cubicBezTo>
                    <a:pt x="267" y="0"/>
                    <a:pt x="238" y="11"/>
                    <a:pt x="219" y="39"/>
                  </a:cubicBezTo>
                  <a:cubicBezTo>
                    <a:pt x="219" y="39"/>
                    <a:pt x="1" y="275"/>
                    <a:pt x="149" y="345"/>
                  </a:cubicBezTo>
                  <a:cubicBezTo>
                    <a:pt x="395" y="479"/>
                    <a:pt x="1098" y="891"/>
                    <a:pt x="1907" y="905"/>
                  </a:cubicBezTo>
                  <a:cubicBezTo>
                    <a:pt x="1964" y="905"/>
                    <a:pt x="2009" y="845"/>
                    <a:pt x="2009" y="785"/>
                  </a:cubicBezTo>
                  <a:lnTo>
                    <a:pt x="1995" y="609"/>
                  </a:lnTo>
                  <a:cubicBezTo>
                    <a:pt x="1995" y="553"/>
                    <a:pt x="1950" y="507"/>
                    <a:pt x="1907" y="507"/>
                  </a:cubicBezTo>
                  <a:cubicBezTo>
                    <a:pt x="1204" y="493"/>
                    <a:pt x="557" y="141"/>
                    <a:pt x="353" y="11"/>
                  </a:cubicBezTo>
                  <a:cubicBezTo>
                    <a:pt x="335" y="5"/>
                    <a:pt x="316" y="0"/>
                    <a:pt x="297" y="0"/>
                  </a:cubicBezTo>
                  <a:close/>
                </a:path>
              </a:pathLst>
            </a:custGeom>
            <a:solidFill>
              <a:srgbClr val="F1583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8" name="Google Shape;2538;p64"/>
            <p:cNvSpPr/>
            <p:nvPr/>
          </p:nvSpPr>
          <p:spPr>
            <a:xfrm>
              <a:off x="2473600" y="4544463"/>
              <a:ext cx="50250" cy="22625"/>
            </a:xfrm>
            <a:custGeom>
              <a:avLst/>
              <a:gdLst/>
              <a:ahLst/>
              <a:cxnLst/>
              <a:rect l="l" t="t" r="r" b="b"/>
              <a:pathLst>
                <a:path w="2010" h="905" extrusionOk="0">
                  <a:moveTo>
                    <a:pt x="1713" y="0"/>
                  </a:moveTo>
                  <a:cubicBezTo>
                    <a:pt x="1694" y="0"/>
                    <a:pt x="1675" y="5"/>
                    <a:pt x="1657" y="11"/>
                  </a:cubicBezTo>
                  <a:cubicBezTo>
                    <a:pt x="1453" y="141"/>
                    <a:pt x="810" y="493"/>
                    <a:pt x="106" y="507"/>
                  </a:cubicBezTo>
                  <a:cubicBezTo>
                    <a:pt x="61" y="507"/>
                    <a:pt x="18" y="553"/>
                    <a:pt x="1" y="609"/>
                  </a:cubicBezTo>
                  <a:lnTo>
                    <a:pt x="1" y="785"/>
                  </a:lnTo>
                  <a:cubicBezTo>
                    <a:pt x="1" y="845"/>
                    <a:pt x="46" y="905"/>
                    <a:pt x="106" y="905"/>
                  </a:cubicBezTo>
                  <a:cubicBezTo>
                    <a:pt x="912" y="891"/>
                    <a:pt x="1615" y="479"/>
                    <a:pt x="1865" y="345"/>
                  </a:cubicBezTo>
                  <a:cubicBezTo>
                    <a:pt x="2009" y="275"/>
                    <a:pt x="1791" y="39"/>
                    <a:pt x="1791" y="39"/>
                  </a:cubicBezTo>
                  <a:cubicBezTo>
                    <a:pt x="1772" y="11"/>
                    <a:pt x="1743" y="0"/>
                    <a:pt x="1713" y="0"/>
                  </a:cubicBezTo>
                  <a:close/>
                </a:path>
              </a:pathLst>
            </a:custGeom>
            <a:solidFill>
              <a:srgbClr val="F1583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9" name="Google Shape;2539;p64"/>
            <p:cNvSpPr/>
            <p:nvPr/>
          </p:nvSpPr>
          <p:spPr>
            <a:xfrm>
              <a:off x="2299925" y="4441413"/>
              <a:ext cx="62725" cy="33000"/>
            </a:xfrm>
            <a:custGeom>
              <a:avLst/>
              <a:gdLst/>
              <a:ahLst/>
              <a:cxnLst/>
              <a:rect l="l" t="t" r="r" b="b"/>
              <a:pathLst>
                <a:path w="2509" h="1320" extrusionOk="0">
                  <a:moveTo>
                    <a:pt x="32" y="0"/>
                  </a:moveTo>
                  <a:lnTo>
                    <a:pt x="1" y="14"/>
                  </a:lnTo>
                  <a:cubicBezTo>
                    <a:pt x="120" y="528"/>
                    <a:pt x="486" y="982"/>
                    <a:pt x="986" y="1186"/>
                  </a:cubicBezTo>
                  <a:cubicBezTo>
                    <a:pt x="1190" y="1274"/>
                    <a:pt x="1408" y="1319"/>
                    <a:pt x="1629" y="1319"/>
                  </a:cubicBezTo>
                  <a:cubicBezTo>
                    <a:pt x="1935" y="1319"/>
                    <a:pt x="2245" y="1231"/>
                    <a:pt x="2509" y="1070"/>
                  </a:cubicBezTo>
                  <a:lnTo>
                    <a:pt x="2495" y="1038"/>
                  </a:lnTo>
                  <a:cubicBezTo>
                    <a:pt x="2238" y="1202"/>
                    <a:pt x="1931" y="1285"/>
                    <a:pt x="1628" y="1285"/>
                  </a:cubicBezTo>
                  <a:cubicBezTo>
                    <a:pt x="1410" y="1285"/>
                    <a:pt x="1195" y="1243"/>
                    <a:pt x="1000" y="1157"/>
                  </a:cubicBezTo>
                  <a:cubicBezTo>
                    <a:pt x="514" y="950"/>
                    <a:pt x="148" y="510"/>
                    <a:pt x="32" y="0"/>
                  </a:cubicBezTo>
                  <a:close/>
                </a:path>
              </a:pathLst>
            </a:custGeom>
            <a:solidFill>
              <a:srgbClr val="C16B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0" name="Google Shape;2540;p64"/>
            <p:cNvSpPr/>
            <p:nvPr/>
          </p:nvSpPr>
          <p:spPr>
            <a:xfrm>
              <a:off x="2253750" y="4297713"/>
              <a:ext cx="55800" cy="124975"/>
            </a:xfrm>
            <a:custGeom>
              <a:avLst/>
              <a:gdLst/>
              <a:ahLst/>
              <a:cxnLst/>
              <a:rect l="l" t="t" r="r" b="b"/>
              <a:pathLst>
                <a:path w="2232" h="4999" extrusionOk="0">
                  <a:moveTo>
                    <a:pt x="2231" y="1"/>
                  </a:moveTo>
                  <a:cubicBezTo>
                    <a:pt x="1672" y="1"/>
                    <a:pt x="1088" y="366"/>
                    <a:pt x="690" y="968"/>
                  </a:cubicBezTo>
                  <a:cubicBezTo>
                    <a:pt x="149" y="1745"/>
                    <a:pt x="1" y="2758"/>
                    <a:pt x="265" y="3652"/>
                  </a:cubicBezTo>
                  <a:cubicBezTo>
                    <a:pt x="398" y="4120"/>
                    <a:pt x="634" y="4499"/>
                    <a:pt x="940" y="4735"/>
                  </a:cubicBezTo>
                  <a:cubicBezTo>
                    <a:pt x="1176" y="4911"/>
                    <a:pt x="1468" y="4999"/>
                    <a:pt x="1732" y="4999"/>
                  </a:cubicBezTo>
                  <a:cubicBezTo>
                    <a:pt x="1893" y="4999"/>
                    <a:pt x="2041" y="4971"/>
                    <a:pt x="2171" y="4911"/>
                  </a:cubicBezTo>
                  <a:lnTo>
                    <a:pt x="2157" y="4869"/>
                  </a:lnTo>
                  <a:cubicBezTo>
                    <a:pt x="2028" y="4934"/>
                    <a:pt x="1880" y="4965"/>
                    <a:pt x="1727" y="4965"/>
                  </a:cubicBezTo>
                  <a:cubicBezTo>
                    <a:pt x="1466" y="4965"/>
                    <a:pt x="1190" y="4874"/>
                    <a:pt x="968" y="4707"/>
                  </a:cubicBezTo>
                  <a:cubicBezTo>
                    <a:pt x="588" y="4412"/>
                    <a:pt x="398" y="3972"/>
                    <a:pt x="296" y="3652"/>
                  </a:cubicBezTo>
                  <a:cubicBezTo>
                    <a:pt x="33" y="2758"/>
                    <a:pt x="194" y="1759"/>
                    <a:pt x="722" y="982"/>
                  </a:cubicBezTo>
                  <a:cubicBezTo>
                    <a:pt x="1116" y="398"/>
                    <a:pt x="1689" y="46"/>
                    <a:pt x="2231" y="32"/>
                  </a:cubicBezTo>
                  <a:lnTo>
                    <a:pt x="2231" y="1"/>
                  </a:lnTo>
                  <a:close/>
                </a:path>
              </a:pathLst>
            </a:custGeom>
            <a:solidFill>
              <a:srgbClr val="C16B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1" name="Google Shape;2541;p64"/>
            <p:cNvSpPr/>
            <p:nvPr/>
          </p:nvSpPr>
          <p:spPr>
            <a:xfrm>
              <a:off x="2482400" y="4275738"/>
              <a:ext cx="32650" cy="76250"/>
            </a:xfrm>
            <a:custGeom>
              <a:avLst/>
              <a:gdLst/>
              <a:ahLst/>
              <a:cxnLst/>
              <a:rect l="l" t="t" r="r" b="b"/>
              <a:pathLst>
                <a:path w="1306" h="3050" extrusionOk="0">
                  <a:moveTo>
                    <a:pt x="32" y="0"/>
                  </a:moveTo>
                  <a:lnTo>
                    <a:pt x="0" y="46"/>
                  </a:lnTo>
                  <a:cubicBezTo>
                    <a:pt x="810" y="559"/>
                    <a:pt x="1277" y="1541"/>
                    <a:pt x="1161" y="2494"/>
                  </a:cubicBezTo>
                  <a:cubicBezTo>
                    <a:pt x="1144" y="2610"/>
                    <a:pt x="1116" y="2740"/>
                    <a:pt x="1042" y="2860"/>
                  </a:cubicBezTo>
                  <a:cubicBezTo>
                    <a:pt x="978" y="2935"/>
                    <a:pt x="884" y="3011"/>
                    <a:pt x="776" y="3011"/>
                  </a:cubicBezTo>
                  <a:cubicBezTo>
                    <a:pt x="758" y="3011"/>
                    <a:pt x="740" y="3009"/>
                    <a:pt x="722" y="3004"/>
                  </a:cubicBezTo>
                  <a:lnTo>
                    <a:pt x="704" y="3050"/>
                  </a:lnTo>
                  <a:lnTo>
                    <a:pt x="764" y="3050"/>
                  </a:lnTo>
                  <a:cubicBezTo>
                    <a:pt x="897" y="3050"/>
                    <a:pt x="999" y="2976"/>
                    <a:pt x="1073" y="2874"/>
                  </a:cubicBezTo>
                  <a:cubicBezTo>
                    <a:pt x="1144" y="2758"/>
                    <a:pt x="1175" y="2624"/>
                    <a:pt x="1189" y="2494"/>
                  </a:cubicBezTo>
                  <a:cubicBezTo>
                    <a:pt x="1305" y="1527"/>
                    <a:pt x="838" y="528"/>
                    <a:pt x="32" y="0"/>
                  </a:cubicBezTo>
                  <a:close/>
                </a:path>
              </a:pathLst>
            </a:custGeom>
            <a:solidFill>
              <a:srgbClr val="C16B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2" name="Google Shape;2542;p64"/>
            <p:cNvSpPr/>
            <p:nvPr/>
          </p:nvSpPr>
          <p:spPr>
            <a:xfrm>
              <a:off x="2255950" y="4238413"/>
              <a:ext cx="256200" cy="235625"/>
            </a:xfrm>
            <a:custGeom>
              <a:avLst/>
              <a:gdLst/>
              <a:ahLst/>
              <a:cxnLst/>
              <a:rect l="l" t="t" r="r" b="b"/>
              <a:pathLst>
                <a:path w="10248" h="9425" extrusionOk="0">
                  <a:moveTo>
                    <a:pt x="5843" y="0"/>
                  </a:moveTo>
                  <a:cubicBezTo>
                    <a:pt x="5115" y="0"/>
                    <a:pt x="3992" y="398"/>
                    <a:pt x="2495" y="2081"/>
                  </a:cubicBezTo>
                  <a:cubicBezTo>
                    <a:pt x="2495" y="2081"/>
                    <a:pt x="1116" y="2461"/>
                    <a:pt x="616" y="3706"/>
                  </a:cubicBezTo>
                  <a:cubicBezTo>
                    <a:pt x="163" y="4821"/>
                    <a:pt x="1" y="6274"/>
                    <a:pt x="940" y="6741"/>
                  </a:cubicBezTo>
                  <a:cubicBezTo>
                    <a:pt x="940" y="6741"/>
                    <a:pt x="1513" y="8338"/>
                    <a:pt x="1907" y="8440"/>
                  </a:cubicBezTo>
                  <a:cubicBezTo>
                    <a:pt x="2289" y="8522"/>
                    <a:pt x="2532" y="9425"/>
                    <a:pt x="3887" y="9425"/>
                  </a:cubicBezTo>
                  <a:cubicBezTo>
                    <a:pt x="3991" y="9425"/>
                    <a:pt x="4103" y="9419"/>
                    <a:pt x="4222" y="9408"/>
                  </a:cubicBezTo>
                  <a:cubicBezTo>
                    <a:pt x="4767" y="9365"/>
                    <a:pt x="5235" y="9365"/>
                    <a:pt x="5661" y="9365"/>
                  </a:cubicBezTo>
                  <a:cubicBezTo>
                    <a:pt x="6540" y="9365"/>
                    <a:pt x="7198" y="9365"/>
                    <a:pt x="7725" y="8866"/>
                  </a:cubicBezTo>
                  <a:cubicBezTo>
                    <a:pt x="7725" y="8866"/>
                    <a:pt x="7740" y="8868"/>
                    <a:pt x="7767" y="8868"/>
                  </a:cubicBezTo>
                  <a:cubicBezTo>
                    <a:pt x="7931" y="8868"/>
                    <a:pt x="8557" y="8793"/>
                    <a:pt x="9146" y="7723"/>
                  </a:cubicBezTo>
                  <a:cubicBezTo>
                    <a:pt x="9618" y="6871"/>
                    <a:pt x="9706" y="6010"/>
                    <a:pt x="9748" y="5482"/>
                  </a:cubicBezTo>
                  <a:cubicBezTo>
                    <a:pt x="9808" y="4954"/>
                    <a:pt x="9794" y="4409"/>
                    <a:pt x="9794" y="4409"/>
                  </a:cubicBezTo>
                  <a:cubicBezTo>
                    <a:pt x="9794" y="4409"/>
                    <a:pt x="10247" y="4075"/>
                    <a:pt x="10145" y="3400"/>
                  </a:cubicBezTo>
                  <a:cubicBezTo>
                    <a:pt x="10043" y="2710"/>
                    <a:pt x="9646" y="1947"/>
                    <a:pt x="9146" y="1581"/>
                  </a:cubicBezTo>
                  <a:cubicBezTo>
                    <a:pt x="9146" y="1581"/>
                    <a:pt x="9322" y="1243"/>
                    <a:pt x="8475" y="645"/>
                  </a:cubicBezTo>
                  <a:cubicBezTo>
                    <a:pt x="8039" y="333"/>
                    <a:pt x="7613" y="258"/>
                    <a:pt x="7304" y="258"/>
                  </a:cubicBezTo>
                  <a:cubicBezTo>
                    <a:pt x="7018" y="258"/>
                    <a:pt x="6832" y="322"/>
                    <a:pt x="6832" y="322"/>
                  </a:cubicBezTo>
                  <a:cubicBezTo>
                    <a:pt x="6832" y="322"/>
                    <a:pt x="6497" y="0"/>
                    <a:pt x="5843" y="0"/>
                  </a:cubicBezTo>
                  <a:close/>
                </a:path>
              </a:pathLst>
            </a:custGeom>
            <a:solidFill>
              <a:srgbClr val="C16B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3" name="Google Shape;2543;p64"/>
            <p:cNvSpPr/>
            <p:nvPr/>
          </p:nvSpPr>
          <p:spPr>
            <a:xfrm>
              <a:off x="2377325" y="4425588"/>
              <a:ext cx="47950" cy="79600"/>
            </a:xfrm>
            <a:custGeom>
              <a:avLst/>
              <a:gdLst/>
              <a:ahLst/>
              <a:cxnLst/>
              <a:rect l="l" t="t" r="r" b="b"/>
              <a:pathLst>
                <a:path w="1918" h="3184" extrusionOk="0">
                  <a:moveTo>
                    <a:pt x="936" y="0"/>
                  </a:moveTo>
                  <a:cubicBezTo>
                    <a:pt x="408" y="0"/>
                    <a:pt x="0" y="426"/>
                    <a:pt x="0" y="939"/>
                  </a:cubicBezTo>
                  <a:lnTo>
                    <a:pt x="0" y="2494"/>
                  </a:lnTo>
                  <a:cubicBezTo>
                    <a:pt x="0" y="3008"/>
                    <a:pt x="408" y="3183"/>
                    <a:pt x="936" y="3183"/>
                  </a:cubicBezTo>
                  <a:lnTo>
                    <a:pt x="981" y="3183"/>
                  </a:lnTo>
                  <a:cubicBezTo>
                    <a:pt x="1495" y="3183"/>
                    <a:pt x="1917" y="3008"/>
                    <a:pt x="1917" y="2494"/>
                  </a:cubicBezTo>
                  <a:lnTo>
                    <a:pt x="1917" y="939"/>
                  </a:lnTo>
                  <a:cubicBezTo>
                    <a:pt x="1917" y="426"/>
                    <a:pt x="1495" y="0"/>
                    <a:pt x="981" y="0"/>
                  </a:cubicBezTo>
                  <a:close/>
                </a:path>
              </a:pathLst>
            </a:custGeom>
            <a:solidFill>
              <a:srgbClr val="FCBC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4" name="Google Shape;2544;p64"/>
            <p:cNvSpPr/>
            <p:nvPr/>
          </p:nvSpPr>
          <p:spPr>
            <a:xfrm>
              <a:off x="2377325" y="4425588"/>
              <a:ext cx="47950" cy="54275"/>
            </a:xfrm>
            <a:custGeom>
              <a:avLst/>
              <a:gdLst/>
              <a:ahLst/>
              <a:cxnLst/>
              <a:rect l="l" t="t" r="r" b="b"/>
              <a:pathLst>
                <a:path w="1918" h="2171" extrusionOk="0">
                  <a:moveTo>
                    <a:pt x="936" y="0"/>
                  </a:moveTo>
                  <a:cubicBezTo>
                    <a:pt x="408" y="0"/>
                    <a:pt x="0" y="426"/>
                    <a:pt x="0" y="939"/>
                  </a:cubicBezTo>
                  <a:lnTo>
                    <a:pt x="0" y="2142"/>
                  </a:lnTo>
                  <a:cubicBezTo>
                    <a:pt x="158" y="2156"/>
                    <a:pt x="352" y="2170"/>
                    <a:pt x="584" y="2170"/>
                  </a:cubicBezTo>
                  <a:cubicBezTo>
                    <a:pt x="950" y="2170"/>
                    <a:pt x="1407" y="2128"/>
                    <a:pt x="1917" y="1980"/>
                  </a:cubicBezTo>
                  <a:lnTo>
                    <a:pt x="1917" y="939"/>
                  </a:lnTo>
                  <a:cubicBezTo>
                    <a:pt x="1917" y="426"/>
                    <a:pt x="1495" y="0"/>
                    <a:pt x="981" y="0"/>
                  </a:cubicBezTo>
                  <a:close/>
                </a:path>
              </a:pathLst>
            </a:custGeom>
            <a:solidFill>
              <a:srgbClr val="E8A09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5" name="Google Shape;2545;p64"/>
            <p:cNvSpPr/>
            <p:nvPr/>
          </p:nvSpPr>
          <p:spPr>
            <a:xfrm>
              <a:off x="2268800" y="4396263"/>
              <a:ext cx="60525" cy="59450"/>
            </a:xfrm>
            <a:custGeom>
              <a:avLst/>
              <a:gdLst/>
              <a:ahLst/>
              <a:cxnLst/>
              <a:rect l="l" t="t" r="r" b="b"/>
              <a:pathLst>
                <a:path w="2421" h="2378" extrusionOk="0">
                  <a:moveTo>
                    <a:pt x="1197" y="1"/>
                  </a:moveTo>
                  <a:cubicBezTo>
                    <a:pt x="1179" y="1"/>
                    <a:pt x="1162" y="1"/>
                    <a:pt x="1144" y="2"/>
                  </a:cubicBezTo>
                  <a:cubicBezTo>
                    <a:pt x="500" y="30"/>
                    <a:pt x="0" y="589"/>
                    <a:pt x="32" y="1233"/>
                  </a:cubicBezTo>
                  <a:cubicBezTo>
                    <a:pt x="59" y="1877"/>
                    <a:pt x="574" y="2377"/>
                    <a:pt x="1211" y="2377"/>
                  </a:cubicBezTo>
                  <a:cubicBezTo>
                    <a:pt x="1228" y="2377"/>
                    <a:pt x="1246" y="2377"/>
                    <a:pt x="1263" y="2376"/>
                  </a:cubicBezTo>
                  <a:cubicBezTo>
                    <a:pt x="1907" y="2348"/>
                    <a:pt x="2420" y="1789"/>
                    <a:pt x="2389" y="1131"/>
                  </a:cubicBezTo>
                  <a:cubicBezTo>
                    <a:pt x="2361" y="487"/>
                    <a:pt x="1835" y="1"/>
                    <a:pt x="1197" y="1"/>
                  </a:cubicBezTo>
                  <a:close/>
                </a:path>
              </a:pathLst>
            </a:custGeom>
            <a:solidFill>
              <a:srgbClr val="EDA39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6" name="Google Shape;2546;p64"/>
            <p:cNvSpPr/>
            <p:nvPr/>
          </p:nvSpPr>
          <p:spPr>
            <a:xfrm>
              <a:off x="2278375" y="4415738"/>
              <a:ext cx="46200" cy="38875"/>
            </a:xfrm>
            <a:custGeom>
              <a:avLst/>
              <a:gdLst/>
              <a:ahLst/>
              <a:cxnLst/>
              <a:rect l="l" t="t" r="r" b="b"/>
              <a:pathLst>
                <a:path w="1848" h="1555" extrusionOk="0">
                  <a:moveTo>
                    <a:pt x="880" y="0"/>
                  </a:moveTo>
                  <a:cubicBezTo>
                    <a:pt x="659" y="14"/>
                    <a:pt x="455" y="102"/>
                    <a:pt x="293" y="218"/>
                  </a:cubicBezTo>
                  <a:cubicBezTo>
                    <a:pt x="441" y="130"/>
                    <a:pt x="599" y="74"/>
                    <a:pt x="761" y="28"/>
                  </a:cubicBezTo>
                  <a:cubicBezTo>
                    <a:pt x="820" y="14"/>
                    <a:pt x="880" y="14"/>
                    <a:pt x="937" y="0"/>
                  </a:cubicBezTo>
                  <a:close/>
                  <a:moveTo>
                    <a:pt x="1070" y="102"/>
                  </a:moveTo>
                  <a:cubicBezTo>
                    <a:pt x="982" y="102"/>
                    <a:pt x="880" y="116"/>
                    <a:pt x="792" y="130"/>
                  </a:cubicBezTo>
                  <a:cubicBezTo>
                    <a:pt x="616" y="176"/>
                    <a:pt x="455" y="250"/>
                    <a:pt x="307" y="338"/>
                  </a:cubicBezTo>
                  <a:cubicBezTo>
                    <a:pt x="219" y="394"/>
                    <a:pt x="131" y="468"/>
                    <a:pt x="43" y="542"/>
                  </a:cubicBezTo>
                  <a:cubicBezTo>
                    <a:pt x="15" y="616"/>
                    <a:pt x="1" y="704"/>
                    <a:pt x="1" y="792"/>
                  </a:cubicBezTo>
                  <a:lnTo>
                    <a:pt x="1" y="820"/>
                  </a:lnTo>
                  <a:cubicBezTo>
                    <a:pt x="15" y="1231"/>
                    <a:pt x="423" y="1555"/>
                    <a:pt x="908" y="1555"/>
                  </a:cubicBezTo>
                  <a:lnTo>
                    <a:pt x="951" y="1555"/>
                  </a:lnTo>
                  <a:cubicBezTo>
                    <a:pt x="1450" y="1537"/>
                    <a:pt x="1848" y="1186"/>
                    <a:pt x="1848" y="777"/>
                  </a:cubicBezTo>
                  <a:lnTo>
                    <a:pt x="1848" y="746"/>
                  </a:lnTo>
                  <a:cubicBezTo>
                    <a:pt x="1830" y="630"/>
                    <a:pt x="1802" y="528"/>
                    <a:pt x="1742" y="440"/>
                  </a:cubicBezTo>
                  <a:cubicBezTo>
                    <a:pt x="1714" y="426"/>
                    <a:pt x="1686" y="426"/>
                    <a:pt x="1654" y="426"/>
                  </a:cubicBezTo>
                  <a:cubicBezTo>
                    <a:pt x="1584" y="426"/>
                    <a:pt x="1510" y="440"/>
                    <a:pt x="1436" y="454"/>
                  </a:cubicBezTo>
                  <a:cubicBezTo>
                    <a:pt x="1302" y="482"/>
                    <a:pt x="1172" y="542"/>
                    <a:pt x="1070" y="616"/>
                  </a:cubicBezTo>
                  <a:cubicBezTo>
                    <a:pt x="951" y="690"/>
                    <a:pt x="849" y="763"/>
                    <a:pt x="747" y="865"/>
                  </a:cubicBezTo>
                  <a:lnTo>
                    <a:pt x="704" y="865"/>
                  </a:lnTo>
                  <a:cubicBezTo>
                    <a:pt x="687" y="851"/>
                    <a:pt x="687" y="834"/>
                    <a:pt x="704" y="820"/>
                  </a:cubicBezTo>
                  <a:cubicBezTo>
                    <a:pt x="775" y="704"/>
                    <a:pt x="880" y="602"/>
                    <a:pt x="1010" y="514"/>
                  </a:cubicBezTo>
                  <a:cubicBezTo>
                    <a:pt x="1126" y="440"/>
                    <a:pt x="1260" y="380"/>
                    <a:pt x="1408" y="352"/>
                  </a:cubicBezTo>
                  <a:cubicBezTo>
                    <a:pt x="1478" y="338"/>
                    <a:pt x="1552" y="338"/>
                    <a:pt x="1626" y="324"/>
                  </a:cubicBezTo>
                  <a:cubicBezTo>
                    <a:pt x="1640" y="324"/>
                    <a:pt x="1654" y="338"/>
                    <a:pt x="1686" y="338"/>
                  </a:cubicBezTo>
                  <a:cubicBezTo>
                    <a:pt x="1626" y="278"/>
                    <a:pt x="1584" y="236"/>
                    <a:pt x="1524" y="190"/>
                  </a:cubicBezTo>
                  <a:cubicBezTo>
                    <a:pt x="1450" y="162"/>
                    <a:pt x="1376" y="130"/>
                    <a:pt x="1302" y="130"/>
                  </a:cubicBezTo>
                  <a:cubicBezTo>
                    <a:pt x="1232" y="116"/>
                    <a:pt x="1158" y="102"/>
                    <a:pt x="1070" y="102"/>
                  </a:cubicBezTo>
                  <a:close/>
                </a:path>
              </a:pathLst>
            </a:custGeom>
            <a:solidFill>
              <a:srgbClr val="CF7A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7" name="Google Shape;2547;p64"/>
            <p:cNvSpPr/>
            <p:nvPr/>
          </p:nvSpPr>
          <p:spPr>
            <a:xfrm>
              <a:off x="2274350" y="4415738"/>
              <a:ext cx="50575" cy="17250"/>
            </a:xfrm>
            <a:custGeom>
              <a:avLst/>
              <a:gdLst/>
              <a:ahLst/>
              <a:cxnLst/>
              <a:rect l="l" t="t" r="r" b="b"/>
              <a:pathLst>
                <a:path w="2023" h="690" extrusionOk="0">
                  <a:moveTo>
                    <a:pt x="454" y="218"/>
                  </a:moveTo>
                  <a:lnTo>
                    <a:pt x="454" y="218"/>
                  </a:lnTo>
                  <a:cubicBezTo>
                    <a:pt x="448" y="223"/>
                    <a:pt x="443" y="227"/>
                    <a:pt x="438" y="232"/>
                  </a:cubicBezTo>
                  <a:lnTo>
                    <a:pt x="438" y="232"/>
                  </a:lnTo>
                  <a:cubicBezTo>
                    <a:pt x="443" y="229"/>
                    <a:pt x="449" y="225"/>
                    <a:pt x="454" y="218"/>
                  </a:cubicBezTo>
                  <a:close/>
                  <a:moveTo>
                    <a:pt x="1098" y="0"/>
                  </a:moveTo>
                  <a:cubicBezTo>
                    <a:pt x="1319" y="0"/>
                    <a:pt x="1523" y="74"/>
                    <a:pt x="1685" y="190"/>
                  </a:cubicBezTo>
                  <a:cubicBezTo>
                    <a:pt x="1699" y="190"/>
                    <a:pt x="1713" y="190"/>
                    <a:pt x="1713" y="204"/>
                  </a:cubicBezTo>
                  <a:cubicBezTo>
                    <a:pt x="1759" y="204"/>
                    <a:pt x="1801" y="236"/>
                    <a:pt x="1847" y="250"/>
                  </a:cubicBezTo>
                  <a:lnTo>
                    <a:pt x="1963" y="306"/>
                  </a:lnTo>
                  <a:lnTo>
                    <a:pt x="1977" y="306"/>
                  </a:lnTo>
                  <a:cubicBezTo>
                    <a:pt x="1991" y="306"/>
                    <a:pt x="2009" y="306"/>
                    <a:pt x="2023" y="292"/>
                  </a:cubicBezTo>
                  <a:cubicBezTo>
                    <a:pt x="2023" y="278"/>
                    <a:pt x="2023" y="250"/>
                    <a:pt x="1991" y="236"/>
                  </a:cubicBezTo>
                  <a:lnTo>
                    <a:pt x="1875" y="176"/>
                  </a:lnTo>
                  <a:cubicBezTo>
                    <a:pt x="1833" y="162"/>
                    <a:pt x="1801" y="130"/>
                    <a:pt x="1759" y="116"/>
                  </a:cubicBezTo>
                  <a:cubicBezTo>
                    <a:pt x="1671" y="88"/>
                    <a:pt x="1583" y="42"/>
                    <a:pt x="1481" y="28"/>
                  </a:cubicBezTo>
                  <a:cubicBezTo>
                    <a:pt x="1435" y="28"/>
                    <a:pt x="1393" y="14"/>
                    <a:pt x="1347" y="14"/>
                  </a:cubicBezTo>
                  <a:lnTo>
                    <a:pt x="1200" y="0"/>
                  </a:lnTo>
                  <a:close/>
                  <a:moveTo>
                    <a:pt x="438" y="232"/>
                  </a:moveTo>
                  <a:cubicBezTo>
                    <a:pt x="429" y="238"/>
                    <a:pt x="419" y="241"/>
                    <a:pt x="408" y="250"/>
                  </a:cubicBezTo>
                  <a:cubicBezTo>
                    <a:pt x="338" y="292"/>
                    <a:pt x="264" y="352"/>
                    <a:pt x="190" y="426"/>
                  </a:cubicBezTo>
                  <a:cubicBezTo>
                    <a:pt x="130" y="482"/>
                    <a:pt x="56" y="542"/>
                    <a:pt x="14" y="630"/>
                  </a:cubicBezTo>
                  <a:cubicBezTo>
                    <a:pt x="0" y="644"/>
                    <a:pt x="0" y="658"/>
                    <a:pt x="14" y="675"/>
                  </a:cubicBezTo>
                  <a:cubicBezTo>
                    <a:pt x="14" y="690"/>
                    <a:pt x="28" y="690"/>
                    <a:pt x="42" y="690"/>
                  </a:cubicBezTo>
                  <a:cubicBezTo>
                    <a:pt x="42" y="690"/>
                    <a:pt x="56" y="690"/>
                    <a:pt x="74" y="675"/>
                  </a:cubicBezTo>
                  <a:lnTo>
                    <a:pt x="204" y="542"/>
                  </a:lnTo>
                  <a:cubicBezTo>
                    <a:pt x="261" y="418"/>
                    <a:pt x="343" y="317"/>
                    <a:pt x="438" y="232"/>
                  </a:cubicBezTo>
                  <a:close/>
                </a:path>
              </a:pathLst>
            </a:custGeom>
            <a:solidFill>
              <a:srgbClr val="C369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8" name="Google Shape;2548;p64"/>
            <p:cNvSpPr/>
            <p:nvPr/>
          </p:nvSpPr>
          <p:spPr>
            <a:xfrm>
              <a:off x="2279450" y="4415738"/>
              <a:ext cx="37025" cy="13550"/>
            </a:xfrm>
            <a:custGeom>
              <a:avLst/>
              <a:gdLst/>
              <a:ahLst/>
              <a:cxnLst/>
              <a:rect l="l" t="t" r="r" b="b"/>
              <a:pathLst>
                <a:path w="1481" h="542" extrusionOk="0">
                  <a:moveTo>
                    <a:pt x="894" y="0"/>
                  </a:moveTo>
                  <a:cubicBezTo>
                    <a:pt x="837" y="14"/>
                    <a:pt x="777" y="14"/>
                    <a:pt x="718" y="28"/>
                  </a:cubicBezTo>
                  <a:cubicBezTo>
                    <a:pt x="556" y="74"/>
                    <a:pt x="398" y="130"/>
                    <a:pt x="250" y="218"/>
                  </a:cubicBezTo>
                  <a:cubicBezTo>
                    <a:pt x="148" y="306"/>
                    <a:pt x="60" y="412"/>
                    <a:pt x="0" y="542"/>
                  </a:cubicBezTo>
                  <a:cubicBezTo>
                    <a:pt x="88" y="468"/>
                    <a:pt x="176" y="394"/>
                    <a:pt x="264" y="338"/>
                  </a:cubicBezTo>
                  <a:cubicBezTo>
                    <a:pt x="412" y="250"/>
                    <a:pt x="573" y="176"/>
                    <a:pt x="749" y="130"/>
                  </a:cubicBezTo>
                  <a:cubicBezTo>
                    <a:pt x="837" y="116"/>
                    <a:pt x="939" y="102"/>
                    <a:pt x="1027" y="102"/>
                  </a:cubicBezTo>
                  <a:cubicBezTo>
                    <a:pt x="1115" y="102"/>
                    <a:pt x="1189" y="116"/>
                    <a:pt x="1259" y="130"/>
                  </a:cubicBezTo>
                  <a:cubicBezTo>
                    <a:pt x="1333" y="130"/>
                    <a:pt x="1407" y="162"/>
                    <a:pt x="1481" y="190"/>
                  </a:cubicBezTo>
                  <a:cubicBezTo>
                    <a:pt x="1319" y="74"/>
                    <a:pt x="1115" y="0"/>
                    <a:pt x="894" y="0"/>
                  </a:cubicBezTo>
                  <a:close/>
                </a:path>
              </a:pathLst>
            </a:custGeom>
            <a:solidFill>
              <a:srgbClr val="B455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9" name="Google Shape;2549;p64"/>
            <p:cNvSpPr/>
            <p:nvPr/>
          </p:nvSpPr>
          <p:spPr>
            <a:xfrm>
              <a:off x="2328150" y="4426013"/>
              <a:ext cx="6625" cy="4425"/>
            </a:xfrm>
            <a:custGeom>
              <a:avLst/>
              <a:gdLst/>
              <a:ahLst/>
              <a:cxnLst/>
              <a:rect l="l" t="t" r="r" b="b"/>
              <a:pathLst>
                <a:path w="265" h="177" extrusionOk="0">
                  <a:moveTo>
                    <a:pt x="15" y="1"/>
                  </a:moveTo>
                  <a:cubicBezTo>
                    <a:pt x="15" y="15"/>
                    <a:pt x="15" y="43"/>
                    <a:pt x="1" y="71"/>
                  </a:cubicBezTo>
                  <a:cubicBezTo>
                    <a:pt x="15" y="89"/>
                    <a:pt x="32" y="89"/>
                    <a:pt x="32" y="89"/>
                  </a:cubicBezTo>
                  <a:cubicBezTo>
                    <a:pt x="89" y="103"/>
                    <a:pt x="163" y="145"/>
                    <a:pt x="222" y="159"/>
                  </a:cubicBezTo>
                  <a:lnTo>
                    <a:pt x="236" y="177"/>
                  </a:lnTo>
                  <a:cubicBezTo>
                    <a:pt x="251" y="177"/>
                    <a:pt x="251" y="159"/>
                    <a:pt x="265" y="159"/>
                  </a:cubicBezTo>
                  <a:cubicBezTo>
                    <a:pt x="265" y="145"/>
                    <a:pt x="265" y="117"/>
                    <a:pt x="251" y="117"/>
                  </a:cubicBezTo>
                  <a:cubicBezTo>
                    <a:pt x="191" y="71"/>
                    <a:pt x="134" y="43"/>
                    <a:pt x="61" y="15"/>
                  </a:cubicBezTo>
                  <a:cubicBezTo>
                    <a:pt x="46" y="1"/>
                    <a:pt x="32" y="1"/>
                    <a:pt x="15" y="1"/>
                  </a:cubicBezTo>
                  <a:close/>
                </a:path>
              </a:pathLst>
            </a:custGeom>
            <a:solidFill>
              <a:srgbClr val="AD4D2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0" name="Google Shape;2550;p64"/>
            <p:cNvSpPr/>
            <p:nvPr/>
          </p:nvSpPr>
          <p:spPr>
            <a:xfrm>
              <a:off x="2320500" y="4424163"/>
              <a:ext cx="8025" cy="3625"/>
            </a:xfrm>
            <a:custGeom>
              <a:avLst/>
              <a:gdLst/>
              <a:ahLst/>
              <a:cxnLst/>
              <a:rect l="l" t="t" r="r" b="b"/>
              <a:pathLst>
                <a:path w="321" h="145" extrusionOk="0">
                  <a:moveTo>
                    <a:pt x="1" y="1"/>
                  </a:moveTo>
                  <a:cubicBezTo>
                    <a:pt x="15" y="29"/>
                    <a:pt x="43" y="57"/>
                    <a:pt x="57" y="103"/>
                  </a:cubicBezTo>
                  <a:lnTo>
                    <a:pt x="145" y="103"/>
                  </a:lnTo>
                  <a:cubicBezTo>
                    <a:pt x="205" y="117"/>
                    <a:pt x="265" y="131"/>
                    <a:pt x="307" y="145"/>
                  </a:cubicBezTo>
                  <a:cubicBezTo>
                    <a:pt x="321" y="117"/>
                    <a:pt x="321" y="89"/>
                    <a:pt x="321" y="75"/>
                  </a:cubicBezTo>
                  <a:cubicBezTo>
                    <a:pt x="265" y="43"/>
                    <a:pt x="219" y="29"/>
                    <a:pt x="163" y="15"/>
                  </a:cubicBezTo>
                  <a:cubicBezTo>
                    <a:pt x="103" y="1"/>
                    <a:pt x="43" y="1"/>
                    <a:pt x="1" y="1"/>
                  </a:cubicBezTo>
                  <a:close/>
                </a:path>
              </a:pathLst>
            </a:custGeom>
            <a:solidFill>
              <a:srgbClr val="C369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1" name="Google Shape;2551;p64"/>
            <p:cNvSpPr/>
            <p:nvPr/>
          </p:nvSpPr>
          <p:spPr>
            <a:xfrm>
              <a:off x="2295525" y="4423813"/>
              <a:ext cx="26425" cy="13575"/>
            </a:xfrm>
            <a:custGeom>
              <a:avLst/>
              <a:gdLst/>
              <a:ahLst/>
              <a:cxnLst/>
              <a:rect l="l" t="t" r="r" b="b"/>
              <a:pathLst>
                <a:path w="1057" h="543" extrusionOk="0">
                  <a:moveTo>
                    <a:pt x="940" y="1"/>
                  </a:moveTo>
                  <a:cubicBezTo>
                    <a:pt x="866" y="15"/>
                    <a:pt x="792" y="15"/>
                    <a:pt x="722" y="29"/>
                  </a:cubicBezTo>
                  <a:cubicBezTo>
                    <a:pt x="574" y="57"/>
                    <a:pt x="440" y="117"/>
                    <a:pt x="324" y="191"/>
                  </a:cubicBezTo>
                  <a:cubicBezTo>
                    <a:pt x="194" y="279"/>
                    <a:pt x="89" y="381"/>
                    <a:pt x="18" y="497"/>
                  </a:cubicBezTo>
                  <a:cubicBezTo>
                    <a:pt x="1" y="511"/>
                    <a:pt x="1" y="528"/>
                    <a:pt x="18" y="542"/>
                  </a:cubicBezTo>
                  <a:lnTo>
                    <a:pt x="61" y="542"/>
                  </a:lnTo>
                  <a:cubicBezTo>
                    <a:pt x="163" y="440"/>
                    <a:pt x="265" y="367"/>
                    <a:pt x="384" y="293"/>
                  </a:cubicBezTo>
                  <a:cubicBezTo>
                    <a:pt x="486" y="219"/>
                    <a:pt x="616" y="159"/>
                    <a:pt x="750" y="131"/>
                  </a:cubicBezTo>
                  <a:cubicBezTo>
                    <a:pt x="824" y="117"/>
                    <a:pt x="898" y="103"/>
                    <a:pt x="968" y="103"/>
                  </a:cubicBezTo>
                  <a:cubicBezTo>
                    <a:pt x="1000" y="103"/>
                    <a:pt x="1028" y="103"/>
                    <a:pt x="1056" y="117"/>
                  </a:cubicBezTo>
                  <a:cubicBezTo>
                    <a:pt x="1042" y="71"/>
                    <a:pt x="1014" y="43"/>
                    <a:pt x="1000" y="15"/>
                  </a:cubicBezTo>
                  <a:cubicBezTo>
                    <a:pt x="968" y="15"/>
                    <a:pt x="954" y="1"/>
                    <a:pt x="940" y="1"/>
                  </a:cubicBezTo>
                  <a:close/>
                </a:path>
              </a:pathLst>
            </a:custGeom>
            <a:solidFill>
              <a:srgbClr val="B455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2" name="Google Shape;2552;p64"/>
            <p:cNvSpPr/>
            <p:nvPr/>
          </p:nvSpPr>
          <p:spPr>
            <a:xfrm>
              <a:off x="2462250" y="4348163"/>
              <a:ext cx="67475" cy="59375"/>
            </a:xfrm>
            <a:custGeom>
              <a:avLst/>
              <a:gdLst/>
              <a:ahLst/>
              <a:cxnLst/>
              <a:rect l="l" t="t" r="r" b="b"/>
              <a:pathLst>
                <a:path w="2699" h="2375" extrusionOk="0">
                  <a:moveTo>
                    <a:pt x="1346" y="0"/>
                  </a:moveTo>
                  <a:cubicBezTo>
                    <a:pt x="1170" y="0"/>
                    <a:pt x="991" y="40"/>
                    <a:pt x="824" y="125"/>
                  </a:cubicBezTo>
                  <a:cubicBezTo>
                    <a:pt x="251" y="417"/>
                    <a:pt x="1" y="1120"/>
                    <a:pt x="296" y="1708"/>
                  </a:cubicBezTo>
                  <a:cubicBezTo>
                    <a:pt x="504" y="2132"/>
                    <a:pt x="919" y="2374"/>
                    <a:pt x="1352" y="2374"/>
                  </a:cubicBezTo>
                  <a:cubicBezTo>
                    <a:pt x="1529" y="2374"/>
                    <a:pt x="1709" y="2334"/>
                    <a:pt x="1879" y="2249"/>
                  </a:cubicBezTo>
                  <a:cubicBezTo>
                    <a:pt x="2463" y="1971"/>
                    <a:pt x="2699" y="1250"/>
                    <a:pt x="2421" y="666"/>
                  </a:cubicBezTo>
                  <a:cubicBezTo>
                    <a:pt x="2210" y="247"/>
                    <a:pt x="1785" y="0"/>
                    <a:pt x="1346" y="0"/>
                  </a:cubicBezTo>
                  <a:close/>
                </a:path>
              </a:pathLst>
            </a:custGeom>
            <a:solidFill>
              <a:srgbClr val="EDA39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3" name="Google Shape;2553;p64"/>
            <p:cNvSpPr/>
            <p:nvPr/>
          </p:nvSpPr>
          <p:spPr>
            <a:xfrm>
              <a:off x="2476250" y="4367013"/>
              <a:ext cx="47600" cy="40300"/>
            </a:xfrm>
            <a:custGeom>
              <a:avLst/>
              <a:gdLst/>
              <a:ahLst/>
              <a:cxnLst/>
              <a:rect l="l" t="t" r="r" b="b"/>
              <a:pathLst>
                <a:path w="1904" h="1612" extrusionOk="0">
                  <a:moveTo>
                    <a:pt x="1010" y="0"/>
                  </a:moveTo>
                  <a:cubicBezTo>
                    <a:pt x="862" y="0"/>
                    <a:pt x="704" y="43"/>
                    <a:pt x="542" y="116"/>
                  </a:cubicBezTo>
                  <a:cubicBezTo>
                    <a:pt x="528" y="116"/>
                    <a:pt x="510" y="131"/>
                    <a:pt x="496" y="145"/>
                  </a:cubicBezTo>
                  <a:cubicBezTo>
                    <a:pt x="556" y="116"/>
                    <a:pt x="598" y="88"/>
                    <a:pt x="658" y="74"/>
                  </a:cubicBezTo>
                  <a:cubicBezTo>
                    <a:pt x="806" y="43"/>
                    <a:pt x="950" y="14"/>
                    <a:pt x="1098" y="14"/>
                  </a:cubicBezTo>
                  <a:lnTo>
                    <a:pt x="1172" y="14"/>
                  </a:lnTo>
                  <a:cubicBezTo>
                    <a:pt x="1112" y="14"/>
                    <a:pt x="1070" y="0"/>
                    <a:pt x="1010" y="0"/>
                  </a:cubicBezTo>
                  <a:close/>
                  <a:moveTo>
                    <a:pt x="1112" y="131"/>
                  </a:moveTo>
                  <a:cubicBezTo>
                    <a:pt x="968" y="131"/>
                    <a:pt x="834" y="145"/>
                    <a:pt x="686" y="190"/>
                  </a:cubicBezTo>
                  <a:cubicBezTo>
                    <a:pt x="528" y="233"/>
                    <a:pt x="366" y="306"/>
                    <a:pt x="232" y="426"/>
                  </a:cubicBezTo>
                  <a:cubicBezTo>
                    <a:pt x="176" y="468"/>
                    <a:pt x="130" y="528"/>
                    <a:pt x="71" y="584"/>
                  </a:cubicBezTo>
                  <a:cubicBezTo>
                    <a:pt x="42" y="644"/>
                    <a:pt x="28" y="718"/>
                    <a:pt x="14" y="778"/>
                  </a:cubicBezTo>
                  <a:cubicBezTo>
                    <a:pt x="28" y="778"/>
                    <a:pt x="42" y="760"/>
                    <a:pt x="57" y="760"/>
                  </a:cubicBezTo>
                  <a:cubicBezTo>
                    <a:pt x="116" y="718"/>
                    <a:pt x="190" y="690"/>
                    <a:pt x="264" y="672"/>
                  </a:cubicBezTo>
                  <a:cubicBezTo>
                    <a:pt x="366" y="630"/>
                    <a:pt x="482" y="616"/>
                    <a:pt x="598" y="616"/>
                  </a:cubicBezTo>
                  <a:lnTo>
                    <a:pt x="686" y="616"/>
                  </a:lnTo>
                  <a:cubicBezTo>
                    <a:pt x="834" y="630"/>
                    <a:pt x="982" y="672"/>
                    <a:pt x="1112" y="746"/>
                  </a:cubicBezTo>
                  <a:cubicBezTo>
                    <a:pt x="1112" y="746"/>
                    <a:pt x="1126" y="760"/>
                    <a:pt x="1126" y="778"/>
                  </a:cubicBezTo>
                  <a:cubicBezTo>
                    <a:pt x="1112" y="792"/>
                    <a:pt x="1112" y="792"/>
                    <a:pt x="1098" y="792"/>
                  </a:cubicBezTo>
                  <a:lnTo>
                    <a:pt x="1084" y="792"/>
                  </a:lnTo>
                  <a:cubicBezTo>
                    <a:pt x="950" y="760"/>
                    <a:pt x="820" y="746"/>
                    <a:pt x="686" y="732"/>
                  </a:cubicBezTo>
                  <a:lnTo>
                    <a:pt x="598" y="732"/>
                  </a:lnTo>
                  <a:cubicBezTo>
                    <a:pt x="496" y="732"/>
                    <a:pt x="394" y="746"/>
                    <a:pt x="292" y="778"/>
                  </a:cubicBezTo>
                  <a:cubicBezTo>
                    <a:pt x="190" y="806"/>
                    <a:pt x="88" y="848"/>
                    <a:pt x="0" y="908"/>
                  </a:cubicBezTo>
                  <a:cubicBezTo>
                    <a:pt x="0" y="1010"/>
                    <a:pt x="14" y="1112"/>
                    <a:pt x="71" y="1217"/>
                  </a:cubicBezTo>
                  <a:cubicBezTo>
                    <a:pt x="190" y="1481"/>
                    <a:pt x="468" y="1611"/>
                    <a:pt x="774" y="1611"/>
                  </a:cubicBezTo>
                  <a:cubicBezTo>
                    <a:pt x="922" y="1611"/>
                    <a:pt x="1084" y="1583"/>
                    <a:pt x="1231" y="1509"/>
                  </a:cubicBezTo>
                  <a:cubicBezTo>
                    <a:pt x="1685" y="1274"/>
                    <a:pt x="1903" y="792"/>
                    <a:pt x="1713" y="394"/>
                  </a:cubicBezTo>
                  <a:cubicBezTo>
                    <a:pt x="1671" y="306"/>
                    <a:pt x="1611" y="233"/>
                    <a:pt x="1537" y="176"/>
                  </a:cubicBezTo>
                  <a:cubicBezTo>
                    <a:pt x="1435" y="162"/>
                    <a:pt x="1319" y="131"/>
                    <a:pt x="1214" y="131"/>
                  </a:cubicBezTo>
                  <a:close/>
                </a:path>
              </a:pathLst>
            </a:custGeom>
            <a:solidFill>
              <a:srgbClr val="DC8C8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4" name="Google Shape;2554;p64"/>
            <p:cNvSpPr/>
            <p:nvPr/>
          </p:nvSpPr>
          <p:spPr>
            <a:xfrm>
              <a:off x="2471400" y="4367363"/>
              <a:ext cx="49550" cy="20525"/>
            </a:xfrm>
            <a:custGeom>
              <a:avLst/>
              <a:gdLst/>
              <a:ahLst/>
              <a:cxnLst/>
              <a:rect l="l" t="t" r="r" b="b"/>
              <a:pathLst>
                <a:path w="1982" h="821" extrusionOk="0">
                  <a:moveTo>
                    <a:pt x="690" y="131"/>
                  </a:moveTo>
                  <a:lnTo>
                    <a:pt x="690" y="131"/>
                  </a:lnTo>
                  <a:cubicBezTo>
                    <a:pt x="679" y="137"/>
                    <a:pt x="668" y="143"/>
                    <a:pt x="657" y="150"/>
                  </a:cubicBezTo>
                  <a:lnTo>
                    <a:pt x="657" y="150"/>
                  </a:lnTo>
                  <a:cubicBezTo>
                    <a:pt x="668" y="144"/>
                    <a:pt x="679" y="137"/>
                    <a:pt x="690" y="131"/>
                  </a:cubicBezTo>
                  <a:close/>
                  <a:moveTo>
                    <a:pt x="1366" y="0"/>
                  </a:moveTo>
                  <a:cubicBezTo>
                    <a:pt x="1496" y="29"/>
                    <a:pt x="1629" y="74"/>
                    <a:pt x="1731" y="162"/>
                  </a:cubicBezTo>
                  <a:cubicBezTo>
                    <a:pt x="1791" y="176"/>
                    <a:pt x="1865" y="190"/>
                    <a:pt x="1921" y="219"/>
                  </a:cubicBezTo>
                  <a:lnTo>
                    <a:pt x="1935" y="219"/>
                  </a:lnTo>
                  <a:cubicBezTo>
                    <a:pt x="1953" y="219"/>
                    <a:pt x="1967" y="204"/>
                    <a:pt x="1967" y="190"/>
                  </a:cubicBezTo>
                  <a:cubicBezTo>
                    <a:pt x="1981" y="176"/>
                    <a:pt x="1967" y="148"/>
                    <a:pt x="1953" y="148"/>
                  </a:cubicBezTo>
                  <a:cubicBezTo>
                    <a:pt x="1865" y="102"/>
                    <a:pt x="1777" y="74"/>
                    <a:pt x="1689" y="60"/>
                  </a:cubicBezTo>
                  <a:cubicBezTo>
                    <a:pt x="1601" y="29"/>
                    <a:pt x="1496" y="15"/>
                    <a:pt x="1408" y="0"/>
                  </a:cubicBezTo>
                  <a:close/>
                  <a:moveTo>
                    <a:pt x="657" y="150"/>
                  </a:moveTo>
                  <a:lnTo>
                    <a:pt x="657" y="150"/>
                  </a:lnTo>
                  <a:cubicBezTo>
                    <a:pt x="640" y="159"/>
                    <a:pt x="622" y="168"/>
                    <a:pt x="602" y="176"/>
                  </a:cubicBezTo>
                  <a:lnTo>
                    <a:pt x="472" y="250"/>
                  </a:lnTo>
                  <a:cubicBezTo>
                    <a:pt x="440" y="278"/>
                    <a:pt x="398" y="306"/>
                    <a:pt x="370" y="338"/>
                  </a:cubicBezTo>
                  <a:cubicBezTo>
                    <a:pt x="296" y="394"/>
                    <a:pt x="236" y="468"/>
                    <a:pt x="177" y="542"/>
                  </a:cubicBezTo>
                  <a:cubicBezTo>
                    <a:pt x="149" y="570"/>
                    <a:pt x="120" y="616"/>
                    <a:pt x="89" y="644"/>
                  </a:cubicBezTo>
                  <a:lnTo>
                    <a:pt x="18" y="764"/>
                  </a:lnTo>
                  <a:cubicBezTo>
                    <a:pt x="1" y="778"/>
                    <a:pt x="18" y="806"/>
                    <a:pt x="32" y="820"/>
                  </a:cubicBezTo>
                  <a:lnTo>
                    <a:pt x="47" y="820"/>
                  </a:lnTo>
                  <a:cubicBezTo>
                    <a:pt x="61" y="820"/>
                    <a:pt x="75" y="820"/>
                    <a:pt x="75" y="806"/>
                  </a:cubicBezTo>
                  <a:lnTo>
                    <a:pt x="89" y="806"/>
                  </a:lnTo>
                  <a:lnTo>
                    <a:pt x="163" y="704"/>
                  </a:lnTo>
                  <a:cubicBezTo>
                    <a:pt x="194" y="658"/>
                    <a:pt x="208" y="630"/>
                    <a:pt x="236" y="602"/>
                  </a:cubicBezTo>
                  <a:cubicBezTo>
                    <a:pt x="251" y="588"/>
                    <a:pt x="265" y="570"/>
                    <a:pt x="265" y="570"/>
                  </a:cubicBezTo>
                  <a:cubicBezTo>
                    <a:pt x="347" y="405"/>
                    <a:pt x="483" y="255"/>
                    <a:pt x="657" y="150"/>
                  </a:cubicBezTo>
                  <a:close/>
                </a:path>
              </a:pathLst>
            </a:custGeom>
            <a:solidFill>
              <a:srgbClr val="C369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5" name="Google Shape;2555;p64"/>
            <p:cNvSpPr/>
            <p:nvPr/>
          </p:nvSpPr>
          <p:spPr>
            <a:xfrm>
              <a:off x="2478000" y="4367363"/>
              <a:ext cx="36700" cy="14275"/>
            </a:xfrm>
            <a:custGeom>
              <a:avLst/>
              <a:gdLst/>
              <a:ahLst/>
              <a:cxnLst/>
              <a:rect l="l" t="t" r="r" b="b"/>
              <a:pathLst>
                <a:path w="1468" h="571" extrusionOk="0">
                  <a:moveTo>
                    <a:pt x="1028" y="0"/>
                  </a:moveTo>
                  <a:cubicBezTo>
                    <a:pt x="880" y="0"/>
                    <a:pt x="736" y="29"/>
                    <a:pt x="588" y="60"/>
                  </a:cubicBezTo>
                  <a:cubicBezTo>
                    <a:pt x="528" y="74"/>
                    <a:pt x="486" y="102"/>
                    <a:pt x="426" y="131"/>
                  </a:cubicBezTo>
                  <a:cubicBezTo>
                    <a:pt x="236" y="236"/>
                    <a:pt x="89" y="394"/>
                    <a:pt x="1" y="570"/>
                  </a:cubicBezTo>
                  <a:cubicBezTo>
                    <a:pt x="60" y="514"/>
                    <a:pt x="106" y="454"/>
                    <a:pt x="162" y="412"/>
                  </a:cubicBezTo>
                  <a:cubicBezTo>
                    <a:pt x="296" y="292"/>
                    <a:pt x="458" y="219"/>
                    <a:pt x="616" y="176"/>
                  </a:cubicBezTo>
                  <a:cubicBezTo>
                    <a:pt x="764" y="131"/>
                    <a:pt x="898" y="117"/>
                    <a:pt x="1042" y="117"/>
                  </a:cubicBezTo>
                  <a:lnTo>
                    <a:pt x="1144" y="117"/>
                  </a:lnTo>
                  <a:cubicBezTo>
                    <a:pt x="1249" y="117"/>
                    <a:pt x="1365" y="148"/>
                    <a:pt x="1467" y="162"/>
                  </a:cubicBezTo>
                  <a:cubicBezTo>
                    <a:pt x="1365" y="74"/>
                    <a:pt x="1232" y="29"/>
                    <a:pt x="1102" y="0"/>
                  </a:cubicBezTo>
                  <a:close/>
                </a:path>
              </a:pathLst>
            </a:custGeom>
            <a:solidFill>
              <a:srgbClr val="BA5E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6" name="Google Shape;2556;p64"/>
            <p:cNvSpPr/>
            <p:nvPr/>
          </p:nvSpPr>
          <p:spPr>
            <a:xfrm>
              <a:off x="2466300" y="4391888"/>
              <a:ext cx="5125" cy="6975"/>
            </a:xfrm>
            <a:custGeom>
              <a:avLst/>
              <a:gdLst/>
              <a:ahLst/>
              <a:cxnLst/>
              <a:rect l="l" t="t" r="r" b="b"/>
              <a:pathLst>
                <a:path w="205" h="279" extrusionOk="0">
                  <a:moveTo>
                    <a:pt x="163" y="1"/>
                  </a:moveTo>
                  <a:lnTo>
                    <a:pt x="117" y="47"/>
                  </a:lnTo>
                  <a:cubicBezTo>
                    <a:pt x="75" y="103"/>
                    <a:pt x="47" y="163"/>
                    <a:pt x="1" y="237"/>
                  </a:cubicBezTo>
                  <a:cubicBezTo>
                    <a:pt x="1" y="237"/>
                    <a:pt x="1" y="265"/>
                    <a:pt x="15" y="265"/>
                  </a:cubicBezTo>
                  <a:cubicBezTo>
                    <a:pt x="15" y="279"/>
                    <a:pt x="29" y="279"/>
                    <a:pt x="29" y="279"/>
                  </a:cubicBezTo>
                  <a:cubicBezTo>
                    <a:pt x="47" y="279"/>
                    <a:pt x="47" y="265"/>
                    <a:pt x="61" y="265"/>
                  </a:cubicBezTo>
                  <a:cubicBezTo>
                    <a:pt x="103" y="205"/>
                    <a:pt x="134" y="149"/>
                    <a:pt x="177" y="103"/>
                  </a:cubicBezTo>
                  <a:lnTo>
                    <a:pt x="205" y="75"/>
                  </a:lnTo>
                  <a:cubicBezTo>
                    <a:pt x="191" y="61"/>
                    <a:pt x="177" y="29"/>
                    <a:pt x="163" y="1"/>
                  </a:cubicBezTo>
                  <a:close/>
                </a:path>
              </a:pathLst>
            </a:custGeom>
            <a:solidFill>
              <a:srgbClr val="AD4D2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7" name="Google Shape;2557;p64"/>
            <p:cNvSpPr/>
            <p:nvPr/>
          </p:nvSpPr>
          <p:spPr>
            <a:xfrm>
              <a:off x="2470350" y="4386438"/>
              <a:ext cx="6275" cy="7325"/>
            </a:xfrm>
            <a:custGeom>
              <a:avLst/>
              <a:gdLst/>
              <a:ahLst/>
              <a:cxnLst/>
              <a:rect l="l" t="t" r="r" b="b"/>
              <a:pathLst>
                <a:path w="251" h="293" extrusionOk="0">
                  <a:moveTo>
                    <a:pt x="250" y="1"/>
                  </a:moveTo>
                  <a:lnTo>
                    <a:pt x="250" y="1"/>
                  </a:lnTo>
                  <a:cubicBezTo>
                    <a:pt x="191" y="43"/>
                    <a:pt x="148" y="71"/>
                    <a:pt x="117" y="103"/>
                  </a:cubicBezTo>
                  <a:cubicBezTo>
                    <a:pt x="74" y="145"/>
                    <a:pt x="29" y="191"/>
                    <a:pt x="1" y="219"/>
                  </a:cubicBezTo>
                  <a:cubicBezTo>
                    <a:pt x="15" y="247"/>
                    <a:pt x="29" y="279"/>
                    <a:pt x="43" y="293"/>
                  </a:cubicBezTo>
                  <a:cubicBezTo>
                    <a:pt x="89" y="265"/>
                    <a:pt x="117" y="219"/>
                    <a:pt x="176" y="177"/>
                  </a:cubicBezTo>
                  <a:cubicBezTo>
                    <a:pt x="191" y="159"/>
                    <a:pt x="205" y="145"/>
                    <a:pt x="236" y="131"/>
                  </a:cubicBezTo>
                  <a:cubicBezTo>
                    <a:pt x="236" y="89"/>
                    <a:pt x="236" y="43"/>
                    <a:pt x="250" y="1"/>
                  </a:cubicBezTo>
                  <a:close/>
                </a:path>
              </a:pathLst>
            </a:custGeom>
            <a:solidFill>
              <a:srgbClr val="C369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8" name="Google Shape;2558;p64"/>
            <p:cNvSpPr/>
            <p:nvPr/>
          </p:nvSpPr>
          <p:spPr>
            <a:xfrm>
              <a:off x="2476250" y="4382388"/>
              <a:ext cx="28150" cy="7325"/>
            </a:xfrm>
            <a:custGeom>
              <a:avLst/>
              <a:gdLst/>
              <a:ahLst/>
              <a:cxnLst/>
              <a:rect l="l" t="t" r="r" b="b"/>
              <a:pathLst>
                <a:path w="1126" h="293" extrusionOk="0">
                  <a:moveTo>
                    <a:pt x="598" y="1"/>
                  </a:moveTo>
                  <a:cubicBezTo>
                    <a:pt x="482" y="1"/>
                    <a:pt x="366" y="15"/>
                    <a:pt x="264" y="57"/>
                  </a:cubicBezTo>
                  <a:cubicBezTo>
                    <a:pt x="190" y="75"/>
                    <a:pt x="116" y="103"/>
                    <a:pt x="57" y="145"/>
                  </a:cubicBezTo>
                  <a:cubicBezTo>
                    <a:pt x="42" y="145"/>
                    <a:pt x="28" y="163"/>
                    <a:pt x="14" y="163"/>
                  </a:cubicBezTo>
                  <a:cubicBezTo>
                    <a:pt x="0" y="205"/>
                    <a:pt x="0" y="251"/>
                    <a:pt x="0" y="293"/>
                  </a:cubicBezTo>
                  <a:cubicBezTo>
                    <a:pt x="88" y="233"/>
                    <a:pt x="190" y="191"/>
                    <a:pt x="292" y="163"/>
                  </a:cubicBezTo>
                  <a:cubicBezTo>
                    <a:pt x="394" y="131"/>
                    <a:pt x="496" y="117"/>
                    <a:pt x="598" y="117"/>
                  </a:cubicBezTo>
                  <a:lnTo>
                    <a:pt x="686" y="117"/>
                  </a:lnTo>
                  <a:cubicBezTo>
                    <a:pt x="820" y="131"/>
                    <a:pt x="950" y="145"/>
                    <a:pt x="1084" y="177"/>
                  </a:cubicBezTo>
                  <a:lnTo>
                    <a:pt x="1098" y="177"/>
                  </a:lnTo>
                  <a:cubicBezTo>
                    <a:pt x="1112" y="177"/>
                    <a:pt x="1112" y="177"/>
                    <a:pt x="1126" y="163"/>
                  </a:cubicBezTo>
                  <a:cubicBezTo>
                    <a:pt x="1126" y="145"/>
                    <a:pt x="1112" y="131"/>
                    <a:pt x="1112" y="131"/>
                  </a:cubicBezTo>
                  <a:cubicBezTo>
                    <a:pt x="982" y="57"/>
                    <a:pt x="834" y="15"/>
                    <a:pt x="686" y="1"/>
                  </a:cubicBezTo>
                  <a:close/>
                </a:path>
              </a:pathLst>
            </a:custGeom>
            <a:solidFill>
              <a:srgbClr val="BA5E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9" name="Google Shape;2559;p64"/>
            <p:cNvSpPr/>
            <p:nvPr/>
          </p:nvSpPr>
          <p:spPr>
            <a:xfrm>
              <a:off x="2294475" y="4271588"/>
              <a:ext cx="200425" cy="197525"/>
            </a:xfrm>
            <a:custGeom>
              <a:avLst/>
              <a:gdLst/>
              <a:ahLst/>
              <a:cxnLst/>
              <a:rect l="l" t="t" r="r" b="b"/>
              <a:pathLst>
                <a:path w="8017" h="7901" extrusionOk="0">
                  <a:moveTo>
                    <a:pt x="4004" y="1"/>
                  </a:moveTo>
                  <a:cubicBezTo>
                    <a:pt x="3872" y="1"/>
                    <a:pt x="3740" y="8"/>
                    <a:pt x="3606" y="22"/>
                  </a:cubicBezTo>
                  <a:cubicBezTo>
                    <a:pt x="1510" y="240"/>
                    <a:pt x="1" y="2147"/>
                    <a:pt x="219" y="4271"/>
                  </a:cubicBezTo>
                  <a:cubicBezTo>
                    <a:pt x="426" y="6258"/>
                    <a:pt x="1812" y="7901"/>
                    <a:pt x="4005" y="7901"/>
                  </a:cubicBezTo>
                  <a:cubicBezTo>
                    <a:pt x="4156" y="7901"/>
                    <a:pt x="4312" y="7893"/>
                    <a:pt x="4471" y="7877"/>
                  </a:cubicBezTo>
                  <a:cubicBezTo>
                    <a:pt x="7078" y="7627"/>
                    <a:pt x="8017" y="5618"/>
                    <a:pt x="7799" y="3480"/>
                  </a:cubicBezTo>
                  <a:cubicBezTo>
                    <a:pt x="7578" y="1491"/>
                    <a:pt x="5933" y="1"/>
                    <a:pt x="4004" y="1"/>
                  </a:cubicBezTo>
                  <a:close/>
                </a:path>
              </a:pathLst>
            </a:custGeom>
            <a:solidFill>
              <a:srgbClr val="FCBC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0" name="Google Shape;2560;p64"/>
            <p:cNvSpPr/>
            <p:nvPr/>
          </p:nvSpPr>
          <p:spPr>
            <a:xfrm>
              <a:off x="2332200" y="4313463"/>
              <a:ext cx="135275" cy="41075"/>
            </a:xfrm>
            <a:custGeom>
              <a:avLst/>
              <a:gdLst/>
              <a:ahLst/>
              <a:cxnLst/>
              <a:rect l="l" t="t" r="r" b="b"/>
              <a:pathLst>
                <a:path w="5411" h="1643" extrusionOk="0">
                  <a:moveTo>
                    <a:pt x="29" y="0"/>
                  </a:moveTo>
                  <a:lnTo>
                    <a:pt x="1" y="18"/>
                  </a:lnTo>
                  <a:cubicBezTo>
                    <a:pt x="264" y="602"/>
                    <a:pt x="820" y="1073"/>
                    <a:pt x="1629" y="1393"/>
                  </a:cubicBezTo>
                  <a:cubicBezTo>
                    <a:pt x="1713" y="1428"/>
                    <a:pt x="1801" y="1447"/>
                    <a:pt x="1885" y="1447"/>
                  </a:cubicBezTo>
                  <a:cubicBezTo>
                    <a:pt x="1976" y="1447"/>
                    <a:pt x="2064" y="1425"/>
                    <a:pt x="2139" y="1379"/>
                  </a:cubicBezTo>
                  <a:cubicBezTo>
                    <a:pt x="2287" y="1305"/>
                    <a:pt x="2375" y="1115"/>
                    <a:pt x="2375" y="911"/>
                  </a:cubicBezTo>
                  <a:cubicBezTo>
                    <a:pt x="2375" y="880"/>
                    <a:pt x="2375" y="840"/>
                    <a:pt x="2362" y="812"/>
                  </a:cubicBezTo>
                  <a:lnTo>
                    <a:pt x="2362" y="812"/>
                  </a:lnTo>
                  <a:cubicBezTo>
                    <a:pt x="2404" y="899"/>
                    <a:pt x="2449" y="986"/>
                    <a:pt x="2509" y="1073"/>
                  </a:cubicBezTo>
                  <a:cubicBezTo>
                    <a:pt x="2639" y="1305"/>
                    <a:pt x="2829" y="1467"/>
                    <a:pt x="3036" y="1569"/>
                  </a:cubicBezTo>
                  <a:cubicBezTo>
                    <a:pt x="3138" y="1615"/>
                    <a:pt x="3268" y="1643"/>
                    <a:pt x="3388" y="1643"/>
                  </a:cubicBezTo>
                  <a:cubicBezTo>
                    <a:pt x="3518" y="1643"/>
                    <a:pt x="3634" y="1615"/>
                    <a:pt x="3740" y="1555"/>
                  </a:cubicBezTo>
                  <a:cubicBezTo>
                    <a:pt x="3930" y="1439"/>
                    <a:pt x="4032" y="1231"/>
                    <a:pt x="4032" y="1041"/>
                  </a:cubicBezTo>
                  <a:cubicBezTo>
                    <a:pt x="4162" y="1277"/>
                    <a:pt x="4383" y="1453"/>
                    <a:pt x="4633" y="1569"/>
                  </a:cubicBezTo>
                  <a:cubicBezTo>
                    <a:pt x="4703" y="1596"/>
                    <a:pt x="4820" y="1634"/>
                    <a:pt x="4947" y="1634"/>
                  </a:cubicBezTo>
                  <a:cubicBezTo>
                    <a:pt x="5032" y="1634"/>
                    <a:pt x="5121" y="1617"/>
                    <a:pt x="5203" y="1569"/>
                  </a:cubicBezTo>
                  <a:cubicBezTo>
                    <a:pt x="5291" y="1527"/>
                    <a:pt x="5365" y="1425"/>
                    <a:pt x="5393" y="1305"/>
                  </a:cubicBezTo>
                  <a:cubicBezTo>
                    <a:pt x="5411" y="1217"/>
                    <a:pt x="5393" y="1129"/>
                    <a:pt x="5351" y="1055"/>
                  </a:cubicBezTo>
                  <a:lnTo>
                    <a:pt x="5323" y="1087"/>
                  </a:lnTo>
                  <a:cubicBezTo>
                    <a:pt x="5365" y="1143"/>
                    <a:pt x="5379" y="1217"/>
                    <a:pt x="5365" y="1291"/>
                  </a:cubicBezTo>
                  <a:cubicBezTo>
                    <a:pt x="5337" y="1393"/>
                    <a:pt x="5263" y="1495"/>
                    <a:pt x="5175" y="1541"/>
                  </a:cubicBezTo>
                  <a:cubicBezTo>
                    <a:pt x="5104" y="1579"/>
                    <a:pt x="5029" y="1592"/>
                    <a:pt x="4957" y="1592"/>
                  </a:cubicBezTo>
                  <a:cubicBezTo>
                    <a:pt x="4835" y="1592"/>
                    <a:pt x="4720" y="1553"/>
                    <a:pt x="4647" y="1527"/>
                  </a:cubicBezTo>
                  <a:cubicBezTo>
                    <a:pt x="4355" y="1407"/>
                    <a:pt x="4120" y="1189"/>
                    <a:pt x="4004" y="897"/>
                  </a:cubicBezTo>
                  <a:lnTo>
                    <a:pt x="3958" y="911"/>
                  </a:lnTo>
                  <a:cubicBezTo>
                    <a:pt x="4032" y="1129"/>
                    <a:pt x="3930" y="1393"/>
                    <a:pt x="3722" y="1513"/>
                  </a:cubicBezTo>
                  <a:cubicBezTo>
                    <a:pt x="3621" y="1574"/>
                    <a:pt x="3500" y="1607"/>
                    <a:pt x="3376" y="1607"/>
                  </a:cubicBezTo>
                  <a:cubicBezTo>
                    <a:pt x="3265" y="1607"/>
                    <a:pt x="3153" y="1581"/>
                    <a:pt x="3050" y="1527"/>
                  </a:cubicBezTo>
                  <a:cubicBezTo>
                    <a:pt x="2843" y="1439"/>
                    <a:pt x="2667" y="1277"/>
                    <a:pt x="2537" y="1041"/>
                  </a:cubicBezTo>
                  <a:cubicBezTo>
                    <a:pt x="2435" y="880"/>
                    <a:pt x="2361" y="704"/>
                    <a:pt x="2287" y="528"/>
                  </a:cubicBezTo>
                  <a:cubicBezTo>
                    <a:pt x="2273" y="472"/>
                    <a:pt x="2259" y="426"/>
                    <a:pt x="2245" y="384"/>
                  </a:cubicBezTo>
                  <a:lnTo>
                    <a:pt x="2199" y="398"/>
                  </a:lnTo>
                  <a:cubicBezTo>
                    <a:pt x="2227" y="440"/>
                    <a:pt x="2245" y="500"/>
                    <a:pt x="2259" y="545"/>
                  </a:cubicBezTo>
                  <a:cubicBezTo>
                    <a:pt x="2301" y="662"/>
                    <a:pt x="2333" y="778"/>
                    <a:pt x="2333" y="911"/>
                  </a:cubicBezTo>
                  <a:cubicBezTo>
                    <a:pt x="2333" y="1101"/>
                    <a:pt x="2245" y="1277"/>
                    <a:pt x="2111" y="1351"/>
                  </a:cubicBezTo>
                  <a:cubicBezTo>
                    <a:pt x="2040" y="1391"/>
                    <a:pt x="1955" y="1414"/>
                    <a:pt x="1866" y="1414"/>
                  </a:cubicBezTo>
                  <a:cubicBezTo>
                    <a:pt x="1793" y="1414"/>
                    <a:pt x="1717" y="1398"/>
                    <a:pt x="1643" y="1365"/>
                  </a:cubicBezTo>
                  <a:cubicBezTo>
                    <a:pt x="852" y="1041"/>
                    <a:pt x="293" y="574"/>
                    <a:pt x="29" y="0"/>
                  </a:cubicBezTo>
                  <a:close/>
                </a:path>
              </a:pathLst>
            </a:custGeom>
            <a:solidFill>
              <a:srgbClr val="C16B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1" name="Google Shape;2561;p64"/>
            <p:cNvSpPr/>
            <p:nvPr/>
          </p:nvSpPr>
          <p:spPr>
            <a:xfrm>
              <a:off x="2338100" y="4378363"/>
              <a:ext cx="42150" cy="42850"/>
            </a:xfrm>
            <a:custGeom>
              <a:avLst/>
              <a:gdLst/>
              <a:ahLst/>
              <a:cxnLst/>
              <a:rect l="l" t="t" r="r" b="b"/>
              <a:pathLst>
                <a:path w="1686" h="1714" extrusionOk="0">
                  <a:moveTo>
                    <a:pt x="848" y="0"/>
                  </a:moveTo>
                  <a:cubicBezTo>
                    <a:pt x="380" y="0"/>
                    <a:pt x="0" y="380"/>
                    <a:pt x="0" y="865"/>
                  </a:cubicBezTo>
                  <a:cubicBezTo>
                    <a:pt x="0" y="1333"/>
                    <a:pt x="380" y="1713"/>
                    <a:pt x="848" y="1713"/>
                  </a:cubicBezTo>
                  <a:cubicBezTo>
                    <a:pt x="1319" y="1713"/>
                    <a:pt x="1685" y="1333"/>
                    <a:pt x="1685" y="865"/>
                  </a:cubicBezTo>
                  <a:cubicBezTo>
                    <a:pt x="1685" y="380"/>
                    <a:pt x="1319" y="0"/>
                    <a:pt x="848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2" name="Google Shape;2562;p64"/>
            <p:cNvSpPr/>
            <p:nvPr/>
          </p:nvSpPr>
          <p:spPr>
            <a:xfrm>
              <a:off x="2337300" y="4377663"/>
              <a:ext cx="44000" cy="44325"/>
            </a:xfrm>
            <a:custGeom>
              <a:avLst/>
              <a:gdLst/>
              <a:ahLst/>
              <a:cxnLst/>
              <a:rect l="l" t="t" r="r" b="b"/>
              <a:pathLst>
                <a:path w="1760" h="1773" extrusionOk="0">
                  <a:moveTo>
                    <a:pt x="880" y="56"/>
                  </a:moveTo>
                  <a:cubicBezTo>
                    <a:pt x="1102" y="56"/>
                    <a:pt x="1306" y="158"/>
                    <a:pt x="1453" y="306"/>
                  </a:cubicBezTo>
                  <a:cubicBezTo>
                    <a:pt x="1601" y="454"/>
                    <a:pt x="1689" y="658"/>
                    <a:pt x="1689" y="893"/>
                  </a:cubicBezTo>
                  <a:cubicBezTo>
                    <a:pt x="1689" y="1112"/>
                    <a:pt x="1601" y="1319"/>
                    <a:pt x="1453" y="1477"/>
                  </a:cubicBezTo>
                  <a:cubicBezTo>
                    <a:pt x="1306" y="1625"/>
                    <a:pt x="1102" y="1713"/>
                    <a:pt x="880" y="1713"/>
                  </a:cubicBezTo>
                  <a:cubicBezTo>
                    <a:pt x="648" y="1713"/>
                    <a:pt x="440" y="1625"/>
                    <a:pt x="296" y="1477"/>
                  </a:cubicBezTo>
                  <a:cubicBezTo>
                    <a:pt x="148" y="1319"/>
                    <a:pt x="60" y="1112"/>
                    <a:pt x="60" y="893"/>
                  </a:cubicBezTo>
                  <a:cubicBezTo>
                    <a:pt x="60" y="658"/>
                    <a:pt x="148" y="454"/>
                    <a:pt x="296" y="306"/>
                  </a:cubicBezTo>
                  <a:cubicBezTo>
                    <a:pt x="440" y="158"/>
                    <a:pt x="648" y="56"/>
                    <a:pt x="880" y="56"/>
                  </a:cubicBezTo>
                  <a:close/>
                  <a:moveTo>
                    <a:pt x="880" y="0"/>
                  </a:moveTo>
                  <a:cubicBezTo>
                    <a:pt x="634" y="0"/>
                    <a:pt x="412" y="102"/>
                    <a:pt x="250" y="264"/>
                  </a:cubicBezTo>
                  <a:cubicBezTo>
                    <a:pt x="89" y="422"/>
                    <a:pt x="1" y="644"/>
                    <a:pt x="1" y="893"/>
                  </a:cubicBezTo>
                  <a:cubicBezTo>
                    <a:pt x="1" y="1126"/>
                    <a:pt x="89" y="1361"/>
                    <a:pt x="250" y="1509"/>
                  </a:cubicBezTo>
                  <a:cubicBezTo>
                    <a:pt x="412" y="1671"/>
                    <a:pt x="634" y="1773"/>
                    <a:pt x="880" y="1773"/>
                  </a:cubicBezTo>
                  <a:cubicBezTo>
                    <a:pt x="1116" y="1773"/>
                    <a:pt x="1337" y="1671"/>
                    <a:pt x="1496" y="1509"/>
                  </a:cubicBezTo>
                  <a:cubicBezTo>
                    <a:pt x="1657" y="1361"/>
                    <a:pt x="1759" y="1126"/>
                    <a:pt x="1759" y="893"/>
                  </a:cubicBezTo>
                  <a:cubicBezTo>
                    <a:pt x="1759" y="644"/>
                    <a:pt x="1657" y="422"/>
                    <a:pt x="1496" y="264"/>
                  </a:cubicBezTo>
                  <a:cubicBezTo>
                    <a:pt x="1337" y="102"/>
                    <a:pt x="1116" y="0"/>
                    <a:pt x="880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3" name="Google Shape;2563;p64"/>
            <p:cNvSpPr/>
            <p:nvPr/>
          </p:nvSpPr>
          <p:spPr>
            <a:xfrm>
              <a:off x="2338800" y="4380213"/>
              <a:ext cx="42150" cy="42475"/>
            </a:xfrm>
            <a:custGeom>
              <a:avLst/>
              <a:gdLst/>
              <a:ahLst/>
              <a:cxnLst/>
              <a:rect l="l" t="t" r="r" b="b"/>
              <a:pathLst>
                <a:path w="1686" h="1699" extrusionOk="0">
                  <a:moveTo>
                    <a:pt x="838" y="0"/>
                  </a:moveTo>
                  <a:cubicBezTo>
                    <a:pt x="366" y="0"/>
                    <a:pt x="0" y="380"/>
                    <a:pt x="0" y="848"/>
                  </a:cubicBezTo>
                  <a:cubicBezTo>
                    <a:pt x="0" y="1319"/>
                    <a:pt x="366" y="1699"/>
                    <a:pt x="838" y="1699"/>
                  </a:cubicBezTo>
                  <a:cubicBezTo>
                    <a:pt x="1305" y="1699"/>
                    <a:pt x="1685" y="1319"/>
                    <a:pt x="1685" y="848"/>
                  </a:cubicBezTo>
                  <a:cubicBezTo>
                    <a:pt x="1685" y="380"/>
                    <a:pt x="1305" y="0"/>
                    <a:pt x="83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4" name="Google Shape;2564;p64"/>
            <p:cNvSpPr/>
            <p:nvPr/>
          </p:nvSpPr>
          <p:spPr>
            <a:xfrm>
              <a:off x="2346100" y="4387863"/>
              <a:ext cx="27550" cy="27550"/>
            </a:xfrm>
            <a:custGeom>
              <a:avLst/>
              <a:gdLst/>
              <a:ahLst/>
              <a:cxnLst/>
              <a:rect l="l" t="t" r="r" b="b"/>
              <a:pathLst>
                <a:path w="1102" h="1102" extrusionOk="0">
                  <a:moveTo>
                    <a:pt x="546" y="0"/>
                  </a:moveTo>
                  <a:cubicBezTo>
                    <a:pt x="250" y="0"/>
                    <a:pt x="0" y="236"/>
                    <a:pt x="0" y="542"/>
                  </a:cubicBezTo>
                  <a:cubicBezTo>
                    <a:pt x="0" y="851"/>
                    <a:pt x="250" y="1101"/>
                    <a:pt x="546" y="1101"/>
                  </a:cubicBezTo>
                  <a:cubicBezTo>
                    <a:pt x="852" y="1101"/>
                    <a:pt x="1101" y="851"/>
                    <a:pt x="1101" y="542"/>
                  </a:cubicBezTo>
                  <a:cubicBezTo>
                    <a:pt x="1101" y="236"/>
                    <a:pt x="852" y="0"/>
                    <a:pt x="546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5" name="Google Shape;2565;p64"/>
            <p:cNvSpPr/>
            <p:nvPr/>
          </p:nvSpPr>
          <p:spPr>
            <a:xfrm>
              <a:off x="2342850" y="4396988"/>
              <a:ext cx="9875" cy="6625"/>
            </a:xfrm>
            <a:custGeom>
              <a:avLst/>
              <a:gdLst/>
              <a:ahLst/>
              <a:cxnLst/>
              <a:rect l="l" t="t" r="r" b="b"/>
              <a:pathLst>
                <a:path w="395" h="265" extrusionOk="0">
                  <a:moveTo>
                    <a:pt x="190" y="1"/>
                  </a:moveTo>
                  <a:cubicBezTo>
                    <a:pt x="88" y="1"/>
                    <a:pt x="0" y="61"/>
                    <a:pt x="0" y="135"/>
                  </a:cubicBezTo>
                  <a:cubicBezTo>
                    <a:pt x="0" y="208"/>
                    <a:pt x="88" y="265"/>
                    <a:pt x="190" y="265"/>
                  </a:cubicBezTo>
                  <a:cubicBezTo>
                    <a:pt x="306" y="265"/>
                    <a:pt x="394" y="208"/>
                    <a:pt x="394" y="135"/>
                  </a:cubicBezTo>
                  <a:cubicBezTo>
                    <a:pt x="394" y="61"/>
                    <a:pt x="306" y="1"/>
                    <a:pt x="19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6" name="Google Shape;2566;p64"/>
            <p:cNvSpPr/>
            <p:nvPr/>
          </p:nvSpPr>
          <p:spPr>
            <a:xfrm>
              <a:off x="2419425" y="4355913"/>
              <a:ext cx="48050" cy="43050"/>
            </a:xfrm>
            <a:custGeom>
              <a:avLst/>
              <a:gdLst/>
              <a:ahLst/>
              <a:cxnLst/>
              <a:rect l="l" t="t" r="r" b="b"/>
              <a:pathLst>
                <a:path w="1922" h="1722" extrusionOk="0">
                  <a:moveTo>
                    <a:pt x="950" y="1"/>
                  </a:moveTo>
                  <a:cubicBezTo>
                    <a:pt x="847" y="1"/>
                    <a:pt x="744" y="20"/>
                    <a:pt x="645" y="61"/>
                  </a:cubicBezTo>
                  <a:cubicBezTo>
                    <a:pt x="205" y="237"/>
                    <a:pt x="1" y="736"/>
                    <a:pt x="177" y="1176"/>
                  </a:cubicBezTo>
                  <a:cubicBezTo>
                    <a:pt x="312" y="1513"/>
                    <a:pt x="634" y="1722"/>
                    <a:pt x="970" y="1722"/>
                  </a:cubicBezTo>
                  <a:cubicBezTo>
                    <a:pt x="1072" y="1722"/>
                    <a:pt x="1175" y="1703"/>
                    <a:pt x="1274" y="1661"/>
                  </a:cubicBezTo>
                  <a:cubicBezTo>
                    <a:pt x="1714" y="1486"/>
                    <a:pt x="1922" y="986"/>
                    <a:pt x="1746" y="546"/>
                  </a:cubicBezTo>
                  <a:cubicBezTo>
                    <a:pt x="1611" y="209"/>
                    <a:pt x="1286" y="1"/>
                    <a:pt x="950" y="1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7" name="Google Shape;2567;p64"/>
            <p:cNvSpPr/>
            <p:nvPr/>
          </p:nvSpPr>
          <p:spPr>
            <a:xfrm>
              <a:off x="2421275" y="4355238"/>
              <a:ext cx="44350" cy="44425"/>
            </a:xfrm>
            <a:custGeom>
              <a:avLst/>
              <a:gdLst/>
              <a:ahLst/>
              <a:cxnLst/>
              <a:rect l="l" t="t" r="r" b="b"/>
              <a:pathLst>
                <a:path w="1774" h="1777" extrusionOk="0">
                  <a:moveTo>
                    <a:pt x="880" y="60"/>
                  </a:moveTo>
                  <a:cubicBezTo>
                    <a:pt x="1200" y="60"/>
                    <a:pt x="1510" y="250"/>
                    <a:pt x="1640" y="573"/>
                  </a:cubicBezTo>
                  <a:cubicBezTo>
                    <a:pt x="1686" y="675"/>
                    <a:pt x="1700" y="791"/>
                    <a:pt x="1700" y="897"/>
                  </a:cubicBezTo>
                  <a:cubicBezTo>
                    <a:pt x="1700" y="1217"/>
                    <a:pt x="1510" y="1527"/>
                    <a:pt x="1200" y="1657"/>
                  </a:cubicBezTo>
                  <a:cubicBezTo>
                    <a:pt x="1098" y="1688"/>
                    <a:pt x="996" y="1717"/>
                    <a:pt x="894" y="1717"/>
                  </a:cubicBezTo>
                  <a:cubicBezTo>
                    <a:pt x="571" y="1717"/>
                    <a:pt x="265" y="1513"/>
                    <a:pt x="131" y="1189"/>
                  </a:cubicBezTo>
                  <a:cubicBezTo>
                    <a:pt x="89" y="1087"/>
                    <a:pt x="71" y="985"/>
                    <a:pt x="71" y="879"/>
                  </a:cubicBezTo>
                  <a:cubicBezTo>
                    <a:pt x="71" y="559"/>
                    <a:pt x="265" y="250"/>
                    <a:pt x="571" y="120"/>
                  </a:cubicBezTo>
                  <a:cubicBezTo>
                    <a:pt x="673" y="74"/>
                    <a:pt x="775" y="60"/>
                    <a:pt x="880" y="60"/>
                  </a:cubicBezTo>
                  <a:close/>
                  <a:moveTo>
                    <a:pt x="880" y="0"/>
                  </a:moveTo>
                  <a:cubicBezTo>
                    <a:pt x="775" y="0"/>
                    <a:pt x="659" y="18"/>
                    <a:pt x="557" y="60"/>
                  </a:cubicBezTo>
                  <a:cubicBezTo>
                    <a:pt x="219" y="208"/>
                    <a:pt x="1" y="528"/>
                    <a:pt x="1" y="879"/>
                  </a:cubicBezTo>
                  <a:cubicBezTo>
                    <a:pt x="1" y="999"/>
                    <a:pt x="29" y="1101"/>
                    <a:pt x="71" y="1217"/>
                  </a:cubicBezTo>
                  <a:cubicBezTo>
                    <a:pt x="205" y="1555"/>
                    <a:pt x="543" y="1776"/>
                    <a:pt x="894" y="1776"/>
                  </a:cubicBezTo>
                  <a:cubicBezTo>
                    <a:pt x="996" y="1776"/>
                    <a:pt x="1112" y="1745"/>
                    <a:pt x="1214" y="1717"/>
                  </a:cubicBezTo>
                  <a:cubicBezTo>
                    <a:pt x="1552" y="1569"/>
                    <a:pt x="1774" y="1249"/>
                    <a:pt x="1774" y="897"/>
                  </a:cubicBezTo>
                  <a:cubicBezTo>
                    <a:pt x="1774" y="777"/>
                    <a:pt x="1742" y="661"/>
                    <a:pt x="1700" y="559"/>
                  </a:cubicBezTo>
                  <a:cubicBezTo>
                    <a:pt x="1566" y="208"/>
                    <a:pt x="1232" y="0"/>
                    <a:pt x="880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8" name="Google Shape;2568;p64"/>
            <p:cNvSpPr/>
            <p:nvPr/>
          </p:nvSpPr>
          <p:spPr>
            <a:xfrm>
              <a:off x="2419425" y="4357913"/>
              <a:ext cx="48050" cy="42525"/>
            </a:xfrm>
            <a:custGeom>
              <a:avLst/>
              <a:gdLst/>
              <a:ahLst/>
              <a:cxnLst/>
              <a:rect l="l" t="t" r="r" b="b"/>
              <a:pathLst>
                <a:path w="1922" h="1701" extrusionOk="0">
                  <a:moveTo>
                    <a:pt x="944" y="0"/>
                  </a:moveTo>
                  <a:cubicBezTo>
                    <a:pt x="843" y="0"/>
                    <a:pt x="742" y="18"/>
                    <a:pt x="645" y="55"/>
                  </a:cubicBezTo>
                  <a:cubicBezTo>
                    <a:pt x="205" y="231"/>
                    <a:pt x="1" y="730"/>
                    <a:pt x="177" y="1170"/>
                  </a:cubicBezTo>
                  <a:cubicBezTo>
                    <a:pt x="310" y="1503"/>
                    <a:pt x="627" y="1701"/>
                    <a:pt x="958" y="1701"/>
                  </a:cubicBezTo>
                  <a:cubicBezTo>
                    <a:pt x="1064" y="1701"/>
                    <a:pt x="1171" y="1680"/>
                    <a:pt x="1274" y="1638"/>
                  </a:cubicBezTo>
                  <a:cubicBezTo>
                    <a:pt x="1714" y="1462"/>
                    <a:pt x="1922" y="980"/>
                    <a:pt x="1746" y="540"/>
                  </a:cubicBezTo>
                  <a:cubicBezTo>
                    <a:pt x="1610" y="201"/>
                    <a:pt x="1282" y="0"/>
                    <a:pt x="94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9" name="Google Shape;2569;p64"/>
            <p:cNvSpPr/>
            <p:nvPr/>
          </p:nvSpPr>
          <p:spPr>
            <a:xfrm>
              <a:off x="2427875" y="4365363"/>
              <a:ext cx="31150" cy="27625"/>
            </a:xfrm>
            <a:custGeom>
              <a:avLst/>
              <a:gdLst/>
              <a:ahLst/>
              <a:cxnLst/>
              <a:rect l="l" t="t" r="r" b="b"/>
              <a:pathLst>
                <a:path w="1246" h="1105" extrusionOk="0">
                  <a:moveTo>
                    <a:pt x="617" y="1"/>
                  </a:moveTo>
                  <a:cubicBezTo>
                    <a:pt x="552" y="1"/>
                    <a:pt x="486" y="12"/>
                    <a:pt x="423" y="35"/>
                  </a:cubicBezTo>
                  <a:cubicBezTo>
                    <a:pt x="131" y="154"/>
                    <a:pt x="1" y="474"/>
                    <a:pt x="117" y="756"/>
                  </a:cubicBezTo>
                  <a:cubicBezTo>
                    <a:pt x="204" y="976"/>
                    <a:pt x="410" y="1104"/>
                    <a:pt x="625" y="1104"/>
                  </a:cubicBezTo>
                  <a:cubicBezTo>
                    <a:pt x="695" y="1104"/>
                    <a:pt x="766" y="1090"/>
                    <a:pt x="834" y="1062"/>
                  </a:cubicBezTo>
                  <a:cubicBezTo>
                    <a:pt x="1112" y="960"/>
                    <a:pt x="1246" y="636"/>
                    <a:pt x="1126" y="344"/>
                  </a:cubicBezTo>
                  <a:cubicBezTo>
                    <a:pt x="1047" y="129"/>
                    <a:pt x="838" y="1"/>
                    <a:pt x="617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0" name="Google Shape;2570;p64"/>
            <p:cNvSpPr/>
            <p:nvPr/>
          </p:nvSpPr>
          <p:spPr>
            <a:xfrm>
              <a:off x="2448725" y="4370038"/>
              <a:ext cx="10650" cy="7125"/>
            </a:xfrm>
            <a:custGeom>
              <a:avLst/>
              <a:gdLst/>
              <a:ahLst/>
              <a:cxnLst/>
              <a:rect l="l" t="t" r="r" b="b"/>
              <a:pathLst>
                <a:path w="426" h="285" extrusionOk="0">
                  <a:moveTo>
                    <a:pt x="279" y="0"/>
                  </a:moveTo>
                  <a:cubicBezTo>
                    <a:pt x="245" y="0"/>
                    <a:pt x="209" y="8"/>
                    <a:pt x="176" y="24"/>
                  </a:cubicBezTo>
                  <a:cubicBezTo>
                    <a:pt x="74" y="55"/>
                    <a:pt x="0" y="143"/>
                    <a:pt x="28" y="217"/>
                  </a:cubicBezTo>
                  <a:cubicBezTo>
                    <a:pt x="48" y="261"/>
                    <a:pt x="96" y="285"/>
                    <a:pt x="154" y="285"/>
                  </a:cubicBezTo>
                  <a:cubicBezTo>
                    <a:pt x="188" y="285"/>
                    <a:pt x="226" y="276"/>
                    <a:pt x="264" y="259"/>
                  </a:cubicBezTo>
                  <a:cubicBezTo>
                    <a:pt x="366" y="231"/>
                    <a:pt x="426" y="143"/>
                    <a:pt x="398" y="69"/>
                  </a:cubicBezTo>
                  <a:cubicBezTo>
                    <a:pt x="387" y="23"/>
                    <a:pt x="337" y="0"/>
                    <a:pt x="27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1" name="Google Shape;2571;p64"/>
            <p:cNvSpPr/>
            <p:nvPr/>
          </p:nvSpPr>
          <p:spPr>
            <a:xfrm>
              <a:off x="2392275" y="4417563"/>
              <a:ext cx="24200" cy="10050"/>
            </a:xfrm>
            <a:custGeom>
              <a:avLst/>
              <a:gdLst/>
              <a:ahLst/>
              <a:cxnLst/>
              <a:rect l="l" t="t" r="r" b="b"/>
              <a:pathLst>
                <a:path w="968" h="402" extrusionOk="0">
                  <a:moveTo>
                    <a:pt x="18" y="1"/>
                  </a:moveTo>
                  <a:cubicBezTo>
                    <a:pt x="0" y="1"/>
                    <a:pt x="0" y="15"/>
                    <a:pt x="0" y="29"/>
                  </a:cubicBezTo>
                  <a:lnTo>
                    <a:pt x="0" y="43"/>
                  </a:lnTo>
                  <a:cubicBezTo>
                    <a:pt x="18" y="43"/>
                    <a:pt x="18" y="57"/>
                    <a:pt x="32" y="75"/>
                  </a:cubicBezTo>
                  <a:cubicBezTo>
                    <a:pt x="46" y="89"/>
                    <a:pt x="74" y="131"/>
                    <a:pt x="106" y="163"/>
                  </a:cubicBezTo>
                  <a:lnTo>
                    <a:pt x="162" y="219"/>
                  </a:lnTo>
                  <a:cubicBezTo>
                    <a:pt x="193" y="233"/>
                    <a:pt x="208" y="265"/>
                    <a:pt x="236" y="279"/>
                  </a:cubicBezTo>
                  <a:cubicBezTo>
                    <a:pt x="264" y="293"/>
                    <a:pt x="296" y="307"/>
                    <a:pt x="324" y="321"/>
                  </a:cubicBezTo>
                  <a:cubicBezTo>
                    <a:pt x="338" y="339"/>
                    <a:pt x="352" y="339"/>
                    <a:pt x="369" y="353"/>
                  </a:cubicBezTo>
                  <a:cubicBezTo>
                    <a:pt x="383" y="353"/>
                    <a:pt x="412" y="353"/>
                    <a:pt x="426" y="367"/>
                  </a:cubicBezTo>
                  <a:cubicBezTo>
                    <a:pt x="457" y="381"/>
                    <a:pt x="485" y="381"/>
                    <a:pt x="514" y="395"/>
                  </a:cubicBezTo>
                  <a:lnTo>
                    <a:pt x="616" y="395"/>
                  </a:lnTo>
                  <a:cubicBezTo>
                    <a:pt x="626" y="400"/>
                    <a:pt x="638" y="401"/>
                    <a:pt x="650" y="401"/>
                  </a:cubicBezTo>
                  <a:cubicBezTo>
                    <a:pt x="674" y="401"/>
                    <a:pt x="700" y="395"/>
                    <a:pt x="721" y="395"/>
                  </a:cubicBezTo>
                  <a:cubicBezTo>
                    <a:pt x="749" y="395"/>
                    <a:pt x="763" y="395"/>
                    <a:pt x="791" y="381"/>
                  </a:cubicBezTo>
                  <a:cubicBezTo>
                    <a:pt x="823" y="381"/>
                    <a:pt x="837" y="381"/>
                    <a:pt x="865" y="367"/>
                  </a:cubicBezTo>
                  <a:cubicBezTo>
                    <a:pt x="879" y="367"/>
                    <a:pt x="897" y="353"/>
                    <a:pt x="911" y="353"/>
                  </a:cubicBezTo>
                  <a:cubicBezTo>
                    <a:pt x="939" y="339"/>
                    <a:pt x="953" y="339"/>
                    <a:pt x="953" y="339"/>
                  </a:cubicBezTo>
                  <a:cubicBezTo>
                    <a:pt x="967" y="339"/>
                    <a:pt x="967" y="321"/>
                    <a:pt x="967" y="321"/>
                  </a:cubicBezTo>
                  <a:cubicBezTo>
                    <a:pt x="967" y="307"/>
                    <a:pt x="953" y="293"/>
                    <a:pt x="953" y="293"/>
                  </a:cubicBezTo>
                  <a:lnTo>
                    <a:pt x="939" y="307"/>
                  </a:lnTo>
                  <a:lnTo>
                    <a:pt x="897" y="307"/>
                  </a:lnTo>
                  <a:cubicBezTo>
                    <a:pt x="879" y="307"/>
                    <a:pt x="865" y="321"/>
                    <a:pt x="851" y="321"/>
                  </a:cubicBezTo>
                  <a:lnTo>
                    <a:pt x="791" y="321"/>
                  </a:lnTo>
                  <a:cubicBezTo>
                    <a:pt x="763" y="339"/>
                    <a:pt x="735" y="339"/>
                    <a:pt x="704" y="339"/>
                  </a:cubicBezTo>
                  <a:lnTo>
                    <a:pt x="633" y="339"/>
                  </a:lnTo>
                  <a:cubicBezTo>
                    <a:pt x="602" y="321"/>
                    <a:pt x="559" y="321"/>
                    <a:pt x="528" y="321"/>
                  </a:cubicBezTo>
                  <a:cubicBezTo>
                    <a:pt x="500" y="307"/>
                    <a:pt x="471" y="307"/>
                    <a:pt x="440" y="293"/>
                  </a:cubicBezTo>
                  <a:cubicBezTo>
                    <a:pt x="426" y="293"/>
                    <a:pt x="412" y="279"/>
                    <a:pt x="398" y="279"/>
                  </a:cubicBezTo>
                  <a:lnTo>
                    <a:pt x="352" y="265"/>
                  </a:lnTo>
                  <a:cubicBezTo>
                    <a:pt x="324" y="251"/>
                    <a:pt x="310" y="233"/>
                    <a:pt x="281" y="219"/>
                  </a:cubicBezTo>
                  <a:cubicBezTo>
                    <a:pt x="250" y="191"/>
                    <a:pt x="236" y="177"/>
                    <a:pt x="208" y="163"/>
                  </a:cubicBezTo>
                  <a:cubicBezTo>
                    <a:pt x="193" y="145"/>
                    <a:pt x="162" y="131"/>
                    <a:pt x="148" y="117"/>
                  </a:cubicBezTo>
                  <a:lnTo>
                    <a:pt x="106" y="75"/>
                  </a:lnTo>
                  <a:cubicBezTo>
                    <a:pt x="88" y="57"/>
                    <a:pt x="74" y="43"/>
                    <a:pt x="60" y="43"/>
                  </a:cubicBezTo>
                  <a:cubicBezTo>
                    <a:pt x="60" y="29"/>
                    <a:pt x="46" y="15"/>
                    <a:pt x="46" y="15"/>
                  </a:cubicBezTo>
                  <a:cubicBezTo>
                    <a:pt x="32" y="15"/>
                    <a:pt x="32" y="1"/>
                    <a:pt x="32" y="1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2" name="Google Shape;2572;p64"/>
            <p:cNvSpPr/>
            <p:nvPr/>
          </p:nvSpPr>
          <p:spPr>
            <a:xfrm>
              <a:off x="2396650" y="4426363"/>
              <a:ext cx="12875" cy="5125"/>
            </a:xfrm>
            <a:custGeom>
              <a:avLst/>
              <a:gdLst/>
              <a:ahLst/>
              <a:cxnLst/>
              <a:rect l="l" t="t" r="r" b="b"/>
              <a:pathLst>
                <a:path w="515" h="205" extrusionOk="0">
                  <a:moveTo>
                    <a:pt x="1" y="1"/>
                  </a:moveTo>
                  <a:lnTo>
                    <a:pt x="1" y="15"/>
                  </a:lnTo>
                  <a:cubicBezTo>
                    <a:pt x="1" y="15"/>
                    <a:pt x="1" y="29"/>
                    <a:pt x="18" y="43"/>
                  </a:cubicBezTo>
                  <a:cubicBezTo>
                    <a:pt x="33" y="43"/>
                    <a:pt x="47" y="75"/>
                    <a:pt x="61" y="89"/>
                  </a:cubicBezTo>
                  <a:cubicBezTo>
                    <a:pt x="75" y="103"/>
                    <a:pt x="106" y="117"/>
                    <a:pt x="135" y="131"/>
                  </a:cubicBezTo>
                  <a:cubicBezTo>
                    <a:pt x="163" y="145"/>
                    <a:pt x="194" y="163"/>
                    <a:pt x="223" y="177"/>
                  </a:cubicBezTo>
                  <a:cubicBezTo>
                    <a:pt x="296" y="191"/>
                    <a:pt x="370" y="205"/>
                    <a:pt x="412" y="205"/>
                  </a:cubicBezTo>
                  <a:cubicBezTo>
                    <a:pt x="441" y="191"/>
                    <a:pt x="472" y="191"/>
                    <a:pt x="486" y="191"/>
                  </a:cubicBezTo>
                  <a:lnTo>
                    <a:pt x="500" y="191"/>
                  </a:lnTo>
                  <a:cubicBezTo>
                    <a:pt x="514" y="191"/>
                    <a:pt x="514" y="177"/>
                    <a:pt x="514" y="177"/>
                  </a:cubicBezTo>
                  <a:cubicBezTo>
                    <a:pt x="514" y="163"/>
                    <a:pt x="500" y="163"/>
                    <a:pt x="500" y="163"/>
                  </a:cubicBezTo>
                  <a:lnTo>
                    <a:pt x="472" y="163"/>
                  </a:lnTo>
                  <a:cubicBezTo>
                    <a:pt x="458" y="163"/>
                    <a:pt x="441" y="177"/>
                    <a:pt x="412" y="177"/>
                  </a:cubicBezTo>
                  <a:cubicBezTo>
                    <a:pt x="370" y="177"/>
                    <a:pt x="296" y="163"/>
                    <a:pt x="237" y="145"/>
                  </a:cubicBezTo>
                  <a:cubicBezTo>
                    <a:pt x="177" y="117"/>
                    <a:pt x="121" y="89"/>
                    <a:pt x="75" y="57"/>
                  </a:cubicBezTo>
                  <a:lnTo>
                    <a:pt x="33" y="15"/>
                  </a:lnTo>
                  <a:lnTo>
                    <a:pt x="18" y="1"/>
                  </a:ln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3" name="Google Shape;2573;p64"/>
            <p:cNvSpPr/>
            <p:nvPr/>
          </p:nvSpPr>
          <p:spPr>
            <a:xfrm>
              <a:off x="2288225" y="4250738"/>
              <a:ext cx="212575" cy="144025"/>
            </a:xfrm>
            <a:custGeom>
              <a:avLst/>
              <a:gdLst/>
              <a:ahLst/>
              <a:cxnLst/>
              <a:rect l="l" t="t" r="r" b="b"/>
              <a:pathLst>
                <a:path w="8503" h="5761" extrusionOk="0">
                  <a:moveTo>
                    <a:pt x="5072" y="1"/>
                  </a:moveTo>
                  <a:cubicBezTo>
                    <a:pt x="4544" y="1"/>
                    <a:pt x="4018" y="110"/>
                    <a:pt x="3518" y="269"/>
                  </a:cubicBezTo>
                  <a:cubicBezTo>
                    <a:pt x="2361" y="634"/>
                    <a:pt x="1246" y="1310"/>
                    <a:pt x="602" y="2351"/>
                  </a:cubicBezTo>
                  <a:cubicBezTo>
                    <a:pt x="205" y="2981"/>
                    <a:pt x="1" y="3740"/>
                    <a:pt x="61" y="4476"/>
                  </a:cubicBezTo>
                  <a:cubicBezTo>
                    <a:pt x="89" y="4855"/>
                    <a:pt x="177" y="5221"/>
                    <a:pt x="353" y="5559"/>
                  </a:cubicBezTo>
                  <a:cubicBezTo>
                    <a:pt x="426" y="5704"/>
                    <a:pt x="508" y="5760"/>
                    <a:pt x="594" y="5760"/>
                  </a:cubicBezTo>
                  <a:cubicBezTo>
                    <a:pt x="767" y="5760"/>
                    <a:pt x="953" y="5531"/>
                    <a:pt x="1102" y="5355"/>
                  </a:cubicBezTo>
                  <a:cubicBezTo>
                    <a:pt x="1348" y="5003"/>
                    <a:pt x="1496" y="4592"/>
                    <a:pt x="1584" y="4180"/>
                  </a:cubicBezTo>
                  <a:cubicBezTo>
                    <a:pt x="1717" y="3522"/>
                    <a:pt x="1745" y="3213"/>
                    <a:pt x="1833" y="2555"/>
                  </a:cubicBezTo>
                  <a:cubicBezTo>
                    <a:pt x="2052" y="3037"/>
                    <a:pt x="2948" y="3726"/>
                    <a:pt x="3314" y="3758"/>
                  </a:cubicBezTo>
                  <a:cubicBezTo>
                    <a:pt x="3390" y="3768"/>
                    <a:pt x="3467" y="3777"/>
                    <a:pt x="3543" y="3777"/>
                  </a:cubicBezTo>
                  <a:cubicBezTo>
                    <a:pt x="3673" y="3777"/>
                    <a:pt x="3798" y="3752"/>
                    <a:pt x="3898" y="3670"/>
                  </a:cubicBezTo>
                  <a:cubicBezTo>
                    <a:pt x="4028" y="3562"/>
                    <a:pt x="4074" y="3361"/>
                    <a:pt x="4010" y="3210"/>
                  </a:cubicBezTo>
                  <a:lnTo>
                    <a:pt x="4010" y="3210"/>
                  </a:lnTo>
                  <a:cubicBezTo>
                    <a:pt x="4136" y="3397"/>
                    <a:pt x="4264" y="3579"/>
                    <a:pt x="4426" y="3740"/>
                  </a:cubicBezTo>
                  <a:cubicBezTo>
                    <a:pt x="4619" y="3916"/>
                    <a:pt x="4866" y="4050"/>
                    <a:pt x="5129" y="4064"/>
                  </a:cubicBezTo>
                  <a:cubicBezTo>
                    <a:pt x="5142" y="4065"/>
                    <a:pt x="5155" y="4065"/>
                    <a:pt x="5167" y="4065"/>
                  </a:cubicBezTo>
                  <a:cubicBezTo>
                    <a:pt x="5435" y="4065"/>
                    <a:pt x="5695" y="3924"/>
                    <a:pt x="5833" y="3712"/>
                  </a:cubicBezTo>
                  <a:cubicBezTo>
                    <a:pt x="5995" y="3477"/>
                    <a:pt x="6026" y="3171"/>
                    <a:pt x="5921" y="2921"/>
                  </a:cubicBezTo>
                  <a:lnTo>
                    <a:pt x="5921" y="2921"/>
                  </a:lnTo>
                  <a:cubicBezTo>
                    <a:pt x="6114" y="3213"/>
                    <a:pt x="6304" y="3508"/>
                    <a:pt x="6554" y="3758"/>
                  </a:cubicBezTo>
                  <a:cubicBezTo>
                    <a:pt x="6818" y="3990"/>
                    <a:pt x="7138" y="4180"/>
                    <a:pt x="7490" y="4198"/>
                  </a:cubicBezTo>
                  <a:cubicBezTo>
                    <a:pt x="7502" y="4198"/>
                    <a:pt x="7514" y="4198"/>
                    <a:pt x="7526" y="4198"/>
                  </a:cubicBezTo>
                  <a:cubicBezTo>
                    <a:pt x="7867" y="4198"/>
                    <a:pt x="8212" y="4011"/>
                    <a:pt x="8355" y="3712"/>
                  </a:cubicBezTo>
                  <a:cubicBezTo>
                    <a:pt x="8503" y="3375"/>
                    <a:pt x="8383" y="2995"/>
                    <a:pt x="8267" y="2657"/>
                  </a:cubicBezTo>
                  <a:cubicBezTo>
                    <a:pt x="7975" y="1851"/>
                    <a:pt x="7578" y="1032"/>
                    <a:pt x="6888" y="532"/>
                  </a:cubicBezTo>
                  <a:cubicBezTo>
                    <a:pt x="6406" y="195"/>
                    <a:pt x="5819" y="33"/>
                    <a:pt x="5249" y="5"/>
                  </a:cubicBezTo>
                  <a:cubicBezTo>
                    <a:pt x="5190" y="2"/>
                    <a:pt x="5131" y="1"/>
                    <a:pt x="5072" y="1"/>
                  </a:cubicBezTo>
                  <a:close/>
                </a:path>
              </a:pathLst>
            </a:custGeom>
            <a:solidFill>
              <a:srgbClr val="C16B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4" name="Google Shape;2574;p64"/>
            <p:cNvSpPr/>
            <p:nvPr/>
          </p:nvSpPr>
          <p:spPr>
            <a:xfrm>
              <a:off x="2301425" y="4265888"/>
              <a:ext cx="22000" cy="36600"/>
            </a:xfrm>
            <a:custGeom>
              <a:avLst/>
              <a:gdLst/>
              <a:ahLst/>
              <a:cxnLst/>
              <a:rect l="l" t="t" r="r" b="b"/>
              <a:pathLst>
                <a:path w="880" h="1464" extrusionOk="0">
                  <a:moveTo>
                    <a:pt x="676" y="0"/>
                  </a:moveTo>
                  <a:cubicBezTo>
                    <a:pt x="616" y="0"/>
                    <a:pt x="574" y="42"/>
                    <a:pt x="542" y="102"/>
                  </a:cubicBezTo>
                  <a:cubicBezTo>
                    <a:pt x="528" y="144"/>
                    <a:pt x="528" y="204"/>
                    <a:pt x="528" y="250"/>
                  </a:cubicBezTo>
                  <a:cubicBezTo>
                    <a:pt x="514" y="616"/>
                    <a:pt x="556" y="968"/>
                    <a:pt x="662" y="1319"/>
                  </a:cubicBezTo>
                  <a:cubicBezTo>
                    <a:pt x="528" y="1070"/>
                    <a:pt x="398" y="834"/>
                    <a:pt x="264" y="584"/>
                  </a:cubicBezTo>
                  <a:cubicBezTo>
                    <a:pt x="225" y="532"/>
                    <a:pt x="183" y="452"/>
                    <a:pt x="107" y="452"/>
                  </a:cubicBezTo>
                  <a:cubicBezTo>
                    <a:pt x="101" y="452"/>
                    <a:pt x="95" y="453"/>
                    <a:pt x="88" y="454"/>
                  </a:cubicBezTo>
                  <a:cubicBezTo>
                    <a:pt x="46" y="468"/>
                    <a:pt x="0" y="528"/>
                    <a:pt x="0" y="584"/>
                  </a:cubicBezTo>
                  <a:cubicBezTo>
                    <a:pt x="0" y="644"/>
                    <a:pt x="29" y="690"/>
                    <a:pt x="60" y="732"/>
                  </a:cubicBezTo>
                  <a:cubicBezTo>
                    <a:pt x="204" y="1010"/>
                    <a:pt x="412" y="1260"/>
                    <a:pt x="662" y="1464"/>
                  </a:cubicBezTo>
                  <a:lnTo>
                    <a:pt x="792" y="1393"/>
                  </a:lnTo>
                  <a:cubicBezTo>
                    <a:pt x="866" y="1024"/>
                    <a:pt x="880" y="630"/>
                    <a:pt x="852" y="250"/>
                  </a:cubicBezTo>
                  <a:cubicBezTo>
                    <a:pt x="838" y="190"/>
                    <a:pt x="838" y="130"/>
                    <a:pt x="806" y="88"/>
                  </a:cubicBezTo>
                  <a:cubicBezTo>
                    <a:pt x="778" y="42"/>
                    <a:pt x="732" y="0"/>
                    <a:pt x="676" y="0"/>
                  </a:cubicBezTo>
                  <a:close/>
                </a:path>
              </a:pathLst>
            </a:custGeom>
            <a:solidFill>
              <a:srgbClr val="C16B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5" name="Google Shape;2575;p64"/>
            <p:cNvSpPr/>
            <p:nvPr/>
          </p:nvSpPr>
          <p:spPr>
            <a:xfrm>
              <a:off x="2321900" y="4346963"/>
              <a:ext cx="39600" cy="39025"/>
            </a:xfrm>
            <a:custGeom>
              <a:avLst/>
              <a:gdLst/>
              <a:ahLst/>
              <a:cxnLst/>
              <a:rect l="l" t="t" r="r" b="b"/>
              <a:pathLst>
                <a:path w="1584" h="1561" extrusionOk="0">
                  <a:moveTo>
                    <a:pt x="981" y="0"/>
                  </a:moveTo>
                  <a:cubicBezTo>
                    <a:pt x="497" y="0"/>
                    <a:pt x="33" y="1284"/>
                    <a:pt x="33" y="1284"/>
                  </a:cubicBezTo>
                  <a:cubicBezTo>
                    <a:pt x="0" y="1491"/>
                    <a:pt x="59" y="1561"/>
                    <a:pt x="153" y="1561"/>
                  </a:cubicBezTo>
                  <a:cubicBezTo>
                    <a:pt x="314" y="1561"/>
                    <a:pt x="578" y="1355"/>
                    <a:pt x="662" y="1270"/>
                  </a:cubicBezTo>
                  <a:cubicBezTo>
                    <a:pt x="792" y="1154"/>
                    <a:pt x="1584" y="155"/>
                    <a:pt x="1056" y="11"/>
                  </a:cubicBezTo>
                  <a:cubicBezTo>
                    <a:pt x="1031" y="4"/>
                    <a:pt x="1006" y="0"/>
                    <a:pt x="981" y="0"/>
                  </a:cubicBezTo>
                  <a:close/>
                </a:path>
              </a:pathLst>
            </a:custGeom>
            <a:solidFill>
              <a:srgbClr val="C16B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6" name="Google Shape;2576;p64"/>
            <p:cNvSpPr/>
            <p:nvPr/>
          </p:nvSpPr>
          <p:spPr>
            <a:xfrm>
              <a:off x="2413550" y="4324238"/>
              <a:ext cx="53650" cy="24950"/>
            </a:xfrm>
            <a:custGeom>
              <a:avLst/>
              <a:gdLst/>
              <a:ahLst/>
              <a:cxnLst/>
              <a:rect l="l" t="t" r="r" b="b"/>
              <a:pathLst>
                <a:path w="2146" h="998" extrusionOk="0">
                  <a:moveTo>
                    <a:pt x="614" y="0"/>
                  </a:moveTo>
                  <a:cubicBezTo>
                    <a:pt x="513" y="0"/>
                    <a:pt x="427" y="29"/>
                    <a:pt x="366" y="97"/>
                  </a:cubicBezTo>
                  <a:cubicBezTo>
                    <a:pt x="0" y="494"/>
                    <a:pt x="1189" y="920"/>
                    <a:pt x="1365" y="962"/>
                  </a:cubicBezTo>
                  <a:cubicBezTo>
                    <a:pt x="1426" y="978"/>
                    <a:pt x="1554" y="997"/>
                    <a:pt x="1680" y="997"/>
                  </a:cubicBezTo>
                  <a:cubicBezTo>
                    <a:pt x="1917" y="997"/>
                    <a:pt x="2146" y="929"/>
                    <a:pt x="1907" y="642"/>
                  </a:cubicBezTo>
                  <a:cubicBezTo>
                    <a:pt x="1907" y="642"/>
                    <a:pt x="1094" y="0"/>
                    <a:pt x="614" y="0"/>
                  </a:cubicBezTo>
                  <a:close/>
                </a:path>
              </a:pathLst>
            </a:custGeom>
            <a:solidFill>
              <a:srgbClr val="C16B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7" name="Google Shape;2577;p64"/>
            <p:cNvSpPr/>
            <p:nvPr/>
          </p:nvSpPr>
          <p:spPr>
            <a:xfrm>
              <a:off x="2406250" y="4329988"/>
              <a:ext cx="92700" cy="92700"/>
            </a:xfrm>
            <a:custGeom>
              <a:avLst/>
              <a:gdLst/>
              <a:ahLst/>
              <a:cxnLst/>
              <a:rect l="l" t="t" r="r" b="b"/>
              <a:pathLst>
                <a:path w="3708" h="3708" extrusionOk="0">
                  <a:moveTo>
                    <a:pt x="1847" y="307"/>
                  </a:moveTo>
                  <a:cubicBezTo>
                    <a:pt x="2695" y="307"/>
                    <a:pt x="3398" y="996"/>
                    <a:pt x="3398" y="1847"/>
                  </a:cubicBezTo>
                  <a:cubicBezTo>
                    <a:pt x="3398" y="2698"/>
                    <a:pt x="2695" y="3402"/>
                    <a:pt x="1847" y="3402"/>
                  </a:cubicBezTo>
                  <a:cubicBezTo>
                    <a:pt x="996" y="3402"/>
                    <a:pt x="306" y="2698"/>
                    <a:pt x="306" y="1847"/>
                  </a:cubicBezTo>
                  <a:cubicBezTo>
                    <a:pt x="306" y="996"/>
                    <a:pt x="996" y="307"/>
                    <a:pt x="1847" y="307"/>
                  </a:cubicBezTo>
                  <a:close/>
                  <a:moveTo>
                    <a:pt x="1847" y="1"/>
                  </a:moveTo>
                  <a:cubicBezTo>
                    <a:pt x="820" y="1"/>
                    <a:pt x="0" y="820"/>
                    <a:pt x="0" y="1847"/>
                  </a:cubicBezTo>
                  <a:cubicBezTo>
                    <a:pt x="0" y="2874"/>
                    <a:pt x="820" y="3708"/>
                    <a:pt x="1847" y="3708"/>
                  </a:cubicBezTo>
                  <a:cubicBezTo>
                    <a:pt x="2871" y="3708"/>
                    <a:pt x="3708" y="2874"/>
                    <a:pt x="3708" y="1847"/>
                  </a:cubicBezTo>
                  <a:cubicBezTo>
                    <a:pt x="3708" y="820"/>
                    <a:pt x="2871" y="1"/>
                    <a:pt x="184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8" name="Google Shape;2578;p64"/>
            <p:cNvSpPr/>
            <p:nvPr/>
          </p:nvSpPr>
          <p:spPr>
            <a:xfrm>
              <a:off x="2402550" y="4391213"/>
              <a:ext cx="22000" cy="22350"/>
            </a:xfrm>
            <a:custGeom>
              <a:avLst/>
              <a:gdLst/>
              <a:ahLst/>
              <a:cxnLst/>
              <a:rect l="l" t="t" r="r" b="b"/>
              <a:pathLst>
                <a:path w="880" h="894" extrusionOk="0">
                  <a:moveTo>
                    <a:pt x="502" y="1"/>
                  </a:moveTo>
                  <a:cubicBezTo>
                    <a:pt x="343" y="1"/>
                    <a:pt x="162" y="213"/>
                    <a:pt x="1" y="232"/>
                  </a:cubicBezTo>
                  <a:lnTo>
                    <a:pt x="293" y="893"/>
                  </a:lnTo>
                  <a:cubicBezTo>
                    <a:pt x="293" y="893"/>
                    <a:pt x="880" y="584"/>
                    <a:pt x="704" y="176"/>
                  </a:cubicBezTo>
                  <a:cubicBezTo>
                    <a:pt x="644" y="46"/>
                    <a:pt x="575" y="1"/>
                    <a:pt x="502" y="1"/>
                  </a:cubicBezTo>
                  <a:close/>
                </a:path>
              </a:pathLst>
            </a:custGeom>
            <a:solidFill>
              <a:srgbClr val="FCBC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9" name="Google Shape;2579;p64"/>
            <p:cNvSpPr/>
            <p:nvPr/>
          </p:nvSpPr>
          <p:spPr>
            <a:xfrm>
              <a:off x="2392275" y="4365163"/>
              <a:ext cx="29375" cy="48750"/>
            </a:xfrm>
            <a:custGeom>
              <a:avLst/>
              <a:gdLst/>
              <a:ahLst/>
              <a:cxnLst/>
              <a:rect l="l" t="t" r="r" b="b"/>
              <a:pathLst>
                <a:path w="1175" h="1950" extrusionOk="0">
                  <a:moveTo>
                    <a:pt x="18" y="1"/>
                  </a:moveTo>
                  <a:cubicBezTo>
                    <a:pt x="0" y="1"/>
                    <a:pt x="0" y="1"/>
                    <a:pt x="0" y="15"/>
                  </a:cubicBezTo>
                  <a:cubicBezTo>
                    <a:pt x="0" y="15"/>
                    <a:pt x="0" y="60"/>
                    <a:pt x="18" y="148"/>
                  </a:cubicBezTo>
                  <a:cubicBezTo>
                    <a:pt x="32" y="236"/>
                    <a:pt x="46" y="352"/>
                    <a:pt x="60" y="500"/>
                  </a:cubicBezTo>
                  <a:cubicBezTo>
                    <a:pt x="74" y="570"/>
                    <a:pt x="88" y="644"/>
                    <a:pt x="106" y="732"/>
                  </a:cubicBezTo>
                  <a:cubicBezTo>
                    <a:pt x="120" y="820"/>
                    <a:pt x="148" y="894"/>
                    <a:pt x="176" y="982"/>
                  </a:cubicBezTo>
                  <a:cubicBezTo>
                    <a:pt x="176" y="1028"/>
                    <a:pt x="208" y="1084"/>
                    <a:pt x="222" y="1130"/>
                  </a:cubicBezTo>
                  <a:cubicBezTo>
                    <a:pt x="236" y="1172"/>
                    <a:pt x="264" y="1218"/>
                    <a:pt x="296" y="1260"/>
                  </a:cubicBezTo>
                  <a:cubicBezTo>
                    <a:pt x="310" y="1274"/>
                    <a:pt x="338" y="1306"/>
                    <a:pt x="369" y="1306"/>
                  </a:cubicBezTo>
                  <a:lnTo>
                    <a:pt x="398" y="1306"/>
                  </a:lnTo>
                  <a:cubicBezTo>
                    <a:pt x="398" y="1320"/>
                    <a:pt x="412" y="1320"/>
                    <a:pt x="412" y="1320"/>
                  </a:cubicBezTo>
                  <a:lnTo>
                    <a:pt x="426" y="1306"/>
                  </a:lnTo>
                  <a:lnTo>
                    <a:pt x="457" y="1306"/>
                  </a:lnTo>
                  <a:cubicBezTo>
                    <a:pt x="514" y="1291"/>
                    <a:pt x="559" y="1260"/>
                    <a:pt x="602" y="1232"/>
                  </a:cubicBezTo>
                  <a:cubicBezTo>
                    <a:pt x="689" y="1186"/>
                    <a:pt x="763" y="1130"/>
                    <a:pt x="851" y="1098"/>
                  </a:cubicBezTo>
                  <a:cubicBezTo>
                    <a:pt x="871" y="1088"/>
                    <a:pt x="900" y="1078"/>
                    <a:pt x="925" y="1078"/>
                  </a:cubicBezTo>
                  <a:cubicBezTo>
                    <a:pt x="935" y="1078"/>
                    <a:pt x="945" y="1080"/>
                    <a:pt x="953" y="1084"/>
                  </a:cubicBezTo>
                  <a:cubicBezTo>
                    <a:pt x="999" y="1098"/>
                    <a:pt x="1013" y="1130"/>
                    <a:pt x="1041" y="1158"/>
                  </a:cubicBezTo>
                  <a:cubicBezTo>
                    <a:pt x="1087" y="1232"/>
                    <a:pt x="1115" y="1320"/>
                    <a:pt x="1115" y="1393"/>
                  </a:cubicBezTo>
                  <a:cubicBezTo>
                    <a:pt x="1115" y="1467"/>
                    <a:pt x="1087" y="1538"/>
                    <a:pt x="1041" y="1597"/>
                  </a:cubicBezTo>
                  <a:cubicBezTo>
                    <a:pt x="1013" y="1657"/>
                    <a:pt x="967" y="1699"/>
                    <a:pt x="925" y="1745"/>
                  </a:cubicBezTo>
                  <a:cubicBezTo>
                    <a:pt x="879" y="1787"/>
                    <a:pt x="837" y="1819"/>
                    <a:pt x="809" y="1847"/>
                  </a:cubicBezTo>
                  <a:cubicBezTo>
                    <a:pt x="749" y="1889"/>
                    <a:pt x="704" y="1921"/>
                    <a:pt x="704" y="1921"/>
                  </a:cubicBezTo>
                  <a:cubicBezTo>
                    <a:pt x="689" y="1921"/>
                    <a:pt x="689" y="1935"/>
                    <a:pt x="689" y="1935"/>
                  </a:cubicBezTo>
                  <a:cubicBezTo>
                    <a:pt x="704" y="1949"/>
                    <a:pt x="704" y="1949"/>
                    <a:pt x="721" y="1949"/>
                  </a:cubicBezTo>
                  <a:lnTo>
                    <a:pt x="749" y="1921"/>
                  </a:lnTo>
                  <a:cubicBezTo>
                    <a:pt x="763" y="1921"/>
                    <a:pt x="791" y="1907"/>
                    <a:pt x="837" y="1875"/>
                  </a:cubicBezTo>
                  <a:cubicBezTo>
                    <a:pt x="911" y="1833"/>
                    <a:pt x="1013" y="1759"/>
                    <a:pt x="1087" y="1626"/>
                  </a:cubicBezTo>
                  <a:cubicBezTo>
                    <a:pt x="1129" y="1569"/>
                    <a:pt x="1175" y="1481"/>
                    <a:pt x="1175" y="1393"/>
                  </a:cubicBezTo>
                  <a:cubicBezTo>
                    <a:pt x="1175" y="1306"/>
                    <a:pt x="1161" y="1204"/>
                    <a:pt x="1101" y="1130"/>
                  </a:cubicBezTo>
                  <a:cubicBezTo>
                    <a:pt x="1073" y="1084"/>
                    <a:pt x="1041" y="1042"/>
                    <a:pt x="985" y="1010"/>
                  </a:cubicBezTo>
                  <a:cubicBezTo>
                    <a:pt x="968" y="1006"/>
                    <a:pt x="951" y="1004"/>
                    <a:pt x="934" y="1004"/>
                  </a:cubicBezTo>
                  <a:cubicBezTo>
                    <a:pt x="892" y="1004"/>
                    <a:pt x="853" y="1015"/>
                    <a:pt x="823" y="1028"/>
                  </a:cubicBezTo>
                  <a:cubicBezTo>
                    <a:pt x="721" y="1056"/>
                    <a:pt x="647" y="1130"/>
                    <a:pt x="559" y="1172"/>
                  </a:cubicBezTo>
                  <a:cubicBezTo>
                    <a:pt x="528" y="1204"/>
                    <a:pt x="485" y="1218"/>
                    <a:pt x="440" y="1232"/>
                  </a:cubicBezTo>
                  <a:lnTo>
                    <a:pt x="398" y="1232"/>
                  </a:lnTo>
                  <a:cubicBezTo>
                    <a:pt x="383" y="1232"/>
                    <a:pt x="369" y="1218"/>
                    <a:pt x="352" y="1204"/>
                  </a:cubicBezTo>
                  <a:cubicBezTo>
                    <a:pt x="324" y="1172"/>
                    <a:pt x="310" y="1130"/>
                    <a:pt x="281" y="1098"/>
                  </a:cubicBezTo>
                  <a:cubicBezTo>
                    <a:pt x="264" y="1056"/>
                    <a:pt x="250" y="1010"/>
                    <a:pt x="236" y="968"/>
                  </a:cubicBezTo>
                  <a:cubicBezTo>
                    <a:pt x="176" y="792"/>
                    <a:pt x="148" y="630"/>
                    <a:pt x="120" y="482"/>
                  </a:cubicBezTo>
                  <a:cubicBezTo>
                    <a:pt x="88" y="352"/>
                    <a:pt x="74" y="236"/>
                    <a:pt x="60" y="148"/>
                  </a:cubicBezTo>
                  <a:cubicBezTo>
                    <a:pt x="46" y="60"/>
                    <a:pt x="32" y="15"/>
                    <a:pt x="32" y="15"/>
                  </a:cubicBezTo>
                  <a:cubicBezTo>
                    <a:pt x="32" y="1"/>
                    <a:pt x="32" y="1"/>
                    <a:pt x="18" y="1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0" name="Google Shape;2580;p64"/>
            <p:cNvSpPr/>
            <p:nvPr/>
          </p:nvSpPr>
          <p:spPr>
            <a:xfrm>
              <a:off x="2300725" y="4355238"/>
              <a:ext cx="92700" cy="92800"/>
            </a:xfrm>
            <a:custGeom>
              <a:avLst/>
              <a:gdLst/>
              <a:ahLst/>
              <a:cxnLst/>
              <a:rect l="l" t="t" r="r" b="b"/>
              <a:pathLst>
                <a:path w="3708" h="3712" extrusionOk="0">
                  <a:moveTo>
                    <a:pt x="1847" y="310"/>
                  </a:moveTo>
                  <a:cubicBezTo>
                    <a:pt x="2695" y="310"/>
                    <a:pt x="3398" y="999"/>
                    <a:pt x="3398" y="1864"/>
                  </a:cubicBezTo>
                  <a:cubicBezTo>
                    <a:pt x="3398" y="2712"/>
                    <a:pt x="2695" y="3401"/>
                    <a:pt x="1847" y="3401"/>
                  </a:cubicBezTo>
                  <a:cubicBezTo>
                    <a:pt x="996" y="3401"/>
                    <a:pt x="306" y="2712"/>
                    <a:pt x="306" y="1864"/>
                  </a:cubicBezTo>
                  <a:cubicBezTo>
                    <a:pt x="306" y="999"/>
                    <a:pt x="996" y="310"/>
                    <a:pt x="1847" y="310"/>
                  </a:cubicBezTo>
                  <a:close/>
                  <a:moveTo>
                    <a:pt x="1847" y="0"/>
                  </a:moveTo>
                  <a:cubicBezTo>
                    <a:pt x="820" y="0"/>
                    <a:pt x="0" y="837"/>
                    <a:pt x="0" y="1864"/>
                  </a:cubicBezTo>
                  <a:cubicBezTo>
                    <a:pt x="0" y="2874"/>
                    <a:pt x="820" y="3711"/>
                    <a:pt x="1847" y="3711"/>
                  </a:cubicBezTo>
                  <a:cubicBezTo>
                    <a:pt x="2871" y="3711"/>
                    <a:pt x="3708" y="2874"/>
                    <a:pt x="3708" y="1864"/>
                  </a:cubicBezTo>
                  <a:cubicBezTo>
                    <a:pt x="3708" y="837"/>
                    <a:pt x="2871" y="0"/>
                    <a:pt x="184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1" name="Google Shape;2581;p64"/>
            <p:cNvSpPr/>
            <p:nvPr/>
          </p:nvSpPr>
          <p:spPr>
            <a:xfrm>
              <a:off x="2385325" y="4379563"/>
              <a:ext cx="26400" cy="14900"/>
            </a:xfrm>
            <a:custGeom>
              <a:avLst/>
              <a:gdLst/>
              <a:ahLst/>
              <a:cxnLst/>
              <a:rect l="l" t="t" r="r" b="b"/>
              <a:pathLst>
                <a:path w="1056" h="596" extrusionOk="0">
                  <a:moveTo>
                    <a:pt x="840" y="1"/>
                  </a:moveTo>
                  <a:cubicBezTo>
                    <a:pt x="380" y="1"/>
                    <a:pt x="12" y="334"/>
                    <a:pt x="0" y="346"/>
                  </a:cubicBezTo>
                  <a:lnTo>
                    <a:pt x="162" y="596"/>
                  </a:lnTo>
                  <a:cubicBezTo>
                    <a:pt x="162" y="596"/>
                    <a:pt x="461" y="310"/>
                    <a:pt x="827" y="310"/>
                  </a:cubicBezTo>
                  <a:cubicBezTo>
                    <a:pt x="883" y="310"/>
                    <a:pt x="941" y="317"/>
                    <a:pt x="999" y="332"/>
                  </a:cubicBezTo>
                  <a:lnTo>
                    <a:pt x="1055" y="26"/>
                  </a:lnTo>
                  <a:cubicBezTo>
                    <a:pt x="982" y="8"/>
                    <a:pt x="910" y="1"/>
                    <a:pt x="84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2" name="Google Shape;2582;p64"/>
            <p:cNvSpPr/>
            <p:nvPr/>
          </p:nvSpPr>
          <p:spPr>
            <a:xfrm>
              <a:off x="2320850" y="4235013"/>
              <a:ext cx="104850" cy="52525"/>
            </a:xfrm>
            <a:custGeom>
              <a:avLst/>
              <a:gdLst/>
              <a:ahLst/>
              <a:cxnLst/>
              <a:rect l="l" t="t" r="r" b="b"/>
              <a:pathLst>
                <a:path w="4194" h="2101" extrusionOk="0">
                  <a:moveTo>
                    <a:pt x="3111" y="0"/>
                  </a:moveTo>
                  <a:cubicBezTo>
                    <a:pt x="2473" y="0"/>
                    <a:pt x="1832" y="178"/>
                    <a:pt x="1306" y="532"/>
                  </a:cubicBezTo>
                  <a:cubicBezTo>
                    <a:pt x="718" y="898"/>
                    <a:pt x="251" y="1453"/>
                    <a:pt x="1" y="2083"/>
                  </a:cubicBezTo>
                  <a:lnTo>
                    <a:pt x="29" y="2101"/>
                  </a:lnTo>
                  <a:cubicBezTo>
                    <a:pt x="293" y="1467"/>
                    <a:pt x="747" y="926"/>
                    <a:pt x="1320" y="560"/>
                  </a:cubicBezTo>
                  <a:cubicBezTo>
                    <a:pt x="1850" y="219"/>
                    <a:pt x="2484" y="43"/>
                    <a:pt x="3126" y="43"/>
                  </a:cubicBezTo>
                  <a:cubicBezTo>
                    <a:pt x="3173" y="43"/>
                    <a:pt x="3221" y="44"/>
                    <a:pt x="3269" y="46"/>
                  </a:cubicBezTo>
                  <a:cubicBezTo>
                    <a:pt x="3606" y="60"/>
                    <a:pt x="3842" y="148"/>
                    <a:pt x="3986" y="296"/>
                  </a:cubicBezTo>
                  <a:cubicBezTo>
                    <a:pt x="4088" y="398"/>
                    <a:pt x="4162" y="560"/>
                    <a:pt x="4148" y="708"/>
                  </a:cubicBezTo>
                  <a:cubicBezTo>
                    <a:pt x="4148" y="810"/>
                    <a:pt x="4106" y="912"/>
                    <a:pt x="4032" y="985"/>
                  </a:cubicBezTo>
                  <a:lnTo>
                    <a:pt x="4046" y="1014"/>
                  </a:lnTo>
                  <a:cubicBezTo>
                    <a:pt x="4134" y="940"/>
                    <a:pt x="4194" y="824"/>
                    <a:pt x="4194" y="708"/>
                  </a:cubicBezTo>
                  <a:cubicBezTo>
                    <a:pt x="4194" y="546"/>
                    <a:pt x="4134" y="384"/>
                    <a:pt x="4018" y="268"/>
                  </a:cubicBezTo>
                  <a:cubicBezTo>
                    <a:pt x="3856" y="106"/>
                    <a:pt x="3620" y="32"/>
                    <a:pt x="3269" y="4"/>
                  </a:cubicBezTo>
                  <a:cubicBezTo>
                    <a:pt x="3216" y="2"/>
                    <a:pt x="3163" y="0"/>
                    <a:pt x="3111" y="0"/>
                  </a:cubicBezTo>
                  <a:close/>
                </a:path>
              </a:pathLst>
            </a:custGeom>
            <a:solidFill>
              <a:srgbClr val="C16B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3" name="Google Shape;2583;p64"/>
            <p:cNvSpPr/>
            <p:nvPr/>
          </p:nvSpPr>
          <p:spPr>
            <a:xfrm>
              <a:off x="2312425" y="4826488"/>
              <a:ext cx="24200" cy="20525"/>
            </a:xfrm>
            <a:custGeom>
              <a:avLst/>
              <a:gdLst/>
              <a:ahLst/>
              <a:cxnLst/>
              <a:rect l="l" t="t" r="r" b="b"/>
              <a:pathLst>
                <a:path w="968" h="821" extrusionOk="0">
                  <a:moveTo>
                    <a:pt x="851" y="1"/>
                  </a:moveTo>
                  <a:lnTo>
                    <a:pt x="851" y="1"/>
                  </a:lnTo>
                  <a:cubicBezTo>
                    <a:pt x="0" y="176"/>
                    <a:pt x="148" y="704"/>
                    <a:pt x="148" y="704"/>
                  </a:cubicBezTo>
                  <a:cubicBezTo>
                    <a:pt x="398" y="760"/>
                    <a:pt x="514" y="792"/>
                    <a:pt x="820" y="820"/>
                  </a:cubicBezTo>
                  <a:cubicBezTo>
                    <a:pt x="939" y="556"/>
                    <a:pt x="967" y="278"/>
                    <a:pt x="851" y="1"/>
                  </a:cubicBezTo>
                  <a:close/>
                </a:path>
              </a:pathLst>
            </a:custGeom>
            <a:solidFill>
              <a:srgbClr val="FACCC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4" name="Google Shape;2584;p64"/>
            <p:cNvSpPr/>
            <p:nvPr/>
          </p:nvSpPr>
          <p:spPr>
            <a:xfrm>
              <a:off x="2332550" y="4806613"/>
              <a:ext cx="62375" cy="40925"/>
            </a:xfrm>
            <a:custGeom>
              <a:avLst/>
              <a:gdLst/>
              <a:ahLst/>
              <a:cxnLst/>
              <a:rect l="l" t="t" r="r" b="b"/>
              <a:pathLst>
                <a:path w="2495" h="1637" extrusionOk="0">
                  <a:moveTo>
                    <a:pt x="891" y="1"/>
                  </a:moveTo>
                  <a:cubicBezTo>
                    <a:pt x="243" y="1"/>
                    <a:pt x="324" y="736"/>
                    <a:pt x="324" y="736"/>
                  </a:cubicBezTo>
                  <a:cubicBezTo>
                    <a:pt x="236" y="736"/>
                    <a:pt x="236" y="736"/>
                    <a:pt x="32" y="781"/>
                  </a:cubicBezTo>
                  <a:cubicBezTo>
                    <a:pt x="162" y="1059"/>
                    <a:pt x="120" y="1337"/>
                    <a:pt x="1" y="1601"/>
                  </a:cubicBezTo>
                  <a:cubicBezTo>
                    <a:pt x="343" y="1627"/>
                    <a:pt x="672" y="1637"/>
                    <a:pt x="973" y="1637"/>
                  </a:cubicBezTo>
                  <a:cubicBezTo>
                    <a:pt x="1845" y="1637"/>
                    <a:pt x="2477" y="1555"/>
                    <a:pt x="2477" y="1555"/>
                  </a:cubicBezTo>
                  <a:lnTo>
                    <a:pt x="2495" y="676"/>
                  </a:lnTo>
                  <a:cubicBezTo>
                    <a:pt x="2495" y="406"/>
                    <a:pt x="2264" y="200"/>
                    <a:pt x="2005" y="200"/>
                  </a:cubicBezTo>
                  <a:cubicBezTo>
                    <a:pt x="1944" y="200"/>
                    <a:pt x="1881" y="211"/>
                    <a:pt x="1819" y="236"/>
                  </a:cubicBezTo>
                  <a:cubicBezTo>
                    <a:pt x="1615" y="324"/>
                    <a:pt x="1555" y="444"/>
                    <a:pt x="1527" y="532"/>
                  </a:cubicBezTo>
                  <a:cubicBezTo>
                    <a:pt x="1541" y="356"/>
                    <a:pt x="1351" y="32"/>
                    <a:pt x="968" y="4"/>
                  </a:cubicBezTo>
                  <a:cubicBezTo>
                    <a:pt x="941" y="2"/>
                    <a:pt x="916" y="1"/>
                    <a:pt x="891" y="1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5" name="Google Shape;2585;p64"/>
            <p:cNvSpPr/>
            <p:nvPr/>
          </p:nvSpPr>
          <p:spPr>
            <a:xfrm>
              <a:off x="2315450" y="4843688"/>
              <a:ext cx="79475" cy="9800"/>
            </a:xfrm>
            <a:custGeom>
              <a:avLst/>
              <a:gdLst/>
              <a:ahLst/>
              <a:cxnLst/>
              <a:rect l="l" t="t" r="r" b="b"/>
              <a:pathLst>
                <a:path w="3179" h="392" extrusionOk="0">
                  <a:moveTo>
                    <a:pt x="49" y="1"/>
                  </a:moveTo>
                  <a:cubicBezTo>
                    <a:pt x="0" y="1"/>
                    <a:pt x="69" y="220"/>
                    <a:pt x="69" y="220"/>
                  </a:cubicBezTo>
                  <a:cubicBezTo>
                    <a:pt x="573" y="352"/>
                    <a:pt x="1157" y="392"/>
                    <a:pt x="1682" y="392"/>
                  </a:cubicBezTo>
                  <a:cubicBezTo>
                    <a:pt x="2502" y="392"/>
                    <a:pt x="3179" y="294"/>
                    <a:pt x="3179" y="294"/>
                  </a:cubicBezTo>
                  <a:lnTo>
                    <a:pt x="3179" y="104"/>
                  </a:lnTo>
                  <a:cubicBezTo>
                    <a:pt x="3179" y="104"/>
                    <a:pt x="2722" y="146"/>
                    <a:pt x="2057" y="146"/>
                  </a:cubicBezTo>
                  <a:cubicBezTo>
                    <a:pt x="1490" y="146"/>
                    <a:pt x="771" y="115"/>
                    <a:pt x="55" y="2"/>
                  </a:cubicBezTo>
                  <a:cubicBezTo>
                    <a:pt x="53" y="1"/>
                    <a:pt x="51" y="1"/>
                    <a:pt x="49" y="1"/>
                  </a:cubicBezTo>
                  <a:close/>
                </a:path>
              </a:pathLst>
            </a:custGeom>
            <a:solidFill>
              <a:srgbClr val="FACCC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6" name="Google Shape;2586;p64"/>
            <p:cNvSpPr/>
            <p:nvPr/>
          </p:nvSpPr>
          <p:spPr>
            <a:xfrm>
              <a:off x="2374675" y="4825688"/>
              <a:ext cx="11025" cy="11075"/>
            </a:xfrm>
            <a:custGeom>
              <a:avLst/>
              <a:gdLst/>
              <a:ahLst/>
              <a:cxnLst/>
              <a:rect l="l" t="t" r="r" b="b"/>
              <a:pathLst>
                <a:path w="441" h="443" extrusionOk="0">
                  <a:moveTo>
                    <a:pt x="222" y="1"/>
                  </a:moveTo>
                  <a:cubicBezTo>
                    <a:pt x="106" y="1"/>
                    <a:pt x="1" y="106"/>
                    <a:pt x="1" y="222"/>
                  </a:cubicBezTo>
                  <a:cubicBezTo>
                    <a:pt x="1" y="339"/>
                    <a:pt x="88" y="441"/>
                    <a:pt x="222" y="441"/>
                  </a:cubicBezTo>
                  <a:cubicBezTo>
                    <a:pt x="231" y="442"/>
                    <a:pt x="239" y="442"/>
                    <a:pt x="247" y="442"/>
                  </a:cubicBezTo>
                  <a:cubicBezTo>
                    <a:pt x="353" y="442"/>
                    <a:pt x="440" y="343"/>
                    <a:pt x="440" y="222"/>
                  </a:cubicBezTo>
                  <a:cubicBezTo>
                    <a:pt x="440" y="106"/>
                    <a:pt x="352" y="1"/>
                    <a:pt x="222" y="1"/>
                  </a:cubicBezTo>
                  <a:close/>
                </a:path>
              </a:pathLst>
            </a:custGeom>
            <a:solidFill>
              <a:srgbClr val="FACCC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7" name="Google Shape;2587;p64"/>
            <p:cNvSpPr/>
            <p:nvPr/>
          </p:nvSpPr>
          <p:spPr>
            <a:xfrm>
              <a:off x="2339500" y="4824288"/>
              <a:ext cx="22000" cy="3625"/>
            </a:xfrm>
            <a:custGeom>
              <a:avLst/>
              <a:gdLst/>
              <a:ahLst/>
              <a:cxnLst/>
              <a:rect l="l" t="t" r="r" b="b"/>
              <a:pathLst>
                <a:path w="880" h="145" extrusionOk="0">
                  <a:moveTo>
                    <a:pt x="60" y="1"/>
                  </a:moveTo>
                  <a:cubicBezTo>
                    <a:pt x="32" y="1"/>
                    <a:pt x="18" y="15"/>
                    <a:pt x="18" y="43"/>
                  </a:cubicBezTo>
                  <a:cubicBezTo>
                    <a:pt x="1" y="74"/>
                    <a:pt x="32" y="89"/>
                    <a:pt x="46" y="89"/>
                  </a:cubicBezTo>
                  <a:lnTo>
                    <a:pt x="824" y="145"/>
                  </a:lnTo>
                  <a:lnTo>
                    <a:pt x="838" y="145"/>
                  </a:lnTo>
                  <a:cubicBezTo>
                    <a:pt x="852" y="145"/>
                    <a:pt x="880" y="117"/>
                    <a:pt x="880" y="103"/>
                  </a:cubicBezTo>
                  <a:cubicBezTo>
                    <a:pt x="880" y="74"/>
                    <a:pt x="866" y="57"/>
                    <a:pt x="838" y="57"/>
                  </a:cubicBezTo>
                  <a:lnTo>
                    <a:pt x="60" y="1"/>
                  </a:lnTo>
                  <a:close/>
                </a:path>
              </a:pathLst>
            </a:custGeom>
            <a:solidFill>
              <a:srgbClr val="FACCC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8" name="Google Shape;2588;p64"/>
            <p:cNvSpPr/>
            <p:nvPr/>
          </p:nvSpPr>
          <p:spPr>
            <a:xfrm>
              <a:off x="2331150" y="4804688"/>
              <a:ext cx="31850" cy="18825"/>
            </a:xfrm>
            <a:custGeom>
              <a:avLst/>
              <a:gdLst/>
              <a:ahLst/>
              <a:cxnLst/>
              <a:rect l="l" t="t" r="r" b="b"/>
              <a:pathLst>
                <a:path w="1274" h="753" extrusionOk="0">
                  <a:moveTo>
                    <a:pt x="422" y="95"/>
                  </a:moveTo>
                  <a:cubicBezTo>
                    <a:pt x="454" y="109"/>
                    <a:pt x="468" y="137"/>
                    <a:pt x="468" y="155"/>
                  </a:cubicBezTo>
                  <a:cubicBezTo>
                    <a:pt x="528" y="243"/>
                    <a:pt x="542" y="331"/>
                    <a:pt x="570" y="419"/>
                  </a:cubicBezTo>
                  <a:cubicBezTo>
                    <a:pt x="570" y="447"/>
                    <a:pt x="584" y="489"/>
                    <a:pt x="584" y="521"/>
                  </a:cubicBezTo>
                  <a:lnTo>
                    <a:pt x="570" y="507"/>
                  </a:lnTo>
                  <a:cubicBezTo>
                    <a:pt x="496" y="401"/>
                    <a:pt x="440" y="285"/>
                    <a:pt x="394" y="169"/>
                  </a:cubicBezTo>
                  <a:cubicBezTo>
                    <a:pt x="380" y="137"/>
                    <a:pt x="380" y="109"/>
                    <a:pt x="394" y="95"/>
                  </a:cubicBezTo>
                  <a:close/>
                  <a:moveTo>
                    <a:pt x="145" y="313"/>
                  </a:moveTo>
                  <a:cubicBezTo>
                    <a:pt x="176" y="313"/>
                    <a:pt x="204" y="331"/>
                    <a:pt x="233" y="345"/>
                  </a:cubicBezTo>
                  <a:cubicBezTo>
                    <a:pt x="335" y="401"/>
                    <a:pt x="422" y="475"/>
                    <a:pt x="510" y="563"/>
                  </a:cubicBezTo>
                  <a:cubicBezTo>
                    <a:pt x="510" y="563"/>
                    <a:pt x="510" y="571"/>
                    <a:pt x="518" y="575"/>
                  </a:cubicBezTo>
                  <a:lnTo>
                    <a:pt x="518" y="575"/>
                  </a:lnTo>
                  <a:cubicBezTo>
                    <a:pt x="387" y="546"/>
                    <a:pt x="244" y="487"/>
                    <a:pt x="131" y="387"/>
                  </a:cubicBezTo>
                  <a:cubicBezTo>
                    <a:pt x="102" y="359"/>
                    <a:pt x="88" y="345"/>
                    <a:pt x="88" y="331"/>
                  </a:cubicBezTo>
                  <a:cubicBezTo>
                    <a:pt x="102" y="331"/>
                    <a:pt x="116" y="313"/>
                    <a:pt x="145" y="313"/>
                  </a:cubicBezTo>
                  <a:close/>
                  <a:moveTo>
                    <a:pt x="410" y="0"/>
                  </a:moveTo>
                  <a:cubicBezTo>
                    <a:pt x="384" y="0"/>
                    <a:pt x="357" y="7"/>
                    <a:pt x="335" y="21"/>
                  </a:cubicBezTo>
                  <a:cubicBezTo>
                    <a:pt x="306" y="49"/>
                    <a:pt x="278" y="95"/>
                    <a:pt x="306" y="197"/>
                  </a:cubicBezTo>
                  <a:cubicBezTo>
                    <a:pt x="320" y="243"/>
                    <a:pt x="352" y="285"/>
                    <a:pt x="366" y="331"/>
                  </a:cubicBezTo>
                  <a:cubicBezTo>
                    <a:pt x="335" y="299"/>
                    <a:pt x="306" y="285"/>
                    <a:pt x="278" y="271"/>
                  </a:cubicBezTo>
                  <a:cubicBezTo>
                    <a:pt x="233" y="243"/>
                    <a:pt x="190" y="225"/>
                    <a:pt x="145" y="211"/>
                  </a:cubicBezTo>
                  <a:cubicBezTo>
                    <a:pt x="71" y="211"/>
                    <a:pt x="14" y="257"/>
                    <a:pt x="0" y="331"/>
                  </a:cubicBezTo>
                  <a:cubicBezTo>
                    <a:pt x="0" y="401"/>
                    <a:pt x="57" y="447"/>
                    <a:pt x="71" y="461"/>
                  </a:cubicBezTo>
                  <a:cubicBezTo>
                    <a:pt x="159" y="521"/>
                    <a:pt x="247" y="577"/>
                    <a:pt x="366" y="623"/>
                  </a:cubicBezTo>
                  <a:cubicBezTo>
                    <a:pt x="366" y="651"/>
                    <a:pt x="380" y="683"/>
                    <a:pt x="408" y="683"/>
                  </a:cubicBezTo>
                  <a:lnTo>
                    <a:pt x="644" y="697"/>
                  </a:lnTo>
                  <a:cubicBezTo>
                    <a:pt x="644" y="711"/>
                    <a:pt x="658" y="711"/>
                    <a:pt x="658" y="711"/>
                  </a:cubicBezTo>
                  <a:cubicBezTo>
                    <a:pt x="672" y="711"/>
                    <a:pt x="672" y="711"/>
                    <a:pt x="672" y="697"/>
                  </a:cubicBezTo>
                  <a:lnTo>
                    <a:pt x="1214" y="753"/>
                  </a:lnTo>
                  <a:lnTo>
                    <a:pt x="1231" y="753"/>
                  </a:lnTo>
                  <a:cubicBezTo>
                    <a:pt x="1246" y="753"/>
                    <a:pt x="1260" y="739"/>
                    <a:pt x="1274" y="711"/>
                  </a:cubicBezTo>
                  <a:cubicBezTo>
                    <a:pt x="1274" y="697"/>
                    <a:pt x="1260" y="665"/>
                    <a:pt x="1231" y="665"/>
                  </a:cubicBezTo>
                  <a:lnTo>
                    <a:pt x="718" y="623"/>
                  </a:lnTo>
                  <a:cubicBezTo>
                    <a:pt x="686" y="549"/>
                    <a:pt x="672" y="475"/>
                    <a:pt x="658" y="401"/>
                  </a:cubicBezTo>
                  <a:cubicBezTo>
                    <a:pt x="630" y="299"/>
                    <a:pt x="616" y="197"/>
                    <a:pt x="556" y="109"/>
                  </a:cubicBezTo>
                  <a:cubicBezTo>
                    <a:pt x="528" y="81"/>
                    <a:pt x="510" y="49"/>
                    <a:pt x="482" y="21"/>
                  </a:cubicBezTo>
                  <a:cubicBezTo>
                    <a:pt x="461" y="7"/>
                    <a:pt x="436" y="0"/>
                    <a:pt x="410" y="0"/>
                  </a:cubicBezTo>
                  <a:close/>
                </a:path>
              </a:pathLst>
            </a:custGeom>
            <a:solidFill>
              <a:srgbClr val="FACCC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9" name="Google Shape;2589;p64"/>
            <p:cNvSpPr/>
            <p:nvPr/>
          </p:nvSpPr>
          <p:spPr>
            <a:xfrm>
              <a:off x="2474050" y="4826488"/>
              <a:ext cx="24550" cy="20525"/>
            </a:xfrm>
            <a:custGeom>
              <a:avLst/>
              <a:gdLst/>
              <a:ahLst/>
              <a:cxnLst/>
              <a:rect l="l" t="t" r="r" b="b"/>
              <a:pathLst>
                <a:path w="982" h="821" extrusionOk="0">
                  <a:moveTo>
                    <a:pt x="130" y="1"/>
                  </a:moveTo>
                  <a:lnTo>
                    <a:pt x="130" y="1"/>
                  </a:lnTo>
                  <a:cubicBezTo>
                    <a:pt x="0" y="278"/>
                    <a:pt x="43" y="556"/>
                    <a:pt x="159" y="820"/>
                  </a:cubicBezTo>
                  <a:cubicBezTo>
                    <a:pt x="454" y="792"/>
                    <a:pt x="584" y="760"/>
                    <a:pt x="834" y="704"/>
                  </a:cubicBezTo>
                  <a:cubicBezTo>
                    <a:pt x="834" y="704"/>
                    <a:pt x="982" y="176"/>
                    <a:pt x="130" y="1"/>
                  </a:cubicBezTo>
                  <a:close/>
                </a:path>
              </a:pathLst>
            </a:custGeom>
            <a:solidFill>
              <a:srgbClr val="FACCC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0" name="Google Shape;2590;p64"/>
            <p:cNvSpPr/>
            <p:nvPr/>
          </p:nvSpPr>
          <p:spPr>
            <a:xfrm>
              <a:off x="2415800" y="4806613"/>
              <a:ext cx="62675" cy="40925"/>
            </a:xfrm>
            <a:custGeom>
              <a:avLst/>
              <a:gdLst/>
              <a:ahLst/>
              <a:cxnLst/>
              <a:rect l="l" t="t" r="r" b="b"/>
              <a:pathLst>
                <a:path w="2507" h="1637" extrusionOk="0">
                  <a:moveTo>
                    <a:pt x="1614" y="1"/>
                  </a:moveTo>
                  <a:cubicBezTo>
                    <a:pt x="1590" y="1"/>
                    <a:pt x="1565" y="2"/>
                    <a:pt x="1539" y="4"/>
                  </a:cubicBezTo>
                  <a:cubicBezTo>
                    <a:pt x="1144" y="32"/>
                    <a:pt x="967" y="352"/>
                    <a:pt x="979" y="529"/>
                  </a:cubicBezTo>
                  <a:lnTo>
                    <a:pt x="979" y="529"/>
                  </a:lnTo>
                  <a:cubicBezTo>
                    <a:pt x="979" y="526"/>
                    <a:pt x="978" y="524"/>
                    <a:pt x="976" y="522"/>
                  </a:cubicBezTo>
                  <a:lnTo>
                    <a:pt x="976" y="522"/>
                  </a:lnTo>
                  <a:cubicBezTo>
                    <a:pt x="946" y="435"/>
                    <a:pt x="870" y="321"/>
                    <a:pt x="674" y="236"/>
                  </a:cubicBezTo>
                  <a:cubicBezTo>
                    <a:pt x="614" y="211"/>
                    <a:pt x="553" y="200"/>
                    <a:pt x="493" y="200"/>
                  </a:cubicBezTo>
                  <a:cubicBezTo>
                    <a:pt x="238" y="200"/>
                    <a:pt x="1" y="406"/>
                    <a:pt x="12" y="676"/>
                  </a:cubicBezTo>
                  <a:lnTo>
                    <a:pt x="26" y="1555"/>
                  </a:lnTo>
                  <a:cubicBezTo>
                    <a:pt x="26" y="1555"/>
                    <a:pt x="658" y="1637"/>
                    <a:pt x="1531" y="1637"/>
                  </a:cubicBezTo>
                  <a:cubicBezTo>
                    <a:pt x="1833" y="1637"/>
                    <a:pt x="2163" y="1627"/>
                    <a:pt x="2506" y="1601"/>
                  </a:cubicBezTo>
                  <a:cubicBezTo>
                    <a:pt x="2373" y="1337"/>
                    <a:pt x="2344" y="1059"/>
                    <a:pt x="2475" y="781"/>
                  </a:cubicBezTo>
                  <a:cubicBezTo>
                    <a:pt x="2271" y="736"/>
                    <a:pt x="2271" y="736"/>
                    <a:pt x="2183" y="736"/>
                  </a:cubicBezTo>
                  <a:cubicBezTo>
                    <a:pt x="2183" y="736"/>
                    <a:pt x="2251" y="1"/>
                    <a:pt x="1614" y="1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1" name="Google Shape;2591;p64"/>
            <p:cNvSpPr/>
            <p:nvPr/>
          </p:nvSpPr>
          <p:spPr>
            <a:xfrm>
              <a:off x="2423475" y="4825688"/>
              <a:ext cx="11375" cy="11075"/>
            </a:xfrm>
            <a:custGeom>
              <a:avLst/>
              <a:gdLst/>
              <a:ahLst/>
              <a:cxnLst/>
              <a:rect l="l" t="t" r="r" b="b"/>
              <a:pathLst>
                <a:path w="455" h="443" extrusionOk="0">
                  <a:moveTo>
                    <a:pt x="233" y="1"/>
                  </a:moveTo>
                  <a:cubicBezTo>
                    <a:pt x="103" y="1"/>
                    <a:pt x="1" y="106"/>
                    <a:pt x="1" y="222"/>
                  </a:cubicBezTo>
                  <a:cubicBezTo>
                    <a:pt x="1" y="339"/>
                    <a:pt x="103" y="441"/>
                    <a:pt x="219" y="441"/>
                  </a:cubicBezTo>
                  <a:cubicBezTo>
                    <a:pt x="229" y="442"/>
                    <a:pt x="238" y="442"/>
                    <a:pt x="248" y="442"/>
                  </a:cubicBezTo>
                  <a:cubicBezTo>
                    <a:pt x="367" y="442"/>
                    <a:pt x="455" y="343"/>
                    <a:pt x="455" y="222"/>
                  </a:cubicBezTo>
                  <a:cubicBezTo>
                    <a:pt x="455" y="106"/>
                    <a:pt x="353" y="1"/>
                    <a:pt x="233" y="1"/>
                  </a:cubicBezTo>
                  <a:close/>
                </a:path>
              </a:pathLst>
            </a:custGeom>
            <a:solidFill>
              <a:srgbClr val="FACCC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2" name="Google Shape;2592;p64"/>
            <p:cNvSpPr/>
            <p:nvPr/>
          </p:nvSpPr>
          <p:spPr>
            <a:xfrm>
              <a:off x="2416100" y="4843688"/>
              <a:ext cx="79400" cy="9800"/>
            </a:xfrm>
            <a:custGeom>
              <a:avLst/>
              <a:gdLst/>
              <a:ahLst/>
              <a:cxnLst/>
              <a:rect l="l" t="t" r="r" b="b"/>
              <a:pathLst>
                <a:path w="3176" h="392" extrusionOk="0">
                  <a:moveTo>
                    <a:pt x="3129" y="1"/>
                  </a:moveTo>
                  <a:cubicBezTo>
                    <a:pt x="3128" y="1"/>
                    <a:pt x="3126" y="1"/>
                    <a:pt x="3124" y="2"/>
                  </a:cubicBezTo>
                  <a:cubicBezTo>
                    <a:pt x="2408" y="115"/>
                    <a:pt x="1689" y="146"/>
                    <a:pt x="1121" y="146"/>
                  </a:cubicBezTo>
                  <a:cubicBezTo>
                    <a:pt x="457" y="146"/>
                    <a:pt x="0" y="104"/>
                    <a:pt x="0" y="104"/>
                  </a:cubicBezTo>
                  <a:lnTo>
                    <a:pt x="0" y="294"/>
                  </a:lnTo>
                  <a:cubicBezTo>
                    <a:pt x="0" y="294"/>
                    <a:pt x="676" y="392"/>
                    <a:pt x="1497" y="392"/>
                  </a:cubicBezTo>
                  <a:cubicBezTo>
                    <a:pt x="2022" y="392"/>
                    <a:pt x="2606" y="352"/>
                    <a:pt x="3110" y="220"/>
                  </a:cubicBezTo>
                  <a:cubicBezTo>
                    <a:pt x="3110" y="220"/>
                    <a:pt x="3175" y="1"/>
                    <a:pt x="3129" y="1"/>
                  </a:cubicBezTo>
                  <a:close/>
                </a:path>
              </a:pathLst>
            </a:custGeom>
            <a:solidFill>
              <a:srgbClr val="FACCC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3" name="Google Shape;2593;p64"/>
            <p:cNvSpPr/>
            <p:nvPr/>
          </p:nvSpPr>
          <p:spPr>
            <a:xfrm>
              <a:off x="2449425" y="4824288"/>
              <a:ext cx="21650" cy="3625"/>
            </a:xfrm>
            <a:custGeom>
              <a:avLst/>
              <a:gdLst/>
              <a:ahLst/>
              <a:cxnLst/>
              <a:rect l="l" t="t" r="r" b="b"/>
              <a:pathLst>
                <a:path w="866" h="145" extrusionOk="0">
                  <a:moveTo>
                    <a:pt x="824" y="1"/>
                  </a:moveTo>
                  <a:lnTo>
                    <a:pt x="46" y="57"/>
                  </a:lnTo>
                  <a:cubicBezTo>
                    <a:pt x="18" y="57"/>
                    <a:pt x="0" y="74"/>
                    <a:pt x="0" y="103"/>
                  </a:cubicBezTo>
                  <a:cubicBezTo>
                    <a:pt x="0" y="117"/>
                    <a:pt x="18" y="145"/>
                    <a:pt x="46" y="145"/>
                  </a:cubicBezTo>
                  <a:lnTo>
                    <a:pt x="824" y="89"/>
                  </a:lnTo>
                  <a:cubicBezTo>
                    <a:pt x="852" y="89"/>
                    <a:pt x="866" y="74"/>
                    <a:pt x="866" y="43"/>
                  </a:cubicBezTo>
                  <a:cubicBezTo>
                    <a:pt x="866" y="15"/>
                    <a:pt x="852" y="1"/>
                    <a:pt x="824" y="1"/>
                  </a:cubicBezTo>
                  <a:close/>
                </a:path>
              </a:pathLst>
            </a:custGeom>
            <a:solidFill>
              <a:srgbClr val="FACCC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4" name="Google Shape;2594;p64"/>
            <p:cNvSpPr/>
            <p:nvPr/>
          </p:nvSpPr>
          <p:spPr>
            <a:xfrm>
              <a:off x="2448025" y="4804688"/>
              <a:ext cx="31850" cy="18825"/>
            </a:xfrm>
            <a:custGeom>
              <a:avLst/>
              <a:gdLst/>
              <a:ahLst/>
              <a:cxnLst/>
              <a:rect l="l" t="t" r="r" b="b"/>
              <a:pathLst>
                <a:path w="1274" h="753" extrusionOk="0">
                  <a:moveTo>
                    <a:pt x="880" y="95"/>
                  </a:moveTo>
                  <a:cubicBezTo>
                    <a:pt x="880" y="109"/>
                    <a:pt x="880" y="137"/>
                    <a:pt x="865" y="169"/>
                  </a:cubicBezTo>
                  <a:cubicBezTo>
                    <a:pt x="834" y="285"/>
                    <a:pt x="778" y="401"/>
                    <a:pt x="704" y="507"/>
                  </a:cubicBezTo>
                  <a:lnTo>
                    <a:pt x="672" y="521"/>
                  </a:lnTo>
                  <a:cubicBezTo>
                    <a:pt x="690" y="489"/>
                    <a:pt x="704" y="447"/>
                    <a:pt x="704" y="419"/>
                  </a:cubicBezTo>
                  <a:cubicBezTo>
                    <a:pt x="732" y="331"/>
                    <a:pt x="746" y="243"/>
                    <a:pt x="792" y="155"/>
                  </a:cubicBezTo>
                  <a:cubicBezTo>
                    <a:pt x="806" y="137"/>
                    <a:pt x="820" y="109"/>
                    <a:pt x="834" y="95"/>
                  </a:cubicBezTo>
                  <a:close/>
                  <a:moveTo>
                    <a:pt x="1129" y="313"/>
                  </a:moveTo>
                  <a:cubicBezTo>
                    <a:pt x="1157" y="313"/>
                    <a:pt x="1171" y="331"/>
                    <a:pt x="1171" y="331"/>
                  </a:cubicBezTo>
                  <a:cubicBezTo>
                    <a:pt x="1171" y="345"/>
                    <a:pt x="1171" y="359"/>
                    <a:pt x="1129" y="387"/>
                  </a:cubicBezTo>
                  <a:cubicBezTo>
                    <a:pt x="1024" y="489"/>
                    <a:pt x="880" y="549"/>
                    <a:pt x="746" y="577"/>
                  </a:cubicBezTo>
                  <a:lnTo>
                    <a:pt x="760" y="563"/>
                  </a:lnTo>
                  <a:cubicBezTo>
                    <a:pt x="848" y="475"/>
                    <a:pt x="936" y="401"/>
                    <a:pt x="1041" y="345"/>
                  </a:cubicBezTo>
                  <a:cubicBezTo>
                    <a:pt x="1069" y="331"/>
                    <a:pt x="1098" y="313"/>
                    <a:pt x="1129" y="313"/>
                  </a:cubicBezTo>
                  <a:close/>
                  <a:moveTo>
                    <a:pt x="862" y="0"/>
                  </a:moveTo>
                  <a:cubicBezTo>
                    <a:pt x="838" y="0"/>
                    <a:pt x="813" y="7"/>
                    <a:pt x="792" y="21"/>
                  </a:cubicBezTo>
                  <a:cubicBezTo>
                    <a:pt x="760" y="49"/>
                    <a:pt x="732" y="81"/>
                    <a:pt x="718" y="109"/>
                  </a:cubicBezTo>
                  <a:cubicBezTo>
                    <a:pt x="658" y="197"/>
                    <a:pt x="644" y="299"/>
                    <a:pt x="616" y="401"/>
                  </a:cubicBezTo>
                  <a:cubicBezTo>
                    <a:pt x="602" y="475"/>
                    <a:pt x="584" y="549"/>
                    <a:pt x="556" y="623"/>
                  </a:cubicBezTo>
                  <a:lnTo>
                    <a:pt x="42" y="665"/>
                  </a:lnTo>
                  <a:cubicBezTo>
                    <a:pt x="14" y="665"/>
                    <a:pt x="0" y="697"/>
                    <a:pt x="0" y="711"/>
                  </a:cubicBezTo>
                  <a:cubicBezTo>
                    <a:pt x="0" y="739"/>
                    <a:pt x="28" y="753"/>
                    <a:pt x="42" y="753"/>
                  </a:cubicBezTo>
                  <a:lnTo>
                    <a:pt x="584" y="697"/>
                  </a:lnTo>
                  <a:cubicBezTo>
                    <a:pt x="602" y="711"/>
                    <a:pt x="602" y="711"/>
                    <a:pt x="616" y="711"/>
                  </a:cubicBezTo>
                  <a:cubicBezTo>
                    <a:pt x="616" y="711"/>
                    <a:pt x="630" y="711"/>
                    <a:pt x="630" y="697"/>
                  </a:cubicBezTo>
                  <a:lnTo>
                    <a:pt x="865" y="683"/>
                  </a:lnTo>
                  <a:cubicBezTo>
                    <a:pt x="894" y="683"/>
                    <a:pt x="908" y="651"/>
                    <a:pt x="908" y="623"/>
                  </a:cubicBezTo>
                  <a:cubicBezTo>
                    <a:pt x="1010" y="577"/>
                    <a:pt x="1112" y="521"/>
                    <a:pt x="1186" y="461"/>
                  </a:cubicBezTo>
                  <a:cubicBezTo>
                    <a:pt x="1217" y="447"/>
                    <a:pt x="1273" y="401"/>
                    <a:pt x="1259" y="331"/>
                  </a:cubicBezTo>
                  <a:cubicBezTo>
                    <a:pt x="1259" y="257"/>
                    <a:pt x="1186" y="211"/>
                    <a:pt x="1129" y="211"/>
                  </a:cubicBezTo>
                  <a:cubicBezTo>
                    <a:pt x="1084" y="225"/>
                    <a:pt x="1024" y="243"/>
                    <a:pt x="996" y="271"/>
                  </a:cubicBezTo>
                  <a:cubicBezTo>
                    <a:pt x="967" y="285"/>
                    <a:pt x="936" y="299"/>
                    <a:pt x="908" y="331"/>
                  </a:cubicBezTo>
                  <a:cubicBezTo>
                    <a:pt x="922" y="285"/>
                    <a:pt x="936" y="243"/>
                    <a:pt x="953" y="197"/>
                  </a:cubicBezTo>
                  <a:cubicBezTo>
                    <a:pt x="982" y="95"/>
                    <a:pt x="953" y="49"/>
                    <a:pt x="922" y="21"/>
                  </a:cubicBezTo>
                  <a:cubicBezTo>
                    <a:pt x="908" y="7"/>
                    <a:pt x="886" y="0"/>
                    <a:pt x="862" y="0"/>
                  </a:cubicBezTo>
                  <a:close/>
                </a:path>
              </a:pathLst>
            </a:custGeom>
            <a:solidFill>
              <a:srgbClr val="FACCC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5" name="Google Shape;2595;p64"/>
            <p:cNvSpPr/>
            <p:nvPr/>
          </p:nvSpPr>
          <p:spPr>
            <a:xfrm>
              <a:off x="2277250" y="4413188"/>
              <a:ext cx="125325" cy="172900"/>
            </a:xfrm>
            <a:custGeom>
              <a:avLst/>
              <a:gdLst/>
              <a:ahLst/>
              <a:cxnLst/>
              <a:rect l="l" t="t" r="r" b="b"/>
              <a:pathLst>
                <a:path w="5013" h="6916" extrusionOk="0">
                  <a:moveTo>
                    <a:pt x="222" y="0"/>
                  </a:moveTo>
                  <a:lnTo>
                    <a:pt x="0" y="5744"/>
                  </a:lnTo>
                  <a:lnTo>
                    <a:pt x="4925" y="6916"/>
                  </a:lnTo>
                  <a:cubicBezTo>
                    <a:pt x="4925" y="6916"/>
                    <a:pt x="4999" y="1407"/>
                    <a:pt x="5013" y="1393"/>
                  </a:cubicBezTo>
                  <a:cubicBezTo>
                    <a:pt x="3152" y="528"/>
                    <a:pt x="222" y="0"/>
                    <a:pt x="222" y="0"/>
                  </a:cubicBezTo>
                  <a:close/>
                </a:path>
              </a:pathLst>
            </a:custGeom>
            <a:solidFill>
              <a:srgbClr val="B1D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6" name="Google Shape;2596;p64"/>
            <p:cNvSpPr/>
            <p:nvPr/>
          </p:nvSpPr>
          <p:spPr>
            <a:xfrm>
              <a:off x="2268800" y="4414588"/>
              <a:ext cx="133775" cy="173700"/>
            </a:xfrm>
            <a:custGeom>
              <a:avLst/>
              <a:gdLst/>
              <a:ahLst/>
              <a:cxnLst/>
              <a:rect l="l" t="t" r="r" b="b"/>
              <a:pathLst>
                <a:path w="5351" h="6948" extrusionOk="0">
                  <a:moveTo>
                    <a:pt x="222" y="0"/>
                  </a:moveTo>
                  <a:lnTo>
                    <a:pt x="0" y="5748"/>
                  </a:lnTo>
                  <a:lnTo>
                    <a:pt x="5263" y="6948"/>
                  </a:lnTo>
                  <a:cubicBezTo>
                    <a:pt x="5263" y="6948"/>
                    <a:pt x="5337" y="1439"/>
                    <a:pt x="5351" y="1425"/>
                  </a:cubicBezTo>
                  <a:cubicBezTo>
                    <a:pt x="3374" y="546"/>
                    <a:pt x="222" y="0"/>
                    <a:pt x="222" y="0"/>
                  </a:cubicBezTo>
                  <a:close/>
                </a:path>
              </a:pathLst>
            </a:custGeom>
            <a:solidFill>
              <a:srgbClr val="B1D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7" name="Google Shape;2597;p64"/>
            <p:cNvSpPr/>
            <p:nvPr/>
          </p:nvSpPr>
          <p:spPr>
            <a:xfrm>
              <a:off x="2266950" y="4416438"/>
              <a:ext cx="135275" cy="174050"/>
            </a:xfrm>
            <a:custGeom>
              <a:avLst/>
              <a:gdLst/>
              <a:ahLst/>
              <a:cxnLst/>
              <a:rect l="l" t="t" r="r" b="b"/>
              <a:pathLst>
                <a:path w="5411" h="6962" extrusionOk="0">
                  <a:moveTo>
                    <a:pt x="1" y="0"/>
                  </a:moveTo>
                  <a:lnTo>
                    <a:pt x="60" y="5762"/>
                  </a:lnTo>
                  <a:lnTo>
                    <a:pt x="5323" y="6961"/>
                  </a:lnTo>
                  <a:cubicBezTo>
                    <a:pt x="5323" y="6961"/>
                    <a:pt x="5411" y="1453"/>
                    <a:pt x="5411" y="1439"/>
                  </a:cubicBezTo>
                  <a:cubicBezTo>
                    <a:pt x="3652" y="662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8" name="Google Shape;2598;p64"/>
            <p:cNvSpPr/>
            <p:nvPr/>
          </p:nvSpPr>
          <p:spPr>
            <a:xfrm>
              <a:off x="2402550" y="4415013"/>
              <a:ext cx="126475" cy="171075"/>
            </a:xfrm>
            <a:custGeom>
              <a:avLst/>
              <a:gdLst/>
              <a:ahLst/>
              <a:cxnLst/>
              <a:rect l="l" t="t" r="r" b="b"/>
              <a:pathLst>
                <a:path w="5059" h="6843" extrusionOk="0">
                  <a:moveTo>
                    <a:pt x="4837" y="1"/>
                  </a:moveTo>
                  <a:cubicBezTo>
                    <a:pt x="4837" y="1"/>
                    <a:pt x="1875" y="469"/>
                    <a:pt x="1" y="1320"/>
                  </a:cubicBezTo>
                  <a:cubicBezTo>
                    <a:pt x="15" y="1334"/>
                    <a:pt x="89" y="6843"/>
                    <a:pt x="89" y="6843"/>
                  </a:cubicBezTo>
                  <a:lnTo>
                    <a:pt x="5059" y="5745"/>
                  </a:lnTo>
                  <a:lnTo>
                    <a:pt x="4837" y="1"/>
                  </a:lnTo>
                  <a:close/>
                </a:path>
              </a:pathLst>
            </a:custGeom>
            <a:solidFill>
              <a:srgbClr val="B1D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9" name="Google Shape;2599;p64"/>
            <p:cNvSpPr/>
            <p:nvPr/>
          </p:nvSpPr>
          <p:spPr>
            <a:xfrm>
              <a:off x="2402550" y="4416438"/>
              <a:ext cx="134825" cy="171850"/>
            </a:xfrm>
            <a:custGeom>
              <a:avLst/>
              <a:gdLst/>
              <a:ahLst/>
              <a:cxnLst/>
              <a:rect l="l" t="t" r="r" b="b"/>
              <a:pathLst>
                <a:path w="5393" h="6874" extrusionOk="0">
                  <a:moveTo>
                    <a:pt x="5175" y="0"/>
                  </a:moveTo>
                  <a:cubicBezTo>
                    <a:pt x="5175" y="0"/>
                    <a:pt x="1995" y="500"/>
                    <a:pt x="1" y="1351"/>
                  </a:cubicBezTo>
                  <a:cubicBezTo>
                    <a:pt x="15" y="1365"/>
                    <a:pt x="89" y="6874"/>
                    <a:pt x="89" y="6874"/>
                  </a:cubicBezTo>
                  <a:lnTo>
                    <a:pt x="5393" y="5748"/>
                  </a:lnTo>
                  <a:lnTo>
                    <a:pt x="5175" y="0"/>
                  </a:lnTo>
                  <a:close/>
                </a:path>
              </a:pathLst>
            </a:custGeom>
            <a:solidFill>
              <a:srgbClr val="B1D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0" name="Google Shape;2600;p64"/>
            <p:cNvSpPr/>
            <p:nvPr/>
          </p:nvSpPr>
          <p:spPr>
            <a:xfrm>
              <a:off x="2402900" y="4418288"/>
              <a:ext cx="136325" cy="172200"/>
            </a:xfrm>
            <a:custGeom>
              <a:avLst/>
              <a:gdLst/>
              <a:ahLst/>
              <a:cxnLst/>
              <a:rect l="l" t="t" r="r" b="b"/>
              <a:pathLst>
                <a:path w="5453" h="6888" extrusionOk="0">
                  <a:moveTo>
                    <a:pt x="5453" y="0"/>
                  </a:moveTo>
                  <a:cubicBezTo>
                    <a:pt x="5453" y="0"/>
                    <a:pt x="1773" y="616"/>
                    <a:pt x="1" y="1365"/>
                  </a:cubicBezTo>
                  <a:cubicBezTo>
                    <a:pt x="1" y="1379"/>
                    <a:pt x="89" y="6887"/>
                    <a:pt x="89" y="6887"/>
                  </a:cubicBezTo>
                  <a:lnTo>
                    <a:pt x="5397" y="5762"/>
                  </a:lnTo>
                  <a:lnTo>
                    <a:pt x="545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1" name="Google Shape;2601;p64"/>
            <p:cNvSpPr/>
            <p:nvPr/>
          </p:nvSpPr>
          <p:spPr>
            <a:xfrm>
              <a:off x="2253050" y="4425113"/>
              <a:ext cx="142225" cy="176900"/>
            </a:xfrm>
            <a:custGeom>
              <a:avLst/>
              <a:gdLst/>
              <a:ahLst/>
              <a:cxnLst/>
              <a:rect l="l" t="t" r="r" b="b"/>
              <a:pathLst>
                <a:path w="5689" h="7076" extrusionOk="0">
                  <a:moveTo>
                    <a:pt x="246" y="1"/>
                  </a:moveTo>
                  <a:cubicBezTo>
                    <a:pt x="109" y="1"/>
                    <a:pt x="1" y="111"/>
                    <a:pt x="1" y="269"/>
                  </a:cubicBezTo>
                  <a:lnTo>
                    <a:pt x="1" y="5795"/>
                  </a:lnTo>
                  <a:cubicBezTo>
                    <a:pt x="1" y="5971"/>
                    <a:pt x="134" y="6147"/>
                    <a:pt x="293" y="6175"/>
                  </a:cubicBezTo>
                  <a:lnTo>
                    <a:pt x="5393" y="7072"/>
                  </a:lnTo>
                  <a:cubicBezTo>
                    <a:pt x="5409" y="7075"/>
                    <a:pt x="5425" y="7076"/>
                    <a:pt x="5441" y="7076"/>
                  </a:cubicBezTo>
                  <a:cubicBezTo>
                    <a:pt x="5580" y="7076"/>
                    <a:pt x="5689" y="6966"/>
                    <a:pt x="5689" y="6808"/>
                  </a:cubicBezTo>
                  <a:lnTo>
                    <a:pt x="5689" y="1282"/>
                  </a:lnTo>
                  <a:cubicBezTo>
                    <a:pt x="5689" y="1106"/>
                    <a:pt x="5555" y="944"/>
                    <a:pt x="5393" y="916"/>
                  </a:cubicBezTo>
                  <a:lnTo>
                    <a:pt x="293" y="5"/>
                  </a:lnTo>
                  <a:cubicBezTo>
                    <a:pt x="277" y="2"/>
                    <a:pt x="261" y="1"/>
                    <a:pt x="246" y="1"/>
                  </a:cubicBezTo>
                  <a:close/>
                </a:path>
              </a:pathLst>
            </a:custGeom>
            <a:solidFill>
              <a:srgbClr val="2B9E9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2" name="Google Shape;2602;p64"/>
            <p:cNvSpPr/>
            <p:nvPr/>
          </p:nvSpPr>
          <p:spPr>
            <a:xfrm>
              <a:off x="2254200" y="4426688"/>
              <a:ext cx="141075" cy="175325"/>
            </a:xfrm>
            <a:custGeom>
              <a:avLst/>
              <a:gdLst/>
              <a:ahLst/>
              <a:cxnLst/>
              <a:rect l="l" t="t" r="r" b="b"/>
              <a:pathLst>
                <a:path w="5643" h="7013" extrusionOk="0">
                  <a:moveTo>
                    <a:pt x="263" y="1"/>
                  </a:moveTo>
                  <a:cubicBezTo>
                    <a:pt x="115" y="1"/>
                    <a:pt x="1" y="101"/>
                    <a:pt x="1" y="266"/>
                  </a:cubicBezTo>
                  <a:lnTo>
                    <a:pt x="1" y="5746"/>
                  </a:lnTo>
                  <a:cubicBezTo>
                    <a:pt x="1" y="5922"/>
                    <a:pt x="131" y="6084"/>
                    <a:pt x="292" y="6112"/>
                  </a:cubicBezTo>
                  <a:lnTo>
                    <a:pt x="5347" y="7009"/>
                  </a:lnTo>
                  <a:cubicBezTo>
                    <a:pt x="5364" y="7012"/>
                    <a:pt x="5380" y="7013"/>
                    <a:pt x="5395" y="7013"/>
                  </a:cubicBezTo>
                  <a:cubicBezTo>
                    <a:pt x="5535" y="7013"/>
                    <a:pt x="5643" y="6904"/>
                    <a:pt x="5643" y="6759"/>
                  </a:cubicBezTo>
                  <a:lnTo>
                    <a:pt x="5643" y="1275"/>
                  </a:lnTo>
                  <a:cubicBezTo>
                    <a:pt x="5643" y="1099"/>
                    <a:pt x="5509" y="941"/>
                    <a:pt x="5347" y="909"/>
                  </a:cubicBezTo>
                  <a:lnTo>
                    <a:pt x="292" y="2"/>
                  </a:lnTo>
                  <a:cubicBezTo>
                    <a:pt x="283" y="1"/>
                    <a:pt x="273" y="1"/>
                    <a:pt x="263" y="1"/>
                  </a:cubicBezTo>
                  <a:close/>
                </a:path>
              </a:pathLst>
            </a:custGeom>
            <a:solidFill>
              <a:srgbClr val="47A8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3" name="Google Shape;2603;p64"/>
            <p:cNvSpPr/>
            <p:nvPr/>
          </p:nvSpPr>
          <p:spPr>
            <a:xfrm>
              <a:off x="2409850" y="4425113"/>
              <a:ext cx="142225" cy="176900"/>
            </a:xfrm>
            <a:custGeom>
              <a:avLst/>
              <a:gdLst/>
              <a:ahLst/>
              <a:cxnLst/>
              <a:rect l="l" t="t" r="r" b="b"/>
              <a:pathLst>
                <a:path w="5689" h="7076" extrusionOk="0">
                  <a:moveTo>
                    <a:pt x="5444" y="1"/>
                  </a:moveTo>
                  <a:cubicBezTo>
                    <a:pt x="5429" y="1"/>
                    <a:pt x="5413" y="2"/>
                    <a:pt x="5396" y="5"/>
                  </a:cubicBezTo>
                  <a:lnTo>
                    <a:pt x="296" y="916"/>
                  </a:lnTo>
                  <a:cubicBezTo>
                    <a:pt x="134" y="944"/>
                    <a:pt x="1" y="1106"/>
                    <a:pt x="1" y="1282"/>
                  </a:cubicBezTo>
                  <a:lnTo>
                    <a:pt x="1" y="6808"/>
                  </a:lnTo>
                  <a:cubicBezTo>
                    <a:pt x="1" y="6966"/>
                    <a:pt x="109" y="7076"/>
                    <a:pt x="248" y="7076"/>
                  </a:cubicBezTo>
                  <a:cubicBezTo>
                    <a:pt x="264" y="7076"/>
                    <a:pt x="280" y="7075"/>
                    <a:pt x="296" y="7072"/>
                  </a:cubicBezTo>
                  <a:lnTo>
                    <a:pt x="5396" y="6175"/>
                  </a:lnTo>
                  <a:cubicBezTo>
                    <a:pt x="5558" y="6147"/>
                    <a:pt x="5688" y="5971"/>
                    <a:pt x="5688" y="5795"/>
                  </a:cubicBezTo>
                  <a:lnTo>
                    <a:pt x="5688" y="269"/>
                  </a:lnTo>
                  <a:cubicBezTo>
                    <a:pt x="5688" y="111"/>
                    <a:pt x="5583" y="1"/>
                    <a:pt x="5444" y="1"/>
                  </a:cubicBezTo>
                  <a:close/>
                </a:path>
              </a:pathLst>
            </a:custGeom>
            <a:solidFill>
              <a:srgbClr val="2B9E9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4" name="Google Shape;2604;p64"/>
            <p:cNvSpPr/>
            <p:nvPr/>
          </p:nvSpPr>
          <p:spPr>
            <a:xfrm>
              <a:off x="2409850" y="4426688"/>
              <a:ext cx="141175" cy="175325"/>
            </a:xfrm>
            <a:custGeom>
              <a:avLst/>
              <a:gdLst/>
              <a:ahLst/>
              <a:cxnLst/>
              <a:rect l="l" t="t" r="r" b="b"/>
              <a:pathLst>
                <a:path w="5647" h="7013" extrusionOk="0">
                  <a:moveTo>
                    <a:pt x="5380" y="1"/>
                  </a:moveTo>
                  <a:cubicBezTo>
                    <a:pt x="5370" y="1"/>
                    <a:pt x="5361" y="1"/>
                    <a:pt x="5351" y="2"/>
                  </a:cubicBezTo>
                  <a:lnTo>
                    <a:pt x="296" y="909"/>
                  </a:lnTo>
                  <a:cubicBezTo>
                    <a:pt x="134" y="941"/>
                    <a:pt x="1" y="1099"/>
                    <a:pt x="1" y="1275"/>
                  </a:cubicBezTo>
                  <a:lnTo>
                    <a:pt x="1" y="6759"/>
                  </a:lnTo>
                  <a:cubicBezTo>
                    <a:pt x="1" y="6904"/>
                    <a:pt x="109" y="7013"/>
                    <a:pt x="248" y="7013"/>
                  </a:cubicBezTo>
                  <a:cubicBezTo>
                    <a:pt x="264" y="7013"/>
                    <a:pt x="280" y="7012"/>
                    <a:pt x="296" y="7009"/>
                  </a:cubicBezTo>
                  <a:lnTo>
                    <a:pt x="5351" y="6112"/>
                  </a:lnTo>
                  <a:cubicBezTo>
                    <a:pt x="5512" y="6084"/>
                    <a:pt x="5646" y="5922"/>
                    <a:pt x="5646" y="5746"/>
                  </a:cubicBezTo>
                  <a:lnTo>
                    <a:pt x="5646" y="266"/>
                  </a:lnTo>
                  <a:cubicBezTo>
                    <a:pt x="5646" y="101"/>
                    <a:pt x="5528" y="1"/>
                    <a:pt x="5380" y="1"/>
                  </a:cubicBezTo>
                  <a:close/>
                </a:path>
              </a:pathLst>
            </a:custGeom>
            <a:solidFill>
              <a:srgbClr val="47A8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5" name="Google Shape;2605;p64"/>
            <p:cNvSpPr/>
            <p:nvPr/>
          </p:nvSpPr>
          <p:spPr>
            <a:xfrm>
              <a:off x="2389350" y="4449413"/>
              <a:ext cx="27125" cy="153900"/>
            </a:xfrm>
            <a:custGeom>
              <a:avLst/>
              <a:gdLst/>
              <a:ahLst/>
              <a:cxnLst/>
              <a:rect l="l" t="t" r="r" b="b"/>
              <a:pathLst>
                <a:path w="1085" h="6156" extrusionOk="0">
                  <a:moveTo>
                    <a:pt x="163" y="0"/>
                  </a:moveTo>
                  <a:cubicBezTo>
                    <a:pt x="75" y="0"/>
                    <a:pt x="1" y="60"/>
                    <a:pt x="1" y="148"/>
                  </a:cubicBezTo>
                  <a:lnTo>
                    <a:pt x="1" y="6012"/>
                  </a:lnTo>
                  <a:cubicBezTo>
                    <a:pt x="1" y="6082"/>
                    <a:pt x="75" y="6156"/>
                    <a:pt x="163" y="6156"/>
                  </a:cubicBezTo>
                  <a:lnTo>
                    <a:pt x="940" y="6156"/>
                  </a:lnTo>
                  <a:cubicBezTo>
                    <a:pt x="1028" y="6156"/>
                    <a:pt x="1084" y="6082"/>
                    <a:pt x="1084" y="6012"/>
                  </a:cubicBezTo>
                  <a:lnTo>
                    <a:pt x="1084" y="148"/>
                  </a:lnTo>
                  <a:cubicBezTo>
                    <a:pt x="1084" y="60"/>
                    <a:pt x="1028" y="0"/>
                    <a:pt x="940" y="0"/>
                  </a:cubicBezTo>
                  <a:close/>
                </a:path>
              </a:pathLst>
            </a:custGeom>
            <a:solidFill>
              <a:srgbClr val="2B9E9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6" name="Google Shape;2606;p64"/>
            <p:cNvSpPr/>
            <p:nvPr/>
          </p:nvSpPr>
          <p:spPr>
            <a:xfrm>
              <a:off x="2240225" y="4489738"/>
              <a:ext cx="34500" cy="47100"/>
            </a:xfrm>
            <a:custGeom>
              <a:avLst/>
              <a:gdLst/>
              <a:ahLst/>
              <a:cxnLst/>
              <a:rect l="l" t="t" r="r" b="b"/>
              <a:pathLst>
                <a:path w="1380" h="1884" extrusionOk="0">
                  <a:moveTo>
                    <a:pt x="583" y="0"/>
                  </a:moveTo>
                  <a:cubicBezTo>
                    <a:pt x="409" y="0"/>
                    <a:pt x="176" y="410"/>
                    <a:pt x="176" y="410"/>
                  </a:cubicBezTo>
                  <a:cubicBezTo>
                    <a:pt x="176" y="410"/>
                    <a:pt x="0" y="1303"/>
                    <a:pt x="222" y="1655"/>
                  </a:cubicBezTo>
                  <a:cubicBezTo>
                    <a:pt x="319" y="1822"/>
                    <a:pt x="547" y="1883"/>
                    <a:pt x="769" y="1883"/>
                  </a:cubicBezTo>
                  <a:cubicBezTo>
                    <a:pt x="1015" y="1883"/>
                    <a:pt x="1252" y="1807"/>
                    <a:pt x="1291" y="1715"/>
                  </a:cubicBezTo>
                  <a:cubicBezTo>
                    <a:pt x="1345" y="1544"/>
                    <a:pt x="743" y="1504"/>
                    <a:pt x="622" y="1498"/>
                  </a:cubicBezTo>
                  <a:lnTo>
                    <a:pt x="622" y="1498"/>
                  </a:lnTo>
                  <a:cubicBezTo>
                    <a:pt x="648" y="1499"/>
                    <a:pt x="697" y="1500"/>
                    <a:pt x="757" y="1500"/>
                  </a:cubicBezTo>
                  <a:cubicBezTo>
                    <a:pt x="977" y="1500"/>
                    <a:pt x="1355" y="1479"/>
                    <a:pt x="1365" y="1335"/>
                  </a:cubicBezTo>
                  <a:cubicBezTo>
                    <a:pt x="1379" y="1127"/>
                    <a:pt x="574" y="1113"/>
                    <a:pt x="574" y="1113"/>
                  </a:cubicBezTo>
                  <a:cubicBezTo>
                    <a:pt x="574" y="1113"/>
                    <a:pt x="1319" y="1113"/>
                    <a:pt x="1305" y="864"/>
                  </a:cubicBezTo>
                  <a:cubicBezTo>
                    <a:pt x="1297" y="732"/>
                    <a:pt x="1038" y="703"/>
                    <a:pt x="815" y="703"/>
                  </a:cubicBezTo>
                  <a:cubicBezTo>
                    <a:pt x="737" y="703"/>
                    <a:pt x="663" y="707"/>
                    <a:pt x="607" y="710"/>
                  </a:cubicBezTo>
                  <a:lnTo>
                    <a:pt x="607" y="710"/>
                  </a:lnTo>
                  <a:cubicBezTo>
                    <a:pt x="842" y="688"/>
                    <a:pt x="1374" y="621"/>
                    <a:pt x="1305" y="484"/>
                  </a:cubicBezTo>
                  <a:cubicBezTo>
                    <a:pt x="1268" y="396"/>
                    <a:pt x="1077" y="374"/>
                    <a:pt x="896" y="374"/>
                  </a:cubicBezTo>
                  <a:cubicBezTo>
                    <a:pt x="714" y="374"/>
                    <a:pt x="542" y="396"/>
                    <a:pt x="542" y="396"/>
                  </a:cubicBezTo>
                  <a:cubicBezTo>
                    <a:pt x="542" y="396"/>
                    <a:pt x="764" y="30"/>
                    <a:pt x="602" y="2"/>
                  </a:cubicBezTo>
                  <a:cubicBezTo>
                    <a:pt x="596" y="1"/>
                    <a:pt x="589" y="0"/>
                    <a:pt x="583" y="0"/>
                  </a:cubicBezTo>
                  <a:close/>
                </a:path>
              </a:pathLst>
            </a:custGeom>
            <a:solidFill>
              <a:srgbClr val="FCBC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7" name="Google Shape;2607;p64"/>
            <p:cNvSpPr/>
            <p:nvPr/>
          </p:nvSpPr>
          <p:spPr>
            <a:xfrm>
              <a:off x="2532250" y="4489738"/>
              <a:ext cx="34150" cy="47100"/>
            </a:xfrm>
            <a:custGeom>
              <a:avLst/>
              <a:gdLst/>
              <a:ahLst/>
              <a:cxnLst/>
              <a:rect l="l" t="t" r="r" b="b"/>
              <a:pathLst>
                <a:path w="1366" h="1884" extrusionOk="0">
                  <a:moveTo>
                    <a:pt x="783" y="0"/>
                  </a:moveTo>
                  <a:cubicBezTo>
                    <a:pt x="777" y="0"/>
                    <a:pt x="770" y="1"/>
                    <a:pt x="764" y="2"/>
                  </a:cubicBezTo>
                  <a:cubicBezTo>
                    <a:pt x="602" y="30"/>
                    <a:pt x="821" y="396"/>
                    <a:pt x="821" y="396"/>
                  </a:cubicBezTo>
                  <a:cubicBezTo>
                    <a:pt x="821" y="396"/>
                    <a:pt x="649" y="374"/>
                    <a:pt x="468" y="374"/>
                  </a:cubicBezTo>
                  <a:cubicBezTo>
                    <a:pt x="288" y="374"/>
                    <a:pt x="98" y="396"/>
                    <a:pt x="61" y="484"/>
                  </a:cubicBezTo>
                  <a:cubicBezTo>
                    <a:pt x="3" y="622"/>
                    <a:pt x="535" y="689"/>
                    <a:pt x="764" y="711"/>
                  </a:cubicBezTo>
                  <a:lnTo>
                    <a:pt x="764" y="711"/>
                  </a:lnTo>
                  <a:cubicBezTo>
                    <a:pt x="707" y="707"/>
                    <a:pt x="631" y="703"/>
                    <a:pt x="551" y="703"/>
                  </a:cubicBezTo>
                  <a:cubicBezTo>
                    <a:pt x="328" y="703"/>
                    <a:pt x="69" y="732"/>
                    <a:pt x="61" y="864"/>
                  </a:cubicBezTo>
                  <a:cubicBezTo>
                    <a:pt x="61" y="1113"/>
                    <a:pt x="806" y="1113"/>
                    <a:pt x="806" y="1113"/>
                  </a:cubicBezTo>
                  <a:cubicBezTo>
                    <a:pt x="806" y="1113"/>
                    <a:pt x="1" y="1127"/>
                    <a:pt x="1" y="1335"/>
                  </a:cubicBezTo>
                  <a:cubicBezTo>
                    <a:pt x="11" y="1479"/>
                    <a:pt x="389" y="1500"/>
                    <a:pt x="609" y="1500"/>
                  </a:cubicBezTo>
                  <a:cubicBezTo>
                    <a:pt x="671" y="1500"/>
                    <a:pt x="720" y="1499"/>
                    <a:pt x="745" y="1498"/>
                  </a:cubicBezTo>
                  <a:lnTo>
                    <a:pt x="745" y="1498"/>
                  </a:lnTo>
                  <a:cubicBezTo>
                    <a:pt x="631" y="1504"/>
                    <a:pt x="35" y="1543"/>
                    <a:pt x="89" y="1715"/>
                  </a:cubicBezTo>
                  <a:cubicBezTo>
                    <a:pt x="120" y="1807"/>
                    <a:pt x="354" y="1883"/>
                    <a:pt x="601" y="1883"/>
                  </a:cubicBezTo>
                  <a:cubicBezTo>
                    <a:pt x="823" y="1883"/>
                    <a:pt x="1055" y="1822"/>
                    <a:pt x="1158" y="1655"/>
                  </a:cubicBezTo>
                  <a:cubicBezTo>
                    <a:pt x="1366" y="1303"/>
                    <a:pt x="1204" y="410"/>
                    <a:pt x="1204" y="410"/>
                  </a:cubicBezTo>
                  <a:cubicBezTo>
                    <a:pt x="1204" y="410"/>
                    <a:pt x="958" y="0"/>
                    <a:pt x="783" y="0"/>
                  </a:cubicBezTo>
                  <a:close/>
                </a:path>
              </a:pathLst>
            </a:custGeom>
            <a:solidFill>
              <a:srgbClr val="FCBC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8" name="Google Shape;2608;p64"/>
            <p:cNvSpPr/>
            <p:nvPr/>
          </p:nvSpPr>
          <p:spPr>
            <a:xfrm>
              <a:off x="2508775" y="4452163"/>
              <a:ext cx="31950" cy="30700"/>
            </a:xfrm>
            <a:custGeom>
              <a:avLst/>
              <a:gdLst/>
              <a:ahLst/>
              <a:cxnLst/>
              <a:rect l="l" t="t" r="r" b="b"/>
              <a:pathLst>
                <a:path w="1278" h="1228" extrusionOk="0">
                  <a:moveTo>
                    <a:pt x="715" y="1"/>
                  </a:moveTo>
                  <a:cubicBezTo>
                    <a:pt x="687" y="1"/>
                    <a:pt x="658" y="13"/>
                    <a:pt x="634" y="38"/>
                  </a:cubicBezTo>
                  <a:lnTo>
                    <a:pt x="486" y="242"/>
                  </a:lnTo>
                  <a:cubicBezTo>
                    <a:pt x="458" y="274"/>
                    <a:pt x="426" y="288"/>
                    <a:pt x="398" y="288"/>
                  </a:cubicBezTo>
                  <a:lnTo>
                    <a:pt x="134" y="274"/>
                  </a:lnTo>
                  <a:cubicBezTo>
                    <a:pt x="61" y="274"/>
                    <a:pt x="1" y="362"/>
                    <a:pt x="46" y="432"/>
                  </a:cubicBezTo>
                  <a:lnTo>
                    <a:pt x="208" y="640"/>
                  </a:lnTo>
                  <a:cubicBezTo>
                    <a:pt x="222" y="668"/>
                    <a:pt x="222" y="696"/>
                    <a:pt x="208" y="742"/>
                  </a:cubicBezTo>
                  <a:lnTo>
                    <a:pt x="120" y="977"/>
                  </a:lnTo>
                  <a:cubicBezTo>
                    <a:pt x="93" y="1038"/>
                    <a:pt x="145" y="1113"/>
                    <a:pt x="217" y="1113"/>
                  </a:cubicBezTo>
                  <a:cubicBezTo>
                    <a:pt x="228" y="1113"/>
                    <a:pt x="239" y="1111"/>
                    <a:pt x="250" y="1107"/>
                  </a:cubicBezTo>
                  <a:lnTo>
                    <a:pt x="500" y="1034"/>
                  </a:lnTo>
                  <a:cubicBezTo>
                    <a:pt x="512" y="1028"/>
                    <a:pt x="524" y="1024"/>
                    <a:pt x="537" y="1024"/>
                  </a:cubicBezTo>
                  <a:cubicBezTo>
                    <a:pt x="554" y="1024"/>
                    <a:pt x="572" y="1031"/>
                    <a:pt x="588" y="1048"/>
                  </a:cubicBezTo>
                  <a:lnTo>
                    <a:pt x="792" y="1209"/>
                  </a:lnTo>
                  <a:cubicBezTo>
                    <a:pt x="809" y="1222"/>
                    <a:pt x="827" y="1228"/>
                    <a:pt x="846" y="1228"/>
                  </a:cubicBezTo>
                  <a:cubicBezTo>
                    <a:pt x="894" y="1228"/>
                    <a:pt x="940" y="1189"/>
                    <a:pt x="940" y="1136"/>
                  </a:cubicBezTo>
                  <a:lnTo>
                    <a:pt x="954" y="872"/>
                  </a:lnTo>
                  <a:cubicBezTo>
                    <a:pt x="954" y="844"/>
                    <a:pt x="968" y="815"/>
                    <a:pt x="1000" y="784"/>
                  </a:cubicBezTo>
                  <a:lnTo>
                    <a:pt x="1218" y="654"/>
                  </a:lnTo>
                  <a:cubicBezTo>
                    <a:pt x="1278" y="594"/>
                    <a:pt x="1264" y="492"/>
                    <a:pt x="1190" y="478"/>
                  </a:cubicBezTo>
                  <a:lnTo>
                    <a:pt x="940" y="390"/>
                  </a:lnTo>
                  <a:cubicBezTo>
                    <a:pt x="912" y="376"/>
                    <a:pt x="880" y="362"/>
                    <a:pt x="880" y="316"/>
                  </a:cubicBezTo>
                  <a:lnTo>
                    <a:pt x="810" y="66"/>
                  </a:lnTo>
                  <a:cubicBezTo>
                    <a:pt x="791" y="23"/>
                    <a:pt x="754" y="1"/>
                    <a:pt x="715" y="1"/>
                  </a:cubicBezTo>
                  <a:close/>
                </a:path>
              </a:pathLst>
            </a:custGeom>
            <a:solidFill>
              <a:srgbClr val="FEE38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9" name="Google Shape;2609;p64"/>
            <p:cNvSpPr/>
            <p:nvPr/>
          </p:nvSpPr>
          <p:spPr>
            <a:xfrm>
              <a:off x="2276250" y="4541613"/>
              <a:ext cx="31800" cy="30850"/>
            </a:xfrm>
            <a:custGeom>
              <a:avLst/>
              <a:gdLst/>
              <a:ahLst/>
              <a:cxnLst/>
              <a:rect l="l" t="t" r="r" b="b"/>
              <a:pathLst>
                <a:path w="1272" h="1234" extrusionOk="0">
                  <a:moveTo>
                    <a:pt x="714" y="0"/>
                  </a:moveTo>
                  <a:cubicBezTo>
                    <a:pt x="684" y="0"/>
                    <a:pt x="651" y="12"/>
                    <a:pt x="628" y="37"/>
                  </a:cubicBezTo>
                  <a:lnTo>
                    <a:pt x="480" y="255"/>
                  </a:lnTo>
                  <a:cubicBezTo>
                    <a:pt x="452" y="270"/>
                    <a:pt x="420" y="284"/>
                    <a:pt x="392" y="284"/>
                  </a:cubicBezTo>
                  <a:lnTo>
                    <a:pt x="128" y="284"/>
                  </a:lnTo>
                  <a:cubicBezTo>
                    <a:pt x="123" y="283"/>
                    <a:pt x="119" y="282"/>
                    <a:pt x="114" y="282"/>
                  </a:cubicBezTo>
                  <a:cubicBezTo>
                    <a:pt x="47" y="282"/>
                    <a:pt x="1" y="375"/>
                    <a:pt x="40" y="431"/>
                  </a:cubicBezTo>
                  <a:lnTo>
                    <a:pt x="202" y="653"/>
                  </a:lnTo>
                  <a:cubicBezTo>
                    <a:pt x="216" y="667"/>
                    <a:pt x="216" y="709"/>
                    <a:pt x="216" y="741"/>
                  </a:cubicBezTo>
                  <a:lnTo>
                    <a:pt x="114" y="987"/>
                  </a:lnTo>
                  <a:cubicBezTo>
                    <a:pt x="90" y="1050"/>
                    <a:pt x="137" y="1113"/>
                    <a:pt x="206" y="1113"/>
                  </a:cubicBezTo>
                  <a:cubicBezTo>
                    <a:pt x="218" y="1113"/>
                    <a:pt x="231" y="1111"/>
                    <a:pt x="244" y="1107"/>
                  </a:cubicBezTo>
                  <a:lnTo>
                    <a:pt x="494" y="1033"/>
                  </a:lnTo>
                  <a:cubicBezTo>
                    <a:pt x="503" y="1029"/>
                    <a:pt x="512" y="1027"/>
                    <a:pt x="521" y="1027"/>
                  </a:cubicBezTo>
                  <a:cubicBezTo>
                    <a:pt x="542" y="1027"/>
                    <a:pt x="562" y="1037"/>
                    <a:pt x="582" y="1047"/>
                  </a:cubicBezTo>
                  <a:lnTo>
                    <a:pt x="789" y="1209"/>
                  </a:lnTo>
                  <a:cubicBezTo>
                    <a:pt x="805" y="1226"/>
                    <a:pt x="824" y="1233"/>
                    <a:pt x="843" y="1233"/>
                  </a:cubicBezTo>
                  <a:cubicBezTo>
                    <a:pt x="890" y="1233"/>
                    <a:pt x="938" y="1188"/>
                    <a:pt x="948" y="1135"/>
                  </a:cubicBezTo>
                  <a:lnTo>
                    <a:pt x="948" y="871"/>
                  </a:lnTo>
                  <a:cubicBezTo>
                    <a:pt x="948" y="843"/>
                    <a:pt x="965" y="811"/>
                    <a:pt x="993" y="797"/>
                  </a:cubicBezTo>
                  <a:lnTo>
                    <a:pt x="1211" y="653"/>
                  </a:lnTo>
                  <a:cubicBezTo>
                    <a:pt x="1271" y="607"/>
                    <a:pt x="1257" y="505"/>
                    <a:pt x="1183" y="477"/>
                  </a:cubicBezTo>
                  <a:lnTo>
                    <a:pt x="934" y="389"/>
                  </a:lnTo>
                  <a:cubicBezTo>
                    <a:pt x="905" y="372"/>
                    <a:pt x="877" y="357"/>
                    <a:pt x="877" y="329"/>
                  </a:cubicBezTo>
                  <a:lnTo>
                    <a:pt x="803" y="66"/>
                  </a:lnTo>
                  <a:cubicBezTo>
                    <a:pt x="795" y="23"/>
                    <a:pt x="757" y="0"/>
                    <a:pt x="714" y="0"/>
                  </a:cubicBezTo>
                  <a:close/>
                </a:path>
              </a:pathLst>
            </a:custGeom>
            <a:solidFill>
              <a:srgbClr val="FEE38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0" name="Google Shape;2610;p64"/>
            <p:cNvSpPr/>
            <p:nvPr/>
          </p:nvSpPr>
          <p:spPr>
            <a:xfrm>
              <a:off x="2466300" y="4446688"/>
              <a:ext cx="31525" cy="30700"/>
            </a:xfrm>
            <a:custGeom>
              <a:avLst/>
              <a:gdLst/>
              <a:ahLst/>
              <a:cxnLst/>
              <a:rect l="l" t="t" r="r" b="b"/>
              <a:pathLst>
                <a:path w="1261" h="1228" extrusionOk="0">
                  <a:moveTo>
                    <a:pt x="706" y="1"/>
                  </a:moveTo>
                  <a:cubicBezTo>
                    <a:pt x="678" y="1"/>
                    <a:pt x="649" y="12"/>
                    <a:pt x="630" y="35"/>
                  </a:cubicBezTo>
                  <a:lnTo>
                    <a:pt x="469" y="243"/>
                  </a:lnTo>
                  <a:cubicBezTo>
                    <a:pt x="455" y="271"/>
                    <a:pt x="412" y="285"/>
                    <a:pt x="381" y="285"/>
                  </a:cubicBezTo>
                  <a:lnTo>
                    <a:pt x="117" y="271"/>
                  </a:lnTo>
                  <a:cubicBezTo>
                    <a:pt x="47" y="271"/>
                    <a:pt x="1" y="359"/>
                    <a:pt x="47" y="433"/>
                  </a:cubicBezTo>
                  <a:lnTo>
                    <a:pt x="191" y="637"/>
                  </a:lnTo>
                  <a:cubicBezTo>
                    <a:pt x="205" y="669"/>
                    <a:pt x="222" y="697"/>
                    <a:pt x="205" y="725"/>
                  </a:cubicBezTo>
                  <a:lnTo>
                    <a:pt x="117" y="975"/>
                  </a:lnTo>
                  <a:cubicBezTo>
                    <a:pt x="92" y="1039"/>
                    <a:pt x="145" y="1114"/>
                    <a:pt x="208" y="1114"/>
                  </a:cubicBezTo>
                  <a:cubicBezTo>
                    <a:pt x="217" y="1114"/>
                    <a:pt x="227" y="1112"/>
                    <a:pt x="236" y="1108"/>
                  </a:cubicBezTo>
                  <a:lnTo>
                    <a:pt x="486" y="1034"/>
                  </a:lnTo>
                  <a:cubicBezTo>
                    <a:pt x="498" y="1029"/>
                    <a:pt x="510" y="1025"/>
                    <a:pt x="521" y="1025"/>
                  </a:cubicBezTo>
                  <a:cubicBezTo>
                    <a:pt x="538" y="1025"/>
                    <a:pt x="556" y="1032"/>
                    <a:pt x="574" y="1049"/>
                  </a:cubicBezTo>
                  <a:lnTo>
                    <a:pt x="778" y="1210"/>
                  </a:lnTo>
                  <a:cubicBezTo>
                    <a:pt x="795" y="1222"/>
                    <a:pt x="814" y="1227"/>
                    <a:pt x="834" y="1227"/>
                  </a:cubicBezTo>
                  <a:cubicBezTo>
                    <a:pt x="886" y="1227"/>
                    <a:pt x="940" y="1190"/>
                    <a:pt x="940" y="1136"/>
                  </a:cubicBezTo>
                  <a:lnTo>
                    <a:pt x="940" y="873"/>
                  </a:lnTo>
                  <a:cubicBezTo>
                    <a:pt x="940" y="844"/>
                    <a:pt x="954" y="813"/>
                    <a:pt x="982" y="785"/>
                  </a:cubicBezTo>
                  <a:lnTo>
                    <a:pt x="1204" y="637"/>
                  </a:lnTo>
                  <a:cubicBezTo>
                    <a:pt x="1260" y="595"/>
                    <a:pt x="1246" y="493"/>
                    <a:pt x="1172" y="475"/>
                  </a:cubicBezTo>
                  <a:lnTo>
                    <a:pt x="926" y="387"/>
                  </a:lnTo>
                  <a:cubicBezTo>
                    <a:pt x="894" y="373"/>
                    <a:pt x="880" y="345"/>
                    <a:pt x="866" y="317"/>
                  </a:cubicBezTo>
                  <a:lnTo>
                    <a:pt x="792" y="67"/>
                  </a:lnTo>
                  <a:cubicBezTo>
                    <a:pt x="784" y="24"/>
                    <a:pt x="745" y="1"/>
                    <a:pt x="706" y="1"/>
                  </a:cubicBezTo>
                  <a:close/>
                </a:path>
              </a:pathLst>
            </a:custGeom>
            <a:solidFill>
              <a:srgbClr val="FA99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1" name="Google Shape;2611;p64"/>
            <p:cNvSpPr/>
            <p:nvPr/>
          </p:nvSpPr>
          <p:spPr>
            <a:xfrm>
              <a:off x="2483200" y="4491538"/>
              <a:ext cx="31075" cy="30875"/>
            </a:xfrm>
            <a:custGeom>
              <a:avLst/>
              <a:gdLst/>
              <a:ahLst/>
              <a:cxnLst/>
              <a:rect l="l" t="t" r="r" b="b"/>
              <a:pathLst>
                <a:path w="1243" h="1235" extrusionOk="0">
                  <a:moveTo>
                    <a:pt x="481" y="0"/>
                  </a:moveTo>
                  <a:cubicBezTo>
                    <a:pt x="436" y="0"/>
                    <a:pt x="394" y="32"/>
                    <a:pt x="394" y="88"/>
                  </a:cubicBezTo>
                  <a:lnTo>
                    <a:pt x="352" y="338"/>
                  </a:lnTo>
                  <a:cubicBezTo>
                    <a:pt x="352" y="384"/>
                    <a:pt x="338" y="412"/>
                    <a:pt x="306" y="426"/>
                  </a:cubicBezTo>
                  <a:lnTo>
                    <a:pt x="74" y="545"/>
                  </a:lnTo>
                  <a:cubicBezTo>
                    <a:pt x="0" y="574"/>
                    <a:pt x="0" y="676"/>
                    <a:pt x="74" y="721"/>
                  </a:cubicBezTo>
                  <a:lnTo>
                    <a:pt x="306" y="823"/>
                  </a:lnTo>
                  <a:cubicBezTo>
                    <a:pt x="338" y="837"/>
                    <a:pt x="366" y="866"/>
                    <a:pt x="366" y="897"/>
                  </a:cubicBezTo>
                  <a:lnTo>
                    <a:pt x="408" y="1161"/>
                  </a:lnTo>
                  <a:cubicBezTo>
                    <a:pt x="419" y="1206"/>
                    <a:pt x="464" y="1235"/>
                    <a:pt x="507" y="1235"/>
                  </a:cubicBezTo>
                  <a:cubicBezTo>
                    <a:pt x="531" y="1235"/>
                    <a:pt x="555" y="1225"/>
                    <a:pt x="570" y="1203"/>
                  </a:cubicBezTo>
                  <a:lnTo>
                    <a:pt x="760" y="1013"/>
                  </a:lnTo>
                  <a:cubicBezTo>
                    <a:pt x="778" y="999"/>
                    <a:pt x="806" y="985"/>
                    <a:pt x="834" y="985"/>
                  </a:cubicBezTo>
                  <a:lnTo>
                    <a:pt x="1098" y="1027"/>
                  </a:lnTo>
                  <a:cubicBezTo>
                    <a:pt x="1104" y="1028"/>
                    <a:pt x="1110" y="1029"/>
                    <a:pt x="1116" y="1029"/>
                  </a:cubicBezTo>
                  <a:cubicBezTo>
                    <a:pt x="1194" y="1029"/>
                    <a:pt x="1242" y="948"/>
                    <a:pt x="1200" y="880"/>
                  </a:cubicBezTo>
                  <a:lnTo>
                    <a:pt x="1069" y="662"/>
                  </a:lnTo>
                  <a:cubicBezTo>
                    <a:pt x="1055" y="633"/>
                    <a:pt x="1055" y="588"/>
                    <a:pt x="1069" y="560"/>
                  </a:cubicBezTo>
                  <a:lnTo>
                    <a:pt x="1186" y="324"/>
                  </a:lnTo>
                  <a:cubicBezTo>
                    <a:pt x="1227" y="269"/>
                    <a:pt x="1181" y="191"/>
                    <a:pt x="1106" y="191"/>
                  </a:cubicBezTo>
                  <a:cubicBezTo>
                    <a:pt x="1099" y="191"/>
                    <a:pt x="1091" y="192"/>
                    <a:pt x="1084" y="194"/>
                  </a:cubicBezTo>
                  <a:lnTo>
                    <a:pt x="834" y="236"/>
                  </a:lnTo>
                  <a:cubicBezTo>
                    <a:pt x="822" y="240"/>
                    <a:pt x="812" y="241"/>
                    <a:pt x="802" y="241"/>
                  </a:cubicBezTo>
                  <a:cubicBezTo>
                    <a:pt x="776" y="241"/>
                    <a:pt x="756" y="228"/>
                    <a:pt x="746" y="208"/>
                  </a:cubicBezTo>
                  <a:lnTo>
                    <a:pt x="556" y="32"/>
                  </a:lnTo>
                  <a:cubicBezTo>
                    <a:pt x="534" y="10"/>
                    <a:pt x="507" y="0"/>
                    <a:pt x="481" y="0"/>
                  </a:cubicBezTo>
                  <a:close/>
                </a:path>
              </a:pathLst>
            </a:custGeom>
            <a:solidFill>
              <a:srgbClr val="B1D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612" name="Google Shape;2612;p64"/>
          <p:cNvGrpSpPr/>
          <p:nvPr/>
        </p:nvGrpSpPr>
        <p:grpSpPr>
          <a:xfrm>
            <a:off x="1185428" y="2185475"/>
            <a:ext cx="1370342" cy="2331781"/>
            <a:chOff x="2436200" y="2107875"/>
            <a:chExt cx="319375" cy="543450"/>
          </a:xfrm>
        </p:grpSpPr>
        <p:sp>
          <p:nvSpPr>
            <p:cNvPr id="2613" name="Google Shape;2613;p64"/>
            <p:cNvSpPr/>
            <p:nvPr/>
          </p:nvSpPr>
          <p:spPr>
            <a:xfrm>
              <a:off x="2463275" y="2250725"/>
              <a:ext cx="184000" cy="225825"/>
            </a:xfrm>
            <a:custGeom>
              <a:avLst/>
              <a:gdLst/>
              <a:ahLst/>
              <a:cxnLst/>
              <a:rect l="l" t="t" r="r" b="b"/>
              <a:pathLst>
                <a:path w="7360" h="9033" extrusionOk="0">
                  <a:moveTo>
                    <a:pt x="3935" y="1"/>
                  </a:moveTo>
                  <a:cubicBezTo>
                    <a:pt x="2907" y="1"/>
                    <a:pt x="1689" y="208"/>
                    <a:pt x="1028" y="926"/>
                  </a:cubicBezTo>
                  <a:cubicBezTo>
                    <a:pt x="1" y="2055"/>
                    <a:pt x="296" y="4739"/>
                    <a:pt x="366" y="5425"/>
                  </a:cubicBezTo>
                  <a:cubicBezTo>
                    <a:pt x="440" y="6128"/>
                    <a:pt x="736" y="8636"/>
                    <a:pt x="1629" y="8872"/>
                  </a:cubicBezTo>
                  <a:cubicBezTo>
                    <a:pt x="1956" y="8961"/>
                    <a:pt x="2545" y="9033"/>
                    <a:pt x="3203" y="9033"/>
                  </a:cubicBezTo>
                  <a:cubicBezTo>
                    <a:pt x="4372" y="9033"/>
                    <a:pt x="5758" y="8805"/>
                    <a:pt x="6276" y="8035"/>
                  </a:cubicBezTo>
                  <a:cubicBezTo>
                    <a:pt x="7359" y="6364"/>
                    <a:pt x="6420" y="1587"/>
                    <a:pt x="6420" y="1587"/>
                  </a:cubicBezTo>
                  <a:cubicBezTo>
                    <a:pt x="6420" y="1587"/>
                    <a:pt x="6276" y="370"/>
                    <a:pt x="5379" y="148"/>
                  </a:cubicBezTo>
                  <a:cubicBezTo>
                    <a:pt x="5053" y="69"/>
                    <a:pt x="4525" y="1"/>
                    <a:pt x="3935" y="1"/>
                  </a:cubicBezTo>
                  <a:close/>
                </a:path>
              </a:pathLst>
            </a:custGeom>
            <a:solidFill>
              <a:srgbClr val="E65C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4" name="Google Shape;2614;p64"/>
            <p:cNvSpPr/>
            <p:nvPr/>
          </p:nvSpPr>
          <p:spPr>
            <a:xfrm>
              <a:off x="2587525" y="2487450"/>
              <a:ext cx="85250" cy="163875"/>
            </a:xfrm>
            <a:custGeom>
              <a:avLst/>
              <a:gdLst/>
              <a:ahLst/>
              <a:cxnLst/>
              <a:rect l="l" t="t" r="r" b="b"/>
              <a:pathLst>
                <a:path w="3410" h="6555" extrusionOk="0">
                  <a:moveTo>
                    <a:pt x="2242" y="1"/>
                  </a:moveTo>
                  <a:lnTo>
                    <a:pt x="1" y="412"/>
                  </a:lnTo>
                  <a:cubicBezTo>
                    <a:pt x="1" y="412"/>
                    <a:pt x="279" y="1556"/>
                    <a:pt x="353" y="2569"/>
                  </a:cubicBezTo>
                  <a:cubicBezTo>
                    <a:pt x="441" y="3564"/>
                    <a:pt x="409" y="4679"/>
                    <a:pt x="381" y="5485"/>
                  </a:cubicBezTo>
                  <a:cubicBezTo>
                    <a:pt x="353" y="6290"/>
                    <a:pt x="265" y="6378"/>
                    <a:pt x="1408" y="6508"/>
                  </a:cubicBezTo>
                  <a:cubicBezTo>
                    <a:pt x="1681" y="6540"/>
                    <a:pt x="1939" y="6555"/>
                    <a:pt x="2171" y="6555"/>
                  </a:cubicBezTo>
                  <a:cubicBezTo>
                    <a:pt x="2923" y="6555"/>
                    <a:pt x="3410" y="6397"/>
                    <a:pt x="3297" y="6128"/>
                  </a:cubicBezTo>
                  <a:cubicBezTo>
                    <a:pt x="3153" y="5777"/>
                    <a:pt x="1862" y="5351"/>
                    <a:pt x="1862" y="5351"/>
                  </a:cubicBezTo>
                  <a:cubicBezTo>
                    <a:pt x="1862" y="5351"/>
                    <a:pt x="1964" y="4546"/>
                    <a:pt x="2097" y="3448"/>
                  </a:cubicBezTo>
                  <a:cubicBezTo>
                    <a:pt x="2213" y="2333"/>
                    <a:pt x="2242" y="1"/>
                    <a:pt x="2242" y="1"/>
                  </a:cubicBezTo>
                  <a:close/>
                </a:path>
              </a:pathLst>
            </a:custGeom>
            <a:solidFill>
              <a:srgbClr val="FEC3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5" name="Google Shape;2615;p64"/>
            <p:cNvSpPr/>
            <p:nvPr/>
          </p:nvSpPr>
          <p:spPr>
            <a:xfrm>
              <a:off x="2491500" y="2487900"/>
              <a:ext cx="77225" cy="162525"/>
            </a:xfrm>
            <a:custGeom>
              <a:avLst/>
              <a:gdLst/>
              <a:ahLst/>
              <a:cxnLst/>
              <a:rect l="l" t="t" r="r" b="b"/>
              <a:pathLst>
                <a:path w="3089" h="6501" extrusionOk="0">
                  <a:moveTo>
                    <a:pt x="3036" y="1"/>
                  </a:moveTo>
                  <a:lnTo>
                    <a:pt x="764" y="88"/>
                  </a:lnTo>
                  <a:cubicBezTo>
                    <a:pt x="764" y="88"/>
                    <a:pt x="866" y="1260"/>
                    <a:pt x="806" y="2269"/>
                  </a:cubicBezTo>
                  <a:cubicBezTo>
                    <a:pt x="732" y="3268"/>
                    <a:pt x="514" y="4222"/>
                    <a:pt x="324" y="4995"/>
                  </a:cubicBezTo>
                  <a:cubicBezTo>
                    <a:pt x="117" y="5773"/>
                    <a:pt x="1" y="5847"/>
                    <a:pt x="1102" y="6227"/>
                  </a:cubicBezTo>
                  <a:cubicBezTo>
                    <a:pt x="1634" y="6412"/>
                    <a:pt x="2129" y="6501"/>
                    <a:pt x="2486" y="6501"/>
                  </a:cubicBezTo>
                  <a:cubicBezTo>
                    <a:pt x="2865" y="6501"/>
                    <a:pt x="3089" y="6401"/>
                    <a:pt x="3036" y="6212"/>
                  </a:cubicBezTo>
                  <a:cubicBezTo>
                    <a:pt x="2931" y="5847"/>
                    <a:pt x="1731" y="5245"/>
                    <a:pt x="1731" y="5245"/>
                  </a:cubicBezTo>
                  <a:cubicBezTo>
                    <a:pt x="1731" y="5245"/>
                    <a:pt x="2139" y="4148"/>
                    <a:pt x="2421" y="3078"/>
                  </a:cubicBezTo>
                  <a:cubicBezTo>
                    <a:pt x="2699" y="1991"/>
                    <a:pt x="3036" y="1"/>
                    <a:pt x="3036" y="1"/>
                  </a:cubicBezTo>
                  <a:close/>
                </a:path>
              </a:pathLst>
            </a:custGeom>
            <a:solidFill>
              <a:srgbClr val="FEC3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6" name="Google Shape;2616;p64"/>
            <p:cNvSpPr/>
            <p:nvPr/>
          </p:nvSpPr>
          <p:spPr>
            <a:xfrm>
              <a:off x="2493700" y="2425550"/>
              <a:ext cx="156475" cy="111150"/>
            </a:xfrm>
            <a:custGeom>
              <a:avLst/>
              <a:gdLst/>
              <a:ahLst/>
              <a:cxnLst/>
              <a:rect l="l" t="t" r="r" b="b"/>
              <a:pathLst>
                <a:path w="6259" h="4446" extrusionOk="0">
                  <a:moveTo>
                    <a:pt x="500" y="1"/>
                  </a:moveTo>
                  <a:cubicBezTo>
                    <a:pt x="500" y="1"/>
                    <a:pt x="338" y="384"/>
                    <a:pt x="177" y="1351"/>
                  </a:cubicBezTo>
                  <a:cubicBezTo>
                    <a:pt x="1" y="2333"/>
                    <a:pt x="46" y="4046"/>
                    <a:pt x="46" y="4046"/>
                  </a:cubicBezTo>
                  <a:cubicBezTo>
                    <a:pt x="46" y="4046"/>
                    <a:pt x="644" y="4222"/>
                    <a:pt x="1365" y="4324"/>
                  </a:cubicBezTo>
                  <a:cubicBezTo>
                    <a:pt x="1796" y="4402"/>
                    <a:pt x="2271" y="4415"/>
                    <a:pt x="2548" y="4415"/>
                  </a:cubicBezTo>
                  <a:cubicBezTo>
                    <a:pt x="2695" y="4415"/>
                    <a:pt x="2787" y="4412"/>
                    <a:pt x="2787" y="4412"/>
                  </a:cubicBezTo>
                  <a:lnTo>
                    <a:pt x="3300" y="2625"/>
                  </a:lnTo>
                  <a:lnTo>
                    <a:pt x="3532" y="4412"/>
                  </a:lnTo>
                  <a:cubicBezTo>
                    <a:pt x="3532" y="4412"/>
                    <a:pt x="3831" y="4446"/>
                    <a:pt x="4368" y="4446"/>
                  </a:cubicBezTo>
                  <a:cubicBezTo>
                    <a:pt x="4451" y="4446"/>
                    <a:pt x="4539" y="4445"/>
                    <a:pt x="4633" y="4443"/>
                  </a:cubicBezTo>
                  <a:cubicBezTo>
                    <a:pt x="5351" y="4429"/>
                    <a:pt x="6202" y="4310"/>
                    <a:pt x="6202" y="4310"/>
                  </a:cubicBezTo>
                  <a:cubicBezTo>
                    <a:pt x="6202" y="4310"/>
                    <a:pt x="6258" y="3286"/>
                    <a:pt x="6258" y="2333"/>
                  </a:cubicBezTo>
                  <a:cubicBezTo>
                    <a:pt x="6258" y="1394"/>
                    <a:pt x="6156" y="32"/>
                    <a:pt x="6156" y="32"/>
                  </a:cubicBezTo>
                  <a:cubicBezTo>
                    <a:pt x="6156" y="32"/>
                    <a:pt x="4832" y="399"/>
                    <a:pt x="3724" y="399"/>
                  </a:cubicBezTo>
                  <a:cubicBezTo>
                    <a:pt x="3684" y="399"/>
                    <a:pt x="3645" y="399"/>
                    <a:pt x="3606" y="398"/>
                  </a:cubicBezTo>
                  <a:cubicBezTo>
                    <a:pt x="2477" y="352"/>
                    <a:pt x="500" y="1"/>
                    <a:pt x="500" y="1"/>
                  </a:cubicBezTo>
                  <a:close/>
                </a:path>
              </a:pathLst>
            </a:custGeom>
            <a:solidFill>
              <a:srgbClr val="47A8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7" name="Google Shape;2617;p64"/>
            <p:cNvSpPr/>
            <p:nvPr/>
          </p:nvSpPr>
          <p:spPr>
            <a:xfrm>
              <a:off x="2508750" y="2282075"/>
              <a:ext cx="141775" cy="160400"/>
            </a:xfrm>
            <a:custGeom>
              <a:avLst/>
              <a:gdLst/>
              <a:ahLst/>
              <a:cxnLst/>
              <a:rect l="l" t="t" r="r" b="b"/>
              <a:pathLst>
                <a:path w="5671" h="6416" extrusionOk="0">
                  <a:moveTo>
                    <a:pt x="1510" y="1"/>
                  </a:moveTo>
                  <a:cubicBezTo>
                    <a:pt x="782" y="1"/>
                    <a:pt x="264" y="143"/>
                    <a:pt x="264" y="143"/>
                  </a:cubicBezTo>
                  <a:cubicBezTo>
                    <a:pt x="264" y="143"/>
                    <a:pt x="426" y="449"/>
                    <a:pt x="468" y="1782"/>
                  </a:cubicBezTo>
                  <a:cubicBezTo>
                    <a:pt x="528" y="3115"/>
                    <a:pt x="0" y="5989"/>
                    <a:pt x="0" y="5989"/>
                  </a:cubicBezTo>
                  <a:cubicBezTo>
                    <a:pt x="0" y="5989"/>
                    <a:pt x="556" y="6253"/>
                    <a:pt x="2170" y="6387"/>
                  </a:cubicBezTo>
                  <a:cubicBezTo>
                    <a:pt x="2424" y="6407"/>
                    <a:pt x="2681" y="6416"/>
                    <a:pt x="2933" y="6416"/>
                  </a:cubicBezTo>
                  <a:cubicBezTo>
                    <a:pt x="4298" y="6416"/>
                    <a:pt x="5540" y="6165"/>
                    <a:pt x="5540" y="6165"/>
                  </a:cubicBezTo>
                  <a:cubicBezTo>
                    <a:pt x="5540" y="6165"/>
                    <a:pt x="5670" y="5226"/>
                    <a:pt x="5582" y="4114"/>
                  </a:cubicBezTo>
                  <a:cubicBezTo>
                    <a:pt x="5480" y="2999"/>
                    <a:pt x="5248" y="903"/>
                    <a:pt x="5027" y="639"/>
                  </a:cubicBezTo>
                  <a:cubicBezTo>
                    <a:pt x="4823" y="375"/>
                    <a:pt x="3929" y="245"/>
                    <a:pt x="3929" y="245"/>
                  </a:cubicBezTo>
                  <a:cubicBezTo>
                    <a:pt x="3929" y="245"/>
                    <a:pt x="3356" y="199"/>
                    <a:pt x="2272" y="55"/>
                  </a:cubicBezTo>
                  <a:cubicBezTo>
                    <a:pt x="2003" y="16"/>
                    <a:pt x="1745" y="1"/>
                    <a:pt x="1510" y="1"/>
                  </a:cubicBezTo>
                  <a:close/>
                </a:path>
              </a:pathLst>
            </a:custGeom>
            <a:solidFill>
              <a:srgbClr val="FEE38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8" name="Google Shape;2618;p64"/>
            <p:cNvSpPr/>
            <p:nvPr/>
          </p:nvSpPr>
          <p:spPr>
            <a:xfrm>
              <a:off x="2502150" y="2419300"/>
              <a:ext cx="148025" cy="30925"/>
            </a:xfrm>
            <a:custGeom>
              <a:avLst/>
              <a:gdLst/>
              <a:ahLst/>
              <a:cxnLst/>
              <a:rect l="l" t="t" r="r" b="b"/>
              <a:pathLst>
                <a:path w="5921" h="1237" extrusionOk="0">
                  <a:moveTo>
                    <a:pt x="74" y="1"/>
                  </a:moveTo>
                  <a:lnTo>
                    <a:pt x="0" y="778"/>
                  </a:lnTo>
                  <a:cubicBezTo>
                    <a:pt x="0" y="778"/>
                    <a:pt x="1596" y="1237"/>
                    <a:pt x="3256" y="1237"/>
                  </a:cubicBezTo>
                  <a:cubicBezTo>
                    <a:pt x="3352" y="1237"/>
                    <a:pt x="3449" y="1235"/>
                    <a:pt x="3546" y="1232"/>
                  </a:cubicBezTo>
                  <a:cubicBezTo>
                    <a:pt x="5291" y="1176"/>
                    <a:pt x="5920" y="986"/>
                    <a:pt x="5920" y="986"/>
                  </a:cubicBezTo>
                  <a:lnTo>
                    <a:pt x="5906" y="75"/>
                  </a:lnTo>
                  <a:cubicBezTo>
                    <a:pt x="5906" y="75"/>
                    <a:pt x="4881" y="311"/>
                    <a:pt x="3395" y="311"/>
                  </a:cubicBezTo>
                  <a:cubicBezTo>
                    <a:pt x="3353" y="311"/>
                    <a:pt x="3311" y="311"/>
                    <a:pt x="3268" y="310"/>
                  </a:cubicBezTo>
                  <a:cubicBezTo>
                    <a:pt x="1699" y="282"/>
                    <a:pt x="74" y="1"/>
                    <a:pt x="74" y="1"/>
                  </a:cubicBezTo>
                  <a:close/>
                </a:path>
              </a:pathLst>
            </a:custGeom>
            <a:solidFill>
              <a:srgbClr val="FACCC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9" name="Google Shape;2619;p64"/>
            <p:cNvSpPr/>
            <p:nvPr/>
          </p:nvSpPr>
          <p:spPr>
            <a:xfrm>
              <a:off x="2646550" y="2176300"/>
              <a:ext cx="109025" cy="155525"/>
            </a:xfrm>
            <a:custGeom>
              <a:avLst/>
              <a:gdLst/>
              <a:ahLst/>
              <a:cxnLst/>
              <a:rect l="l" t="t" r="r" b="b"/>
              <a:pathLst>
                <a:path w="4361" h="6221" extrusionOk="0">
                  <a:moveTo>
                    <a:pt x="3011" y="0"/>
                  </a:moveTo>
                  <a:cubicBezTo>
                    <a:pt x="2923" y="0"/>
                    <a:pt x="2798" y="110"/>
                    <a:pt x="2680" y="311"/>
                  </a:cubicBezTo>
                  <a:cubicBezTo>
                    <a:pt x="2519" y="593"/>
                    <a:pt x="2227" y="1514"/>
                    <a:pt x="2227" y="1514"/>
                  </a:cubicBezTo>
                  <a:cubicBezTo>
                    <a:pt x="2227" y="1514"/>
                    <a:pt x="2005" y="1339"/>
                    <a:pt x="1861" y="1279"/>
                  </a:cubicBezTo>
                  <a:cubicBezTo>
                    <a:pt x="1814" y="1258"/>
                    <a:pt x="1755" y="1248"/>
                    <a:pt x="1698" y="1248"/>
                  </a:cubicBezTo>
                  <a:cubicBezTo>
                    <a:pt x="1558" y="1248"/>
                    <a:pt x="1428" y="1314"/>
                    <a:pt x="1523" y="1472"/>
                  </a:cubicBezTo>
                  <a:cubicBezTo>
                    <a:pt x="1653" y="1690"/>
                    <a:pt x="2125" y="1982"/>
                    <a:pt x="2125" y="1982"/>
                  </a:cubicBezTo>
                  <a:cubicBezTo>
                    <a:pt x="2125" y="1982"/>
                    <a:pt x="2167" y="2380"/>
                    <a:pt x="1699" y="3301"/>
                  </a:cubicBezTo>
                  <a:cubicBezTo>
                    <a:pt x="1245" y="4226"/>
                    <a:pt x="0" y="4328"/>
                    <a:pt x="0" y="4328"/>
                  </a:cubicBezTo>
                  <a:lnTo>
                    <a:pt x="482" y="6221"/>
                  </a:lnTo>
                  <a:cubicBezTo>
                    <a:pt x="482" y="6221"/>
                    <a:pt x="1801" y="6203"/>
                    <a:pt x="2564" y="5194"/>
                  </a:cubicBezTo>
                  <a:cubicBezTo>
                    <a:pt x="3324" y="4181"/>
                    <a:pt x="3148" y="2102"/>
                    <a:pt x="3148" y="2102"/>
                  </a:cubicBezTo>
                  <a:cubicBezTo>
                    <a:pt x="3148" y="2102"/>
                    <a:pt x="4147" y="1736"/>
                    <a:pt x="4175" y="1500"/>
                  </a:cubicBezTo>
                  <a:cubicBezTo>
                    <a:pt x="4180" y="1428"/>
                    <a:pt x="4116" y="1402"/>
                    <a:pt x="4025" y="1402"/>
                  </a:cubicBezTo>
                  <a:cubicBezTo>
                    <a:pt x="3822" y="1402"/>
                    <a:pt x="3486" y="1528"/>
                    <a:pt x="3486" y="1528"/>
                  </a:cubicBezTo>
                  <a:cubicBezTo>
                    <a:pt x="3486" y="1528"/>
                    <a:pt x="3898" y="1251"/>
                    <a:pt x="4116" y="1047"/>
                  </a:cubicBezTo>
                  <a:cubicBezTo>
                    <a:pt x="4322" y="870"/>
                    <a:pt x="4361" y="678"/>
                    <a:pt x="4189" y="678"/>
                  </a:cubicBezTo>
                  <a:cubicBezTo>
                    <a:pt x="4176" y="678"/>
                    <a:pt x="4162" y="679"/>
                    <a:pt x="4147" y="681"/>
                  </a:cubicBezTo>
                  <a:cubicBezTo>
                    <a:pt x="3926" y="709"/>
                    <a:pt x="3254" y="1177"/>
                    <a:pt x="3254" y="1177"/>
                  </a:cubicBezTo>
                  <a:cubicBezTo>
                    <a:pt x="3254" y="1177"/>
                    <a:pt x="3620" y="737"/>
                    <a:pt x="3781" y="505"/>
                  </a:cubicBezTo>
                  <a:cubicBezTo>
                    <a:pt x="3942" y="277"/>
                    <a:pt x="3968" y="73"/>
                    <a:pt x="3827" y="73"/>
                  </a:cubicBezTo>
                  <a:cubicBezTo>
                    <a:pt x="3814" y="73"/>
                    <a:pt x="3798" y="75"/>
                    <a:pt x="3781" y="79"/>
                  </a:cubicBezTo>
                  <a:cubicBezTo>
                    <a:pt x="3574" y="107"/>
                    <a:pt x="2842" y="1001"/>
                    <a:pt x="2842" y="1001"/>
                  </a:cubicBezTo>
                  <a:cubicBezTo>
                    <a:pt x="2842" y="1001"/>
                    <a:pt x="2884" y="913"/>
                    <a:pt x="2958" y="681"/>
                  </a:cubicBezTo>
                  <a:cubicBezTo>
                    <a:pt x="3046" y="459"/>
                    <a:pt x="3148" y="181"/>
                    <a:pt x="3092" y="48"/>
                  </a:cubicBezTo>
                  <a:cubicBezTo>
                    <a:pt x="3072" y="16"/>
                    <a:pt x="3044" y="0"/>
                    <a:pt x="3011" y="0"/>
                  </a:cubicBezTo>
                  <a:close/>
                </a:path>
              </a:pathLst>
            </a:custGeom>
            <a:solidFill>
              <a:srgbClr val="FEC3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0" name="Google Shape;2620;p64"/>
            <p:cNvSpPr/>
            <p:nvPr/>
          </p:nvSpPr>
          <p:spPr>
            <a:xfrm>
              <a:off x="2602125" y="2276850"/>
              <a:ext cx="84725" cy="65975"/>
            </a:xfrm>
            <a:custGeom>
              <a:avLst/>
              <a:gdLst/>
              <a:ahLst/>
              <a:cxnLst/>
              <a:rect l="l" t="t" r="r" b="b"/>
              <a:pathLst>
                <a:path w="3389" h="2639" extrusionOk="0">
                  <a:moveTo>
                    <a:pt x="2671" y="0"/>
                  </a:moveTo>
                  <a:cubicBezTo>
                    <a:pt x="2671" y="0"/>
                    <a:pt x="2449" y="117"/>
                    <a:pt x="2055" y="204"/>
                  </a:cubicBezTo>
                  <a:cubicBezTo>
                    <a:pt x="1584" y="321"/>
                    <a:pt x="1425" y="292"/>
                    <a:pt x="954" y="380"/>
                  </a:cubicBezTo>
                  <a:cubicBezTo>
                    <a:pt x="500" y="454"/>
                    <a:pt x="1" y="528"/>
                    <a:pt x="1" y="528"/>
                  </a:cubicBezTo>
                  <a:cubicBezTo>
                    <a:pt x="338" y="644"/>
                    <a:pt x="1144" y="2639"/>
                    <a:pt x="1144" y="2639"/>
                  </a:cubicBezTo>
                  <a:cubicBezTo>
                    <a:pt x="1144" y="2639"/>
                    <a:pt x="1453" y="2639"/>
                    <a:pt x="2171" y="2505"/>
                  </a:cubicBezTo>
                  <a:cubicBezTo>
                    <a:pt x="2889" y="2375"/>
                    <a:pt x="3342" y="2125"/>
                    <a:pt x="3342" y="2125"/>
                  </a:cubicBezTo>
                  <a:cubicBezTo>
                    <a:pt x="3342" y="2125"/>
                    <a:pt x="3388" y="2037"/>
                    <a:pt x="3254" y="1274"/>
                  </a:cubicBezTo>
                  <a:cubicBezTo>
                    <a:pt x="3110" y="510"/>
                    <a:pt x="2671" y="0"/>
                    <a:pt x="2671" y="0"/>
                  </a:cubicBezTo>
                  <a:close/>
                </a:path>
              </a:pathLst>
            </a:custGeom>
            <a:solidFill>
              <a:srgbClr val="FEE38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1" name="Google Shape;2621;p64"/>
            <p:cNvSpPr/>
            <p:nvPr/>
          </p:nvSpPr>
          <p:spPr>
            <a:xfrm>
              <a:off x="2541025" y="2266200"/>
              <a:ext cx="96300" cy="65675"/>
            </a:xfrm>
            <a:custGeom>
              <a:avLst/>
              <a:gdLst/>
              <a:ahLst/>
              <a:cxnLst/>
              <a:rect l="l" t="t" r="r" b="b"/>
              <a:pathLst>
                <a:path w="3852" h="2627" extrusionOk="0">
                  <a:moveTo>
                    <a:pt x="746" y="1"/>
                  </a:moveTo>
                  <a:cubicBezTo>
                    <a:pt x="746" y="1"/>
                    <a:pt x="792" y="585"/>
                    <a:pt x="718" y="894"/>
                  </a:cubicBezTo>
                  <a:cubicBezTo>
                    <a:pt x="686" y="998"/>
                    <a:pt x="586" y="1032"/>
                    <a:pt x="470" y="1032"/>
                  </a:cubicBezTo>
                  <a:cubicBezTo>
                    <a:pt x="261" y="1032"/>
                    <a:pt x="0" y="922"/>
                    <a:pt x="0" y="922"/>
                  </a:cubicBezTo>
                  <a:lnTo>
                    <a:pt x="0" y="922"/>
                  </a:lnTo>
                  <a:cubicBezTo>
                    <a:pt x="0" y="922"/>
                    <a:pt x="56" y="1288"/>
                    <a:pt x="176" y="1524"/>
                  </a:cubicBezTo>
                  <a:cubicBezTo>
                    <a:pt x="268" y="1724"/>
                    <a:pt x="802" y="2627"/>
                    <a:pt x="1984" y="2627"/>
                  </a:cubicBezTo>
                  <a:cubicBezTo>
                    <a:pt x="2111" y="2627"/>
                    <a:pt x="2246" y="2616"/>
                    <a:pt x="2388" y="2593"/>
                  </a:cubicBezTo>
                  <a:cubicBezTo>
                    <a:pt x="3852" y="2343"/>
                    <a:pt x="3384" y="1218"/>
                    <a:pt x="3384" y="1218"/>
                  </a:cubicBezTo>
                  <a:cubicBezTo>
                    <a:pt x="3384" y="1218"/>
                    <a:pt x="2972" y="1172"/>
                    <a:pt x="2870" y="968"/>
                  </a:cubicBezTo>
                  <a:cubicBezTo>
                    <a:pt x="2782" y="761"/>
                    <a:pt x="2842" y="191"/>
                    <a:pt x="2842" y="191"/>
                  </a:cubicBezTo>
                  <a:lnTo>
                    <a:pt x="746" y="1"/>
                  </a:lnTo>
                  <a:close/>
                </a:path>
              </a:pathLst>
            </a:custGeom>
            <a:solidFill>
              <a:srgbClr val="FEC3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2" name="Google Shape;2622;p64"/>
            <p:cNvSpPr/>
            <p:nvPr/>
          </p:nvSpPr>
          <p:spPr>
            <a:xfrm>
              <a:off x="2559650" y="2266200"/>
              <a:ext cx="52450" cy="18325"/>
            </a:xfrm>
            <a:custGeom>
              <a:avLst/>
              <a:gdLst/>
              <a:ahLst/>
              <a:cxnLst/>
              <a:rect l="l" t="t" r="r" b="b"/>
              <a:pathLst>
                <a:path w="2098" h="733" extrusionOk="0">
                  <a:moveTo>
                    <a:pt x="2097" y="191"/>
                  </a:moveTo>
                  <a:cubicBezTo>
                    <a:pt x="2097" y="191"/>
                    <a:pt x="2069" y="483"/>
                    <a:pt x="2083" y="732"/>
                  </a:cubicBezTo>
                  <a:lnTo>
                    <a:pt x="2083" y="732"/>
                  </a:lnTo>
                  <a:cubicBezTo>
                    <a:pt x="2069" y="483"/>
                    <a:pt x="2097" y="191"/>
                    <a:pt x="2097" y="191"/>
                  </a:cubicBezTo>
                  <a:close/>
                  <a:moveTo>
                    <a:pt x="1" y="1"/>
                  </a:moveTo>
                  <a:cubicBezTo>
                    <a:pt x="1" y="15"/>
                    <a:pt x="15" y="293"/>
                    <a:pt x="1" y="557"/>
                  </a:cubicBezTo>
                  <a:lnTo>
                    <a:pt x="1" y="557"/>
                  </a:lnTo>
                  <a:cubicBezTo>
                    <a:pt x="15" y="293"/>
                    <a:pt x="1" y="15"/>
                    <a:pt x="1" y="1"/>
                  </a:cubicBezTo>
                  <a:close/>
                </a:path>
              </a:pathLst>
            </a:custGeom>
            <a:solidFill>
              <a:srgbClr val="D650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3" name="Google Shape;2623;p64"/>
            <p:cNvSpPr/>
            <p:nvPr/>
          </p:nvSpPr>
          <p:spPr>
            <a:xfrm>
              <a:off x="2559650" y="2266200"/>
              <a:ext cx="52450" cy="20525"/>
            </a:xfrm>
            <a:custGeom>
              <a:avLst/>
              <a:gdLst/>
              <a:ahLst/>
              <a:cxnLst/>
              <a:rect l="l" t="t" r="r" b="b"/>
              <a:pathLst>
                <a:path w="2098" h="821" extrusionOk="0">
                  <a:moveTo>
                    <a:pt x="1" y="1"/>
                  </a:moveTo>
                  <a:cubicBezTo>
                    <a:pt x="1" y="15"/>
                    <a:pt x="15" y="293"/>
                    <a:pt x="1" y="557"/>
                  </a:cubicBezTo>
                  <a:cubicBezTo>
                    <a:pt x="222" y="645"/>
                    <a:pt x="440" y="704"/>
                    <a:pt x="676" y="747"/>
                  </a:cubicBezTo>
                  <a:cubicBezTo>
                    <a:pt x="908" y="792"/>
                    <a:pt x="1144" y="820"/>
                    <a:pt x="1380" y="820"/>
                  </a:cubicBezTo>
                  <a:cubicBezTo>
                    <a:pt x="1612" y="820"/>
                    <a:pt x="1847" y="792"/>
                    <a:pt x="2083" y="732"/>
                  </a:cubicBezTo>
                  <a:cubicBezTo>
                    <a:pt x="2069" y="483"/>
                    <a:pt x="2097" y="191"/>
                    <a:pt x="2097" y="191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CA9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4" name="Google Shape;2624;p64"/>
            <p:cNvSpPr/>
            <p:nvPr/>
          </p:nvSpPr>
          <p:spPr>
            <a:xfrm>
              <a:off x="2437675" y="2112000"/>
              <a:ext cx="78750" cy="115725"/>
            </a:xfrm>
            <a:custGeom>
              <a:avLst/>
              <a:gdLst/>
              <a:ahLst/>
              <a:cxnLst/>
              <a:rect l="l" t="t" r="r" b="b"/>
              <a:pathLst>
                <a:path w="3150" h="4629" extrusionOk="0">
                  <a:moveTo>
                    <a:pt x="1579" y="1"/>
                  </a:moveTo>
                  <a:cubicBezTo>
                    <a:pt x="840" y="1"/>
                    <a:pt x="345" y="746"/>
                    <a:pt x="455" y="1494"/>
                  </a:cubicBezTo>
                  <a:cubicBezTo>
                    <a:pt x="599" y="2416"/>
                    <a:pt x="1566" y="3457"/>
                    <a:pt x="1408" y="3721"/>
                  </a:cubicBezTo>
                  <a:cubicBezTo>
                    <a:pt x="1300" y="3881"/>
                    <a:pt x="1108" y="3935"/>
                    <a:pt x="899" y="3935"/>
                  </a:cubicBezTo>
                  <a:cubicBezTo>
                    <a:pt x="483" y="3935"/>
                    <a:pt x="1" y="3721"/>
                    <a:pt x="1" y="3721"/>
                  </a:cubicBezTo>
                  <a:lnTo>
                    <a:pt x="1" y="3721"/>
                  </a:lnTo>
                  <a:cubicBezTo>
                    <a:pt x="1" y="3721"/>
                    <a:pt x="188" y="4628"/>
                    <a:pt x="1394" y="4628"/>
                  </a:cubicBezTo>
                  <a:cubicBezTo>
                    <a:pt x="1403" y="4628"/>
                    <a:pt x="1413" y="4628"/>
                    <a:pt x="1422" y="4628"/>
                  </a:cubicBezTo>
                  <a:cubicBezTo>
                    <a:pt x="2653" y="4614"/>
                    <a:pt x="3149" y="3559"/>
                    <a:pt x="3149" y="3559"/>
                  </a:cubicBezTo>
                  <a:lnTo>
                    <a:pt x="3005" y="1814"/>
                  </a:lnTo>
                  <a:cubicBezTo>
                    <a:pt x="3005" y="1814"/>
                    <a:pt x="3093" y="555"/>
                    <a:pt x="2094" y="115"/>
                  </a:cubicBezTo>
                  <a:cubicBezTo>
                    <a:pt x="1913" y="36"/>
                    <a:pt x="1740" y="1"/>
                    <a:pt x="1579" y="1"/>
                  </a:cubicBezTo>
                  <a:close/>
                </a:path>
              </a:pathLst>
            </a:custGeom>
            <a:solidFill>
              <a:srgbClr val="47A8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5" name="Google Shape;2625;p64"/>
            <p:cNvSpPr/>
            <p:nvPr/>
          </p:nvSpPr>
          <p:spPr>
            <a:xfrm>
              <a:off x="2490000" y="2147500"/>
              <a:ext cx="26425" cy="76950"/>
            </a:xfrm>
            <a:custGeom>
              <a:avLst/>
              <a:gdLst/>
              <a:ahLst/>
              <a:cxnLst/>
              <a:rect l="l" t="t" r="r" b="b"/>
              <a:pathLst>
                <a:path w="1057" h="3078" extrusionOk="0">
                  <a:moveTo>
                    <a:pt x="880" y="0"/>
                  </a:moveTo>
                  <a:cubicBezTo>
                    <a:pt x="648" y="292"/>
                    <a:pt x="398" y="584"/>
                    <a:pt x="265" y="936"/>
                  </a:cubicBezTo>
                  <a:cubicBezTo>
                    <a:pt x="61" y="1449"/>
                    <a:pt x="121" y="2009"/>
                    <a:pt x="121" y="2550"/>
                  </a:cubicBezTo>
                  <a:cubicBezTo>
                    <a:pt x="121" y="2754"/>
                    <a:pt x="106" y="2930"/>
                    <a:pt x="1" y="3078"/>
                  </a:cubicBezTo>
                  <a:cubicBezTo>
                    <a:pt x="736" y="2800"/>
                    <a:pt x="1056" y="2139"/>
                    <a:pt x="1056" y="2139"/>
                  </a:cubicBezTo>
                  <a:lnTo>
                    <a:pt x="912" y="394"/>
                  </a:lnTo>
                  <a:cubicBezTo>
                    <a:pt x="912" y="394"/>
                    <a:pt x="912" y="232"/>
                    <a:pt x="880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6" name="Google Shape;2626;p64"/>
            <p:cNvSpPr/>
            <p:nvPr/>
          </p:nvSpPr>
          <p:spPr>
            <a:xfrm>
              <a:off x="2634050" y="2107875"/>
              <a:ext cx="75475" cy="109050"/>
            </a:xfrm>
            <a:custGeom>
              <a:avLst/>
              <a:gdLst/>
              <a:ahLst/>
              <a:cxnLst/>
              <a:rect l="l" t="t" r="r" b="b"/>
              <a:pathLst>
                <a:path w="3019" h="4362" extrusionOk="0">
                  <a:moveTo>
                    <a:pt x="1677" y="1"/>
                  </a:moveTo>
                  <a:cubicBezTo>
                    <a:pt x="675" y="1"/>
                    <a:pt x="205" y="1423"/>
                    <a:pt x="205" y="1423"/>
                  </a:cubicBezTo>
                  <a:cubicBezTo>
                    <a:pt x="1" y="1891"/>
                    <a:pt x="454" y="3330"/>
                    <a:pt x="454" y="3330"/>
                  </a:cubicBezTo>
                  <a:cubicBezTo>
                    <a:pt x="454" y="3330"/>
                    <a:pt x="764" y="4002"/>
                    <a:pt x="1700" y="4280"/>
                  </a:cubicBezTo>
                  <a:cubicBezTo>
                    <a:pt x="1885" y="4338"/>
                    <a:pt x="2044" y="4361"/>
                    <a:pt x="2180" y="4361"/>
                  </a:cubicBezTo>
                  <a:cubicBezTo>
                    <a:pt x="2733" y="4361"/>
                    <a:pt x="2903" y="3974"/>
                    <a:pt x="2903" y="3974"/>
                  </a:cubicBezTo>
                  <a:lnTo>
                    <a:pt x="2903" y="3974"/>
                  </a:lnTo>
                  <a:cubicBezTo>
                    <a:pt x="2903" y="3974"/>
                    <a:pt x="2754" y="4012"/>
                    <a:pt x="2576" y="4012"/>
                  </a:cubicBezTo>
                  <a:cubicBezTo>
                    <a:pt x="2462" y="4012"/>
                    <a:pt x="2335" y="3996"/>
                    <a:pt x="2227" y="3945"/>
                  </a:cubicBezTo>
                  <a:cubicBezTo>
                    <a:pt x="1949" y="3812"/>
                    <a:pt x="2111" y="3330"/>
                    <a:pt x="2565" y="2479"/>
                  </a:cubicBezTo>
                  <a:cubicBezTo>
                    <a:pt x="3019" y="1627"/>
                    <a:pt x="3005" y="206"/>
                    <a:pt x="1861" y="16"/>
                  </a:cubicBezTo>
                  <a:cubicBezTo>
                    <a:pt x="1798" y="6"/>
                    <a:pt x="1737" y="1"/>
                    <a:pt x="1677" y="1"/>
                  </a:cubicBezTo>
                  <a:close/>
                </a:path>
              </a:pathLst>
            </a:custGeom>
            <a:solidFill>
              <a:srgbClr val="47A8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7" name="Google Shape;2627;p64"/>
            <p:cNvSpPr/>
            <p:nvPr/>
          </p:nvSpPr>
          <p:spPr>
            <a:xfrm>
              <a:off x="2634050" y="2129900"/>
              <a:ext cx="36700" cy="83225"/>
            </a:xfrm>
            <a:custGeom>
              <a:avLst/>
              <a:gdLst/>
              <a:ahLst/>
              <a:cxnLst/>
              <a:rect l="l" t="t" r="r" b="b"/>
              <a:pathLst>
                <a:path w="1468" h="3329" extrusionOk="0">
                  <a:moveTo>
                    <a:pt x="468" y="1"/>
                  </a:moveTo>
                  <a:cubicBezTo>
                    <a:pt x="293" y="293"/>
                    <a:pt x="205" y="542"/>
                    <a:pt x="205" y="542"/>
                  </a:cubicBezTo>
                  <a:cubicBezTo>
                    <a:pt x="1" y="1010"/>
                    <a:pt x="454" y="2449"/>
                    <a:pt x="454" y="2449"/>
                  </a:cubicBezTo>
                  <a:cubicBezTo>
                    <a:pt x="454" y="2449"/>
                    <a:pt x="704" y="3005"/>
                    <a:pt x="1467" y="3328"/>
                  </a:cubicBezTo>
                  <a:cubicBezTo>
                    <a:pt x="1394" y="3180"/>
                    <a:pt x="1348" y="3019"/>
                    <a:pt x="1334" y="2843"/>
                  </a:cubicBezTo>
                  <a:cubicBezTo>
                    <a:pt x="1292" y="2255"/>
                    <a:pt x="1467" y="1686"/>
                    <a:pt x="1320" y="1112"/>
                  </a:cubicBezTo>
                  <a:cubicBezTo>
                    <a:pt x="1172" y="616"/>
                    <a:pt x="866" y="279"/>
                    <a:pt x="468" y="1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8" name="Google Shape;2628;p64"/>
            <p:cNvSpPr/>
            <p:nvPr/>
          </p:nvSpPr>
          <p:spPr>
            <a:xfrm>
              <a:off x="2489650" y="2124375"/>
              <a:ext cx="33000" cy="41075"/>
            </a:xfrm>
            <a:custGeom>
              <a:avLst/>
              <a:gdLst/>
              <a:ahLst/>
              <a:cxnLst/>
              <a:rect l="l" t="t" r="r" b="b"/>
              <a:pathLst>
                <a:path w="1320" h="1643" extrusionOk="0">
                  <a:moveTo>
                    <a:pt x="1028" y="0"/>
                  </a:moveTo>
                  <a:cubicBezTo>
                    <a:pt x="866" y="278"/>
                    <a:pt x="778" y="689"/>
                    <a:pt x="824" y="1087"/>
                  </a:cubicBezTo>
                  <a:cubicBezTo>
                    <a:pt x="605" y="936"/>
                    <a:pt x="337" y="850"/>
                    <a:pt x="63" y="850"/>
                  </a:cubicBezTo>
                  <a:cubicBezTo>
                    <a:pt x="42" y="850"/>
                    <a:pt x="21" y="850"/>
                    <a:pt x="1" y="851"/>
                  </a:cubicBezTo>
                  <a:cubicBezTo>
                    <a:pt x="47" y="1129"/>
                    <a:pt x="163" y="1365"/>
                    <a:pt x="690" y="1643"/>
                  </a:cubicBezTo>
                  <a:cubicBezTo>
                    <a:pt x="866" y="1421"/>
                    <a:pt x="1042" y="1203"/>
                    <a:pt x="1218" y="967"/>
                  </a:cubicBezTo>
                  <a:lnTo>
                    <a:pt x="1232" y="1013"/>
                  </a:lnTo>
                  <a:cubicBezTo>
                    <a:pt x="1320" y="749"/>
                    <a:pt x="1204" y="208"/>
                    <a:pt x="1028" y="0"/>
                  </a:cubicBezTo>
                  <a:close/>
                </a:path>
              </a:pathLst>
            </a:custGeom>
            <a:solidFill>
              <a:srgbClr val="E65C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9" name="Google Shape;2629;p64"/>
            <p:cNvSpPr/>
            <p:nvPr/>
          </p:nvSpPr>
          <p:spPr>
            <a:xfrm>
              <a:off x="2636950" y="2109325"/>
              <a:ext cx="32650" cy="41800"/>
            </a:xfrm>
            <a:custGeom>
              <a:avLst/>
              <a:gdLst/>
              <a:ahLst/>
              <a:cxnLst/>
              <a:rect l="l" t="t" r="r" b="b"/>
              <a:pathLst>
                <a:path w="1306" h="1672" extrusionOk="0">
                  <a:moveTo>
                    <a:pt x="352" y="1"/>
                  </a:moveTo>
                  <a:cubicBezTo>
                    <a:pt x="148" y="194"/>
                    <a:pt x="1" y="722"/>
                    <a:pt x="60" y="985"/>
                  </a:cubicBezTo>
                  <a:lnTo>
                    <a:pt x="75" y="954"/>
                  </a:lnTo>
                  <a:cubicBezTo>
                    <a:pt x="236" y="1189"/>
                    <a:pt x="384" y="1425"/>
                    <a:pt x="528" y="1671"/>
                  </a:cubicBezTo>
                  <a:cubicBezTo>
                    <a:pt x="1088" y="1439"/>
                    <a:pt x="1232" y="1218"/>
                    <a:pt x="1306" y="954"/>
                  </a:cubicBezTo>
                  <a:cubicBezTo>
                    <a:pt x="1242" y="945"/>
                    <a:pt x="1177" y="940"/>
                    <a:pt x="1113" y="940"/>
                  </a:cubicBezTo>
                  <a:cubicBezTo>
                    <a:pt x="886" y="940"/>
                    <a:pt x="660" y="997"/>
                    <a:pt x="454" y="1102"/>
                  </a:cubicBezTo>
                  <a:cubicBezTo>
                    <a:pt x="528" y="722"/>
                    <a:pt x="500" y="296"/>
                    <a:pt x="352" y="1"/>
                  </a:cubicBezTo>
                  <a:close/>
                </a:path>
              </a:pathLst>
            </a:custGeom>
            <a:solidFill>
              <a:srgbClr val="E65C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0" name="Google Shape;2630;p64"/>
            <p:cNvSpPr/>
            <p:nvPr/>
          </p:nvSpPr>
          <p:spPr>
            <a:xfrm>
              <a:off x="2482700" y="2197375"/>
              <a:ext cx="34150" cy="23475"/>
            </a:xfrm>
            <a:custGeom>
              <a:avLst/>
              <a:gdLst/>
              <a:ahLst/>
              <a:cxnLst/>
              <a:rect l="l" t="t" r="r" b="b"/>
              <a:pathLst>
                <a:path w="1366" h="939" extrusionOk="0">
                  <a:moveTo>
                    <a:pt x="471" y="0"/>
                  </a:moveTo>
                  <a:cubicBezTo>
                    <a:pt x="430" y="0"/>
                    <a:pt x="390" y="5"/>
                    <a:pt x="353" y="14"/>
                  </a:cubicBezTo>
                  <a:cubicBezTo>
                    <a:pt x="205" y="56"/>
                    <a:pt x="103" y="158"/>
                    <a:pt x="47" y="292"/>
                  </a:cubicBezTo>
                  <a:cubicBezTo>
                    <a:pt x="1" y="422"/>
                    <a:pt x="29" y="569"/>
                    <a:pt x="117" y="685"/>
                  </a:cubicBezTo>
                  <a:cubicBezTo>
                    <a:pt x="163" y="745"/>
                    <a:pt x="223" y="788"/>
                    <a:pt x="279" y="819"/>
                  </a:cubicBezTo>
                  <a:cubicBezTo>
                    <a:pt x="414" y="897"/>
                    <a:pt x="571" y="938"/>
                    <a:pt x="726" y="938"/>
                  </a:cubicBezTo>
                  <a:cubicBezTo>
                    <a:pt x="857" y="938"/>
                    <a:pt x="987" y="909"/>
                    <a:pt x="1102" y="847"/>
                  </a:cubicBezTo>
                  <a:cubicBezTo>
                    <a:pt x="1158" y="805"/>
                    <a:pt x="1218" y="759"/>
                    <a:pt x="1260" y="700"/>
                  </a:cubicBezTo>
                  <a:cubicBezTo>
                    <a:pt x="1366" y="583"/>
                    <a:pt x="1366" y="394"/>
                    <a:pt x="1278" y="277"/>
                  </a:cubicBezTo>
                  <a:lnTo>
                    <a:pt x="1278" y="277"/>
                  </a:lnTo>
                  <a:lnTo>
                    <a:pt x="1306" y="394"/>
                  </a:lnTo>
                  <a:cubicBezTo>
                    <a:pt x="1172" y="144"/>
                    <a:pt x="866" y="42"/>
                    <a:pt x="588" y="14"/>
                  </a:cubicBezTo>
                  <a:cubicBezTo>
                    <a:pt x="551" y="5"/>
                    <a:pt x="511" y="0"/>
                    <a:pt x="471" y="0"/>
                  </a:cubicBezTo>
                  <a:close/>
                </a:path>
              </a:pathLst>
            </a:custGeom>
            <a:solidFill>
              <a:srgbClr val="FEC3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1" name="Google Shape;2631;p64"/>
            <p:cNvSpPr/>
            <p:nvPr/>
          </p:nvSpPr>
          <p:spPr>
            <a:xfrm>
              <a:off x="2657525" y="2195600"/>
              <a:ext cx="28975" cy="19850"/>
            </a:xfrm>
            <a:custGeom>
              <a:avLst/>
              <a:gdLst/>
              <a:ahLst/>
              <a:cxnLst/>
              <a:rect l="l" t="t" r="r" b="b"/>
              <a:pathLst>
                <a:path w="1159" h="794" extrusionOk="0">
                  <a:moveTo>
                    <a:pt x="526" y="1"/>
                  </a:moveTo>
                  <a:cubicBezTo>
                    <a:pt x="343" y="1"/>
                    <a:pt x="162" y="46"/>
                    <a:pt x="1" y="127"/>
                  </a:cubicBezTo>
                  <a:lnTo>
                    <a:pt x="43" y="187"/>
                  </a:lnTo>
                  <a:cubicBezTo>
                    <a:pt x="71" y="261"/>
                    <a:pt x="71" y="348"/>
                    <a:pt x="103" y="419"/>
                  </a:cubicBezTo>
                  <a:cubicBezTo>
                    <a:pt x="145" y="626"/>
                    <a:pt x="321" y="788"/>
                    <a:pt x="528" y="788"/>
                  </a:cubicBezTo>
                  <a:cubicBezTo>
                    <a:pt x="545" y="792"/>
                    <a:pt x="561" y="794"/>
                    <a:pt x="578" y="794"/>
                  </a:cubicBezTo>
                  <a:cubicBezTo>
                    <a:pt x="620" y="794"/>
                    <a:pt x="666" y="783"/>
                    <a:pt x="718" y="771"/>
                  </a:cubicBezTo>
                  <a:cubicBezTo>
                    <a:pt x="806" y="742"/>
                    <a:pt x="894" y="728"/>
                    <a:pt x="968" y="669"/>
                  </a:cubicBezTo>
                  <a:cubicBezTo>
                    <a:pt x="1038" y="626"/>
                    <a:pt x="1112" y="552"/>
                    <a:pt x="1126" y="465"/>
                  </a:cubicBezTo>
                  <a:cubicBezTo>
                    <a:pt x="1158" y="348"/>
                    <a:pt x="1098" y="215"/>
                    <a:pt x="996" y="141"/>
                  </a:cubicBezTo>
                  <a:cubicBezTo>
                    <a:pt x="908" y="53"/>
                    <a:pt x="792" y="25"/>
                    <a:pt x="673" y="11"/>
                  </a:cubicBezTo>
                  <a:cubicBezTo>
                    <a:pt x="624" y="4"/>
                    <a:pt x="575" y="1"/>
                    <a:pt x="526" y="1"/>
                  </a:cubicBezTo>
                  <a:close/>
                </a:path>
              </a:pathLst>
            </a:custGeom>
            <a:solidFill>
              <a:srgbClr val="FEC3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2" name="Google Shape;2632;p64"/>
            <p:cNvSpPr/>
            <p:nvPr/>
          </p:nvSpPr>
          <p:spPr>
            <a:xfrm>
              <a:off x="2506900" y="2133425"/>
              <a:ext cx="158300" cy="144975"/>
            </a:xfrm>
            <a:custGeom>
              <a:avLst/>
              <a:gdLst/>
              <a:ahLst/>
              <a:cxnLst/>
              <a:rect l="l" t="t" r="r" b="b"/>
              <a:pathLst>
                <a:path w="6332" h="5799" extrusionOk="0">
                  <a:moveTo>
                    <a:pt x="3513" y="0"/>
                  </a:moveTo>
                  <a:cubicBezTo>
                    <a:pt x="3392" y="0"/>
                    <a:pt x="3268" y="7"/>
                    <a:pt x="3138" y="21"/>
                  </a:cubicBezTo>
                  <a:cubicBezTo>
                    <a:pt x="2301" y="109"/>
                    <a:pt x="1481" y="342"/>
                    <a:pt x="908" y="827"/>
                  </a:cubicBezTo>
                  <a:cubicBezTo>
                    <a:pt x="380" y="1281"/>
                    <a:pt x="162" y="1851"/>
                    <a:pt x="148" y="2466"/>
                  </a:cubicBezTo>
                  <a:cubicBezTo>
                    <a:pt x="134" y="2966"/>
                    <a:pt x="0" y="3201"/>
                    <a:pt x="60" y="3697"/>
                  </a:cubicBezTo>
                  <a:cubicBezTo>
                    <a:pt x="88" y="3961"/>
                    <a:pt x="88" y="4211"/>
                    <a:pt x="222" y="4446"/>
                  </a:cubicBezTo>
                  <a:cubicBezTo>
                    <a:pt x="808" y="5497"/>
                    <a:pt x="2359" y="5799"/>
                    <a:pt x="3646" y="5799"/>
                  </a:cubicBezTo>
                  <a:cubicBezTo>
                    <a:pt x="3742" y="5799"/>
                    <a:pt x="3837" y="5797"/>
                    <a:pt x="3929" y="5794"/>
                  </a:cubicBezTo>
                  <a:cubicBezTo>
                    <a:pt x="4323" y="5780"/>
                    <a:pt x="4883" y="5692"/>
                    <a:pt x="5234" y="5562"/>
                  </a:cubicBezTo>
                  <a:cubicBezTo>
                    <a:pt x="6332" y="5164"/>
                    <a:pt x="6304" y="3697"/>
                    <a:pt x="6184" y="3433"/>
                  </a:cubicBezTo>
                  <a:cubicBezTo>
                    <a:pt x="6068" y="3141"/>
                    <a:pt x="6096" y="2730"/>
                    <a:pt x="6142" y="2438"/>
                  </a:cubicBezTo>
                  <a:cubicBezTo>
                    <a:pt x="6244" y="1836"/>
                    <a:pt x="6230" y="1165"/>
                    <a:pt x="5716" y="693"/>
                  </a:cubicBezTo>
                  <a:cubicBezTo>
                    <a:pt x="5438" y="444"/>
                    <a:pt x="5041" y="285"/>
                    <a:pt x="4633" y="166"/>
                  </a:cubicBezTo>
                  <a:cubicBezTo>
                    <a:pt x="4243" y="67"/>
                    <a:pt x="3895" y="0"/>
                    <a:pt x="3513" y="0"/>
                  </a:cubicBezTo>
                  <a:close/>
                </a:path>
              </a:pathLst>
            </a:custGeom>
            <a:solidFill>
              <a:srgbClr val="FEC3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3" name="Google Shape;2633;p64"/>
            <p:cNvSpPr/>
            <p:nvPr/>
          </p:nvSpPr>
          <p:spPr>
            <a:xfrm>
              <a:off x="2588325" y="2198050"/>
              <a:ext cx="27450" cy="21525"/>
            </a:xfrm>
            <a:custGeom>
              <a:avLst/>
              <a:gdLst/>
              <a:ahLst/>
              <a:cxnLst/>
              <a:rect l="l" t="t" r="r" b="b"/>
              <a:pathLst>
                <a:path w="1098" h="861" extrusionOk="0">
                  <a:moveTo>
                    <a:pt x="335" y="1"/>
                  </a:moveTo>
                  <a:cubicBezTo>
                    <a:pt x="321" y="15"/>
                    <a:pt x="289" y="15"/>
                    <a:pt x="275" y="29"/>
                  </a:cubicBezTo>
                  <a:cubicBezTo>
                    <a:pt x="275" y="103"/>
                    <a:pt x="289" y="191"/>
                    <a:pt x="349" y="233"/>
                  </a:cubicBezTo>
                  <a:cubicBezTo>
                    <a:pt x="420" y="291"/>
                    <a:pt x="284" y="748"/>
                    <a:pt x="90" y="748"/>
                  </a:cubicBezTo>
                  <a:cubicBezTo>
                    <a:pt x="84" y="748"/>
                    <a:pt x="77" y="747"/>
                    <a:pt x="71" y="746"/>
                  </a:cubicBezTo>
                  <a:cubicBezTo>
                    <a:pt x="67" y="745"/>
                    <a:pt x="63" y="745"/>
                    <a:pt x="59" y="745"/>
                  </a:cubicBezTo>
                  <a:cubicBezTo>
                    <a:pt x="21" y="745"/>
                    <a:pt x="1" y="807"/>
                    <a:pt x="43" y="820"/>
                  </a:cubicBezTo>
                  <a:cubicBezTo>
                    <a:pt x="120" y="844"/>
                    <a:pt x="253" y="861"/>
                    <a:pt x="400" y="861"/>
                  </a:cubicBezTo>
                  <a:cubicBezTo>
                    <a:pt x="718" y="861"/>
                    <a:pt x="1098" y="779"/>
                    <a:pt x="1098" y="497"/>
                  </a:cubicBezTo>
                  <a:cubicBezTo>
                    <a:pt x="1080" y="219"/>
                    <a:pt x="700" y="250"/>
                    <a:pt x="511" y="219"/>
                  </a:cubicBezTo>
                  <a:cubicBezTo>
                    <a:pt x="496" y="219"/>
                    <a:pt x="465" y="205"/>
                    <a:pt x="437" y="191"/>
                  </a:cubicBezTo>
                  <a:cubicBezTo>
                    <a:pt x="363" y="163"/>
                    <a:pt x="349" y="89"/>
                    <a:pt x="335" y="1"/>
                  </a:cubicBezTo>
                  <a:close/>
                </a:path>
              </a:pathLst>
            </a:custGeom>
            <a:solidFill>
              <a:srgbClr val="FEC3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4" name="Google Shape;2634;p64"/>
            <p:cNvSpPr/>
            <p:nvPr/>
          </p:nvSpPr>
          <p:spPr>
            <a:xfrm>
              <a:off x="2612075" y="2283300"/>
              <a:ext cx="47675" cy="117400"/>
            </a:xfrm>
            <a:custGeom>
              <a:avLst/>
              <a:gdLst/>
              <a:ahLst/>
              <a:cxnLst/>
              <a:rect l="l" t="t" r="r" b="b"/>
              <a:pathLst>
                <a:path w="1907" h="4696" extrusionOk="0">
                  <a:moveTo>
                    <a:pt x="384" y="1"/>
                  </a:moveTo>
                  <a:cubicBezTo>
                    <a:pt x="0" y="1"/>
                    <a:pt x="0" y="210"/>
                    <a:pt x="0" y="210"/>
                  </a:cubicBezTo>
                  <a:cubicBezTo>
                    <a:pt x="0" y="210"/>
                    <a:pt x="380" y="724"/>
                    <a:pt x="922" y="2349"/>
                  </a:cubicBezTo>
                  <a:cubicBezTo>
                    <a:pt x="1274" y="3436"/>
                    <a:pt x="1467" y="4695"/>
                    <a:pt x="1467" y="4695"/>
                  </a:cubicBezTo>
                  <a:cubicBezTo>
                    <a:pt x="1467" y="4695"/>
                    <a:pt x="1787" y="4505"/>
                    <a:pt x="1847" y="3700"/>
                  </a:cubicBezTo>
                  <a:cubicBezTo>
                    <a:pt x="1907" y="2877"/>
                    <a:pt x="1745" y="2423"/>
                    <a:pt x="1509" y="1645"/>
                  </a:cubicBezTo>
                  <a:cubicBezTo>
                    <a:pt x="1260" y="854"/>
                    <a:pt x="851" y="34"/>
                    <a:pt x="500" y="6"/>
                  </a:cubicBezTo>
                  <a:cubicBezTo>
                    <a:pt x="458" y="2"/>
                    <a:pt x="419" y="1"/>
                    <a:pt x="384" y="1"/>
                  </a:cubicBezTo>
                  <a:close/>
                </a:path>
              </a:pathLst>
            </a:custGeom>
            <a:solidFill>
              <a:srgbClr val="FA99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5" name="Google Shape;2635;p64"/>
            <p:cNvSpPr/>
            <p:nvPr/>
          </p:nvSpPr>
          <p:spPr>
            <a:xfrm>
              <a:off x="2516825" y="2279375"/>
              <a:ext cx="31525" cy="151250"/>
            </a:xfrm>
            <a:custGeom>
              <a:avLst/>
              <a:gdLst/>
              <a:ahLst/>
              <a:cxnLst/>
              <a:rect l="l" t="t" r="r" b="b"/>
              <a:pathLst>
                <a:path w="1261" h="6050" extrusionOk="0">
                  <a:moveTo>
                    <a:pt x="622" y="0"/>
                  </a:moveTo>
                  <a:cubicBezTo>
                    <a:pt x="574" y="0"/>
                    <a:pt x="519" y="5"/>
                    <a:pt x="455" y="16"/>
                  </a:cubicBezTo>
                  <a:cubicBezTo>
                    <a:pt x="103" y="89"/>
                    <a:pt x="71" y="191"/>
                    <a:pt x="71" y="191"/>
                  </a:cubicBezTo>
                  <a:cubicBezTo>
                    <a:pt x="71" y="191"/>
                    <a:pt x="279" y="997"/>
                    <a:pt x="307" y="2362"/>
                  </a:cubicBezTo>
                  <a:cubicBezTo>
                    <a:pt x="353" y="3723"/>
                    <a:pt x="71" y="4529"/>
                    <a:pt x="71" y="4529"/>
                  </a:cubicBezTo>
                  <a:lnTo>
                    <a:pt x="1" y="6009"/>
                  </a:lnTo>
                  <a:cubicBezTo>
                    <a:pt x="1" y="6009"/>
                    <a:pt x="85" y="6049"/>
                    <a:pt x="204" y="6049"/>
                  </a:cubicBezTo>
                  <a:cubicBezTo>
                    <a:pt x="375" y="6049"/>
                    <a:pt x="618" y="5967"/>
                    <a:pt x="792" y="5570"/>
                  </a:cubicBezTo>
                  <a:cubicBezTo>
                    <a:pt x="1070" y="4912"/>
                    <a:pt x="1232" y="3593"/>
                    <a:pt x="1246" y="2815"/>
                  </a:cubicBezTo>
                  <a:cubicBezTo>
                    <a:pt x="1260" y="1922"/>
                    <a:pt x="1172" y="1219"/>
                    <a:pt x="1084" y="747"/>
                  </a:cubicBezTo>
                  <a:cubicBezTo>
                    <a:pt x="1024" y="427"/>
                    <a:pt x="894" y="89"/>
                    <a:pt x="894" y="89"/>
                  </a:cubicBezTo>
                  <a:cubicBezTo>
                    <a:pt x="894" y="89"/>
                    <a:pt x="835" y="0"/>
                    <a:pt x="622" y="0"/>
                  </a:cubicBezTo>
                  <a:close/>
                </a:path>
              </a:pathLst>
            </a:custGeom>
            <a:solidFill>
              <a:srgbClr val="FA99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6" name="Google Shape;2636;p64"/>
            <p:cNvSpPr/>
            <p:nvPr/>
          </p:nvSpPr>
          <p:spPr>
            <a:xfrm>
              <a:off x="2436200" y="2375350"/>
              <a:ext cx="136325" cy="104475"/>
            </a:xfrm>
            <a:custGeom>
              <a:avLst/>
              <a:gdLst/>
              <a:ahLst/>
              <a:cxnLst/>
              <a:rect l="l" t="t" r="r" b="b"/>
              <a:pathLst>
                <a:path w="5453" h="4179" extrusionOk="0">
                  <a:moveTo>
                    <a:pt x="190" y="0"/>
                  </a:moveTo>
                  <a:cubicBezTo>
                    <a:pt x="88" y="0"/>
                    <a:pt x="0" y="88"/>
                    <a:pt x="14" y="208"/>
                  </a:cubicBezTo>
                  <a:lnTo>
                    <a:pt x="528" y="3901"/>
                  </a:lnTo>
                  <a:cubicBezTo>
                    <a:pt x="542" y="3989"/>
                    <a:pt x="616" y="4045"/>
                    <a:pt x="704" y="4045"/>
                  </a:cubicBezTo>
                  <a:lnTo>
                    <a:pt x="5262" y="4179"/>
                  </a:lnTo>
                  <a:cubicBezTo>
                    <a:pt x="5364" y="4179"/>
                    <a:pt x="5452" y="4105"/>
                    <a:pt x="5438" y="3989"/>
                  </a:cubicBezTo>
                  <a:lnTo>
                    <a:pt x="5336" y="338"/>
                  </a:lnTo>
                  <a:cubicBezTo>
                    <a:pt x="5336" y="250"/>
                    <a:pt x="5262" y="162"/>
                    <a:pt x="5160" y="162"/>
                  </a:cubicBezTo>
                  <a:lnTo>
                    <a:pt x="190" y="0"/>
                  </a:ln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7" name="Google Shape;2637;p64"/>
            <p:cNvSpPr/>
            <p:nvPr/>
          </p:nvSpPr>
          <p:spPr>
            <a:xfrm>
              <a:off x="2506075" y="2378325"/>
              <a:ext cx="69250" cy="57700"/>
            </a:xfrm>
            <a:custGeom>
              <a:avLst/>
              <a:gdLst/>
              <a:ahLst/>
              <a:cxnLst/>
              <a:rect l="l" t="t" r="r" b="b"/>
              <a:pathLst>
                <a:path w="2770" h="2308" extrusionOk="0">
                  <a:moveTo>
                    <a:pt x="62" y="0"/>
                  </a:moveTo>
                  <a:cubicBezTo>
                    <a:pt x="27" y="0"/>
                    <a:pt x="0" y="53"/>
                    <a:pt x="33" y="89"/>
                  </a:cubicBezTo>
                  <a:cubicBezTo>
                    <a:pt x="459" y="514"/>
                    <a:pt x="941" y="880"/>
                    <a:pt x="1412" y="1260"/>
                  </a:cubicBezTo>
                  <a:cubicBezTo>
                    <a:pt x="1838" y="1612"/>
                    <a:pt x="2232" y="1992"/>
                    <a:pt x="2685" y="2301"/>
                  </a:cubicBezTo>
                  <a:cubicBezTo>
                    <a:pt x="2693" y="2306"/>
                    <a:pt x="2700" y="2307"/>
                    <a:pt x="2706" y="2307"/>
                  </a:cubicBezTo>
                  <a:cubicBezTo>
                    <a:pt x="2743" y="2307"/>
                    <a:pt x="2769" y="2251"/>
                    <a:pt x="2745" y="2227"/>
                  </a:cubicBezTo>
                  <a:cubicBezTo>
                    <a:pt x="2320" y="1802"/>
                    <a:pt x="1820" y="1436"/>
                    <a:pt x="1366" y="1056"/>
                  </a:cubicBezTo>
                  <a:cubicBezTo>
                    <a:pt x="958" y="704"/>
                    <a:pt x="547" y="321"/>
                    <a:pt x="93" y="15"/>
                  </a:cubicBezTo>
                  <a:cubicBezTo>
                    <a:pt x="83" y="5"/>
                    <a:pt x="72" y="0"/>
                    <a:pt x="62" y="0"/>
                  </a:cubicBezTo>
                  <a:close/>
                </a:path>
              </a:pathLst>
            </a:custGeom>
            <a:solidFill>
              <a:srgbClr val="47A8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8" name="Google Shape;2638;p64"/>
            <p:cNvSpPr/>
            <p:nvPr/>
          </p:nvSpPr>
          <p:spPr>
            <a:xfrm>
              <a:off x="2439675" y="2377325"/>
              <a:ext cx="58300" cy="52975"/>
            </a:xfrm>
            <a:custGeom>
              <a:avLst/>
              <a:gdLst/>
              <a:ahLst/>
              <a:cxnLst/>
              <a:rect l="l" t="t" r="r" b="b"/>
              <a:pathLst>
                <a:path w="2332" h="2119" extrusionOk="0">
                  <a:moveTo>
                    <a:pt x="2278" y="0"/>
                  </a:moveTo>
                  <a:cubicBezTo>
                    <a:pt x="2269" y="0"/>
                    <a:pt x="2259" y="3"/>
                    <a:pt x="2250" y="9"/>
                  </a:cubicBezTo>
                  <a:cubicBezTo>
                    <a:pt x="1856" y="319"/>
                    <a:pt x="1504" y="656"/>
                    <a:pt x="1135" y="994"/>
                  </a:cubicBezTo>
                  <a:cubicBezTo>
                    <a:pt x="769" y="1314"/>
                    <a:pt x="361" y="1638"/>
                    <a:pt x="37" y="2003"/>
                  </a:cubicBezTo>
                  <a:cubicBezTo>
                    <a:pt x="0" y="2052"/>
                    <a:pt x="32" y="2118"/>
                    <a:pt x="77" y="2118"/>
                  </a:cubicBezTo>
                  <a:cubicBezTo>
                    <a:pt x="88" y="2118"/>
                    <a:pt x="99" y="2114"/>
                    <a:pt x="111" y="2105"/>
                  </a:cubicBezTo>
                  <a:cubicBezTo>
                    <a:pt x="505" y="1842"/>
                    <a:pt x="843" y="1476"/>
                    <a:pt x="1180" y="1170"/>
                  </a:cubicBezTo>
                  <a:cubicBezTo>
                    <a:pt x="1560" y="818"/>
                    <a:pt x="1958" y="449"/>
                    <a:pt x="2309" y="69"/>
                  </a:cubicBezTo>
                  <a:cubicBezTo>
                    <a:pt x="2331" y="36"/>
                    <a:pt x="2310" y="0"/>
                    <a:pt x="2278" y="0"/>
                  </a:cubicBezTo>
                  <a:close/>
                </a:path>
              </a:pathLst>
            </a:custGeom>
            <a:solidFill>
              <a:srgbClr val="47A8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9" name="Google Shape;2639;p64"/>
            <p:cNvSpPr/>
            <p:nvPr/>
          </p:nvSpPr>
          <p:spPr>
            <a:xfrm>
              <a:off x="2467325" y="2311475"/>
              <a:ext cx="60525" cy="176475"/>
            </a:xfrm>
            <a:custGeom>
              <a:avLst/>
              <a:gdLst/>
              <a:ahLst/>
              <a:cxnLst/>
              <a:rect l="l" t="t" r="r" b="b"/>
              <a:pathLst>
                <a:path w="2421" h="7059" extrusionOk="0">
                  <a:moveTo>
                    <a:pt x="1145" y="0"/>
                  </a:moveTo>
                  <a:cubicBezTo>
                    <a:pt x="1004" y="0"/>
                    <a:pt x="870" y="74"/>
                    <a:pt x="764" y="269"/>
                  </a:cubicBezTo>
                  <a:cubicBezTo>
                    <a:pt x="310" y="1078"/>
                    <a:pt x="74" y="1823"/>
                    <a:pt x="46" y="3012"/>
                  </a:cubicBezTo>
                  <a:cubicBezTo>
                    <a:pt x="0" y="4198"/>
                    <a:pt x="644" y="6234"/>
                    <a:pt x="644" y="6234"/>
                  </a:cubicBezTo>
                  <a:cubicBezTo>
                    <a:pt x="644" y="6234"/>
                    <a:pt x="732" y="6910"/>
                    <a:pt x="880" y="6970"/>
                  </a:cubicBezTo>
                  <a:cubicBezTo>
                    <a:pt x="912" y="6982"/>
                    <a:pt x="938" y="6988"/>
                    <a:pt x="959" y="6988"/>
                  </a:cubicBezTo>
                  <a:cubicBezTo>
                    <a:pt x="1056" y="6988"/>
                    <a:pt x="1056" y="6882"/>
                    <a:pt x="1056" y="6882"/>
                  </a:cubicBezTo>
                  <a:cubicBezTo>
                    <a:pt x="1056" y="6882"/>
                    <a:pt x="1124" y="7058"/>
                    <a:pt x="1300" y="7058"/>
                  </a:cubicBezTo>
                  <a:cubicBezTo>
                    <a:pt x="1306" y="7058"/>
                    <a:pt x="1313" y="7058"/>
                    <a:pt x="1319" y="7058"/>
                  </a:cubicBezTo>
                  <a:cubicBezTo>
                    <a:pt x="1481" y="7026"/>
                    <a:pt x="1453" y="6896"/>
                    <a:pt x="1453" y="6896"/>
                  </a:cubicBezTo>
                  <a:lnTo>
                    <a:pt x="1453" y="6896"/>
                  </a:lnTo>
                  <a:cubicBezTo>
                    <a:pt x="1453" y="6896"/>
                    <a:pt x="1536" y="7011"/>
                    <a:pt x="1684" y="7011"/>
                  </a:cubicBezTo>
                  <a:cubicBezTo>
                    <a:pt x="1712" y="7011"/>
                    <a:pt x="1741" y="7007"/>
                    <a:pt x="1773" y="6998"/>
                  </a:cubicBezTo>
                  <a:cubicBezTo>
                    <a:pt x="1935" y="6938"/>
                    <a:pt x="1921" y="6660"/>
                    <a:pt x="1921" y="6660"/>
                  </a:cubicBezTo>
                  <a:lnTo>
                    <a:pt x="1921" y="6660"/>
                  </a:lnTo>
                  <a:cubicBezTo>
                    <a:pt x="1921" y="6660"/>
                    <a:pt x="2083" y="6688"/>
                    <a:pt x="2157" y="6688"/>
                  </a:cubicBezTo>
                  <a:cubicBezTo>
                    <a:pt x="2227" y="6674"/>
                    <a:pt x="2420" y="6586"/>
                    <a:pt x="2375" y="6382"/>
                  </a:cubicBezTo>
                  <a:cubicBezTo>
                    <a:pt x="2333" y="6132"/>
                    <a:pt x="1949" y="6002"/>
                    <a:pt x="1921" y="5707"/>
                  </a:cubicBezTo>
                  <a:cubicBezTo>
                    <a:pt x="1907" y="5429"/>
                    <a:pt x="2023" y="3392"/>
                    <a:pt x="2111" y="2573"/>
                  </a:cubicBezTo>
                  <a:cubicBezTo>
                    <a:pt x="2213" y="1735"/>
                    <a:pt x="2111" y="726"/>
                    <a:pt x="2111" y="726"/>
                  </a:cubicBezTo>
                  <a:cubicBezTo>
                    <a:pt x="2111" y="726"/>
                    <a:pt x="1589" y="0"/>
                    <a:pt x="1145" y="0"/>
                  </a:cubicBezTo>
                  <a:close/>
                </a:path>
              </a:pathLst>
            </a:custGeom>
            <a:solidFill>
              <a:srgbClr val="FEC3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0" name="Google Shape;2640;p64"/>
            <p:cNvSpPr/>
            <p:nvPr/>
          </p:nvSpPr>
          <p:spPr>
            <a:xfrm>
              <a:off x="2479800" y="2284150"/>
              <a:ext cx="44700" cy="60075"/>
            </a:xfrm>
            <a:custGeom>
              <a:avLst/>
              <a:gdLst/>
              <a:ahLst/>
              <a:cxnLst/>
              <a:rect l="l" t="t" r="r" b="b"/>
              <a:pathLst>
                <a:path w="1788" h="2403" extrusionOk="0">
                  <a:moveTo>
                    <a:pt x="1552" y="0"/>
                  </a:moveTo>
                  <a:cubicBezTo>
                    <a:pt x="1288" y="74"/>
                    <a:pt x="968" y="190"/>
                    <a:pt x="690" y="454"/>
                  </a:cubicBezTo>
                  <a:cubicBezTo>
                    <a:pt x="163" y="968"/>
                    <a:pt x="1" y="1625"/>
                    <a:pt x="1" y="1625"/>
                  </a:cubicBezTo>
                  <a:cubicBezTo>
                    <a:pt x="1" y="1625"/>
                    <a:pt x="20" y="1623"/>
                    <a:pt x="59" y="1623"/>
                  </a:cubicBezTo>
                  <a:cubicBezTo>
                    <a:pt x="173" y="1623"/>
                    <a:pt x="455" y="1646"/>
                    <a:pt x="894" y="1833"/>
                  </a:cubicBezTo>
                  <a:cubicBezTo>
                    <a:pt x="1362" y="2023"/>
                    <a:pt x="1686" y="2301"/>
                    <a:pt x="1788" y="2403"/>
                  </a:cubicBezTo>
                  <a:lnTo>
                    <a:pt x="1788" y="2171"/>
                  </a:lnTo>
                  <a:cubicBezTo>
                    <a:pt x="1760" y="820"/>
                    <a:pt x="1552" y="29"/>
                    <a:pt x="1552" y="0"/>
                  </a:cubicBezTo>
                  <a:close/>
                </a:path>
              </a:pathLst>
            </a:custGeom>
            <a:solidFill>
              <a:srgbClr val="FEE38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1" name="Google Shape;2641;p64"/>
            <p:cNvSpPr/>
            <p:nvPr/>
          </p:nvSpPr>
          <p:spPr>
            <a:xfrm>
              <a:off x="2594125" y="2623775"/>
              <a:ext cx="78650" cy="27550"/>
            </a:xfrm>
            <a:custGeom>
              <a:avLst/>
              <a:gdLst/>
              <a:ahLst/>
              <a:cxnLst/>
              <a:rect l="l" t="t" r="r" b="b"/>
              <a:pathLst>
                <a:path w="3146" h="1102" extrusionOk="0">
                  <a:moveTo>
                    <a:pt x="117" y="0"/>
                  </a:moveTo>
                  <a:lnTo>
                    <a:pt x="117" y="32"/>
                  </a:lnTo>
                  <a:cubicBezTo>
                    <a:pt x="89" y="837"/>
                    <a:pt x="1" y="925"/>
                    <a:pt x="1144" y="1055"/>
                  </a:cubicBezTo>
                  <a:cubicBezTo>
                    <a:pt x="1417" y="1087"/>
                    <a:pt x="1675" y="1102"/>
                    <a:pt x="1907" y="1102"/>
                  </a:cubicBezTo>
                  <a:cubicBezTo>
                    <a:pt x="2659" y="1102"/>
                    <a:pt x="3146" y="944"/>
                    <a:pt x="3033" y="675"/>
                  </a:cubicBezTo>
                  <a:cubicBezTo>
                    <a:pt x="2945" y="486"/>
                    <a:pt x="2491" y="250"/>
                    <a:pt x="2125" y="106"/>
                  </a:cubicBezTo>
                  <a:lnTo>
                    <a:pt x="2125" y="106"/>
                  </a:lnTo>
                  <a:cubicBezTo>
                    <a:pt x="2139" y="134"/>
                    <a:pt x="2153" y="176"/>
                    <a:pt x="2153" y="222"/>
                  </a:cubicBezTo>
                  <a:cubicBezTo>
                    <a:pt x="2153" y="398"/>
                    <a:pt x="1963" y="440"/>
                    <a:pt x="1816" y="457"/>
                  </a:cubicBezTo>
                  <a:cubicBezTo>
                    <a:pt x="1791" y="458"/>
                    <a:pt x="1766" y="459"/>
                    <a:pt x="1740" y="459"/>
                  </a:cubicBezTo>
                  <a:cubicBezTo>
                    <a:pt x="1412" y="459"/>
                    <a:pt x="1075" y="376"/>
                    <a:pt x="778" y="281"/>
                  </a:cubicBezTo>
                  <a:cubicBezTo>
                    <a:pt x="570" y="208"/>
                    <a:pt x="321" y="120"/>
                    <a:pt x="117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2" name="Google Shape;2642;p64"/>
            <p:cNvSpPr/>
            <p:nvPr/>
          </p:nvSpPr>
          <p:spPr>
            <a:xfrm>
              <a:off x="2493000" y="2616125"/>
              <a:ext cx="75725" cy="34300"/>
            </a:xfrm>
            <a:custGeom>
              <a:avLst/>
              <a:gdLst/>
              <a:ahLst/>
              <a:cxnLst/>
              <a:rect l="l" t="t" r="r" b="b"/>
              <a:pathLst>
                <a:path w="3029" h="1372" extrusionOk="0">
                  <a:moveTo>
                    <a:pt x="219" y="0"/>
                  </a:moveTo>
                  <a:cubicBezTo>
                    <a:pt x="43" y="658"/>
                    <a:pt x="1" y="746"/>
                    <a:pt x="1042" y="1098"/>
                  </a:cubicBezTo>
                  <a:cubicBezTo>
                    <a:pt x="1574" y="1283"/>
                    <a:pt x="2069" y="1372"/>
                    <a:pt x="2426" y="1372"/>
                  </a:cubicBezTo>
                  <a:cubicBezTo>
                    <a:pt x="2805" y="1372"/>
                    <a:pt x="3029" y="1272"/>
                    <a:pt x="2976" y="1083"/>
                  </a:cubicBezTo>
                  <a:cubicBezTo>
                    <a:pt x="2931" y="908"/>
                    <a:pt x="2653" y="690"/>
                    <a:pt x="2361" y="514"/>
                  </a:cubicBezTo>
                  <a:cubicBezTo>
                    <a:pt x="2361" y="542"/>
                    <a:pt x="2361" y="570"/>
                    <a:pt x="2329" y="602"/>
                  </a:cubicBezTo>
                  <a:cubicBezTo>
                    <a:pt x="2285" y="667"/>
                    <a:pt x="2194" y="685"/>
                    <a:pt x="2097" y="685"/>
                  </a:cubicBezTo>
                  <a:cubicBezTo>
                    <a:pt x="2000" y="685"/>
                    <a:pt x="1898" y="667"/>
                    <a:pt x="1833" y="658"/>
                  </a:cubicBezTo>
                  <a:cubicBezTo>
                    <a:pt x="1510" y="616"/>
                    <a:pt x="1200" y="500"/>
                    <a:pt x="908" y="352"/>
                  </a:cubicBezTo>
                  <a:cubicBezTo>
                    <a:pt x="690" y="250"/>
                    <a:pt x="440" y="130"/>
                    <a:pt x="219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3" name="Google Shape;2643;p64"/>
            <p:cNvSpPr/>
            <p:nvPr/>
          </p:nvSpPr>
          <p:spPr>
            <a:xfrm>
              <a:off x="2582775" y="2249775"/>
              <a:ext cx="24925" cy="8725"/>
            </a:xfrm>
            <a:custGeom>
              <a:avLst/>
              <a:gdLst/>
              <a:ahLst/>
              <a:cxnLst/>
              <a:rect l="l" t="t" r="r" b="b"/>
              <a:pathLst>
                <a:path w="997" h="349" extrusionOk="0">
                  <a:moveTo>
                    <a:pt x="975" y="0"/>
                  </a:moveTo>
                  <a:cubicBezTo>
                    <a:pt x="972" y="0"/>
                    <a:pt x="968" y="4"/>
                    <a:pt x="968" y="11"/>
                  </a:cubicBezTo>
                  <a:cubicBezTo>
                    <a:pt x="968" y="11"/>
                    <a:pt x="951" y="28"/>
                    <a:pt x="937" y="56"/>
                  </a:cubicBezTo>
                  <a:cubicBezTo>
                    <a:pt x="922" y="84"/>
                    <a:pt x="894" y="116"/>
                    <a:pt x="863" y="158"/>
                  </a:cubicBezTo>
                  <a:cubicBezTo>
                    <a:pt x="820" y="186"/>
                    <a:pt x="775" y="232"/>
                    <a:pt x="704" y="246"/>
                  </a:cubicBezTo>
                  <a:cubicBezTo>
                    <a:pt x="673" y="260"/>
                    <a:pt x="645" y="260"/>
                    <a:pt x="616" y="274"/>
                  </a:cubicBezTo>
                  <a:lnTo>
                    <a:pt x="557" y="274"/>
                  </a:lnTo>
                  <a:cubicBezTo>
                    <a:pt x="543" y="274"/>
                    <a:pt x="529" y="292"/>
                    <a:pt x="511" y="292"/>
                  </a:cubicBezTo>
                  <a:lnTo>
                    <a:pt x="455" y="274"/>
                  </a:lnTo>
                  <a:lnTo>
                    <a:pt x="409" y="274"/>
                  </a:lnTo>
                  <a:cubicBezTo>
                    <a:pt x="367" y="274"/>
                    <a:pt x="335" y="260"/>
                    <a:pt x="307" y="260"/>
                  </a:cubicBezTo>
                  <a:cubicBezTo>
                    <a:pt x="279" y="246"/>
                    <a:pt x="247" y="232"/>
                    <a:pt x="219" y="218"/>
                  </a:cubicBezTo>
                  <a:cubicBezTo>
                    <a:pt x="191" y="204"/>
                    <a:pt x="177" y="186"/>
                    <a:pt x="145" y="172"/>
                  </a:cubicBezTo>
                  <a:cubicBezTo>
                    <a:pt x="117" y="144"/>
                    <a:pt x="71" y="116"/>
                    <a:pt x="57" y="84"/>
                  </a:cubicBezTo>
                  <a:cubicBezTo>
                    <a:pt x="57" y="70"/>
                    <a:pt x="43" y="56"/>
                    <a:pt x="43" y="56"/>
                  </a:cubicBezTo>
                  <a:lnTo>
                    <a:pt x="29" y="42"/>
                  </a:lnTo>
                  <a:cubicBezTo>
                    <a:pt x="29" y="42"/>
                    <a:pt x="29" y="36"/>
                    <a:pt x="25" y="36"/>
                  </a:cubicBezTo>
                  <a:cubicBezTo>
                    <a:pt x="23" y="36"/>
                    <a:pt x="20" y="38"/>
                    <a:pt x="15" y="42"/>
                  </a:cubicBezTo>
                  <a:cubicBezTo>
                    <a:pt x="1" y="42"/>
                    <a:pt x="1" y="56"/>
                    <a:pt x="1" y="56"/>
                  </a:cubicBezTo>
                  <a:cubicBezTo>
                    <a:pt x="1" y="56"/>
                    <a:pt x="1" y="70"/>
                    <a:pt x="15" y="70"/>
                  </a:cubicBezTo>
                  <a:cubicBezTo>
                    <a:pt x="15" y="84"/>
                    <a:pt x="15" y="99"/>
                    <a:pt x="29" y="116"/>
                  </a:cubicBezTo>
                  <a:cubicBezTo>
                    <a:pt x="43" y="144"/>
                    <a:pt x="71" y="172"/>
                    <a:pt x="117" y="218"/>
                  </a:cubicBezTo>
                  <a:cubicBezTo>
                    <a:pt x="131" y="246"/>
                    <a:pt x="159" y="260"/>
                    <a:pt x="191" y="274"/>
                  </a:cubicBezTo>
                  <a:cubicBezTo>
                    <a:pt x="219" y="292"/>
                    <a:pt x="247" y="306"/>
                    <a:pt x="279" y="320"/>
                  </a:cubicBezTo>
                  <a:cubicBezTo>
                    <a:pt x="321" y="334"/>
                    <a:pt x="353" y="348"/>
                    <a:pt x="395" y="348"/>
                  </a:cubicBezTo>
                  <a:lnTo>
                    <a:pt x="571" y="348"/>
                  </a:lnTo>
                  <a:cubicBezTo>
                    <a:pt x="585" y="348"/>
                    <a:pt x="599" y="348"/>
                    <a:pt x="631" y="334"/>
                  </a:cubicBezTo>
                  <a:cubicBezTo>
                    <a:pt x="659" y="334"/>
                    <a:pt x="704" y="320"/>
                    <a:pt x="733" y="306"/>
                  </a:cubicBezTo>
                  <a:cubicBezTo>
                    <a:pt x="806" y="274"/>
                    <a:pt x="849" y="232"/>
                    <a:pt x="894" y="186"/>
                  </a:cubicBezTo>
                  <a:cubicBezTo>
                    <a:pt x="937" y="144"/>
                    <a:pt x="968" y="99"/>
                    <a:pt x="982" y="70"/>
                  </a:cubicBezTo>
                  <a:cubicBezTo>
                    <a:pt x="996" y="42"/>
                    <a:pt x="996" y="28"/>
                    <a:pt x="996" y="28"/>
                  </a:cubicBezTo>
                  <a:cubicBezTo>
                    <a:pt x="996" y="11"/>
                    <a:pt x="996" y="11"/>
                    <a:pt x="982" y="11"/>
                  </a:cubicBezTo>
                  <a:cubicBezTo>
                    <a:pt x="982" y="4"/>
                    <a:pt x="979" y="0"/>
                    <a:pt x="975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4" name="Google Shape;2644;p64"/>
            <p:cNvSpPr/>
            <p:nvPr/>
          </p:nvSpPr>
          <p:spPr>
            <a:xfrm>
              <a:off x="2526325" y="2172850"/>
              <a:ext cx="44350" cy="29050"/>
            </a:xfrm>
            <a:custGeom>
              <a:avLst/>
              <a:gdLst/>
              <a:ahLst/>
              <a:cxnLst/>
              <a:rect l="l" t="t" r="r" b="b"/>
              <a:pathLst>
                <a:path w="1774" h="1162" extrusionOk="0">
                  <a:moveTo>
                    <a:pt x="1213" y="0"/>
                  </a:moveTo>
                  <a:cubicBezTo>
                    <a:pt x="770" y="0"/>
                    <a:pt x="103" y="875"/>
                    <a:pt x="103" y="875"/>
                  </a:cubicBezTo>
                  <a:cubicBezTo>
                    <a:pt x="1" y="1096"/>
                    <a:pt x="84" y="1161"/>
                    <a:pt x="217" y="1161"/>
                  </a:cubicBezTo>
                  <a:cubicBezTo>
                    <a:pt x="367" y="1161"/>
                    <a:pt x="582" y="1076"/>
                    <a:pt x="658" y="1037"/>
                  </a:cubicBezTo>
                  <a:cubicBezTo>
                    <a:pt x="806" y="963"/>
                    <a:pt x="1773" y="305"/>
                    <a:pt x="1362" y="41"/>
                  </a:cubicBezTo>
                  <a:cubicBezTo>
                    <a:pt x="1317" y="13"/>
                    <a:pt x="1267" y="0"/>
                    <a:pt x="1213" y="0"/>
                  </a:cubicBezTo>
                  <a:close/>
                </a:path>
              </a:pathLst>
            </a:custGeom>
            <a:solidFill>
              <a:srgbClr val="47A8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5" name="Google Shape;2645;p64"/>
            <p:cNvSpPr/>
            <p:nvPr/>
          </p:nvSpPr>
          <p:spPr>
            <a:xfrm>
              <a:off x="2607675" y="2171875"/>
              <a:ext cx="47125" cy="25475"/>
            </a:xfrm>
            <a:custGeom>
              <a:avLst/>
              <a:gdLst/>
              <a:ahLst/>
              <a:cxnLst/>
              <a:rect l="l" t="t" r="r" b="b"/>
              <a:pathLst>
                <a:path w="1885" h="1019" extrusionOk="0">
                  <a:moveTo>
                    <a:pt x="568" y="1"/>
                  </a:moveTo>
                  <a:cubicBezTo>
                    <a:pt x="496" y="1"/>
                    <a:pt x="432" y="21"/>
                    <a:pt x="380" y="66"/>
                  </a:cubicBezTo>
                  <a:cubicBezTo>
                    <a:pt x="0" y="386"/>
                    <a:pt x="1042" y="900"/>
                    <a:pt x="1203" y="960"/>
                  </a:cubicBezTo>
                  <a:cubicBezTo>
                    <a:pt x="1268" y="979"/>
                    <a:pt x="1437" y="1019"/>
                    <a:pt x="1579" y="1019"/>
                  </a:cubicBezTo>
                  <a:cubicBezTo>
                    <a:pt x="1752" y="1019"/>
                    <a:pt x="1884" y="959"/>
                    <a:pt x="1731" y="724"/>
                  </a:cubicBezTo>
                  <a:cubicBezTo>
                    <a:pt x="1731" y="724"/>
                    <a:pt x="1005" y="1"/>
                    <a:pt x="568" y="1"/>
                  </a:cubicBezTo>
                  <a:close/>
                </a:path>
              </a:pathLst>
            </a:custGeom>
            <a:solidFill>
              <a:srgbClr val="47A8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6" name="Google Shape;2646;p64"/>
            <p:cNvSpPr/>
            <p:nvPr/>
          </p:nvSpPr>
          <p:spPr>
            <a:xfrm>
              <a:off x="2585675" y="2196200"/>
              <a:ext cx="22375" cy="46900"/>
            </a:xfrm>
            <a:custGeom>
              <a:avLst/>
              <a:gdLst/>
              <a:ahLst/>
              <a:cxnLst/>
              <a:rect l="l" t="t" r="r" b="b"/>
              <a:pathLst>
                <a:path w="895" h="1876" extrusionOk="0">
                  <a:moveTo>
                    <a:pt x="43" y="1"/>
                  </a:moveTo>
                  <a:lnTo>
                    <a:pt x="29" y="15"/>
                  </a:lnTo>
                  <a:cubicBezTo>
                    <a:pt x="29" y="15"/>
                    <a:pt x="29" y="61"/>
                    <a:pt x="15" y="149"/>
                  </a:cubicBezTo>
                  <a:cubicBezTo>
                    <a:pt x="15" y="219"/>
                    <a:pt x="15" y="324"/>
                    <a:pt x="1" y="469"/>
                  </a:cubicBezTo>
                  <a:cubicBezTo>
                    <a:pt x="1" y="528"/>
                    <a:pt x="1" y="602"/>
                    <a:pt x="15" y="676"/>
                  </a:cubicBezTo>
                  <a:cubicBezTo>
                    <a:pt x="15" y="764"/>
                    <a:pt x="15" y="835"/>
                    <a:pt x="29" y="922"/>
                  </a:cubicBezTo>
                  <a:cubicBezTo>
                    <a:pt x="29" y="968"/>
                    <a:pt x="43" y="1010"/>
                    <a:pt x="43" y="1056"/>
                  </a:cubicBezTo>
                  <a:cubicBezTo>
                    <a:pt x="61" y="1098"/>
                    <a:pt x="75" y="1144"/>
                    <a:pt x="103" y="1186"/>
                  </a:cubicBezTo>
                  <a:cubicBezTo>
                    <a:pt x="117" y="1204"/>
                    <a:pt x="131" y="1232"/>
                    <a:pt x="163" y="1246"/>
                  </a:cubicBezTo>
                  <a:lnTo>
                    <a:pt x="237" y="1246"/>
                  </a:lnTo>
                  <a:cubicBezTo>
                    <a:pt x="293" y="1246"/>
                    <a:pt x="339" y="1232"/>
                    <a:pt x="381" y="1218"/>
                  </a:cubicBezTo>
                  <a:cubicBezTo>
                    <a:pt x="469" y="1186"/>
                    <a:pt x="543" y="1144"/>
                    <a:pt x="617" y="1130"/>
                  </a:cubicBezTo>
                  <a:cubicBezTo>
                    <a:pt x="638" y="1123"/>
                    <a:pt x="656" y="1119"/>
                    <a:pt x="673" y="1119"/>
                  </a:cubicBezTo>
                  <a:cubicBezTo>
                    <a:pt x="690" y="1119"/>
                    <a:pt x="704" y="1123"/>
                    <a:pt x="719" y="1130"/>
                  </a:cubicBezTo>
                  <a:cubicBezTo>
                    <a:pt x="747" y="1144"/>
                    <a:pt x="764" y="1186"/>
                    <a:pt x="792" y="1218"/>
                  </a:cubicBezTo>
                  <a:cubicBezTo>
                    <a:pt x="806" y="1292"/>
                    <a:pt x="821" y="1362"/>
                    <a:pt x="806" y="1436"/>
                  </a:cubicBezTo>
                  <a:cubicBezTo>
                    <a:pt x="792" y="1496"/>
                    <a:pt x="764" y="1570"/>
                    <a:pt x="719" y="1612"/>
                  </a:cubicBezTo>
                  <a:cubicBezTo>
                    <a:pt x="676" y="1658"/>
                    <a:pt x="631" y="1700"/>
                    <a:pt x="588" y="1731"/>
                  </a:cubicBezTo>
                  <a:cubicBezTo>
                    <a:pt x="543" y="1760"/>
                    <a:pt x="500" y="1774"/>
                    <a:pt x="469" y="1788"/>
                  </a:cubicBezTo>
                  <a:cubicBezTo>
                    <a:pt x="395" y="1833"/>
                    <a:pt x="353" y="1848"/>
                    <a:pt x="353" y="1848"/>
                  </a:cubicBezTo>
                  <a:lnTo>
                    <a:pt x="353" y="1862"/>
                  </a:lnTo>
                  <a:lnTo>
                    <a:pt x="367" y="1876"/>
                  </a:lnTo>
                  <a:cubicBezTo>
                    <a:pt x="367" y="1876"/>
                    <a:pt x="381" y="1862"/>
                    <a:pt x="395" y="1862"/>
                  </a:cubicBezTo>
                  <a:cubicBezTo>
                    <a:pt x="427" y="1848"/>
                    <a:pt x="455" y="1848"/>
                    <a:pt x="483" y="1833"/>
                  </a:cubicBezTo>
                  <a:cubicBezTo>
                    <a:pt x="557" y="1788"/>
                    <a:pt x="659" y="1746"/>
                    <a:pt x="764" y="1644"/>
                  </a:cubicBezTo>
                  <a:cubicBezTo>
                    <a:pt x="806" y="1598"/>
                    <a:pt x="852" y="1524"/>
                    <a:pt x="866" y="1450"/>
                  </a:cubicBezTo>
                  <a:cubicBezTo>
                    <a:pt x="894" y="1362"/>
                    <a:pt x="880" y="1274"/>
                    <a:pt x="852" y="1186"/>
                  </a:cubicBezTo>
                  <a:cubicBezTo>
                    <a:pt x="821" y="1158"/>
                    <a:pt x="806" y="1098"/>
                    <a:pt x="764" y="1084"/>
                  </a:cubicBezTo>
                  <a:cubicBezTo>
                    <a:pt x="721" y="1064"/>
                    <a:pt x="684" y="1051"/>
                    <a:pt x="646" y="1051"/>
                  </a:cubicBezTo>
                  <a:cubicBezTo>
                    <a:pt x="632" y="1051"/>
                    <a:pt x="618" y="1052"/>
                    <a:pt x="602" y="1056"/>
                  </a:cubicBezTo>
                  <a:cubicBezTo>
                    <a:pt x="515" y="1070"/>
                    <a:pt x="427" y="1116"/>
                    <a:pt x="353" y="1144"/>
                  </a:cubicBezTo>
                  <a:cubicBezTo>
                    <a:pt x="307" y="1158"/>
                    <a:pt x="265" y="1172"/>
                    <a:pt x="237" y="1186"/>
                  </a:cubicBezTo>
                  <a:lnTo>
                    <a:pt x="191" y="1186"/>
                  </a:lnTo>
                  <a:lnTo>
                    <a:pt x="191" y="1172"/>
                  </a:lnTo>
                  <a:cubicBezTo>
                    <a:pt x="177" y="1172"/>
                    <a:pt x="163" y="1158"/>
                    <a:pt x="163" y="1144"/>
                  </a:cubicBezTo>
                  <a:cubicBezTo>
                    <a:pt x="131" y="1116"/>
                    <a:pt x="117" y="1070"/>
                    <a:pt x="117" y="1042"/>
                  </a:cubicBezTo>
                  <a:cubicBezTo>
                    <a:pt x="103" y="996"/>
                    <a:pt x="103" y="954"/>
                    <a:pt x="89" y="908"/>
                  </a:cubicBezTo>
                  <a:cubicBezTo>
                    <a:pt x="75" y="747"/>
                    <a:pt x="61" y="602"/>
                    <a:pt x="61" y="469"/>
                  </a:cubicBezTo>
                  <a:lnTo>
                    <a:pt x="61" y="149"/>
                  </a:lnTo>
                  <a:lnTo>
                    <a:pt x="61" y="15"/>
                  </a:lnTo>
                  <a:cubicBezTo>
                    <a:pt x="61" y="15"/>
                    <a:pt x="61" y="1"/>
                    <a:pt x="43" y="1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7" name="Google Shape;2647;p64"/>
            <p:cNvSpPr/>
            <p:nvPr/>
          </p:nvSpPr>
          <p:spPr>
            <a:xfrm>
              <a:off x="2613575" y="2207200"/>
              <a:ext cx="32550" cy="19450"/>
            </a:xfrm>
            <a:custGeom>
              <a:avLst/>
              <a:gdLst/>
              <a:ahLst/>
              <a:cxnLst/>
              <a:rect l="l" t="t" r="r" b="b"/>
              <a:pathLst>
                <a:path w="1302" h="778" extrusionOk="0">
                  <a:moveTo>
                    <a:pt x="658" y="1"/>
                  </a:moveTo>
                  <a:cubicBezTo>
                    <a:pt x="584" y="1"/>
                    <a:pt x="510" y="15"/>
                    <a:pt x="454" y="29"/>
                  </a:cubicBezTo>
                  <a:cubicBezTo>
                    <a:pt x="380" y="60"/>
                    <a:pt x="320" y="88"/>
                    <a:pt x="264" y="117"/>
                  </a:cubicBezTo>
                  <a:cubicBezTo>
                    <a:pt x="158" y="205"/>
                    <a:pt x="88" y="307"/>
                    <a:pt x="42" y="412"/>
                  </a:cubicBezTo>
                  <a:cubicBezTo>
                    <a:pt x="28" y="426"/>
                    <a:pt x="28" y="454"/>
                    <a:pt x="14" y="482"/>
                  </a:cubicBezTo>
                  <a:cubicBezTo>
                    <a:pt x="14" y="500"/>
                    <a:pt x="14" y="528"/>
                    <a:pt x="0" y="542"/>
                  </a:cubicBezTo>
                  <a:lnTo>
                    <a:pt x="0" y="658"/>
                  </a:lnTo>
                  <a:lnTo>
                    <a:pt x="0" y="718"/>
                  </a:lnTo>
                  <a:cubicBezTo>
                    <a:pt x="14" y="732"/>
                    <a:pt x="14" y="746"/>
                    <a:pt x="14" y="746"/>
                  </a:cubicBezTo>
                  <a:cubicBezTo>
                    <a:pt x="14" y="764"/>
                    <a:pt x="28" y="778"/>
                    <a:pt x="42" y="778"/>
                  </a:cubicBezTo>
                  <a:cubicBezTo>
                    <a:pt x="56" y="764"/>
                    <a:pt x="56" y="764"/>
                    <a:pt x="56" y="746"/>
                  </a:cubicBezTo>
                  <a:lnTo>
                    <a:pt x="56" y="732"/>
                  </a:lnTo>
                  <a:lnTo>
                    <a:pt x="56" y="718"/>
                  </a:lnTo>
                  <a:lnTo>
                    <a:pt x="56" y="658"/>
                  </a:lnTo>
                  <a:cubicBezTo>
                    <a:pt x="56" y="630"/>
                    <a:pt x="70" y="588"/>
                    <a:pt x="70" y="556"/>
                  </a:cubicBezTo>
                  <a:cubicBezTo>
                    <a:pt x="88" y="514"/>
                    <a:pt x="102" y="482"/>
                    <a:pt x="116" y="440"/>
                  </a:cubicBezTo>
                  <a:cubicBezTo>
                    <a:pt x="158" y="352"/>
                    <a:pt x="218" y="264"/>
                    <a:pt x="320" y="205"/>
                  </a:cubicBezTo>
                  <a:cubicBezTo>
                    <a:pt x="366" y="176"/>
                    <a:pt x="422" y="148"/>
                    <a:pt x="482" y="131"/>
                  </a:cubicBezTo>
                  <a:cubicBezTo>
                    <a:pt x="542" y="117"/>
                    <a:pt x="598" y="103"/>
                    <a:pt x="658" y="103"/>
                  </a:cubicBezTo>
                  <a:cubicBezTo>
                    <a:pt x="774" y="103"/>
                    <a:pt x="908" y="148"/>
                    <a:pt x="995" y="205"/>
                  </a:cubicBezTo>
                  <a:cubicBezTo>
                    <a:pt x="1038" y="250"/>
                    <a:pt x="1083" y="278"/>
                    <a:pt x="1112" y="324"/>
                  </a:cubicBezTo>
                  <a:cubicBezTo>
                    <a:pt x="1143" y="366"/>
                    <a:pt x="1171" y="412"/>
                    <a:pt x="1185" y="440"/>
                  </a:cubicBezTo>
                  <a:cubicBezTo>
                    <a:pt x="1200" y="468"/>
                    <a:pt x="1200" y="482"/>
                    <a:pt x="1214" y="500"/>
                  </a:cubicBezTo>
                  <a:cubicBezTo>
                    <a:pt x="1214" y="528"/>
                    <a:pt x="1231" y="556"/>
                    <a:pt x="1231" y="556"/>
                  </a:cubicBezTo>
                  <a:cubicBezTo>
                    <a:pt x="1231" y="602"/>
                    <a:pt x="1245" y="630"/>
                    <a:pt x="1245" y="658"/>
                  </a:cubicBezTo>
                  <a:cubicBezTo>
                    <a:pt x="1245" y="690"/>
                    <a:pt x="1245" y="704"/>
                    <a:pt x="1231" y="718"/>
                  </a:cubicBezTo>
                  <a:lnTo>
                    <a:pt x="1231" y="746"/>
                  </a:lnTo>
                  <a:cubicBezTo>
                    <a:pt x="1231" y="764"/>
                    <a:pt x="1245" y="778"/>
                    <a:pt x="1259" y="778"/>
                  </a:cubicBezTo>
                  <a:cubicBezTo>
                    <a:pt x="1273" y="778"/>
                    <a:pt x="1273" y="778"/>
                    <a:pt x="1287" y="764"/>
                  </a:cubicBezTo>
                  <a:lnTo>
                    <a:pt x="1287" y="732"/>
                  </a:lnTo>
                  <a:cubicBezTo>
                    <a:pt x="1287" y="718"/>
                    <a:pt x="1302" y="690"/>
                    <a:pt x="1302" y="658"/>
                  </a:cubicBezTo>
                  <a:lnTo>
                    <a:pt x="1302" y="556"/>
                  </a:lnTo>
                  <a:cubicBezTo>
                    <a:pt x="1302" y="528"/>
                    <a:pt x="1302" y="514"/>
                    <a:pt x="1287" y="482"/>
                  </a:cubicBezTo>
                  <a:cubicBezTo>
                    <a:pt x="1287" y="468"/>
                    <a:pt x="1287" y="440"/>
                    <a:pt x="1273" y="412"/>
                  </a:cubicBezTo>
                  <a:cubicBezTo>
                    <a:pt x="1259" y="366"/>
                    <a:pt x="1231" y="307"/>
                    <a:pt x="1200" y="264"/>
                  </a:cubicBezTo>
                  <a:cubicBezTo>
                    <a:pt x="1157" y="205"/>
                    <a:pt x="1112" y="162"/>
                    <a:pt x="1055" y="117"/>
                  </a:cubicBezTo>
                  <a:cubicBezTo>
                    <a:pt x="995" y="88"/>
                    <a:pt x="936" y="43"/>
                    <a:pt x="879" y="29"/>
                  </a:cubicBezTo>
                  <a:cubicBezTo>
                    <a:pt x="806" y="1"/>
                    <a:pt x="732" y="1"/>
                    <a:pt x="658" y="1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8" name="Google Shape;2648;p64"/>
            <p:cNvSpPr/>
            <p:nvPr/>
          </p:nvSpPr>
          <p:spPr>
            <a:xfrm>
              <a:off x="2644700" y="2221100"/>
              <a:ext cx="9175" cy="2575"/>
            </a:xfrm>
            <a:custGeom>
              <a:avLst/>
              <a:gdLst/>
              <a:ahLst/>
              <a:cxnLst/>
              <a:rect l="l" t="t" r="r" b="b"/>
              <a:pathLst>
                <a:path w="367" h="103" extrusionOk="0">
                  <a:moveTo>
                    <a:pt x="338" y="0"/>
                  </a:moveTo>
                  <a:lnTo>
                    <a:pt x="42" y="14"/>
                  </a:lnTo>
                  <a:cubicBezTo>
                    <a:pt x="14" y="14"/>
                    <a:pt x="0" y="46"/>
                    <a:pt x="0" y="60"/>
                  </a:cubicBezTo>
                  <a:cubicBezTo>
                    <a:pt x="14" y="88"/>
                    <a:pt x="28" y="102"/>
                    <a:pt x="57" y="102"/>
                  </a:cubicBezTo>
                  <a:lnTo>
                    <a:pt x="338" y="60"/>
                  </a:lnTo>
                  <a:cubicBezTo>
                    <a:pt x="352" y="60"/>
                    <a:pt x="366" y="46"/>
                    <a:pt x="366" y="32"/>
                  </a:cubicBezTo>
                  <a:cubicBezTo>
                    <a:pt x="366" y="14"/>
                    <a:pt x="352" y="0"/>
                    <a:pt x="338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9" name="Google Shape;2649;p64"/>
            <p:cNvSpPr/>
            <p:nvPr/>
          </p:nvSpPr>
          <p:spPr>
            <a:xfrm>
              <a:off x="2643900" y="2216700"/>
              <a:ext cx="9250" cy="4225"/>
            </a:xfrm>
            <a:custGeom>
              <a:avLst/>
              <a:gdLst/>
              <a:ahLst/>
              <a:cxnLst/>
              <a:rect l="l" t="t" r="r" b="b"/>
              <a:pathLst>
                <a:path w="370" h="169" extrusionOk="0">
                  <a:moveTo>
                    <a:pt x="324" y="0"/>
                  </a:moveTo>
                  <a:lnTo>
                    <a:pt x="46" y="74"/>
                  </a:lnTo>
                  <a:cubicBezTo>
                    <a:pt x="18" y="88"/>
                    <a:pt x="1" y="120"/>
                    <a:pt x="18" y="148"/>
                  </a:cubicBezTo>
                  <a:cubicBezTo>
                    <a:pt x="18" y="158"/>
                    <a:pt x="32" y="168"/>
                    <a:pt x="50" y="168"/>
                  </a:cubicBezTo>
                  <a:cubicBezTo>
                    <a:pt x="58" y="168"/>
                    <a:pt x="66" y="166"/>
                    <a:pt x="74" y="162"/>
                  </a:cubicBezTo>
                  <a:lnTo>
                    <a:pt x="338" y="60"/>
                  </a:lnTo>
                  <a:cubicBezTo>
                    <a:pt x="352" y="60"/>
                    <a:pt x="370" y="46"/>
                    <a:pt x="352" y="32"/>
                  </a:cubicBezTo>
                  <a:cubicBezTo>
                    <a:pt x="352" y="15"/>
                    <a:pt x="338" y="0"/>
                    <a:pt x="324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0" name="Google Shape;2650;p64"/>
            <p:cNvSpPr/>
            <p:nvPr/>
          </p:nvSpPr>
          <p:spPr>
            <a:xfrm>
              <a:off x="2643200" y="2211950"/>
              <a:ext cx="8475" cy="5700"/>
            </a:xfrm>
            <a:custGeom>
              <a:avLst/>
              <a:gdLst/>
              <a:ahLst/>
              <a:cxnLst/>
              <a:rect l="l" t="t" r="r" b="b"/>
              <a:pathLst>
                <a:path w="339" h="228" extrusionOk="0">
                  <a:moveTo>
                    <a:pt x="278" y="0"/>
                  </a:moveTo>
                  <a:lnTo>
                    <a:pt x="29" y="134"/>
                  </a:lnTo>
                  <a:cubicBezTo>
                    <a:pt x="0" y="148"/>
                    <a:pt x="0" y="176"/>
                    <a:pt x="15" y="205"/>
                  </a:cubicBezTo>
                  <a:cubicBezTo>
                    <a:pt x="25" y="217"/>
                    <a:pt x="44" y="228"/>
                    <a:pt x="64" y="228"/>
                  </a:cubicBezTo>
                  <a:cubicBezTo>
                    <a:pt x="72" y="228"/>
                    <a:pt x="80" y="226"/>
                    <a:pt x="88" y="222"/>
                  </a:cubicBezTo>
                  <a:lnTo>
                    <a:pt x="324" y="60"/>
                  </a:lnTo>
                  <a:cubicBezTo>
                    <a:pt x="324" y="46"/>
                    <a:pt x="338" y="29"/>
                    <a:pt x="324" y="15"/>
                  </a:cubicBezTo>
                  <a:cubicBezTo>
                    <a:pt x="324" y="0"/>
                    <a:pt x="292" y="0"/>
                    <a:pt x="278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1" name="Google Shape;2651;p64"/>
            <p:cNvSpPr/>
            <p:nvPr/>
          </p:nvSpPr>
          <p:spPr>
            <a:xfrm>
              <a:off x="2540225" y="2207050"/>
              <a:ext cx="33800" cy="20325"/>
            </a:xfrm>
            <a:custGeom>
              <a:avLst/>
              <a:gdLst/>
              <a:ahLst/>
              <a:cxnLst/>
              <a:rect l="l" t="t" r="r" b="b"/>
              <a:pathLst>
                <a:path w="1352" h="813" extrusionOk="0">
                  <a:moveTo>
                    <a:pt x="625" y="1"/>
                  </a:moveTo>
                  <a:cubicBezTo>
                    <a:pt x="573" y="1"/>
                    <a:pt x="522" y="11"/>
                    <a:pt x="472" y="21"/>
                  </a:cubicBezTo>
                  <a:cubicBezTo>
                    <a:pt x="398" y="49"/>
                    <a:pt x="338" y="80"/>
                    <a:pt x="278" y="123"/>
                  </a:cubicBezTo>
                  <a:cubicBezTo>
                    <a:pt x="222" y="154"/>
                    <a:pt x="176" y="211"/>
                    <a:pt x="134" y="256"/>
                  </a:cubicBezTo>
                  <a:cubicBezTo>
                    <a:pt x="88" y="298"/>
                    <a:pt x="60" y="358"/>
                    <a:pt x="46" y="401"/>
                  </a:cubicBezTo>
                  <a:cubicBezTo>
                    <a:pt x="32" y="432"/>
                    <a:pt x="32" y="460"/>
                    <a:pt x="14" y="488"/>
                  </a:cubicBezTo>
                  <a:lnTo>
                    <a:pt x="14" y="548"/>
                  </a:lnTo>
                  <a:cubicBezTo>
                    <a:pt x="0" y="594"/>
                    <a:pt x="0" y="636"/>
                    <a:pt x="14" y="664"/>
                  </a:cubicBezTo>
                  <a:lnTo>
                    <a:pt x="14" y="738"/>
                  </a:lnTo>
                  <a:cubicBezTo>
                    <a:pt x="32" y="752"/>
                    <a:pt x="32" y="770"/>
                    <a:pt x="32" y="770"/>
                  </a:cubicBezTo>
                  <a:cubicBezTo>
                    <a:pt x="32" y="784"/>
                    <a:pt x="46" y="784"/>
                    <a:pt x="60" y="784"/>
                  </a:cubicBezTo>
                  <a:cubicBezTo>
                    <a:pt x="74" y="784"/>
                    <a:pt x="74" y="770"/>
                    <a:pt x="74" y="752"/>
                  </a:cubicBezTo>
                  <a:lnTo>
                    <a:pt x="74" y="724"/>
                  </a:lnTo>
                  <a:lnTo>
                    <a:pt x="74" y="664"/>
                  </a:lnTo>
                  <a:cubicBezTo>
                    <a:pt x="74" y="636"/>
                    <a:pt x="74" y="608"/>
                    <a:pt x="88" y="562"/>
                  </a:cubicBezTo>
                  <a:lnTo>
                    <a:pt x="88" y="548"/>
                  </a:lnTo>
                  <a:lnTo>
                    <a:pt x="102" y="534"/>
                  </a:lnTo>
                  <a:lnTo>
                    <a:pt x="102" y="506"/>
                  </a:lnTo>
                  <a:cubicBezTo>
                    <a:pt x="120" y="488"/>
                    <a:pt x="120" y="460"/>
                    <a:pt x="134" y="446"/>
                  </a:cubicBezTo>
                  <a:cubicBezTo>
                    <a:pt x="148" y="401"/>
                    <a:pt x="176" y="358"/>
                    <a:pt x="208" y="313"/>
                  </a:cubicBezTo>
                  <a:cubicBezTo>
                    <a:pt x="250" y="284"/>
                    <a:pt x="296" y="242"/>
                    <a:pt x="338" y="211"/>
                  </a:cubicBezTo>
                  <a:cubicBezTo>
                    <a:pt x="440" y="154"/>
                    <a:pt x="560" y="109"/>
                    <a:pt x="676" y="109"/>
                  </a:cubicBezTo>
                  <a:cubicBezTo>
                    <a:pt x="750" y="109"/>
                    <a:pt x="806" y="123"/>
                    <a:pt x="866" y="137"/>
                  </a:cubicBezTo>
                  <a:cubicBezTo>
                    <a:pt x="926" y="154"/>
                    <a:pt x="982" y="182"/>
                    <a:pt x="1028" y="225"/>
                  </a:cubicBezTo>
                  <a:cubicBezTo>
                    <a:pt x="1130" y="284"/>
                    <a:pt x="1189" y="372"/>
                    <a:pt x="1232" y="460"/>
                  </a:cubicBezTo>
                  <a:cubicBezTo>
                    <a:pt x="1246" y="506"/>
                    <a:pt x="1263" y="548"/>
                    <a:pt x="1277" y="594"/>
                  </a:cubicBezTo>
                  <a:cubicBezTo>
                    <a:pt x="1277" y="622"/>
                    <a:pt x="1291" y="650"/>
                    <a:pt x="1291" y="682"/>
                  </a:cubicBezTo>
                  <a:cubicBezTo>
                    <a:pt x="1291" y="710"/>
                    <a:pt x="1277" y="738"/>
                    <a:pt x="1277" y="752"/>
                  </a:cubicBezTo>
                  <a:lnTo>
                    <a:pt x="1277" y="770"/>
                  </a:lnTo>
                  <a:lnTo>
                    <a:pt x="1277" y="784"/>
                  </a:lnTo>
                  <a:cubicBezTo>
                    <a:pt x="1277" y="798"/>
                    <a:pt x="1291" y="798"/>
                    <a:pt x="1305" y="812"/>
                  </a:cubicBezTo>
                  <a:cubicBezTo>
                    <a:pt x="1319" y="812"/>
                    <a:pt x="1334" y="798"/>
                    <a:pt x="1334" y="784"/>
                  </a:cubicBezTo>
                  <a:lnTo>
                    <a:pt x="1334" y="752"/>
                  </a:lnTo>
                  <a:cubicBezTo>
                    <a:pt x="1334" y="738"/>
                    <a:pt x="1351" y="724"/>
                    <a:pt x="1351" y="682"/>
                  </a:cubicBezTo>
                  <a:lnTo>
                    <a:pt x="1351" y="576"/>
                  </a:lnTo>
                  <a:cubicBezTo>
                    <a:pt x="1334" y="548"/>
                    <a:pt x="1334" y="534"/>
                    <a:pt x="1334" y="506"/>
                  </a:cubicBezTo>
                  <a:cubicBezTo>
                    <a:pt x="1319" y="474"/>
                    <a:pt x="1319" y="460"/>
                    <a:pt x="1305" y="432"/>
                  </a:cubicBezTo>
                  <a:cubicBezTo>
                    <a:pt x="1277" y="330"/>
                    <a:pt x="1203" y="225"/>
                    <a:pt x="1087" y="137"/>
                  </a:cubicBezTo>
                  <a:cubicBezTo>
                    <a:pt x="1028" y="94"/>
                    <a:pt x="968" y="66"/>
                    <a:pt x="894" y="35"/>
                  </a:cubicBezTo>
                  <a:cubicBezTo>
                    <a:pt x="838" y="21"/>
                    <a:pt x="764" y="7"/>
                    <a:pt x="690" y="7"/>
                  </a:cubicBezTo>
                  <a:cubicBezTo>
                    <a:pt x="668" y="2"/>
                    <a:pt x="647" y="1"/>
                    <a:pt x="625" y="1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2" name="Google Shape;2652;p64"/>
            <p:cNvSpPr/>
            <p:nvPr/>
          </p:nvSpPr>
          <p:spPr>
            <a:xfrm>
              <a:off x="2532575" y="2220750"/>
              <a:ext cx="9175" cy="2925"/>
            </a:xfrm>
            <a:custGeom>
              <a:avLst/>
              <a:gdLst/>
              <a:ahLst/>
              <a:cxnLst/>
              <a:rect l="l" t="t" r="r" b="b"/>
              <a:pathLst>
                <a:path w="367" h="117" extrusionOk="0">
                  <a:moveTo>
                    <a:pt x="43" y="0"/>
                  </a:moveTo>
                  <a:cubicBezTo>
                    <a:pt x="14" y="0"/>
                    <a:pt x="0" y="14"/>
                    <a:pt x="0" y="28"/>
                  </a:cubicBezTo>
                  <a:cubicBezTo>
                    <a:pt x="0" y="46"/>
                    <a:pt x="14" y="60"/>
                    <a:pt x="29" y="60"/>
                  </a:cubicBezTo>
                  <a:lnTo>
                    <a:pt x="306" y="116"/>
                  </a:lnTo>
                  <a:lnTo>
                    <a:pt x="320" y="116"/>
                  </a:lnTo>
                  <a:cubicBezTo>
                    <a:pt x="352" y="116"/>
                    <a:pt x="366" y="102"/>
                    <a:pt x="366" y="74"/>
                  </a:cubicBezTo>
                  <a:cubicBezTo>
                    <a:pt x="366" y="46"/>
                    <a:pt x="352" y="14"/>
                    <a:pt x="320" y="14"/>
                  </a:cubicBezTo>
                  <a:lnTo>
                    <a:pt x="43" y="0"/>
                  </a:ln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3" name="Google Shape;2653;p64"/>
            <p:cNvSpPr/>
            <p:nvPr/>
          </p:nvSpPr>
          <p:spPr>
            <a:xfrm>
              <a:off x="2533625" y="2216350"/>
              <a:ext cx="9175" cy="4550"/>
            </a:xfrm>
            <a:custGeom>
              <a:avLst/>
              <a:gdLst/>
              <a:ahLst/>
              <a:cxnLst/>
              <a:rect l="l" t="t" r="r" b="b"/>
              <a:pathLst>
                <a:path w="367" h="182" extrusionOk="0">
                  <a:moveTo>
                    <a:pt x="46" y="0"/>
                  </a:moveTo>
                  <a:cubicBezTo>
                    <a:pt x="32" y="0"/>
                    <a:pt x="15" y="0"/>
                    <a:pt x="1" y="14"/>
                  </a:cubicBezTo>
                  <a:cubicBezTo>
                    <a:pt x="1" y="46"/>
                    <a:pt x="1" y="60"/>
                    <a:pt x="32" y="60"/>
                  </a:cubicBezTo>
                  <a:lnTo>
                    <a:pt x="296" y="176"/>
                  </a:lnTo>
                  <a:cubicBezTo>
                    <a:pt x="304" y="180"/>
                    <a:pt x="311" y="182"/>
                    <a:pt x="318" y="182"/>
                  </a:cubicBezTo>
                  <a:cubicBezTo>
                    <a:pt x="337" y="182"/>
                    <a:pt x="352" y="169"/>
                    <a:pt x="352" y="148"/>
                  </a:cubicBezTo>
                  <a:cubicBezTo>
                    <a:pt x="366" y="116"/>
                    <a:pt x="352" y="88"/>
                    <a:pt x="324" y="88"/>
                  </a:cubicBezTo>
                  <a:lnTo>
                    <a:pt x="46" y="0"/>
                  </a:ln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4" name="Google Shape;2654;p64"/>
            <p:cNvSpPr/>
            <p:nvPr/>
          </p:nvSpPr>
          <p:spPr>
            <a:xfrm>
              <a:off x="2535125" y="2211450"/>
              <a:ext cx="8475" cy="5925"/>
            </a:xfrm>
            <a:custGeom>
              <a:avLst/>
              <a:gdLst/>
              <a:ahLst/>
              <a:cxnLst/>
              <a:rect l="l" t="t" r="r" b="b"/>
              <a:pathLst>
                <a:path w="339" h="237" extrusionOk="0">
                  <a:moveTo>
                    <a:pt x="46" y="1"/>
                  </a:moveTo>
                  <a:cubicBezTo>
                    <a:pt x="34" y="1"/>
                    <a:pt x="24" y="11"/>
                    <a:pt x="14" y="20"/>
                  </a:cubicBezTo>
                  <a:cubicBezTo>
                    <a:pt x="0" y="35"/>
                    <a:pt x="0" y="49"/>
                    <a:pt x="14" y="66"/>
                  </a:cubicBezTo>
                  <a:lnTo>
                    <a:pt x="250" y="225"/>
                  </a:lnTo>
                  <a:lnTo>
                    <a:pt x="264" y="225"/>
                  </a:lnTo>
                  <a:cubicBezTo>
                    <a:pt x="270" y="232"/>
                    <a:pt x="279" y="236"/>
                    <a:pt x="288" y="236"/>
                  </a:cubicBezTo>
                  <a:cubicBezTo>
                    <a:pt x="300" y="236"/>
                    <a:pt x="314" y="229"/>
                    <a:pt x="324" y="210"/>
                  </a:cubicBezTo>
                  <a:cubicBezTo>
                    <a:pt x="338" y="182"/>
                    <a:pt x="338" y="154"/>
                    <a:pt x="306" y="154"/>
                  </a:cubicBezTo>
                  <a:lnTo>
                    <a:pt x="60" y="6"/>
                  </a:lnTo>
                  <a:cubicBezTo>
                    <a:pt x="55" y="2"/>
                    <a:pt x="50" y="1"/>
                    <a:pt x="46" y="1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5" name="Google Shape;2655;p64"/>
            <p:cNvSpPr/>
            <p:nvPr/>
          </p:nvSpPr>
          <p:spPr>
            <a:xfrm>
              <a:off x="2485625" y="2112850"/>
              <a:ext cx="178875" cy="122950"/>
            </a:xfrm>
            <a:custGeom>
              <a:avLst/>
              <a:gdLst/>
              <a:ahLst/>
              <a:cxnLst/>
              <a:rect l="l" t="t" r="r" b="b"/>
              <a:pathLst>
                <a:path w="7155" h="4918" extrusionOk="0">
                  <a:moveTo>
                    <a:pt x="4368" y="1"/>
                  </a:moveTo>
                  <a:cubicBezTo>
                    <a:pt x="4276" y="1"/>
                    <a:pt x="4197" y="4"/>
                    <a:pt x="4133" y="7"/>
                  </a:cubicBezTo>
                  <a:cubicBezTo>
                    <a:pt x="3591" y="21"/>
                    <a:pt x="3152" y="197"/>
                    <a:pt x="2758" y="387"/>
                  </a:cubicBezTo>
                  <a:lnTo>
                    <a:pt x="2744" y="387"/>
                  </a:lnTo>
                  <a:cubicBezTo>
                    <a:pt x="2568" y="433"/>
                    <a:pt x="1189" y="799"/>
                    <a:pt x="616" y="2178"/>
                  </a:cubicBezTo>
                  <a:cubicBezTo>
                    <a:pt x="0" y="3658"/>
                    <a:pt x="897" y="4918"/>
                    <a:pt x="897" y="4918"/>
                  </a:cubicBezTo>
                  <a:cubicBezTo>
                    <a:pt x="897" y="4918"/>
                    <a:pt x="1615" y="3729"/>
                    <a:pt x="1878" y="2867"/>
                  </a:cubicBezTo>
                  <a:cubicBezTo>
                    <a:pt x="2110" y="2132"/>
                    <a:pt x="2156" y="1678"/>
                    <a:pt x="2156" y="1576"/>
                  </a:cubicBezTo>
                  <a:lnTo>
                    <a:pt x="2156" y="1576"/>
                  </a:lnTo>
                  <a:cubicBezTo>
                    <a:pt x="2156" y="1731"/>
                    <a:pt x="2131" y="2432"/>
                    <a:pt x="2420" y="2432"/>
                  </a:cubicBezTo>
                  <a:cubicBezTo>
                    <a:pt x="2434" y="2432"/>
                    <a:pt x="2448" y="2430"/>
                    <a:pt x="2462" y="2427"/>
                  </a:cubicBezTo>
                  <a:cubicBezTo>
                    <a:pt x="2638" y="2382"/>
                    <a:pt x="2814" y="2016"/>
                    <a:pt x="2948" y="1664"/>
                  </a:cubicBezTo>
                  <a:cubicBezTo>
                    <a:pt x="3138" y="2076"/>
                    <a:pt x="3430" y="2455"/>
                    <a:pt x="3767" y="2779"/>
                  </a:cubicBezTo>
                  <a:cubicBezTo>
                    <a:pt x="3799" y="2807"/>
                    <a:pt x="3827" y="2835"/>
                    <a:pt x="3855" y="2849"/>
                  </a:cubicBezTo>
                  <a:cubicBezTo>
                    <a:pt x="3863" y="2851"/>
                    <a:pt x="3871" y="2852"/>
                    <a:pt x="3878" y="2852"/>
                  </a:cubicBezTo>
                  <a:cubicBezTo>
                    <a:pt x="3956" y="2852"/>
                    <a:pt x="4021" y="2773"/>
                    <a:pt x="4063" y="2705"/>
                  </a:cubicBezTo>
                  <a:cubicBezTo>
                    <a:pt x="4355" y="2206"/>
                    <a:pt x="4502" y="1636"/>
                    <a:pt x="4502" y="1048"/>
                  </a:cubicBezTo>
                  <a:cubicBezTo>
                    <a:pt x="4692" y="1488"/>
                    <a:pt x="4925" y="1900"/>
                    <a:pt x="5188" y="2280"/>
                  </a:cubicBezTo>
                  <a:cubicBezTo>
                    <a:pt x="5262" y="2382"/>
                    <a:pt x="5350" y="2498"/>
                    <a:pt x="5452" y="2557"/>
                  </a:cubicBezTo>
                  <a:cubicBezTo>
                    <a:pt x="5484" y="2572"/>
                    <a:pt x="5512" y="2586"/>
                    <a:pt x="5540" y="2586"/>
                  </a:cubicBezTo>
                  <a:cubicBezTo>
                    <a:pt x="5614" y="2572"/>
                    <a:pt x="5660" y="2498"/>
                    <a:pt x="5674" y="2441"/>
                  </a:cubicBezTo>
                  <a:cubicBezTo>
                    <a:pt x="5850" y="1956"/>
                    <a:pt x="5924" y="1780"/>
                    <a:pt x="5938" y="1267"/>
                  </a:cubicBezTo>
                  <a:cubicBezTo>
                    <a:pt x="5938" y="1261"/>
                    <a:pt x="5945" y="1259"/>
                    <a:pt x="5956" y="1259"/>
                  </a:cubicBezTo>
                  <a:cubicBezTo>
                    <a:pt x="5982" y="1259"/>
                    <a:pt x="6031" y="1270"/>
                    <a:pt x="6065" y="1270"/>
                  </a:cubicBezTo>
                  <a:cubicBezTo>
                    <a:pt x="6085" y="1270"/>
                    <a:pt x="6099" y="1266"/>
                    <a:pt x="6099" y="1252"/>
                  </a:cubicBezTo>
                  <a:cubicBezTo>
                    <a:pt x="6289" y="1766"/>
                    <a:pt x="6318" y="1664"/>
                    <a:pt x="6525" y="2410"/>
                  </a:cubicBezTo>
                  <a:cubicBezTo>
                    <a:pt x="6803" y="3363"/>
                    <a:pt x="6729" y="3950"/>
                    <a:pt x="7035" y="4580"/>
                  </a:cubicBezTo>
                  <a:cubicBezTo>
                    <a:pt x="7053" y="4256"/>
                    <a:pt x="7109" y="3553"/>
                    <a:pt x="7123" y="3233"/>
                  </a:cubicBezTo>
                  <a:cubicBezTo>
                    <a:pt x="7155" y="2719"/>
                    <a:pt x="7155" y="2192"/>
                    <a:pt x="7021" y="1692"/>
                  </a:cubicBezTo>
                  <a:cubicBezTo>
                    <a:pt x="6891" y="1196"/>
                    <a:pt x="6303" y="595"/>
                    <a:pt x="5822" y="387"/>
                  </a:cubicBezTo>
                  <a:lnTo>
                    <a:pt x="5836" y="387"/>
                  </a:lnTo>
                  <a:cubicBezTo>
                    <a:pt x="5253" y="52"/>
                    <a:pt x="4718" y="1"/>
                    <a:pt x="4368" y="1"/>
                  </a:cubicBezTo>
                  <a:close/>
                </a:path>
              </a:pathLst>
            </a:custGeom>
            <a:solidFill>
              <a:srgbClr val="47A8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4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18" name="Google Shape;7418;p83"/>
          <p:cNvSpPr txBox="1">
            <a:spLocks noGrp="1"/>
          </p:cNvSpPr>
          <p:nvPr>
            <p:ph type="title"/>
          </p:nvPr>
        </p:nvSpPr>
        <p:spPr>
          <a:xfrm>
            <a:off x="741288" y="770590"/>
            <a:ext cx="7704000" cy="47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CHÚC CÁC EM CHĂM NGOAN HỌC TỐT</a:t>
            </a:r>
            <a:endParaRPr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7419" name="Google Shape;7419;p83"/>
          <p:cNvGrpSpPr/>
          <p:nvPr/>
        </p:nvGrpSpPr>
        <p:grpSpPr>
          <a:xfrm>
            <a:off x="3368280" y="1735113"/>
            <a:ext cx="2343841" cy="2667857"/>
            <a:chOff x="2596425" y="2304576"/>
            <a:chExt cx="1851375" cy="2107312"/>
          </a:xfrm>
        </p:grpSpPr>
        <p:sp>
          <p:nvSpPr>
            <p:cNvPr id="7420" name="Google Shape;7420;p83"/>
            <p:cNvSpPr/>
            <p:nvPr/>
          </p:nvSpPr>
          <p:spPr>
            <a:xfrm>
              <a:off x="3047076" y="2304576"/>
              <a:ext cx="1049316" cy="1026203"/>
            </a:xfrm>
            <a:custGeom>
              <a:avLst/>
              <a:gdLst/>
              <a:ahLst/>
              <a:cxnLst/>
              <a:rect l="l" t="t" r="r" b="b"/>
              <a:pathLst>
                <a:path w="11123" h="10878" extrusionOk="0">
                  <a:moveTo>
                    <a:pt x="6110" y="1"/>
                  </a:moveTo>
                  <a:cubicBezTo>
                    <a:pt x="6022" y="1"/>
                    <a:pt x="5920" y="1"/>
                    <a:pt x="5832" y="15"/>
                  </a:cubicBezTo>
                  <a:cubicBezTo>
                    <a:pt x="5554" y="29"/>
                    <a:pt x="5291" y="89"/>
                    <a:pt x="5027" y="177"/>
                  </a:cubicBezTo>
                  <a:lnTo>
                    <a:pt x="4939" y="177"/>
                  </a:lnTo>
                  <a:cubicBezTo>
                    <a:pt x="4851" y="163"/>
                    <a:pt x="4763" y="149"/>
                    <a:pt x="4675" y="131"/>
                  </a:cubicBezTo>
                  <a:cubicBezTo>
                    <a:pt x="4499" y="103"/>
                    <a:pt x="4323" y="75"/>
                    <a:pt x="4147" y="75"/>
                  </a:cubicBezTo>
                  <a:lnTo>
                    <a:pt x="4105" y="75"/>
                  </a:lnTo>
                  <a:cubicBezTo>
                    <a:pt x="3855" y="75"/>
                    <a:pt x="3620" y="131"/>
                    <a:pt x="3384" y="219"/>
                  </a:cubicBezTo>
                  <a:cubicBezTo>
                    <a:pt x="3282" y="265"/>
                    <a:pt x="3166" y="307"/>
                    <a:pt x="3064" y="367"/>
                  </a:cubicBezTo>
                  <a:cubicBezTo>
                    <a:pt x="2962" y="426"/>
                    <a:pt x="2856" y="500"/>
                    <a:pt x="2754" y="571"/>
                  </a:cubicBezTo>
                  <a:cubicBezTo>
                    <a:pt x="2652" y="659"/>
                    <a:pt x="2564" y="747"/>
                    <a:pt x="2477" y="834"/>
                  </a:cubicBezTo>
                  <a:cubicBezTo>
                    <a:pt x="2403" y="922"/>
                    <a:pt x="2329" y="1010"/>
                    <a:pt x="2258" y="1130"/>
                  </a:cubicBezTo>
                  <a:cubicBezTo>
                    <a:pt x="2037" y="1468"/>
                    <a:pt x="1921" y="1876"/>
                    <a:pt x="1833" y="2259"/>
                  </a:cubicBezTo>
                  <a:cubicBezTo>
                    <a:pt x="1819" y="2347"/>
                    <a:pt x="1787" y="2435"/>
                    <a:pt x="1773" y="2505"/>
                  </a:cubicBezTo>
                  <a:cubicBezTo>
                    <a:pt x="1713" y="2829"/>
                    <a:pt x="1643" y="3138"/>
                    <a:pt x="1523" y="3444"/>
                  </a:cubicBezTo>
                  <a:lnTo>
                    <a:pt x="1523" y="3430"/>
                  </a:lnTo>
                  <a:cubicBezTo>
                    <a:pt x="1449" y="3606"/>
                    <a:pt x="1361" y="3796"/>
                    <a:pt x="1245" y="3986"/>
                  </a:cubicBezTo>
                  <a:cubicBezTo>
                    <a:pt x="1172" y="4134"/>
                    <a:pt x="1084" y="4282"/>
                    <a:pt x="996" y="4412"/>
                  </a:cubicBezTo>
                  <a:lnTo>
                    <a:pt x="982" y="4426"/>
                  </a:lnTo>
                  <a:lnTo>
                    <a:pt x="922" y="4514"/>
                  </a:lnTo>
                  <a:cubicBezTo>
                    <a:pt x="732" y="4837"/>
                    <a:pt x="528" y="5189"/>
                    <a:pt x="412" y="5569"/>
                  </a:cubicBezTo>
                  <a:cubicBezTo>
                    <a:pt x="278" y="5819"/>
                    <a:pt x="190" y="6054"/>
                    <a:pt x="116" y="6273"/>
                  </a:cubicBezTo>
                  <a:cubicBezTo>
                    <a:pt x="42" y="6522"/>
                    <a:pt x="14" y="6772"/>
                    <a:pt x="0" y="7022"/>
                  </a:cubicBezTo>
                  <a:cubicBezTo>
                    <a:pt x="0" y="7286"/>
                    <a:pt x="28" y="7564"/>
                    <a:pt x="116" y="7841"/>
                  </a:cubicBezTo>
                  <a:cubicBezTo>
                    <a:pt x="148" y="7989"/>
                    <a:pt x="204" y="8119"/>
                    <a:pt x="264" y="8281"/>
                  </a:cubicBezTo>
                  <a:cubicBezTo>
                    <a:pt x="306" y="8383"/>
                    <a:pt x="366" y="8485"/>
                    <a:pt x="426" y="8591"/>
                  </a:cubicBezTo>
                  <a:cubicBezTo>
                    <a:pt x="528" y="8781"/>
                    <a:pt x="644" y="8956"/>
                    <a:pt x="792" y="9132"/>
                  </a:cubicBezTo>
                  <a:cubicBezTo>
                    <a:pt x="1070" y="9452"/>
                    <a:pt x="1407" y="9748"/>
                    <a:pt x="1801" y="9998"/>
                  </a:cubicBezTo>
                  <a:cubicBezTo>
                    <a:pt x="2171" y="10216"/>
                    <a:pt x="2579" y="10406"/>
                    <a:pt x="3050" y="10539"/>
                  </a:cubicBezTo>
                  <a:cubicBezTo>
                    <a:pt x="3472" y="10669"/>
                    <a:pt x="3943" y="10772"/>
                    <a:pt x="4425" y="10831"/>
                  </a:cubicBezTo>
                  <a:cubicBezTo>
                    <a:pt x="4735" y="10859"/>
                    <a:pt x="5041" y="10877"/>
                    <a:pt x="5350" y="10877"/>
                  </a:cubicBezTo>
                  <a:cubicBezTo>
                    <a:pt x="5512" y="10877"/>
                    <a:pt x="5688" y="10877"/>
                    <a:pt x="5846" y="10859"/>
                  </a:cubicBezTo>
                  <a:cubicBezTo>
                    <a:pt x="6304" y="10831"/>
                    <a:pt x="6757" y="10772"/>
                    <a:pt x="7183" y="10669"/>
                  </a:cubicBezTo>
                  <a:cubicBezTo>
                    <a:pt x="7387" y="10627"/>
                    <a:pt x="7591" y="10567"/>
                    <a:pt x="7781" y="10508"/>
                  </a:cubicBezTo>
                  <a:cubicBezTo>
                    <a:pt x="8045" y="10420"/>
                    <a:pt x="8295" y="10318"/>
                    <a:pt x="8544" y="10202"/>
                  </a:cubicBezTo>
                  <a:cubicBezTo>
                    <a:pt x="8808" y="10068"/>
                    <a:pt x="9072" y="9910"/>
                    <a:pt x="9322" y="9734"/>
                  </a:cubicBezTo>
                  <a:cubicBezTo>
                    <a:pt x="9557" y="9572"/>
                    <a:pt x="9775" y="9364"/>
                    <a:pt x="9997" y="9160"/>
                  </a:cubicBezTo>
                  <a:cubicBezTo>
                    <a:pt x="10099" y="9044"/>
                    <a:pt x="10215" y="8942"/>
                    <a:pt x="10317" y="8809"/>
                  </a:cubicBezTo>
                  <a:cubicBezTo>
                    <a:pt x="10437" y="8679"/>
                    <a:pt x="10525" y="8559"/>
                    <a:pt x="10613" y="8443"/>
                  </a:cubicBezTo>
                  <a:cubicBezTo>
                    <a:pt x="10743" y="8253"/>
                    <a:pt x="10845" y="8045"/>
                    <a:pt x="10919" y="7827"/>
                  </a:cubicBezTo>
                  <a:cubicBezTo>
                    <a:pt x="10964" y="7753"/>
                    <a:pt x="10978" y="7680"/>
                    <a:pt x="11007" y="7592"/>
                  </a:cubicBezTo>
                  <a:cubicBezTo>
                    <a:pt x="11080" y="7359"/>
                    <a:pt x="11123" y="7096"/>
                    <a:pt x="11123" y="6832"/>
                  </a:cubicBezTo>
                  <a:cubicBezTo>
                    <a:pt x="11109" y="6582"/>
                    <a:pt x="11066" y="6332"/>
                    <a:pt x="10992" y="6069"/>
                  </a:cubicBezTo>
                  <a:cubicBezTo>
                    <a:pt x="10919" y="5819"/>
                    <a:pt x="10803" y="5569"/>
                    <a:pt x="10655" y="5319"/>
                  </a:cubicBezTo>
                  <a:cubicBezTo>
                    <a:pt x="10641" y="5291"/>
                    <a:pt x="10627" y="5263"/>
                    <a:pt x="10595" y="5231"/>
                  </a:cubicBezTo>
                  <a:lnTo>
                    <a:pt x="10595" y="5217"/>
                  </a:lnTo>
                  <a:lnTo>
                    <a:pt x="10581" y="5203"/>
                  </a:lnTo>
                  <a:cubicBezTo>
                    <a:pt x="10567" y="5175"/>
                    <a:pt x="10553" y="5161"/>
                    <a:pt x="10553" y="5143"/>
                  </a:cubicBezTo>
                  <a:cubicBezTo>
                    <a:pt x="10525" y="5087"/>
                    <a:pt x="10493" y="5041"/>
                    <a:pt x="10451" y="4985"/>
                  </a:cubicBezTo>
                  <a:cubicBezTo>
                    <a:pt x="10405" y="4880"/>
                    <a:pt x="10349" y="4764"/>
                    <a:pt x="10289" y="4647"/>
                  </a:cubicBezTo>
                  <a:cubicBezTo>
                    <a:pt x="10215" y="4440"/>
                    <a:pt x="10127" y="4208"/>
                    <a:pt x="10053" y="3944"/>
                  </a:cubicBezTo>
                  <a:cubicBezTo>
                    <a:pt x="10011" y="3754"/>
                    <a:pt x="9951" y="3578"/>
                    <a:pt x="9909" y="3402"/>
                  </a:cubicBezTo>
                  <a:lnTo>
                    <a:pt x="9891" y="3342"/>
                  </a:lnTo>
                  <a:cubicBezTo>
                    <a:pt x="9891" y="3297"/>
                    <a:pt x="9877" y="3255"/>
                    <a:pt x="9863" y="3209"/>
                  </a:cubicBezTo>
                  <a:cubicBezTo>
                    <a:pt x="9821" y="3005"/>
                    <a:pt x="9747" y="2755"/>
                    <a:pt x="9659" y="2505"/>
                  </a:cubicBezTo>
                  <a:cubicBezTo>
                    <a:pt x="9585" y="2259"/>
                    <a:pt x="9483" y="2037"/>
                    <a:pt x="9364" y="1833"/>
                  </a:cubicBezTo>
                  <a:cubicBezTo>
                    <a:pt x="9248" y="1612"/>
                    <a:pt x="9100" y="1408"/>
                    <a:pt x="8924" y="1218"/>
                  </a:cubicBezTo>
                  <a:cubicBezTo>
                    <a:pt x="8836" y="1130"/>
                    <a:pt x="8734" y="1042"/>
                    <a:pt x="8618" y="940"/>
                  </a:cubicBezTo>
                  <a:cubicBezTo>
                    <a:pt x="8516" y="852"/>
                    <a:pt x="8397" y="778"/>
                    <a:pt x="8280" y="690"/>
                  </a:cubicBezTo>
                  <a:cubicBezTo>
                    <a:pt x="7813" y="381"/>
                    <a:pt x="7299" y="163"/>
                    <a:pt x="6771" y="61"/>
                  </a:cubicBezTo>
                  <a:cubicBezTo>
                    <a:pt x="6550" y="15"/>
                    <a:pt x="6332" y="1"/>
                    <a:pt x="6110" y="1"/>
                  </a:cubicBezTo>
                  <a:close/>
                </a:path>
              </a:pathLst>
            </a:custGeom>
            <a:solidFill>
              <a:srgbClr val="47A8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21" name="Google Shape;7421;p83"/>
            <p:cNvSpPr/>
            <p:nvPr/>
          </p:nvSpPr>
          <p:spPr>
            <a:xfrm>
              <a:off x="3106415" y="2373631"/>
              <a:ext cx="732814" cy="957148"/>
            </a:xfrm>
            <a:custGeom>
              <a:avLst/>
              <a:gdLst/>
              <a:ahLst/>
              <a:cxnLst/>
              <a:rect l="l" t="t" r="r" b="b"/>
              <a:pathLst>
                <a:path w="7768" h="10146" extrusionOk="0">
                  <a:moveTo>
                    <a:pt x="3416" y="0"/>
                  </a:moveTo>
                  <a:cubicBezTo>
                    <a:pt x="3357" y="15"/>
                    <a:pt x="3314" y="15"/>
                    <a:pt x="3255" y="15"/>
                  </a:cubicBezTo>
                  <a:cubicBezTo>
                    <a:pt x="3167" y="32"/>
                    <a:pt x="3065" y="60"/>
                    <a:pt x="2977" y="74"/>
                  </a:cubicBezTo>
                  <a:cubicBezTo>
                    <a:pt x="2931" y="88"/>
                    <a:pt x="2889" y="102"/>
                    <a:pt x="2843" y="120"/>
                  </a:cubicBezTo>
                  <a:cubicBezTo>
                    <a:pt x="2787" y="134"/>
                    <a:pt x="2741" y="148"/>
                    <a:pt x="2699" y="176"/>
                  </a:cubicBezTo>
                  <a:cubicBezTo>
                    <a:pt x="2639" y="208"/>
                    <a:pt x="2565" y="236"/>
                    <a:pt x="2509" y="264"/>
                  </a:cubicBezTo>
                  <a:cubicBezTo>
                    <a:pt x="2463" y="296"/>
                    <a:pt x="2435" y="310"/>
                    <a:pt x="2403" y="324"/>
                  </a:cubicBezTo>
                  <a:cubicBezTo>
                    <a:pt x="2389" y="338"/>
                    <a:pt x="2361" y="366"/>
                    <a:pt x="2333" y="384"/>
                  </a:cubicBezTo>
                  <a:cubicBezTo>
                    <a:pt x="2287" y="412"/>
                    <a:pt x="2245" y="454"/>
                    <a:pt x="2199" y="486"/>
                  </a:cubicBezTo>
                  <a:lnTo>
                    <a:pt x="2199" y="500"/>
                  </a:lnTo>
                  <a:cubicBezTo>
                    <a:pt x="2185" y="514"/>
                    <a:pt x="2171" y="528"/>
                    <a:pt x="2139" y="542"/>
                  </a:cubicBezTo>
                  <a:cubicBezTo>
                    <a:pt x="2125" y="560"/>
                    <a:pt x="2111" y="588"/>
                    <a:pt x="2111" y="602"/>
                  </a:cubicBezTo>
                  <a:cubicBezTo>
                    <a:pt x="2083" y="630"/>
                    <a:pt x="2069" y="662"/>
                    <a:pt x="2037" y="690"/>
                  </a:cubicBezTo>
                  <a:cubicBezTo>
                    <a:pt x="2037" y="704"/>
                    <a:pt x="2023" y="718"/>
                    <a:pt x="2023" y="736"/>
                  </a:cubicBezTo>
                  <a:cubicBezTo>
                    <a:pt x="2009" y="750"/>
                    <a:pt x="2009" y="764"/>
                    <a:pt x="1995" y="778"/>
                  </a:cubicBezTo>
                  <a:cubicBezTo>
                    <a:pt x="1995" y="792"/>
                    <a:pt x="1981" y="806"/>
                    <a:pt x="1981" y="838"/>
                  </a:cubicBezTo>
                  <a:cubicBezTo>
                    <a:pt x="1981" y="838"/>
                    <a:pt x="1973" y="844"/>
                    <a:pt x="1968" y="844"/>
                  </a:cubicBezTo>
                  <a:cubicBezTo>
                    <a:pt x="1966" y="844"/>
                    <a:pt x="1964" y="842"/>
                    <a:pt x="1964" y="838"/>
                  </a:cubicBezTo>
                  <a:cubicBezTo>
                    <a:pt x="1950" y="838"/>
                    <a:pt x="1950" y="838"/>
                    <a:pt x="1950" y="824"/>
                  </a:cubicBezTo>
                  <a:cubicBezTo>
                    <a:pt x="1964" y="778"/>
                    <a:pt x="1981" y="736"/>
                    <a:pt x="2009" y="690"/>
                  </a:cubicBezTo>
                  <a:lnTo>
                    <a:pt x="2009" y="690"/>
                  </a:lnTo>
                  <a:lnTo>
                    <a:pt x="1935" y="764"/>
                  </a:lnTo>
                  <a:cubicBezTo>
                    <a:pt x="1848" y="912"/>
                    <a:pt x="1774" y="1056"/>
                    <a:pt x="1717" y="1203"/>
                  </a:cubicBezTo>
                  <a:cubicBezTo>
                    <a:pt x="1612" y="1467"/>
                    <a:pt x="1524" y="1745"/>
                    <a:pt x="1436" y="2009"/>
                  </a:cubicBezTo>
                  <a:cubicBezTo>
                    <a:pt x="1394" y="2143"/>
                    <a:pt x="1366" y="2273"/>
                    <a:pt x="1334" y="2406"/>
                  </a:cubicBezTo>
                  <a:cubicBezTo>
                    <a:pt x="1292" y="2523"/>
                    <a:pt x="1260" y="2625"/>
                    <a:pt x="1232" y="2741"/>
                  </a:cubicBezTo>
                  <a:cubicBezTo>
                    <a:pt x="1204" y="2829"/>
                    <a:pt x="1172" y="2902"/>
                    <a:pt x="1144" y="2976"/>
                  </a:cubicBezTo>
                  <a:cubicBezTo>
                    <a:pt x="1102" y="3138"/>
                    <a:pt x="1028" y="3300"/>
                    <a:pt x="968" y="3462"/>
                  </a:cubicBezTo>
                  <a:cubicBezTo>
                    <a:pt x="852" y="3768"/>
                    <a:pt x="718" y="4077"/>
                    <a:pt x="588" y="4397"/>
                  </a:cubicBezTo>
                  <a:cubicBezTo>
                    <a:pt x="469" y="4693"/>
                    <a:pt x="353" y="4999"/>
                    <a:pt x="251" y="5308"/>
                  </a:cubicBezTo>
                  <a:cubicBezTo>
                    <a:pt x="205" y="5453"/>
                    <a:pt x="163" y="5614"/>
                    <a:pt x="135" y="5762"/>
                  </a:cubicBezTo>
                  <a:cubicBezTo>
                    <a:pt x="103" y="5850"/>
                    <a:pt x="89" y="5924"/>
                    <a:pt x="75" y="6012"/>
                  </a:cubicBezTo>
                  <a:cubicBezTo>
                    <a:pt x="61" y="6082"/>
                    <a:pt x="61" y="6156"/>
                    <a:pt x="47" y="6230"/>
                  </a:cubicBezTo>
                  <a:lnTo>
                    <a:pt x="47" y="6216"/>
                  </a:lnTo>
                  <a:cubicBezTo>
                    <a:pt x="15" y="6392"/>
                    <a:pt x="1" y="6554"/>
                    <a:pt x="1" y="6730"/>
                  </a:cubicBezTo>
                  <a:cubicBezTo>
                    <a:pt x="1" y="6803"/>
                    <a:pt x="15" y="6891"/>
                    <a:pt x="15" y="6979"/>
                  </a:cubicBezTo>
                  <a:cubicBezTo>
                    <a:pt x="15" y="7050"/>
                    <a:pt x="29" y="7138"/>
                    <a:pt x="47" y="7225"/>
                  </a:cubicBezTo>
                  <a:cubicBezTo>
                    <a:pt x="61" y="7373"/>
                    <a:pt x="89" y="7535"/>
                    <a:pt x="135" y="7683"/>
                  </a:cubicBezTo>
                  <a:cubicBezTo>
                    <a:pt x="163" y="7771"/>
                    <a:pt x="177" y="7841"/>
                    <a:pt x="205" y="7929"/>
                  </a:cubicBezTo>
                  <a:cubicBezTo>
                    <a:pt x="237" y="8003"/>
                    <a:pt x="265" y="8091"/>
                    <a:pt x="293" y="8165"/>
                  </a:cubicBezTo>
                  <a:cubicBezTo>
                    <a:pt x="353" y="8281"/>
                    <a:pt x="398" y="8386"/>
                    <a:pt x="455" y="8502"/>
                  </a:cubicBezTo>
                  <a:cubicBezTo>
                    <a:pt x="500" y="8576"/>
                    <a:pt x="543" y="8664"/>
                    <a:pt x="602" y="8752"/>
                  </a:cubicBezTo>
                  <a:cubicBezTo>
                    <a:pt x="630" y="8808"/>
                    <a:pt x="676" y="8882"/>
                    <a:pt x="718" y="8942"/>
                  </a:cubicBezTo>
                  <a:cubicBezTo>
                    <a:pt x="866" y="9058"/>
                    <a:pt x="1014" y="9160"/>
                    <a:pt x="1172" y="9266"/>
                  </a:cubicBezTo>
                  <a:cubicBezTo>
                    <a:pt x="1542" y="9484"/>
                    <a:pt x="1950" y="9674"/>
                    <a:pt x="2421" y="9821"/>
                  </a:cubicBezTo>
                  <a:cubicBezTo>
                    <a:pt x="2843" y="9952"/>
                    <a:pt x="3314" y="10040"/>
                    <a:pt x="3796" y="10099"/>
                  </a:cubicBezTo>
                  <a:cubicBezTo>
                    <a:pt x="4106" y="10127"/>
                    <a:pt x="4412" y="10145"/>
                    <a:pt x="4721" y="10145"/>
                  </a:cubicBezTo>
                  <a:cubicBezTo>
                    <a:pt x="4883" y="10145"/>
                    <a:pt x="5041" y="10145"/>
                    <a:pt x="5217" y="10127"/>
                  </a:cubicBezTo>
                  <a:cubicBezTo>
                    <a:pt x="5675" y="10099"/>
                    <a:pt x="6128" y="10040"/>
                    <a:pt x="6554" y="9937"/>
                  </a:cubicBezTo>
                  <a:cubicBezTo>
                    <a:pt x="6758" y="9895"/>
                    <a:pt x="6962" y="9835"/>
                    <a:pt x="7152" y="9776"/>
                  </a:cubicBezTo>
                  <a:cubicBezTo>
                    <a:pt x="7226" y="9762"/>
                    <a:pt x="7286" y="9733"/>
                    <a:pt x="7359" y="9705"/>
                  </a:cubicBezTo>
                  <a:cubicBezTo>
                    <a:pt x="7388" y="9646"/>
                    <a:pt x="7402" y="9586"/>
                    <a:pt x="7416" y="9512"/>
                  </a:cubicBezTo>
                  <a:cubicBezTo>
                    <a:pt x="7433" y="9470"/>
                    <a:pt x="7447" y="9410"/>
                    <a:pt x="7447" y="9368"/>
                  </a:cubicBezTo>
                  <a:cubicBezTo>
                    <a:pt x="7462" y="9308"/>
                    <a:pt x="7476" y="9266"/>
                    <a:pt x="7476" y="9206"/>
                  </a:cubicBezTo>
                  <a:cubicBezTo>
                    <a:pt x="7490" y="9090"/>
                    <a:pt x="7504" y="8970"/>
                    <a:pt x="7504" y="8854"/>
                  </a:cubicBezTo>
                  <a:lnTo>
                    <a:pt x="7504" y="8664"/>
                  </a:lnTo>
                  <a:cubicBezTo>
                    <a:pt x="7490" y="8618"/>
                    <a:pt x="7490" y="8562"/>
                    <a:pt x="7476" y="8516"/>
                  </a:cubicBezTo>
                  <a:lnTo>
                    <a:pt x="7476" y="8502"/>
                  </a:lnTo>
                  <a:cubicBezTo>
                    <a:pt x="7476" y="8457"/>
                    <a:pt x="7462" y="8400"/>
                    <a:pt x="7462" y="8355"/>
                  </a:cubicBezTo>
                  <a:cubicBezTo>
                    <a:pt x="7447" y="8312"/>
                    <a:pt x="7447" y="8267"/>
                    <a:pt x="7433" y="8224"/>
                  </a:cubicBezTo>
                  <a:cubicBezTo>
                    <a:pt x="7416" y="8179"/>
                    <a:pt x="7402" y="8137"/>
                    <a:pt x="7388" y="8091"/>
                  </a:cubicBezTo>
                  <a:cubicBezTo>
                    <a:pt x="7374" y="8049"/>
                    <a:pt x="7359" y="8003"/>
                    <a:pt x="7345" y="7975"/>
                  </a:cubicBezTo>
                  <a:lnTo>
                    <a:pt x="7212" y="7711"/>
                  </a:lnTo>
                  <a:cubicBezTo>
                    <a:pt x="7170" y="7637"/>
                    <a:pt x="7124" y="7563"/>
                    <a:pt x="7082" y="7489"/>
                  </a:cubicBezTo>
                  <a:cubicBezTo>
                    <a:pt x="7050" y="7419"/>
                    <a:pt x="7008" y="7331"/>
                    <a:pt x="6962" y="7257"/>
                  </a:cubicBezTo>
                  <a:cubicBezTo>
                    <a:pt x="6920" y="7183"/>
                    <a:pt x="6888" y="7109"/>
                    <a:pt x="6860" y="7036"/>
                  </a:cubicBezTo>
                  <a:cubicBezTo>
                    <a:pt x="6846" y="6993"/>
                    <a:pt x="6818" y="6948"/>
                    <a:pt x="6800" y="6891"/>
                  </a:cubicBezTo>
                  <a:cubicBezTo>
                    <a:pt x="6786" y="6846"/>
                    <a:pt x="6786" y="6803"/>
                    <a:pt x="6772" y="6758"/>
                  </a:cubicBezTo>
                  <a:cubicBezTo>
                    <a:pt x="6758" y="6670"/>
                    <a:pt x="6744" y="6596"/>
                    <a:pt x="6730" y="6508"/>
                  </a:cubicBezTo>
                  <a:lnTo>
                    <a:pt x="6730" y="6244"/>
                  </a:lnTo>
                  <a:cubicBezTo>
                    <a:pt x="6744" y="6170"/>
                    <a:pt x="6744" y="6082"/>
                    <a:pt x="6758" y="6012"/>
                  </a:cubicBezTo>
                  <a:cubicBezTo>
                    <a:pt x="6786" y="5924"/>
                    <a:pt x="6800" y="5836"/>
                    <a:pt x="6832" y="5748"/>
                  </a:cubicBezTo>
                  <a:cubicBezTo>
                    <a:pt x="6860" y="5674"/>
                    <a:pt x="6888" y="5586"/>
                    <a:pt x="6920" y="5512"/>
                  </a:cubicBezTo>
                  <a:cubicBezTo>
                    <a:pt x="6976" y="5365"/>
                    <a:pt x="7050" y="5220"/>
                    <a:pt x="7124" y="5073"/>
                  </a:cubicBezTo>
                  <a:cubicBezTo>
                    <a:pt x="7212" y="4911"/>
                    <a:pt x="7300" y="4763"/>
                    <a:pt x="7374" y="4605"/>
                  </a:cubicBezTo>
                  <a:cubicBezTo>
                    <a:pt x="7416" y="4531"/>
                    <a:pt x="7462" y="4457"/>
                    <a:pt x="7490" y="4383"/>
                  </a:cubicBezTo>
                  <a:cubicBezTo>
                    <a:pt x="7521" y="4309"/>
                    <a:pt x="7564" y="4253"/>
                    <a:pt x="7578" y="4179"/>
                  </a:cubicBezTo>
                  <a:cubicBezTo>
                    <a:pt x="7623" y="4077"/>
                    <a:pt x="7666" y="3972"/>
                    <a:pt x="7697" y="3870"/>
                  </a:cubicBezTo>
                  <a:cubicBezTo>
                    <a:pt x="7725" y="3768"/>
                    <a:pt x="7739" y="3666"/>
                    <a:pt x="7753" y="3578"/>
                  </a:cubicBezTo>
                  <a:cubicBezTo>
                    <a:pt x="7753" y="3518"/>
                    <a:pt x="7768" y="3462"/>
                    <a:pt x="7768" y="3388"/>
                  </a:cubicBezTo>
                  <a:cubicBezTo>
                    <a:pt x="7753" y="3342"/>
                    <a:pt x="7739" y="3300"/>
                    <a:pt x="7725" y="3254"/>
                  </a:cubicBezTo>
                  <a:cubicBezTo>
                    <a:pt x="7711" y="3166"/>
                    <a:pt x="7680" y="3092"/>
                    <a:pt x="7666" y="3022"/>
                  </a:cubicBezTo>
                  <a:cubicBezTo>
                    <a:pt x="7637" y="2976"/>
                    <a:pt x="7623" y="2934"/>
                    <a:pt x="7609" y="2888"/>
                  </a:cubicBezTo>
                  <a:lnTo>
                    <a:pt x="7609" y="2874"/>
                  </a:lnTo>
                  <a:cubicBezTo>
                    <a:pt x="7476" y="2582"/>
                    <a:pt x="7300" y="2301"/>
                    <a:pt x="7096" y="2037"/>
                  </a:cubicBezTo>
                  <a:cubicBezTo>
                    <a:pt x="6786" y="1643"/>
                    <a:pt x="6434" y="1291"/>
                    <a:pt x="6040" y="982"/>
                  </a:cubicBezTo>
                  <a:cubicBezTo>
                    <a:pt x="5689" y="704"/>
                    <a:pt x="5291" y="472"/>
                    <a:pt x="4866" y="296"/>
                  </a:cubicBezTo>
                  <a:cubicBezTo>
                    <a:pt x="4721" y="222"/>
                    <a:pt x="4560" y="162"/>
                    <a:pt x="4398" y="120"/>
                  </a:cubicBezTo>
                  <a:cubicBezTo>
                    <a:pt x="4310" y="102"/>
                    <a:pt x="4236" y="74"/>
                    <a:pt x="4162" y="60"/>
                  </a:cubicBezTo>
                  <a:cubicBezTo>
                    <a:pt x="4092" y="46"/>
                    <a:pt x="4018" y="32"/>
                    <a:pt x="3944" y="32"/>
                  </a:cubicBezTo>
                  <a:cubicBezTo>
                    <a:pt x="3828" y="15"/>
                    <a:pt x="3708" y="0"/>
                    <a:pt x="3592" y="0"/>
                  </a:cubicBezTo>
                  <a:close/>
                </a:path>
              </a:pathLst>
            </a:custGeom>
            <a:solidFill>
              <a:srgbClr val="47A8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22" name="Google Shape;7422;p83"/>
            <p:cNvSpPr/>
            <p:nvPr/>
          </p:nvSpPr>
          <p:spPr>
            <a:xfrm>
              <a:off x="3304241" y="2397215"/>
              <a:ext cx="34622" cy="27641"/>
            </a:xfrm>
            <a:custGeom>
              <a:avLst/>
              <a:gdLst/>
              <a:ahLst/>
              <a:cxnLst/>
              <a:rect l="l" t="t" r="r" b="b"/>
              <a:pathLst>
                <a:path w="367" h="293" extrusionOk="0">
                  <a:moveTo>
                    <a:pt x="366" y="0"/>
                  </a:moveTo>
                  <a:cubicBezTo>
                    <a:pt x="338" y="14"/>
                    <a:pt x="306" y="14"/>
                    <a:pt x="292" y="28"/>
                  </a:cubicBezTo>
                  <a:cubicBezTo>
                    <a:pt x="264" y="60"/>
                    <a:pt x="218" y="74"/>
                    <a:pt x="190" y="102"/>
                  </a:cubicBezTo>
                  <a:cubicBezTo>
                    <a:pt x="148" y="134"/>
                    <a:pt x="102" y="176"/>
                    <a:pt x="74" y="222"/>
                  </a:cubicBezTo>
                  <a:cubicBezTo>
                    <a:pt x="42" y="236"/>
                    <a:pt x="14" y="264"/>
                    <a:pt x="0" y="292"/>
                  </a:cubicBezTo>
                  <a:cubicBezTo>
                    <a:pt x="28" y="278"/>
                    <a:pt x="60" y="250"/>
                    <a:pt x="88" y="222"/>
                  </a:cubicBezTo>
                  <a:cubicBezTo>
                    <a:pt x="102" y="204"/>
                    <a:pt x="116" y="190"/>
                    <a:pt x="130" y="176"/>
                  </a:cubicBezTo>
                  <a:cubicBezTo>
                    <a:pt x="162" y="148"/>
                    <a:pt x="190" y="116"/>
                    <a:pt x="236" y="88"/>
                  </a:cubicBezTo>
                  <a:cubicBezTo>
                    <a:pt x="278" y="60"/>
                    <a:pt x="324" y="28"/>
                    <a:pt x="366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23" name="Google Shape;7423;p83"/>
            <p:cNvSpPr/>
            <p:nvPr/>
          </p:nvSpPr>
          <p:spPr>
            <a:xfrm>
              <a:off x="3824230" y="2644757"/>
              <a:ext cx="94" cy="1415"/>
            </a:xfrm>
            <a:custGeom>
              <a:avLst/>
              <a:gdLst/>
              <a:ahLst/>
              <a:cxnLst/>
              <a:rect l="l" t="t" r="r" b="b"/>
              <a:pathLst>
                <a:path w="1" h="15" extrusionOk="0">
                  <a:moveTo>
                    <a:pt x="0" y="0"/>
                  </a:moveTo>
                  <a:lnTo>
                    <a:pt x="0" y="14"/>
                  </a:ln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24" name="Google Shape;7424;p83"/>
            <p:cNvSpPr/>
            <p:nvPr/>
          </p:nvSpPr>
          <p:spPr>
            <a:xfrm>
              <a:off x="3112075" y="2831262"/>
              <a:ext cx="666400" cy="814699"/>
            </a:xfrm>
            <a:custGeom>
              <a:avLst/>
              <a:gdLst/>
              <a:ahLst/>
              <a:cxnLst/>
              <a:rect l="l" t="t" r="r" b="b"/>
              <a:pathLst>
                <a:path w="7064" h="8636" extrusionOk="0">
                  <a:moveTo>
                    <a:pt x="3634" y="0"/>
                  </a:moveTo>
                  <a:cubicBezTo>
                    <a:pt x="3606" y="0"/>
                    <a:pt x="3574" y="0"/>
                    <a:pt x="3546" y="18"/>
                  </a:cubicBezTo>
                  <a:cubicBezTo>
                    <a:pt x="3209" y="18"/>
                    <a:pt x="2889" y="74"/>
                    <a:pt x="2565" y="176"/>
                  </a:cubicBezTo>
                  <a:cubicBezTo>
                    <a:pt x="2227" y="282"/>
                    <a:pt x="1921" y="426"/>
                    <a:pt x="1640" y="616"/>
                  </a:cubicBezTo>
                  <a:cubicBezTo>
                    <a:pt x="1362" y="792"/>
                    <a:pt x="1130" y="1013"/>
                    <a:pt x="922" y="1263"/>
                  </a:cubicBezTo>
                  <a:cubicBezTo>
                    <a:pt x="908" y="1263"/>
                    <a:pt x="894" y="1277"/>
                    <a:pt x="894" y="1277"/>
                  </a:cubicBezTo>
                  <a:cubicBezTo>
                    <a:pt x="894" y="1291"/>
                    <a:pt x="880" y="1305"/>
                    <a:pt x="880" y="1305"/>
                  </a:cubicBezTo>
                  <a:cubicBezTo>
                    <a:pt x="690" y="1541"/>
                    <a:pt x="542" y="1791"/>
                    <a:pt x="440" y="2068"/>
                  </a:cubicBezTo>
                  <a:cubicBezTo>
                    <a:pt x="381" y="2216"/>
                    <a:pt x="338" y="2360"/>
                    <a:pt x="293" y="2508"/>
                  </a:cubicBezTo>
                  <a:cubicBezTo>
                    <a:pt x="264" y="2624"/>
                    <a:pt x="250" y="2744"/>
                    <a:pt x="233" y="2874"/>
                  </a:cubicBezTo>
                  <a:cubicBezTo>
                    <a:pt x="191" y="3050"/>
                    <a:pt x="145" y="3212"/>
                    <a:pt x="117" y="3388"/>
                  </a:cubicBezTo>
                  <a:cubicBezTo>
                    <a:pt x="75" y="3637"/>
                    <a:pt x="29" y="3887"/>
                    <a:pt x="29" y="4165"/>
                  </a:cubicBezTo>
                  <a:cubicBezTo>
                    <a:pt x="15" y="4327"/>
                    <a:pt x="15" y="4517"/>
                    <a:pt x="1" y="4721"/>
                  </a:cubicBezTo>
                  <a:cubicBezTo>
                    <a:pt x="1" y="4925"/>
                    <a:pt x="1" y="5118"/>
                    <a:pt x="15" y="5294"/>
                  </a:cubicBezTo>
                  <a:cubicBezTo>
                    <a:pt x="29" y="5716"/>
                    <a:pt x="57" y="6100"/>
                    <a:pt x="131" y="6437"/>
                  </a:cubicBezTo>
                  <a:cubicBezTo>
                    <a:pt x="219" y="6817"/>
                    <a:pt x="352" y="7155"/>
                    <a:pt x="528" y="7433"/>
                  </a:cubicBezTo>
                  <a:cubicBezTo>
                    <a:pt x="616" y="7580"/>
                    <a:pt x="718" y="7725"/>
                    <a:pt x="848" y="7844"/>
                  </a:cubicBezTo>
                  <a:cubicBezTo>
                    <a:pt x="968" y="7960"/>
                    <a:pt x="1112" y="8062"/>
                    <a:pt x="1274" y="8150"/>
                  </a:cubicBezTo>
                  <a:cubicBezTo>
                    <a:pt x="1348" y="8196"/>
                    <a:pt x="1436" y="8238"/>
                    <a:pt x="1510" y="8266"/>
                  </a:cubicBezTo>
                  <a:cubicBezTo>
                    <a:pt x="1584" y="8298"/>
                    <a:pt x="1671" y="8326"/>
                    <a:pt x="1759" y="8354"/>
                  </a:cubicBezTo>
                  <a:cubicBezTo>
                    <a:pt x="1921" y="8414"/>
                    <a:pt x="2097" y="8460"/>
                    <a:pt x="2287" y="8502"/>
                  </a:cubicBezTo>
                  <a:cubicBezTo>
                    <a:pt x="2653" y="8590"/>
                    <a:pt x="3047" y="8636"/>
                    <a:pt x="3444" y="8636"/>
                  </a:cubicBezTo>
                  <a:lnTo>
                    <a:pt x="3560" y="8636"/>
                  </a:lnTo>
                  <a:cubicBezTo>
                    <a:pt x="3926" y="8636"/>
                    <a:pt x="4278" y="8604"/>
                    <a:pt x="4616" y="8530"/>
                  </a:cubicBezTo>
                  <a:cubicBezTo>
                    <a:pt x="5013" y="8460"/>
                    <a:pt x="5365" y="8326"/>
                    <a:pt x="5671" y="8164"/>
                  </a:cubicBezTo>
                  <a:cubicBezTo>
                    <a:pt x="5833" y="8076"/>
                    <a:pt x="5994" y="7974"/>
                    <a:pt x="6125" y="7858"/>
                  </a:cubicBezTo>
                  <a:cubicBezTo>
                    <a:pt x="6272" y="7725"/>
                    <a:pt x="6406" y="7594"/>
                    <a:pt x="6508" y="7433"/>
                  </a:cubicBezTo>
                  <a:cubicBezTo>
                    <a:pt x="6610" y="7285"/>
                    <a:pt x="6712" y="7109"/>
                    <a:pt x="6786" y="6933"/>
                  </a:cubicBezTo>
                  <a:cubicBezTo>
                    <a:pt x="6860" y="6771"/>
                    <a:pt x="6902" y="6581"/>
                    <a:pt x="6948" y="6391"/>
                  </a:cubicBezTo>
                  <a:cubicBezTo>
                    <a:pt x="6990" y="6216"/>
                    <a:pt x="7022" y="6026"/>
                    <a:pt x="7036" y="5804"/>
                  </a:cubicBezTo>
                  <a:cubicBezTo>
                    <a:pt x="7050" y="5614"/>
                    <a:pt x="7064" y="5410"/>
                    <a:pt x="7050" y="5189"/>
                  </a:cubicBezTo>
                  <a:cubicBezTo>
                    <a:pt x="7050" y="4823"/>
                    <a:pt x="7004" y="4443"/>
                    <a:pt x="6934" y="3975"/>
                  </a:cubicBezTo>
                  <a:cubicBezTo>
                    <a:pt x="6916" y="3799"/>
                    <a:pt x="6874" y="3606"/>
                    <a:pt x="6846" y="3388"/>
                  </a:cubicBezTo>
                  <a:cubicBezTo>
                    <a:pt x="6828" y="3300"/>
                    <a:pt x="6800" y="3184"/>
                    <a:pt x="6786" y="3078"/>
                  </a:cubicBezTo>
                  <a:cubicBezTo>
                    <a:pt x="6758" y="2976"/>
                    <a:pt x="6726" y="2874"/>
                    <a:pt x="6698" y="2772"/>
                  </a:cubicBezTo>
                  <a:cubicBezTo>
                    <a:pt x="6596" y="2360"/>
                    <a:pt x="6434" y="1966"/>
                    <a:pt x="6244" y="1629"/>
                  </a:cubicBezTo>
                  <a:cubicBezTo>
                    <a:pt x="6037" y="1263"/>
                    <a:pt x="5805" y="953"/>
                    <a:pt x="5527" y="704"/>
                  </a:cubicBezTo>
                  <a:cubicBezTo>
                    <a:pt x="5379" y="574"/>
                    <a:pt x="5231" y="471"/>
                    <a:pt x="5055" y="369"/>
                  </a:cubicBezTo>
                  <a:cubicBezTo>
                    <a:pt x="4894" y="282"/>
                    <a:pt x="4718" y="194"/>
                    <a:pt x="4528" y="134"/>
                  </a:cubicBezTo>
                  <a:cubicBezTo>
                    <a:pt x="4383" y="88"/>
                    <a:pt x="4208" y="60"/>
                    <a:pt x="4032" y="32"/>
                  </a:cubicBezTo>
                  <a:cubicBezTo>
                    <a:pt x="3912" y="18"/>
                    <a:pt x="3768" y="0"/>
                    <a:pt x="3634" y="0"/>
                  </a:cubicBezTo>
                  <a:close/>
                </a:path>
              </a:pathLst>
            </a:custGeom>
            <a:solidFill>
              <a:srgbClr val="FACCC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25" name="Google Shape;7425;p83"/>
            <p:cNvSpPr/>
            <p:nvPr/>
          </p:nvSpPr>
          <p:spPr>
            <a:xfrm>
              <a:off x="3465841" y="2832866"/>
              <a:ext cx="312634" cy="615364"/>
            </a:xfrm>
            <a:custGeom>
              <a:avLst/>
              <a:gdLst/>
              <a:ahLst/>
              <a:cxnLst/>
              <a:rect l="l" t="t" r="r" b="b"/>
              <a:pathLst>
                <a:path w="3314" h="6523" extrusionOk="0">
                  <a:moveTo>
                    <a:pt x="0" y="1"/>
                  </a:moveTo>
                  <a:cubicBezTo>
                    <a:pt x="106" y="43"/>
                    <a:pt x="208" y="117"/>
                    <a:pt x="296" y="177"/>
                  </a:cubicBezTo>
                  <a:cubicBezTo>
                    <a:pt x="574" y="381"/>
                    <a:pt x="823" y="616"/>
                    <a:pt x="1042" y="863"/>
                  </a:cubicBezTo>
                  <a:cubicBezTo>
                    <a:pt x="1277" y="1144"/>
                    <a:pt x="1467" y="1436"/>
                    <a:pt x="1643" y="1759"/>
                  </a:cubicBezTo>
                  <a:cubicBezTo>
                    <a:pt x="1731" y="1904"/>
                    <a:pt x="1805" y="2066"/>
                    <a:pt x="1879" y="2227"/>
                  </a:cubicBezTo>
                  <a:cubicBezTo>
                    <a:pt x="1907" y="2301"/>
                    <a:pt x="1935" y="2375"/>
                    <a:pt x="1967" y="2463"/>
                  </a:cubicBezTo>
                  <a:cubicBezTo>
                    <a:pt x="2009" y="2551"/>
                    <a:pt x="2040" y="2639"/>
                    <a:pt x="2069" y="2727"/>
                  </a:cubicBezTo>
                  <a:cubicBezTo>
                    <a:pt x="2128" y="2917"/>
                    <a:pt x="2171" y="3121"/>
                    <a:pt x="2199" y="3342"/>
                  </a:cubicBezTo>
                  <a:cubicBezTo>
                    <a:pt x="2216" y="3546"/>
                    <a:pt x="2230" y="3764"/>
                    <a:pt x="2244" y="3972"/>
                  </a:cubicBezTo>
                  <a:cubicBezTo>
                    <a:pt x="2259" y="4398"/>
                    <a:pt x="2259" y="4820"/>
                    <a:pt x="2318" y="5245"/>
                  </a:cubicBezTo>
                  <a:cubicBezTo>
                    <a:pt x="2332" y="5365"/>
                    <a:pt x="2347" y="5495"/>
                    <a:pt x="2375" y="5629"/>
                  </a:cubicBezTo>
                  <a:cubicBezTo>
                    <a:pt x="2392" y="5685"/>
                    <a:pt x="2420" y="5745"/>
                    <a:pt x="2434" y="5805"/>
                  </a:cubicBezTo>
                  <a:cubicBezTo>
                    <a:pt x="2449" y="5847"/>
                    <a:pt x="2463" y="5893"/>
                    <a:pt x="2480" y="5935"/>
                  </a:cubicBezTo>
                  <a:cubicBezTo>
                    <a:pt x="2522" y="6023"/>
                    <a:pt x="2568" y="6097"/>
                    <a:pt x="2624" y="6185"/>
                  </a:cubicBezTo>
                  <a:lnTo>
                    <a:pt x="2624" y="6170"/>
                  </a:lnTo>
                  <a:cubicBezTo>
                    <a:pt x="2670" y="6244"/>
                    <a:pt x="2744" y="6301"/>
                    <a:pt x="2800" y="6360"/>
                  </a:cubicBezTo>
                  <a:cubicBezTo>
                    <a:pt x="2860" y="6403"/>
                    <a:pt x="2934" y="6448"/>
                    <a:pt x="2990" y="6477"/>
                  </a:cubicBezTo>
                  <a:cubicBezTo>
                    <a:pt x="3050" y="6491"/>
                    <a:pt x="3096" y="6508"/>
                    <a:pt x="3152" y="6522"/>
                  </a:cubicBezTo>
                  <a:lnTo>
                    <a:pt x="3166" y="6522"/>
                  </a:lnTo>
                  <a:cubicBezTo>
                    <a:pt x="3184" y="6477"/>
                    <a:pt x="3198" y="6420"/>
                    <a:pt x="3198" y="6374"/>
                  </a:cubicBezTo>
                  <a:cubicBezTo>
                    <a:pt x="3240" y="6199"/>
                    <a:pt x="3272" y="5995"/>
                    <a:pt x="3286" y="5787"/>
                  </a:cubicBezTo>
                  <a:cubicBezTo>
                    <a:pt x="3300" y="5597"/>
                    <a:pt x="3314" y="5393"/>
                    <a:pt x="3300" y="5172"/>
                  </a:cubicBezTo>
                  <a:cubicBezTo>
                    <a:pt x="3300" y="4806"/>
                    <a:pt x="3254" y="4426"/>
                    <a:pt x="3184" y="3958"/>
                  </a:cubicBezTo>
                  <a:cubicBezTo>
                    <a:pt x="3166" y="3782"/>
                    <a:pt x="3124" y="3589"/>
                    <a:pt x="3096" y="3371"/>
                  </a:cubicBezTo>
                  <a:cubicBezTo>
                    <a:pt x="3078" y="3283"/>
                    <a:pt x="3050" y="3181"/>
                    <a:pt x="3036" y="3061"/>
                  </a:cubicBezTo>
                  <a:cubicBezTo>
                    <a:pt x="3008" y="2959"/>
                    <a:pt x="2976" y="2857"/>
                    <a:pt x="2948" y="2755"/>
                  </a:cubicBezTo>
                  <a:cubicBezTo>
                    <a:pt x="2846" y="2343"/>
                    <a:pt x="2684" y="1949"/>
                    <a:pt x="2494" y="1612"/>
                  </a:cubicBezTo>
                  <a:cubicBezTo>
                    <a:pt x="2287" y="1246"/>
                    <a:pt x="2055" y="936"/>
                    <a:pt x="1777" y="687"/>
                  </a:cubicBezTo>
                  <a:cubicBezTo>
                    <a:pt x="1629" y="557"/>
                    <a:pt x="1481" y="454"/>
                    <a:pt x="1305" y="352"/>
                  </a:cubicBezTo>
                  <a:cubicBezTo>
                    <a:pt x="1144" y="265"/>
                    <a:pt x="968" y="177"/>
                    <a:pt x="778" y="117"/>
                  </a:cubicBezTo>
                  <a:cubicBezTo>
                    <a:pt x="633" y="71"/>
                    <a:pt x="458" y="43"/>
                    <a:pt x="282" y="15"/>
                  </a:cubicBezTo>
                  <a:cubicBezTo>
                    <a:pt x="194" y="1"/>
                    <a:pt x="106" y="1"/>
                    <a:pt x="0" y="1"/>
                  </a:cubicBezTo>
                  <a:close/>
                </a:path>
              </a:pathLst>
            </a:custGeom>
            <a:solidFill>
              <a:srgbClr val="FA99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26" name="Google Shape;7426;p83"/>
            <p:cNvSpPr/>
            <p:nvPr/>
          </p:nvSpPr>
          <p:spPr>
            <a:xfrm>
              <a:off x="3564046" y="3558604"/>
              <a:ext cx="94" cy="94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close/>
                </a:path>
              </a:pathLst>
            </a:custGeom>
            <a:solidFill>
              <a:srgbClr val="FFA0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27" name="Google Shape;7427;p83"/>
            <p:cNvSpPr/>
            <p:nvPr/>
          </p:nvSpPr>
          <p:spPr>
            <a:xfrm>
              <a:off x="3564046" y="3558604"/>
              <a:ext cx="94" cy="1415"/>
            </a:xfrm>
            <a:custGeom>
              <a:avLst/>
              <a:gdLst/>
              <a:ahLst/>
              <a:cxnLst/>
              <a:rect l="l" t="t" r="r" b="b"/>
              <a:pathLst>
                <a:path w="1" h="15" extrusionOk="0">
                  <a:moveTo>
                    <a:pt x="1" y="15"/>
                  </a:moveTo>
                  <a:lnTo>
                    <a:pt x="1" y="15"/>
                  </a:lnTo>
                  <a:lnTo>
                    <a:pt x="1" y="15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FA0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28" name="Google Shape;7428;p83"/>
            <p:cNvSpPr/>
            <p:nvPr/>
          </p:nvSpPr>
          <p:spPr>
            <a:xfrm>
              <a:off x="3584989" y="3276535"/>
              <a:ext cx="85658" cy="324521"/>
            </a:xfrm>
            <a:custGeom>
              <a:avLst/>
              <a:gdLst/>
              <a:ahLst/>
              <a:cxnLst/>
              <a:rect l="l" t="t" r="r" b="b"/>
              <a:pathLst>
                <a:path w="908" h="3440" extrusionOk="0">
                  <a:moveTo>
                    <a:pt x="820" y="1"/>
                  </a:moveTo>
                  <a:cubicBezTo>
                    <a:pt x="792" y="1"/>
                    <a:pt x="760" y="29"/>
                    <a:pt x="760" y="60"/>
                  </a:cubicBezTo>
                  <a:cubicBezTo>
                    <a:pt x="806" y="440"/>
                    <a:pt x="792" y="838"/>
                    <a:pt x="732" y="1218"/>
                  </a:cubicBezTo>
                  <a:cubicBezTo>
                    <a:pt x="672" y="1745"/>
                    <a:pt x="528" y="2259"/>
                    <a:pt x="320" y="2741"/>
                  </a:cubicBezTo>
                  <a:cubicBezTo>
                    <a:pt x="232" y="2948"/>
                    <a:pt x="130" y="3166"/>
                    <a:pt x="14" y="3370"/>
                  </a:cubicBezTo>
                  <a:cubicBezTo>
                    <a:pt x="0" y="3388"/>
                    <a:pt x="0" y="3416"/>
                    <a:pt x="28" y="3430"/>
                  </a:cubicBezTo>
                  <a:cubicBezTo>
                    <a:pt x="34" y="3436"/>
                    <a:pt x="43" y="3440"/>
                    <a:pt x="52" y="3440"/>
                  </a:cubicBezTo>
                  <a:cubicBezTo>
                    <a:pt x="66" y="3440"/>
                    <a:pt x="80" y="3433"/>
                    <a:pt x="88" y="3416"/>
                  </a:cubicBezTo>
                  <a:cubicBezTo>
                    <a:pt x="278" y="3107"/>
                    <a:pt x="426" y="2772"/>
                    <a:pt x="542" y="2435"/>
                  </a:cubicBezTo>
                  <a:cubicBezTo>
                    <a:pt x="672" y="2083"/>
                    <a:pt x="760" y="1731"/>
                    <a:pt x="820" y="1365"/>
                  </a:cubicBezTo>
                  <a:cubicBezTo>
                    <a:pt x="879" y="926"/>
                    <a:pt x="908" y="486"/>
                    <a:pt x="865" y="60"/>
                  </a:cubicBezTo>
                  <a:cubicBezTo>
                    <a:pt x="865" y="46"/>
                    <a:pt x="865" y="29"/>
                    <a:pt x="848" y="15"/>
                  </a:cubicBezTo>
                  <a:cubicBezTo>
                    <a:pt x="848" y="15"/>
                    <a:pt x="834" y="1"/>
                    <a:pt x="820" y="1"/>
                  </a:cubicBezTo>
                  <a:close/>
                </a:path>
              </a:pathLst>
            </a:custGeom>
            <a:solidFill>
              <a:srgbClr val="E65C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29" name="Google Shape;7429;p83"/>
            <p:cNvSpPr/>
            <p:nvPr/>
          </p:nvSpPr>
          <p:spPr>
            <a:xfrm>
              <a:off x="3276694" y="2973900"/>
              <a:ext cx="193581" cy="172638"/>
            </a:xfrm>
            <a:custGeom>
              <a:avLst/>
              <a:gdLst/>
              <a:ahLst/>
              <a:cxnLst/>
              <a:rect l="l" t="t" r="r" b="b"/>
              <a:pathLst>
                <a:path w="2052" h="1830" extrusionOk="0">
                  <a:moveTo>
                    <a:pt x="1158" y="1"/>
                  </a:moveTo>
                  <a:cubicBezTo>
                    <a:pt x="1112" y="1"/>
                    <a:pt x="1070" y="15"/>
                    <a:pt x="1010" y="15"/>
                  </a:cubicBezTo>
                  <a:cubicBezTo>
                    <a:pt x="968" y="29"/>
                    <a:pt x="908" y="43"/>
                    <a:pt x="862" y="71"/>
                  </a:cubicBezTo>
                  <a:cubicBezTo>
                    <a:pt x="820" y="89"/>
                    <a:pt x="774" y="117"/>
                    <a:pt x="718" y="159"/>
                  </a:cubicBezTo>
                  <a:cubicBezTo>
                    <a:pt x="718" y="177"/>
                    <a:pt x="704" y="177"/>
                    <a:pt x="686" y="191"/>
                  </a:cubicBezTo>
                  <a:cubicBezTo>
                    <a:pt x="686" y="177"/>
                    <a:pt x="686" y="159"/>
                    <a:pt x="704" y="131"/>
                  </a:cubicBezTo>
                  <a:cubicBezTo>
                    <a:pt x="704" y="131"/>
                    <a:pt x="704" y="117"/>
                    <a:pt x="686" y="103"/>
                  </a:cubicBezTo>
                  <a:cubicBezTo>
                    <a:pt x="686" y="89"/>
                    <a:pt x="672" y="71"/>
                    <a:pt x="658" y="71"/>
                  </a:cubicBezTo>
                  <a:lnTo>
                    <a:pt x="644" y="71"/>
                  </a:lnTo>
                  <a:cubicBezTo>
                    <a:pt x="630" y="71"/>
                    <a:pt x="598" y="89"/>
                    <a:pt x="598" y="117"/>
                  </a:cubicBezTo>
                  <a:cubicBezTo>
                    <a:pt x="598" y="145"/>
                    <a:pt x="584" y="177"/>
                    <a:pt x="570" y="219"/>
                  </a:cubicBezTo>
                  <a:cubicBezTo>
                    <a:pt x="556" y="264"/>
                    <a:pt x="528" y="307"/>
                    <a:pt x="496" y="352"/>
                  </a:cubicBezTo>
                  <a:lnTo>
                    <a:pt x="496" y="367"/>
                  </a:lnTo>
                  <a:cubicBezTo>
                    <a:pt x="440" y="440"/>
                    <a:pt x="366" y="497"/>
                    <a:pt x="292" y="571"/>
                  </a:cubicBezTo>
                  <a:cubicBezTo>
                    <a:pt x="278" y="599"/>
                    <a:pt x="247" y="616"/>
                    <a:pt x="232" y="644"/>
                  </a:cubicBezTo>
                  <a:cubicBezTo>
                    <a:pt x="190" y="687"/>
                    <a:pt x="145" y="732"/>
                    <a:pt x="102" y="792"/>
                  </a:cubicBezTo>
                  <a:cubicBezTo>
                    <a:pt x="71" y="834"/>
                    <a:pt x="43" y="894"/>
                    <a:pt x="28" y="936"/>
                  </a:cubicBezTo>
                  <a:cubicBezTo>
                    <a:pt x="14" y="996"/>
                    <a:pt x="0" y="1056"/>
                    <a:pt x="14" y="1112"/>
                  </a:cubicBezTo>
                  <a:cubicBezTo>
                    <a:pt x="28" y="1172"/>
                    <a:pt x="43" y="1232"/>
                    <a:pt x="88" y="1288"/>
                  </a:cubicBezTo>
                  <a:cubicBezTo>
                    <a:pt x="116" y="1334"/>
                    <a:pt x="145" y="1390"/>
                    <a:pt x="204" y="1450"/>
                  </a:cubicBezTo>
                  <a:cubicBezTo>
                    <a:pt x="247" y="1496"/>
                    <a:pt x="306" y="1538"/>
                    <a:pt x="366" y="1584"/>
                  </a:cubicBezTo>
                  <a:cubicBezTo>
                    <a:pt x="482" y="1672"/>
                    <a:pt x="616" y="1728"/>
                    <a:pt x="746" y="1788"/>
                  </a:cubicBezTo>
                  <a:cubicBezTo>
                    <a:pt x="806" y="1802"/>
                    <a:pt x="862" y="1816"/>
                    <a:pt x="922" y="1830"/>
                  </a:cubicBezTo>
                  <a:lnTo>
                    <a:pt x="1126" y="1830"/>
                  </a:lnTo>
                  <a:cubicBezTo>
                    <a:pt x="1288" y="1802"/>
                    <a:pt x="1450" y="1728"/>
                    <a:pt x="1597" y="1612"/>
                  </a:cubicBezTo>
                  <a:cubicBezTo>
                    <a:pt x="1727" y="1510"/>
                    <a:pt x="1847" y="1376"/>
                    <a:pt x="1935" y="1232"/>
                  </a:cubicBezTo>
                  <a:cubicBezTo>
                    <a:pt x="1977" y="1158"/>
                    <a:pt x="2005" y="1084"/>
                    <a:pt x="2023" y="1010"/>
                  </a:cubicBezTo>
                  <a:cubicBezTo>
                    <a:pt x="2037" y="950"/>
                    <a:pt x="2051" y="862"/>
                    <a:pt x="2051" y="792"/>
                  </a:cubicBezTo>
                  <a:cubicBezTo>
                    <a:pt x="2037" y="658"/>
                    <a:pt x="1991" y="511"/>
                    <a:pt x="1903" y="395"/>
                  </a:cubicBezTo>
                  <a:cubicBezTo>
                    <a:pt x="1829" y="279"/>
                    <a:pt x="1713" y="177"/>
                    <a:pt x="1583" y="103"/>
                  </a:cubicBezTo>
                  <a:cubicBezTo>
                    <a:pt x="1464" y="29"/>
                    <a:pt x="1319" y="1"/>
                    <a:pt x="1186" y="1"/>
                  </a:cubicBezTo>
                  <a:close/>
                </a:path>
              </a:pathLst>
            </a:custGeom>
            <a:solidFill>
              <a:srgbClr val="FFCCA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30" name="Google Shape;7430;p83"/>
            <p:cNvSpPr/>
            <p:nvPr/>
          </p:nvSpPr>
          <p:spPr>
            <a:xfrm>
              <a:off x="3304241" y="2973900"/>
              <a:ext cx="166034" cy="97356"/>
            </a:xfrm>
            <a:custGeom>
              <a:avLst/>
              <a:gdLst/>
              <a:ahLst/>
              <a:cxnLst/>
              <a:rect l="l" t="t" r="r" b="b"/>
              <a:pathLst>
                <a:path w="1760" h="1032" extrusionOk="0">
                  <a:moveTo>
                    <a:pt x="866" y="1"/>
                  </a:moveTo>
                  <a:cubicBezTo>
                    <a:pt x="820" y="1"/>
                    <a:pt x="778" y="1"/>
                    <a:pt x="718" y="15"/>
                  </a:cubicBezTo>
                  <a:cubicBezTo>
                    <a:pt x="676" y="29"/>
                    <a:pt x="616" y="43"/>
                    <a:pt x="570" y="71"/>
                  </a:cubicBezTo>
                  <a:cubicBezTo>
                    <a:pt x="528" y="89"/>
                    <a:pt x="482" y="117"/>
                    <a:pt x="426" y="159"/>
                  </a:cubicBezTo>
                  <a:lnTo>
                    <a:pt x="394" y="191"/>
                  </a:lnTo>
                  <a:cubicBezTo>
                    <a:pt x="394" y="177"/>
                    <a:pt x="394" y="159"/>
                    <a:pt x="412" y="131"/>
                  </a:cubicBezTo>
                  <a:cubicBezTo>
                    <a:pt x="412" y="131"/>
                    <a:pt x="412" y="117"/>
                    <a:pt x="394" y="103"/>
                  </a:cubicBezTo>
                  <a:cubicBezTo>
                    <a:pt x="394" y="89"/>
                    <a:pt x="380" y="71"/>
                    <a:pt x="366" y="71"/>
                  </a:cubicBezTo>
                  <a:lnTo>
                    <a:pt x="352" y="71"/>
                  </a:lnTo>
                  <a:cubicBezTo>
                    <a:pt x="338" y="71"/>
                    <a:pt x="306" y="89"/>
                    <a:pt x="306" y="117"/>
                  </a:cubicBezTo>
                  <a:cubicBezTo>
                    <a:pt x="306" y="145"/>
                    <a:pt x="292" y="177"/>
                    <a:pt x="278" y="219"/>
                  </a:cubicBezTo>
                  <a:cubicBezTo>
                    <a:pt x="264" y="264"/>
                    <a:pt x="236" y="307"/>
                    <a:pt x="204" y="352"/>
                  </a:cubicBezTo>
                  <a:lnTo>
                    <a:pt x="204" y="367"/>
                  </a:lnTo>
                  <a:cubicBezTo>
                    <a:pt x="148" y="440"/>
                    <a:pt x="74" y="497"/>
                    <a:pt x="14" y="571"/>
                  </a:cubicBezTo>
                  <a:lnTo>
                    <a:pt x="0" y="571"/>
                  </a:lnTo>
                  <a:cubicBezTo>
                    <a:pt x="14" y="585"/>
                    <a:pt x="28" y="599"/>
                    <a:pt x="42" y="599"/>
                  </a:cubicBezTo>
                  <a:cubicBezTo>
                    <a:pt x="116" y="658"/>
                    <a:pt x="190" y="704"/>
                    <a:pt x="278" y="746"/>
                  </a:cubicBezTo>
                  <a:cubicBezTo>
                    <a:pt x="366" y="792"/>
                    <a:pt x="440" y="834"/>
                    <a:pt x="528" y="862"/>
                  </a:cubicBezTo>
                  <a:cubicBezTo>
                    <a:pt x="746" y="936"/>
                    <a:pt x="968" y="996"/>
                    <a:pt x="1186" y="1010"/>
                  </a:cubicBezTo>
                  <a:cubicBezTo>
                    <a:pt x="1274" y="1024"/>
                    <a:pt x="1366" y="1031"/>
                    <a:pt x="1458" y="1031"/>
                  </a:cubicBezTo>
                  <a:cubicBezTo>
                    <a:pt x="1551" y="1031"/>
                    <a:pt x="1643" y="1024"/>
                    <a:pt x="1731" y="1010"/>
                  </a:cubicBezTo>
                  <a:cubicBezTo>
                    <a:pt x="1759" y="936"/>
                    <a:pt x="1759" y="862"/>
                    <a:pt x="1759" y="792"/>
                  </a:cubicBezTo>
                  <a:cubicBezTo>
                    <a:pt x="1745" y="658"/>
                    <a:pt x="1699" y="511"/>
                    <a:pt x="1611" y="395"/>
                  </a:cubicBezTo>
                  <a:cubicBezTo>
                    <a:pt x="1537" y="264"/>
                    <a:pt x="1421" y="177"/>
                    <a:pt x="1291" y="103"/>
                  </a:cubicBezTo>
                  <a:cubicBezTo>
                    <a:pt x="1172" y="29"/>
                    <a:pt x="1027" y="1"/>
                    <a:pt x="894" y="1"/>
                  </a:cubicBezTo>
                  <a:close/>
                </a:path>
              </a:pathLst>
            </a:custGeom>
            <a:solidFill>
              <a:srgbClr val="E8BA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31" name="Google Shape;7431;p83"/>
            <p:cNvSpPr/>
            <p:nvPr/>
          </p:nvSpPr>
          <p:spPr>
            <a:xfrm>
              <a:off x="3308203" y="3030314"/>
              <a:ext cx="94" cy="94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close/>
                </a:path>
              </a:pathLst>
            </a:custGeom>
            <a:solidFill>
              <a:srgbClr val="E8BA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32" name="Google Shape;7432;p83"/>
            <p:cNvSpPr/>
            <p:nvPr/>
          </p:nvSpPr>
          <p:spPr>
            <a:xfrm>
              <a:off x="2950191" y="3752091"/>
              <a:ext cx="280748" cy="433103"/>
            </a:xfrm>
            <a:custGeom>
              <a:avLst/>
              <a:gdLst/>
              <a:ahLst/>
              <a:cxnLst/>
              <a:rect l="l" t="t" r="r" b="b"/>
              <a:pathLst>
                <a:path w="2976" h="4591" extrusionOk="0">
                  <a:moveTo>
                    <a:pt x="1069" y="0"/>
                  </a:moveTo>
                  <a:cubicBezTo>
                    <a:pt x="925" y="0"/>
                    <a:pt x="763" y="18"/>
                    <a:pt x="630" y="60"/>
                  </a:cubicBezTo>
                  <a:cubicBezTo>
                    <a:pt x="486" y="106"/>
                    <a:pt x="366" y="176"/>
                    <a:pt x="264" y="264"/>
                  </a:cubicBezTo>
                  <a:cubicBezTo>
                    <a:pt x="236" y="296"/>
                    <a:pt x="222" y="324"/>
                    <a:pt x="190" y="352"/>
                  </a:cubicBezTo>
                  <a:cubicBezTo>
                    <a:pt x="176" y="384"/>
                    <a:pt x="162" y="412"/>
                    <a:pt x="134" y="440"/>
                  </a:cubicBezTo>
                  <a:cubicBezTo>
                    <a:pt x="134" y="458"/>
                    <a:pt x="120" y="472"/>
                    <a:pt x="120" y="486"/>
                  </a:cubicBezTo>
                  <a:lnTo>
                    <a:pt x="102" y="384"/>
                  </a:lnTo>
                  <a:lnTo>
                    <a:pt x="102" y="222"/>
                  </a:lnTo>
                  <a:lnTo>
                    <a:pt x="102" y="148"/>
                  </a:lnTo>
                  <a:cubicBezTo>
                    <a:pt x="102" y="134"/>
                    <a:pt x="88" y="120"/>
                    <a:pt x="74" y="106"/>
                  </a:cubicBezTo>
                  <a:lnTo>
                    <a:pt x="46" y="106"/>
                  </a:lnTo>
                  <a:cubicBezTo>
                    <a:pt x="32" y="106"/>
                    <a:pt x="14" y="106"/>
                    <a:pt x="0" y="120"/>
                  </a:cubicBezTo>
                  <a:lnTo>
                    <a:pt x="0" y="162"/>
                  </a:lnTo>
                  <a:cubicBezTo>
                    <a:pt x="14" y="809"/>
                    <a:pt x="102" y="1481"/>
                    <a:pt x="278" y="2128"/>
                  </a:cubicBezTo>
                  <a:cubicBezTo>
                    <a:pt x="454" y="2846"/>
                    <a:pt x="718" y="3490"/>
                    <a:pt x="1055" y="4017"/>
                  </a:cubicBezTo>
                  <a:cubicBezTo>
                    <a:pt x="1175" y="4207"/>
                    <a:pt x="1305" y="4397"/>
                    <a:pt x="1439" y="4559"/>
                  </a:cubicBezTo>
                  <a:lnTo>
                    <a:pt x="1453" y="4559"/>
                  </a:lnTo>
                  <a:cubicBezTo>
                    <a:pt x="1453" y="4573"/>
                    <a:pt x="1467" y="4591"/>
                    <a:pt x="1495" y="4591"/>
                  </a:cubicBezTo>
                  <a:cubicBezTo>
                    <a:pt x="1657" y="4573"/>
                    <a:pt x="1791" y="4545"/>
                    <a:pt x="1907" y="4517"/>
                  </a:cubicBezTo>
                  <a:cubicBezTo>
                    <a:pt x="2037" y="4485"/>
                    <a:pt x="2170" y="4443"/>
                    <a:pt x="2272" y="4383"/>
                  </a:cubicBezTo>
                  <a:cubicBezTo>
                    <a:pt x="2388" y="4327"/>
                    <a:pt x="2494" y="4253"/>
                    <a:pt x="2610" y="4179"/>
                  </a:cubicBezTo>
                  <a:cubicBezTo>
                    <a:pt x="2698" y="4091"/>
                    <a:pt x="2800" y="4003"/>
                    <a:pt x="2916" y="3887"/>
                  </a:cubicBezTo>
                  <a:lnTo>
                    <a:pt x="2934" y="3870"/>
                  </a:lnTo>
                  <a:lnTo>
                    <a:pt x="2948" y="3870"/>
                  </a:lnTo>
                  <a:cubicBezTo>
                    <a:pt x="2962" y="3870"/>
                    <a:pt x="2976" y="3841"/>
                    <a:pt x="2962" y="3813"/>
                  </a:cubicBezTo>
                  <a:cubicBezTo>
                    <a:pt x="2888" y="3592"/>
                    <a:pt x="2814" y="3374"/>
                    <a:pt x="2758" y="3138"/>
                  </a:cubicBezTo>
                  <a:cubicBezTo>
                    <a:pt x="2566" y="2439"/>
                    <a:pt x="2464" y="1698"/>
                    <a:pt x="2462" y="953"/>
                  </a:cubicBezTo>
                  <a:lnTo>
                    <a:pt x="2462" y="953"/>
                  </a:lnTo>
                  <a:cubicBezTo>
                    <a:pt x="2476" y="764"/>
                    <a:pt x="2476" y="588"/>
                    <a:pt x="2494" y="426"/>
                  </a:cubicBezTo>
                  <a:cubicBezTo>
                    <a:pt x="2494" y="398"/>
                    <a:pt x="2476" y="370"/>
                    <a:pt x="2448" y="370"/>
                  </a:cubicBezTo>
                  <a:cubicBezTo>
                    <a:pt x="2420" y="370"/>
                    <a:pt x="2388" y="384"/>
                    <a:pt x="2388" y="412"/>
                  </a:cubicBezTo>
                  <a:cubicBezTo>
                    <a:pt x="2374" y="486"/>
                    <a:pt x="2374" y="574"/>
                    <a:pt x="2374" y="662"/>
                  </a:cubicBezTo>
                  <a:cubicBezTo>
                    <a:pt x="2360" y="616"/>
                    <a:pt x="2332" y="574"/>
                    <a:pt x="2286" y="528"/>
                  </a:cubicBezTo>
                  <a:cubicBezTo>
                    <a:pt x="2244" y="458"/>
                    <a:pt x="2170" y="384"/>
                    <a:pt x="2097" y="324"/>
                  </a:cubicBezTo>
                  <a:cubicBezTo>
                    <a:pt x="2023" y="264"/>
                    <a:pt x="1935" y="208"/>
                    <a:pt x="1833" y="162"/>
                  </a:cubicBezTo>
                  <a:cubicBezTo>
                    <a:pt x="1745" y="120"/>
                    <a:pt x="1657" y="88"/>
                    <a:pt x="1541" y="60"/>
                  </a:cubicBezTo>
                  <a:cubicBezTo>
                    <a:pt x="1453" y="32"/>
                    <a:pt x="1351" y="18"/>
                    <a:pt x="1231" y="0"/>
                  </a:cubicBezTo>
                  <a:close/>
                </a:path>
              </a:pathLst>
            </a:custGeom>
            <a:solidFill>
              <a:srgbClr val="A17C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33" name="Google Shape;7433;p83"/>
            <p:cNvSpPr/>
            <p:nvPr/>
          </p:nvSpPr>
          <p:spPr>
            <a:xfrm>
              <a:off x="3017831" y="4016236"/>
              <a:ext cx="298767" cy="395651"/>
            </a:xfrm>
            <a:custGeom>
              <a:avLst/>
              <a:gdLst/>
              <a:ahLst/>
              <a:cxnLst/>
              <a:rect l="l" t="t" r="r" b="b"/>
              <a:pathLst>
                <a:path w="3167" h="4194" extrusionOk="0">
                  <a:moveTo>
                    <a:pt x="2129" y="0"/>
                  </a:moveTo>
                  <a:cubicBezTo>
                    <a:pt x="2097" y="46"/>
                    <a:pt x="2069" y="74"/>
                    <a:pt x="2023" y="120"/>
                  </a:cubicBezTo>
                  <a:cubicBezTo>
                    <a:pt x="1921" y="222"/>
                    <a:pt x="1819" y="324"/>
                    <a:pt x="1703" y="412"/>
                  </a:cubicBezTo>
                  <a:cubicBezTo>
                    <a:pt x="1439" y="602"/>
                    <a:pt x="1144" y="764"/>
                    <a:pt x="838" y="880"/>
                  </a:cubicBezTo>
                  <a:cubicBezTo>
                    <a:pt x="574" y="982"/>
                    <a:pt x="282" y="1056"/>
                    <a:pt x="1" y="1115"/>
                  </a:cubicBezTo>
                  <a:cubicBezTo>
                    <a:pt x="120" y="1319"/>
                    <a:pt x="264" y="1541"/>
                    <a:pt x="384" y="1745"/>
                  </a:cubicBezTo>
                  <a:cubicBezTo>
                    <a:pt x="574" y="2037"/>
                    <a:pt x="764" y="2346"/>
                    <a:pt x="926" y="2652"/>
                  </a:cubicBezTo>
                  <a:cubicBezTo>
                    <a:pt x="690" y="2902"/>
                    <a:pt x="546" y="3138"/>
                    <a:pt x="500" y="3388"/>
                  </a:cubicBezTo>
                  <a:lnTo>
                    <a:pt x="500" y="3592"/>
                  </a:lnTo>
                  <a:cubicBezTo>
                    <a:pt x="500" y="3651"/>
                    <a:pt x="514" y="3725"/>
                    <a:pt x="546" y="3796"/>
                  </a:cubicBezTo>
                  <a:cubicBezTo>
                    <a:pt x="588" y="3929"/>
                    <a:pt x="676" y="4045"/>
                    <a:pt x="824" y="4165"/>
                  </a:cubicBezTo>
                  <a:cubicBezTo>
                    <a:pt x="838" y="4179"/>
                    <a:pt x="838" y="4179"/>
                    <a:pt x="852" y="4179"/>
                  </a:cubicBezTo>
                  <a:cubicBezTo>
                    <a:pt x="866" y="4193"/>
                    <a:pt x="866" y="4193"/>
                    <a:pt x="880" y="4193"/>
                  </a:cubicBezTo>
                  <a:lnTo>
                    <a:pt x="912" y="4193"/>
                  </a:lnTo>
                  <a:cubicBezTo>
                    <a:pt x="1204" y="4193"/>
                    <a:pt x="1527" y="4133"/>
                    <a:pt x="1847" y="3989"/>
                  </a:cubicBezTo>
                  <a:cubicBezTo>
                    <a:pt x="2157" y="3870"/>
                    <a:pt x="2463" y="3680"/>
                    <a:pt x="2727" y="3444"/>
                  </a:cubicBezTo>
                  <a:cubicBezTo>
                    <a:pt x="2903" y="3300"/>
                    <a:pt x="3050" y="3152"/>
                    <a:pt x="3166" y="2976"/>
                  </a:cubicBezTo>
                  <a:cubicBezTo>
                    <a:pt x="3152" y="2948"/>
                    <a:pt x="3152" y="2902"/>
                    <a:pt x="3138" y="2860"/>
                  </a:cubicBezTo>
                  <a:cubicBezTo>
                    <a:pt x="3022" y="2463"/>
                    <a:pt x="2889" y="2083"/>
                    <a:pt x="2758" y="1703"/>
                  </a:cubicBezTo>
                  <a:cubicBezTo>
                    <a:pt x="2625" y="1319"/>
                    <a:pt x="2481" y="925"/>
                    <a:pt x="2319" y="486"/>
                  </a:cubicBezTo>
                  <a:cubicBezTo>
                    <a:pt x="2259" y="324"/>
                    <a:pt x="2185" y="162"/>
                    <a:pt x="2129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34" name="Google Shape;7434;p83"/>
            <p:cNvSpPr/>
            <p:nvPr/>
          </p:nvSpPr>
          <p:spPr>
            <a:xfrm>
              <a:off x="3082924" y="4274721"/>
              <a:ext cx="233674" cy="137167"/>
            </a:xfrm>
            <a:custGeom>
              <a:avLst/>
              <a:gdLst/>
              <a:ahLst/>
              <a:cxnLst/>
              <a:rect l="l" t="t" r="r" b="b"/>
              <a:pathLst>
                <a:path w="2477" h="1454" extrusionOk="0">
                  <a:moveTo>
                    <a:pt x="2420" y="0"/>
                  </a:moveTo>
                  <a:lnTo>
                    <a:pt x="2406" y="18"/>
                  </a:lnTo>
                  <a:cubicBezTo>
                    <a:pt x="2332" y="134"/>
                    <a:pt x="2230" y="222"/>
                    <a:pt x="2142" y="324"/>
                  </a:cubicBezTo>
                  <a:cubicBezTo>
                    <a:pt x="2037" y="412"/>
                    <a:pt x="1921" y="500"/>
                    <a:pt x="1805" y="588"/>
                  </a:cubicBezTo>
                  <a:cubicBezTo>
                    <a:pt x="1685" y="676"/>
                    <a:pt x="1555" y="764"/>
                    <a:pt x="1439" y="838"/>
                  </a:cubicBezTo>
                  <a:cubicBezTo>
                    <a:pt x="1305" y="911"/>
                    <a:pt x="1157" y="985"/>
                    <a:pt x="1027" y="1042"/>
                  </a:cubicBezTo>
                  <a:cubicBezTo>
                    <a:pt x="879" y="1101"/>
                    <a:pt x="749" y="1144"/>
                    <a:pt x="602" y="1189"/>
                  </a:cubicBezTo>
                  <a:cubicBezTo>
                    <a:pt x="471" y="1232"/>
                    <a:pt x="338" y="1263"/>
                    <a:pt x="208" y="1277"/>
                  </a:cubicBezTo>
                  <a:cubicBezTo>
                    <a:pt x="148" y="1291"/>
                    <a:pt x="74" y="1305"/>
                    <a:pt x="0" y="1305"/>
                  </a:cubicBezTo>
                  <a:cubicBezTo>
                    <a:pt x="46" y="1351"/>
                    <a:pt x="74" y="1379"/>
                    <a:pt x="134" y="1425"/>
                  </a:cubicBezTo>
                  <a:cubicBezTo>
                    <a:pt x="134" y="1439"/>
                    <a:pt x="148" y="1439"/>
                    <a:pt x="148" y="1439"/>
                  </a:cubicBezTo>
                  <a:lnTo>
                    <a:pt x="162" y="1439"/>
                  </a:lnTo>
                  <a:lnTo>
                    <a:pt x="176" y="1453"/>
                  </a:lnTo>
                  <a:lnTo>
                    <a:pt x="222" y="1453"/>
                  </a:lnTo>
                  <a:cubicBezTo>
                    <a:pt x="514" y="1453"/>
                    <a:pt x="837" y="1393"/>
                    <a:pt x="1157" y="1263"/>
                  </a:cubicBezTo>
                  <a:cubicBezTo>
                    <a:pt x="1467" y="1130"/>
                    <a:pt x="1773" y="940"/>
                    <a:pt x="2037" y="704"/>
                  </a:cubicBezTo>
                  <a:cubicBezTo>
                    <a:pt x="2213" y="574"/>
                    <a:pt x="2360" y="412"/>
                    <a:pt x="2476" y="250"/>
                  </a:cubicBezTo>
                  <a:cubicBezTo>
                    <a:pt x="2462" y="208"/>
                    <a:pt x="2462" y="162"/>
                    <a:pt x="2448" y="120"/>
                  </a:cubicBezTo>
                  <a:cubicBezTo>
                    <a:pt x="2434" y="74"/>
                    <a:pt x="2434" y="46"/>
                    <a:pt x="2420" y="0"/>
                  </a:cubicBezTo>
                  <a:close/>
                </a:path>
              </a:pathLst>
            </a:custGeom>
            <a:solidFill>
              <a:srgbClr val="FACCC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35" name="Google Shape;7435;p83"/>
            <p:cNvSpPr/>
            <p:nvPr/>
          </p:nvSpPr>
          <p:spPr>
            <a:xfrm>
              <a:off x="3094151" y="4274721"/>
              <a:ext cx="222448" cy="137167"/>
            </a:xfrm>
            <a:custGeom>
              <a:avLst/>
              <a:gdLst/>
              <a:ahLst/>
              <a:cxnLst/>
              <a:rect l="l" t="t" r="r" b="b"/>
              <a:pathLst>
                <a:path w="2358" h="1454" extrusionOk="0">
                  <a:moveTo>
                    <a:pt x="2301" y="0"/>
                  </a:moveTo>
                  <a:lnTo>
                    <a:pt x="2301" y="18"/>
                  </a:lnTo>
                  <a:lnTo>
                    <a:pt x="2287" y="18"/>
                  </a:lnTo>
                  <a:cubicBezTo>
                    <a:pt x="2213" y="120"/>
                    <a:pt x="2125" y="222"/>
                    <a:pt x="2023" y="324"/>
                  </a:cubicBezTo>
                  <a:cubicBezTo>
                    <a:pt x="1918" y="412"/>
                    <a:pt x="1802" y="500"/>
                    <a:pt x="1686" y="588"/>
                  </a:cubicBezTo>
                  <a:cubicBezTo>
                    <a:pt x="1566" y="676"/>
                    <a:pt x="1450" y="764"/>
                    <a:pt x="1320" y="838"/>
                  </a:cubicBezTo>
                  <a:cubicBezTo>
                    <a:pt x="1172" y="911"/>
                    <a:pt x="1038" y="985"/>
                    <a:pt x="908" y="1042"/>
                  </a:cubicBezTo>
                  <a:cubicBezTo>
                    <a:pt x="848" y="1056"/>
                    <a:pt x="792" y="1087"/>
                    <a:pt x="746" y="1101"/>
                  </a:cubicBezTo>
                  <a:cubicBezTo>
                    <a:pt x="732" y="1115"/>
                    <a:pt x="718" y="1115"/>
                    <a:pt x="704" y="1130"/>
                  </a:cubicBezTo>
                  <a:cubicBezTo>
                    <a:pt x="585" y="1203"/>
                    <a:pt x="454" y="1277"/>
                    <a:pt x="321" y="1319"/>
                  </a:cubicBezTo>
                  <a:cubicBezTo>
                    <a:pt x="219" y="1365"/>
                    <a:pt x="103" y="1393"/>
                    <a:pt x="1" y="1425"/>
                  </a:cubicBezTo>
                  <a:lnTo>
                    <a:pt x="15" y="1425"/>
                  </a:lnTo>
                  <a:cubicBezTo>
                    <a:pt x="15" y="1439"/>
                    <a:pt x="29" y="1439"/>
                    <a:pt x="29" y="1439"/>
                  </a:cubicBezTo>
                  <a:lnTo>
                    <a:pt x="43" y="1453"/>
                  </a:lnTo>
                  <a:lnTo>
                    <a:pt x="103" y="1453"/>
                  </a:lnTo>
                  <a:cubicBezTo>
                    <a:pt x="395" y="1453"/>
                    <a:pt x="718" y="1393"/>
                    <a:pt x="1038" y="1263"/>
                  </a:cubicBezTo>
                  <a:cubicBezTo>
                    <a:pt x="1348" y="1130"/>
                    <a:pt x="1654" y="940"/>
                    <a:pt x="1918" y="704"/>
                  </a:cubicBezTo>
                  <a:cubicBezTo>
                    <a:pt x="2094" y="574"/>
                    <a:pt x="2241" y="412"/>
                    <a:pt x="2357" y="250"/>
                  </a:cubicBezTo>
                  <a:cubicBezTo>
                    <a:pt x="2357" y="208"/>
                    <a:pt x="2343" y="162"/>
                    <a:pt x="2329" y="120"/>
                  </a:cubicBezTo>
                  <a:cubicBezTo>
                    <a:pt x="2315" y="74"/>
                    <a:pt x="2315" y="46"/>
                    <a:pt x="2301" y="0"/>
                  </a:cubicBezTo>
                  <a:close/>
                </a:path>
              </a:pathLst>
            </a:custGeom>
            <a:solidFill>
              <a:srgbClr val="FA99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36" name="Google Shape;7436;p83"/>
            <p:cNvSpPr/>
            <p:nvPr/>
          </p:nvSpPr>
          <p:spPr>
            <a:xfrm>
              <a:off x="3002926" y="3995670"/>
              <a:ext cx="237636" cy="152072"/>
            </a:xfrm>
            <a:custGeom>
              <a:avLst/>
              <a:gdLst/>
              <a:ahLst/>
              <a:cxnLst/>
              <a:rect l="l" t="t" r="r" b="b"/>
              <a:pathLst>
                <a:path w="2519" h="1612" extrusionOk="0">
                  <a:moveTo>
                    <a:pt x="2227" y="0"/>
                  </a:moveTo>
                  <a:lnTo>
                    <a:pt x="2153" y="74"/>
                  </a:lnTo>
                  <a:cubicBezTo>
                    <a:pt x="2037" y="176"/>
                    <a:pt x="1903" y="264"/>
                    <a:pt x="1773" y="352"/>
                  </a:cubicBezTo>
                  <a:cubicBezTo>
                    <a:pt x="1625" y="440"/>
                    <a:pt x="1478" y="514"/>
                    <a:pt x="1334" y="584"/>
                  </a:cubicBezTo>
                  <a:cubicBezTo>
                    <a:pt x="1186" y="644"/>
                    <a:pt x="1024" y="704"/>
                    <a:pt x="862" y="746"/>
                  </a:cubicBezTo>
                  <a:cubicBezTo>
                    <a:pt x="584" y="834"/>
                    <a:pt x="292" y="880"/>
                    <a:pt x="0" y="880"/>
                  </a:cubicBezTo>
                  <a:lnTo>
                    <a:pt x="0" y="936"/>
                  </a:lnTo>
                  <a:lnTo>
                    <a:pt x="0" y="1024"/>
                  </a:lnTo>
                  <a:cubicBezTo>
                    <a:pt x="0" y="1069"/>
                    <a:pt x="0" y="1098"/>
                    <a:pt x="14" y="1129"/>
                  </a:cubicBezTo>
                  <a:cubicBezTo>
                    <a:pt x="14" y="1157"/>
                    <a:pt x="29" y="1200"/>
                    <a:pt x="43" y="1231"/>
                  </a:cubicBezTo>
                  <a:cubicBezTo>
                    <a:pt x="57" y="1259"/>
                    <a:pt x="71" y="1305"/>
                    <a:pt x="88" y="1333"/>
                  </a:cubicBezTo>
                  <a:lnTo>
                    <a:pt x="88" y="1319"/>
                  </a:lnTo>
                  <a:cubicBezTo>
                    <a:pt x="102" y="1347"/>
                    <a:pt x="116" y="1376"/>
                    <a:pt x="131" y="1407"/>
                  </a:cubicBezTo>
                  <a:cubicBezTo>
                    <a:pt x="145" y="1435"/>
                    <a:pt x="159" y="1463"/>
                    <a:pt x="190" y="1481"/>
                  </a:cubicBezTo>
                  <a:cubicBezTo>
                    <a:pt x="204" y="1495"/>
                    <a:pt x="218" y="1523"/>
                    <a:pt x="247" y="1537"/>
                  </a:cubicBezTo>
                  <a:cubicBezTo>
                    <a:pt x="264" y="1551"/>
                    <a:pt x="278" y="1569"/>
                    <a:pt x="292" y="1583"/>
                  </a:cubicBezTo>
                  <a:lnTo>
                    <a:pt x="292" y="1569"/>
                  </a:lnTo>
                  <a:cubicBezTo>
                    <a:pt x="306" y="1583"/>
                    <a:pt x="335" y="1597"/>
                    <a:pt x="352" y="1611"/>
                  </a:cubicBezTo>
                  <a:cubicBezTo>
                    <a:pt x="760" y="1569"/>
                    <a:pt x="1172" y="1449"/>
                    <a:pt x="1552" y="1305"/>
                  </a:cubicBezTo>
                  <a:cubicBezTo>
                    <a:pt x="1889" y="1172"/>
                    <a:pt x="2213" y="982"/>
                    <a:pt x="2505" y="760"/>
                  </a:cubicBezTo>
                  <a:lnTo>
                    <a:pt x="2505" y="704"/>
                  </a:lnTo>
                  <a:cubicBezTo>
                    <a:pt x="2519" y="616"/>
                    <a:pt x="2505" y="528"/>
                    <a:pt x="2491" y="440"/>
                  </a:cubicBezTo>
                  <a:cubicBezTo>
                    <a:pt x="2477" y="352"/>
                    <a:pt x="2445" y="278"/>
                    <a:pt x="2403" y="190"/>
                  </a:cubicBezTo>
                  <a:cubicBezTo>
                    <a:pt x="2375" y="144"/>
                    <a:pt x="2357" y="116"/>
                    <a:pt x="2315" y="74"/>
                  </a:cubicBezTo>
                  <a:cubicBezTo>
                    <a:pt x="2301" y="56"/>
                    <a:pt x="2287" y="28"/>
                    <a:pt x="2255" y="14"/>
                  </a:cubicBezTo>
                  <a:cubicBezTo>
                    <a:pt x="2241" y="14"/>
                    <a:pt x="2241" y="0"/>
                    <a:pt x="2227" y="0"/>
                  </a:cubicBezTo>
                  <a:close/>
                </a:path>
              </a:pathLst>
            </a:custGeom>
            <a:solidFill>
              <a:srgbClr val="FA99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37" name="Google Shape;7437;p83"/>
            <p:cNvSpPr/>
            <p:nvPr/>
          </p:nvSpPr>
          <p:spPr>
            <a:xfrm>
              <a:off x="3221223" y="4002651"/>
              <a:ext cx="94" cy="94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close/>
                </a:path>
              </a:pathLst>
            </a:custGeom>
            <a:solidFill>
              <a:srgbClr val="FA99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38" name="Google Shape;7438;p83"/>
            <p:cNvSpPr/>
            <p:nvPr/>
          </p:nvSpPr>
          <p:spPr>
            <a:xfrm>
              <a:off x="3229525" y="4013594"/>
              <a:ext cx="94" cy="94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close/>
                </a:path>
              </a:pathLst>
            </a:custGeom>
            <a:solidFill>
              <a:srgbClr val="FA99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39" name="Google Shape;7439;p83"/>
            <p:cNvSpPr/>
            <p:nvPr/>
          </p:nvSpPr>
          <p:spPr>
            <a:xfrm>
              <a:off x="3239148" y="4061990"/>
              <a:ext cx="94" cy="94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close/>
                </a:path>
              </a:pathLst>
            </a:custGeom>
            <a:solidFill>
              <a:srgbClr val="FA99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40" name="Google Shape;7440;p83"/>
            <p:cNvSpPr/>
            <p:nvPr/>
          </p:nvSpPr>
          <p:spPr>
            <a:xfrm>
              <a:off x="3264053" y="3685677"/>
              <a:ext cx="462065" cy="311408"/>
            </a:xfrm>
            <a:custGeom>
              <a:avLst/>
              <a:gdLst/>
              <a:ahLst/>
              <a:cxnLst/>
              <a:rect l="l" t="t" r="r" b="b"/>
              <a:pathLst>
                <a:path w="4898" h="3301" extrusionOk="0">
                  <a:moveTo>
                    <a:pt x="1745" y="1"/>
                  </a:moveTo>
                  <a:cubicBezTo>
                    <a:pt x="1671" y="1"/>
                    <a:pt x="1612" y="18"/>
                    <a:pt x="1541" y="32"/>
                  </a:cubicBezTo>
                  <a:cubicBezTo>
                    <a:pt x="1422" y="47"/>
                    <a:pt x="1306" y="75"/>
                    <a:pt x="1190" y="134"/>
                  </a:cubicBezTo>
                  <a:cubicBezTo>
                    <a:pt x="1070" y="177"/>
                    <a:pt x="954" y="236"/>
                    <a:pt x="838" y="296"/>
                  </a:cubicBezTo>
                  <a:cubicBezTo>
                    <a:pt x="732" y="353"/>
                    <a:pt x="630" y="426"/>
                    <a:pt x="528" y="514"/>
                  </a:cubicBezTo>
                  <a:cubicBezTo>
                    <a:pt x="440" y="574"/>
                    <a:pt x="352" y="662"/>
                    <a:pt x="293" y="736"/>
                  </a:cubicBezTo>
                  <a:cubicBezTo>
                    <a:pt x="264" y="778"/>
                    <a:pt x="236" y="810"/>
                    <a:pt x="205" y="852"/>
                  </a:cubicBezTo>
                  <a:cubicBezTo>
                    <a:pt x="162" y="912"/>
                    <a:pt x="134" y="986"/>
                    <a:pt x="117" y="1056"/>
                  </a:cubicBezTo>
                  <a:cubicBezTo>
                    <a:pt x="89" y="1130"/>
                    <a:pt x="75" y="1218"/>
                    <a:pt x="60" y="1306"/>
                  </a:cubicBezTo>
                  <a:lnTo>
                    <a:pt x="60" y="1394"/>
                  </a:lnTo>
                  <a:cubicBezTo>
                    <a:pt x="46" y="1394"/>
                    <a:pt x="46" y="1408"/>
                    <a:pt x="46" y="1408"/>
                  </a:cubicBezTo>
                  <a:cubicBezTo>
                    <a:pt x="15" y="1408"/>
                    <a:pt x="1" y="1439"/>
                    <a:pt x="15" y="1468"/>
                  </a:cubicBezTo>
                  <a:cubicBezTo>
                    <a:pt x="117" y="1777"/>
                    <a:pt x="279" y="2041"/>
                    <a:pt x="454" y="2287"/>
                  </a:cubicBezTo>
                  <a:cubicBezTo>
                    <a:pt x="644" y="2523"/>
                    <a:pt x="866" y="2713"/>
                    <a:pt x="1116" y="2875"/>
                  </a:cubicBezTo>
                  <a:cubicBezTo>
                    <a:pt x="1232" y="2963"/>
                    <a:pt x="1365" y="3022"/>
                    <a:pt x="1496" y="3079"/>
                  </a:cubicBezTo>
                  <a:cubicBezTo>
                    <a:pt x="1612" y="3138"/>
                    <a:pt x="1759" y="3184"/>
                    <a:pt x="1907" y="3226"/>
                  </a:cubicBezTo>
                  <a:cubicBezTo>
                    <a:pt x="2097" y="3272"/>
                    <a:pt x="2301" y="3300"/>
                    <a:pt x="2509" y="3300"/>
                  </a:cubicBezTo>
                  <a:cubicBezTo>
                    <a:pt x="2597" y="3300"/>
                    <a:pt x="2685" y="3300"/>
                    <a:pt x="2772" y="3286"/>
                  </a:cubicBezTo>
                  <a:cubicBezTo>
                    <a:pt x="2917" y="3272"/>
                    <a:pt x="3064" y="3240"/>
                    <a:pt x="3226" y="3198"/>
                  </a:cubicBezTo>
                  <a:cubicBezTo>
                    <a:pt x="3388" y="3152"/>
                    <a:pt x="3532" y="3096"/>
                    <a:pt x="3680" y="3036"/>
                  </a:cubicBezTo>
                  <a:cubicBezTo>
                    <a:pt x="3828" y="2963"/>
                    <a:pt x="3986" y="2861"/>
                    <a:pt x="4120" y="2744"/>
                  </a:cubicBezTo>
                  <a:cubicBezTo>
                    <a:pt x="4267" y="2639"/>
                    <a:pt x="4383" y="2509"/>
                    <a:pt x="4500" y="2393"/>
                  </a:cubicBezTo>
                  <a:lnTo>
                    <a:pt x="4588" y="2305"/>
                  </a:lnTo>
                  <a:cubicBezTo>
                    <a:pt x="4675" y="2199"/>
                    <a:pt x="4777" y="2097"/>
                    <a:pt x="4883" y="2009"/>
                  </a:cubicBezTo>
                  <a:cubicBezTo>
                    <a:pt x="4897" y="1995"/>
                    <a:pt x="4897" y="1981"/>
                    <a:pt x="4897" y="1967"/>
                  </a:cubicBezTo>
                  <a:cubicBezTo>
                    <a:pt x="4897" y="1953"/>
                    <a:pt x="4883" y="1935"/>
                    <a:pt x="4883" y="1935"/>
                  </a:cubicBezTo>
                  <a:cubicBezTo>
                    <a:pt x="4865" y="1921"/>
                    <a:pt x="4851" y="1921"/>
                    <a:pt x="4837" y="1921"/>
                  </a:cubicBezTo>
                  <a:cubicBezTo>
                    <a:pt x="4823" y="1921"/>
                    <a:pt x="4823" y="1935"/>
                    <a:pt x="4809" y="1935"/>
                  </a:cubicBezTo>
                  <a:cubicBezTo>
                    <a:pt x="4707" y="2023"/>
                    <a:pt x="4619" y="2129"/>
                    <a:pt x="4531" y="2217"/>
                  </a:cubicBezTo>
                  <a:cubicBezTo>
                    <a:pt x="4500" y="2259"/>
                    <a:pt x="4457" y="2287"/>
                    <a:pt x="4426" y="2333"/>
                  </a:cubicBezTo>
                  <a:cubicBezTo>
                    <a:pt x="4426" y="2199"/>
                    <a:pt x="4398" y="2069"/>
                    <a:pt x="4369" y="1953"/>
                  </a:cubicBezTo>
                  <a:cubicBezTo>
                    <a:pt x="4324" y="1805"/>
                    <a:pt x="4267" y="1658"/>
                    <a:pt x="4179" y="1527"/>
                  </a:cubicBezTo>
                  <a:cubicBezTo>
                    <a:pt x="4106" y="1394"/>
                    <a:pt x="4018" y="1278"/>
                    <a:pt x="3898" y="1176"/>
                  </a:cubicBezTo>
                  <a:cubicBezTo>
                    <a:pt x="3796" y="1074"/>
                    <a:pt x="3666" y="1000"/>
                    <a:pt x="3532" y="940"/>
                  </a:cubicBezTo>
                  <a:cubicBezTo>
                    <a:pt x="3458" y="912"/>
                    <a:pt x="3388" y="880"/>
                    <a:pt x="3314" y="866"/>
                  </a:cubicBezTo>
                  <a:lnTo>
                    <a:pt x="3356" y="824"/>
                  </a:lnTo>
                  <a:cubicBezTo>
                    <a:pt x="3388" y="810"/>
                    <a:pt x="3416" y="778"/>
                    <a:pt x="3444" y="750"/>
                  </a:cubicBezTo>
                  <a:lnTo>
                    <a:pt x="3444" y="722"/>
                  </a:lnTo>
                  <a:cubicBezTo>
                    <a:pt x="3444" y="704"/>
                    <a:pt x="3444" y="690"/>
                    <a:pt x="3430" y="676"/>
                  </a:cubicBezTo>
                  <a:cubicBezTo>
                    <a:pt x="3430" y="676"/>
                    <a:pt x="3416" y="662"/>
                    <a:pt x="3402" y="662"/>
                  </a:cubicBezTo>
                  <a:cubicBezTo>
                    <a:pt x="3388" y="676"/>
                    <a:pt x="3370" y="676"/>
                    <a:pt x="3356" y="690"/>
                  </a:cubicBezTo>
                  <a:cubicBezTo>
                    <a:pt x="3342" y="704"/>
                    <a:pt x="3314" y="736"/>
                    <a:pt x="3283" y="764"/>
                  </a:cubicBezTo>
                  <a:cubicBezTo>
                    <a:pt x="3254" y="792"/>
                    <a:pt x="3226" y="824"/>
                    <a:pt x="3195" y="838"/>
                  </a:cubicBezTo>
                  <a:lnTo>
                    <a:pt x="3138" y="838"/>
                  </a:lnTo>
                  <a:cubicBezTo>
                    <a:pt x="3107" y="838"/>
                    <a:pt x="3093" y="852"/>
                    <a:pt x="3093" y="880"/>
                  </a:cubicBezTo>
                  <a:lnTo>
                    <a:pt x="3093" y="912"/>
                  </a:lnTo>
                  <a:lnTo>
                    <a:pt x="3078" y="912"/>
                  </a:lnTo>
                  <a:cubicBezTo>
                    <a:pt x="3036" y="940"/>
                    <a:pt x="2991" y="954"/>
                    <a:pt x="2962" y="954"/>
                  </a:cubicBezTo>
                  <a:cubicBezTo>
                    <a:pt x="2931" y="968"/>
                    <a:pt x="2903" y="968"/>
                    <a:pt x="2889" y="968"/>
                  </a:cubicBezTo>
                  <a:cubicBezTo>
                    <a:pt x="2860" y="968"/>
                    <a:pt x="2843" y="968"/>
                    <a:pt x="2815" y="954"/>
                  </a:cubicBezTo>
                  <a:cubicBezTo>
                    <a:pt x="2801" y="954"/>
                    <a:pt x="2772" y="940"/>
                    <a:pt x="2741" y="926"/>
                  </a:cubicBezTo>
                  <a:cubicBezTo>
                    <a:pt x="2713" y="912"/>
                    <a:pt x="2699" y="880"/>
                    <a:pt x="2653" y="852"/>
                  </a:cubicBezTo>
                  <a:cubicBezTo>
                    <a:pt x="2597" y="764"/>
                    <a:pt x="2537" y="676"/>
                    <a:pt x="2491" y="602"/>
                  </a:cubicBezTo>
                  <a:lnTo>
                    <a:pt x="2491" y="588"/>
                  </a:lnTo>
                  <a:cubicBezTo>
                    <a:pt x="2435" y="486"/>
                    <a:pt x="2389" y="384"/>
                    <a:pt x="2347" y="282"/>
                  </a:cubicBezTo>
                  <a:cubicBezTo>
                    <a:pt x="2333" y="265"/>
                    <a:pt x="2315" y="251"/>
                    <a:pt x="2301" y="251"/>
                  </a:cubicBezTo>
                  <a:lnTo>
                    <a:pt x="2287" y="251"/>
                  </a:lnTo>
                  <a:cubicBezTo>
                    <a:pt x="2259" y="208"/>
                    <a:pt x="2213" y="163"/>
                    <a:pt x="2157" y="134"/>
                  </a:cubicBezTo>
                  <a:cubicBezTo>
                    <a:pt x="2083" y="75"/>
                    <a:pt x="1981" y="32"/>
                    <a:pt x="1876" y="18"/>
                  </a:cubicBezTo>
                  <a:cubicBezTo>
                    <a:pt x="1833" y="18"/>
                    <a:pt x="1788" y="1"/>
                    <a:pt x="1745" y="1"/>
                  </a:cubicBezTo>
                  <a:close/>
                </a:path>
              </a:pathLst>
            </a:custGeom>
            <a:solidFill>
              <a:srgbClr val="BD928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41" name="Google Shape;7441;p83"/>
            <p:cNvSpPr/>
            <p:nvPr/>
          </p:nvSpPr>
          <p:spPr>
            <a:xfrm>
              <a:off x="3551783" y="3573887"/>
              <a:ext cx="411878" cy="340181"/>
            </a:xfrm>
            <a:custGeom>
              <a:avLst/>
              <a:gdLst/>
              <a:ahLst/>
              <a:cxnLst/>
              <a:rect l="l" t="t" r="r" b="b"/>
              <a:pathLst>
                <a:path w="4366" h="3606" extrusionOk="0">
                  <a:moveTo>
                    <a:pt x="2463" y="0"/>
                  </a:moveTo>
                  <a:cubicBezTo>
                    <a:pt x="2431" y="14"/>
                    <a:pt x="2403" y="43"/>
                    <a:pt x="2361" y="60"/>
                  </a:cubicBezTo>
                  <a:cubicBezTo>
                    <a:pt x="2037" y="306"/>
                    <a:pt x="1713" y="556"/>
                    <a:pt x="1393" y="806"/>
                  </a:cubicBezTo>
                  <a:cubicBezTo>
                    <a:pt x="1084" y="1070"/>
                    <a:pt x="746" y="1334"/>
                    <a:pt x="394" y="1643"/>
                  </a:cubicBezTo>
                  <a:cubicBezTo>
                    <a:pt x="264" y="1745"/>
                    <a:pt x="131" y="1847"/>
                    <a:pt x="0" y="1963"/>
                  </a:cubicBezTo>
                  <a:cubicBezTo>
                    <a:pt x="43" y="1977"/>
                    <a:pt x="102" y="1995"/>
                    <a:pt x="145" y="2023"/>
                  </a:cubicBezTo>
                  <a:cubicBezTo>
                    <a:pt x="278" y="2083"/>
                    <a:pt x="408" y="2153"/>
                    <a:pt x="528" y="2241"/>
                  </a:cubicBezTo>
                  <a:cubicBezTo>
                    <a:pt x="806" y="2417"/>
                    <a:pt x="1042" y="2639"/>
                    <a:pt x="1260" y="2888"/>
                  </a:cubicBezTo>
                  <a:cubicBezTo>
                    <a:pt x="1450" y="3106"/>
                    <a:pt x="1611" y="3356"/>
                    <a:pt x="1759" y="3606"/>
                  </a:cubicBezTo>
                  <a:cubicBezTo>
                    <a:pt x="1921" y="3416"/>
                    <a:pt x="2079" y="3226"/>
                    <a:pt x="2227" y="3032"/>
                  </a:cubicBezTo>
                  <a:cubicBezTo>
                    <a:pt x="2449" y="2755"/>
                    <a:pt x="2667" y="2477"/>
                    <a:pt x="2902" y="2227"/>
                  </a:cubicBezTo>
                  <a:cubicBezTo>
                    <a:pt x="3141" y="2331"/>
                    <a:pt x="3363" y="2388"/>
                    <a:pt x="3567" y="2388"/>
                  </a:cubicBezTo>
                  <a:cubicBezTo>
                    <a:pt x="3625" y="2388"/>
                    <a:pt x="3681" y="2384"/>
                    <a:pt x="3736" y="2375"/>
                  </a:cubicBezTo>
                  <a:cubicBezTo>
                    <a:pt x="3796" y="2361"/>
                    <a:pt x="3856" y="2347"/>
                    <a:pt x="3926" y="2315"/>
                  </a:cubicBezTo>
                  <a:cubicBezTo>
                    <a:pt x="3986" y="2287"/>
                    <a:pt x="4046" y="2241"/>
                    <a:pt x="4102" y="2199"/>
                  </a:cubicBezTo>
                  <a:cubicBezTo>
                    <a:pt x="4207" y="2111"/>
                    <a:pt x="4295" y="1995"/>
                    <a:pt x="4366" y="1819"/>
                  </a:cubicBezTo>
                  <a:lnTo>
                    <a:pt x="4366" y="1773"/>
                  </a:lnTo>
                  <a:lnTo>
                    <a:pt x="4366" y="1759"/>
                  </a:lnTo>
                  <a:lnTo>
                    <a:pt x="4366" y="1731"/>
                  </a:lnTo>
                  <a:cubicBezTo>
                    <a:pt x="4264" y="1436"/>
                    <a:pt x="4088" y="1172"/>
                    <a:pt x="3870" y="908"/>
                  </a:cubicBezTo>
                  <a:cubicBezTo>
                    <a:pt x="3634" y="658"/>
                    <a:pt x="3370" y="440"/>
                    <a:pt x="3047" y="250"/>
                  </a:cubicBezTo>
                  <a:cubicBezTo>
                    <a:pt x="2857" y="148"/>
                    <a:pt x="2667" y="60"/>
                    <a:pt x="2463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42" name="Google Shape;7442;p83"/>
            <p:cNvSpPr/>
            <p:nvPr/>
          </p:nvSpPr>
          <p:spPr>
            <a:xfrm>
              <a:off x="3766118" y="3573887"/>
              <a:ext cx="197543" cy="186600"/>
            </a:xfrm>
            <a:custGeom>
              <a:avLst/>
              <a:gdLst/>
              <a:ahLst/>
              <a:cxnLst/>
              <a:rect l="l" t="t" r="r" b="b"/>
              <a:pathLst>
                <a:path w="2094" h="1978" extrusionOk="0">
                  <a:moveTo>
                    <a:pt x="191" y="0"/>
                  </a:moveTo>
                  <a:cubicBezTo>
                    <a:pt x="159" y="14"/>
                    <a:pt x="131" y="43"/>
                    <a:pt x="89" y="60"/>
                  </a:cubicBezTo>
                  <a:cubicBezTo>
                    <a:pt x="57" y="88"/>
                    <a:pt x="29" y="116"/>
                    <a:pt x="1" y="131"/>
                  </a:cubicBezTo>
                  <a:lnTo>
                    <a:pt x="15" y="131"/>
                  </a:lnTo>
                  <a:cubicBezTo>
                    <a:pt x="131" y="176"/>
                    <a:pt x="264" y="236"/>
                    <a:pt x="381" y="292"/>
                  </a:cubicBezTo>
                  <a:cubicBezTo>
                    <a:pt x="511" y="352"/>
                    <a:pt x="630" y="426"/>
                    <a:pt x="746" y="514"/>
                  </a:cubicBezTo>
                  <a:cubicBezTo>
                    <a:pt x="862" y="602"/>
                    <a:pt x="982" y="690"/>
                    <a:pt x="1098" y="792"/>
                  </a:cubicBezTo>
                  <a:cubicBezTo>
                    <a:pt x="1214" y="894"/>
                    <a:pt x="1334" y="996"/>
                    <a:pt x="1436" y="1098"/>
                  </a:cubicBezTo>
                  <a:cubicBezTo>
                    <a:pt x="1538" y="1217"/>
                    <a:pt x="1626" y="1334"/>
                    <a:pt x="1714" y="1450"/>
                  </a:cubicBezTo>
                  <a:cubicBezTo>
                    <a:pt x="1788" y="1555"/>
                    <a:pt x="1861" y="1671"/>
                    <a:pt x="1935" y="1787"/>
                  </a:cubicBezTo>
                  <a:cubicBezTo>
                    <a:pt x="1963" y="1847"/>
                    <a:pt x="1992" y="1921"/>
                    <a:pt x="2023" y="1977"/>
                  </a:cubicBezTo>
                  <a:cubicBezTo>
                    <a:pt x="2051" y="1935"/>
                    <a:pt x="2065" y="1875"/>
                    <a:pt x="2094" y="1819"/>
                  </a:cubicBezTo>
                  <a:lnTo>
                    <a:pt x="2094" y="1787"/>
                  </a:lnTo>
                  <a:lnTo>
                    <a:pt x="2094" y="1759"/>
                  </a:lnTo>
                  <a:lnTo>
                    <a:pt x="2094" y="1731"/>
                  </a:lnTo>
                  <a:cubicBezTo>
                    <a:pt x="1992" y="1436"/>
                    <a:pt x="1816" y="1172"/>
                    <a:pt x="1598" y="908"/>
                  </a:cubicBezTo>
                  <a:cubicBezTo>
                    <a:pt x="1362" y="644"/>
                    <a:pt x="1098" y="426"/>
                    <a:pt x="775" y="250"/>
                  </a:cubicBezTo>
                  <a:cubicBezTo>
                    <a:pt x="585" y="148"/>
                    <a:pt x="395" y="60"/>
                    <a:pt x="191" y="0"/>
                  </a:cubicBezTo>
                  <a:close/>
                </a:path>
              </a:pathLst>
            </a:custGeom>
            <a:solidFill>
              <a:srgbClr val="FACCC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43" name="Google Shape;7443;p83"/>
            <p:cNvSpPr/>
            <p:nvPr/>
          </p:nvSpPr>
          <p:spPr>
            <a:xfrm>
              <a:off x="3766118" y="3573887"/>
              <a:ext cx="197543" cy="173015"/>
            </a:xfrm>
            <a:custGeom>
              <a:avLst/>
              <a:gdLst/>
              <a:ahLst/>
              <a:cxnLst/>
              <a:rect l="l" t="t" r="r" b="b"/>
              <a:pathLst>
                <a:path w="2094" h="1834" extrusionOk="0">
                  <a:moveTo>
                    <a:pt x="205" y="0"/>
                  </a:moveTo>
                  <a:cubicBezTo>
                    <a:pt x="159" y="14"/>
                    <a:pt x="117" y="43"/>
                    <a:pt x="89" y="60"/>
                  </a:cubicBezTo>
                  <a:cubicBezTo>
                    <a:pt x="57" y="88"/>
                    <a:pt x="29" y="102"/>
                    <a:pt x="1" y="131"/>
                  </a:cubicBezTo>
                  <a:lnTo>
                    <a:pt x="15" y="131"/>
                  </a:lnTo>
                  <a:cubicBezTo>
                    <a:pt x="131" y="176"/>
                    <a:pt x="247" y="236"/>
                    <a:pt x="381" y="292"/>
                  </a:cubicBezTo>
                  <a:cubicBezTo>
                    <a:pt x="497" y="352"/>
                    <a:pt x="630" y="426"/>
                    <a:pt x="746" y="514"/>
                  </a:cubicBezTo>
                  <a:cubicBezTo>
                    <a:pt x="862" y="602"/>
                    <a:pt x="982" y="690"/>
                    <a:pt x="1098" y="792"/>
                  </a:cubicBezTo>
                  <a:cubicBezTo>
                    <a:pt x="1214" y="894"/>
                    <a:pt x="1334" y="996"/>
                    <a:pt x="1436" y="1098"/>
                  </a:cubicBezTo>
                  <a:cubicBezTo>
                    <a:pt x="1464" y="1144"/>
                    <a:pt x="1510" y="1186"/>
                    <a:pt x="1552" y="1232"/>
                  </a:cubicBezTo>
                  <a:cubicBezTo>
                    <a:pt x="1552" y="1246"/>
                    <a:pt x="1566" y="1260"/>
                    <a:pt x="1584" y="1260"/>
                  </a:cubicBezTo>
                  <a:cubicBezTo>
                    <a:pt x="1700" y="1348"/>
                    <a:pt x="1802" y="1450"/>
                    <a:pt x="1890" y="1555"/>
                  </a:cubicBezTo>
                  <a:cubicBezTo>
                    <a:pt x="1963" y="1643"/>
                    <a:pt x="2037" y="1731"/>
                    <a:pt x="2094" y="1833"/>
                  </a:cubicBezTo>
                  <a:lnTo>
                    <a:pt x="2094" y="1819"/>
                  </a:lnTo>
                  <a:lnTo>
                    <a:pt x="2094" y="1787"/>
                  </a:lnTo>
                  <a:lnTo>
                    <a:pt x="2094" y="1759"/>
                  </a:lnTo>
                  <a:lnTo>
                    <a:pt x="2094" y="1731"/>
                  </a:lnTo>
                  <a:cubicBezTo>
                    <a:pt x="1992" y="1436"/>
                    <a:pt x="1830" y="1172"/>
                    <a:pt x="1598" y="908"/>
                  </a:cubicBezTo>
                  <a:cubicBezTo>
                    <a:pt x="1362" y="644"/>
                    <a:pt x="1098" y="426"/>
                    <a:pt x="792" y="250"/>
                  </a:cubicBezTo>
                  <a:cubicBezTo>
                    <a:pt x="599" y="148"/>
                    <a:pt x="395" y="60"/>
                    <a:pt x="205" y="0"/>
                  </a:cubicBezTo>
                  <a:close/>
                </a:path>
              </a:pathLst>
            </a:custGeom>
            <a:solidFill>
              <a:srgbClr val="FA99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44" name="Google Shape;7444;p83"/>
            <p:cNvSpPr/>
            <p:nvPr/>
          </p:nvSpPr>
          <p:spPr>
            <a:xfrm>
              <a:off x="3533858" y="3723223"/>
              <a:ext cx="201882" cy="218391"/>
            </a:xfrm>
            <a:custGeom>
              <a:avLst/>
              <a:gdLst/>
              <a:ahLst/>
              <a:cxnLst/>
              <a:rect l="l" t="t" r="r" b="b"/>
              <a:pathLst>
                <a:path w="2140" h="2315" extrusionOk="0">
                  <a:moveTo>
                    <a:pt x="630" y="0"/>
                  </a:moveTo>
                  <a:cubicBezTo>
                    <a:pt x="616" y="0"/>
                    <a:pt x="598" y="14"/>
                    <a:pt x="570" y="14"/>
                  </a:cubicBezTo>
                  <a:cubicBezTo>
                    <a:pt x="482" y="42"/>
                    <a:pt x="408" y="74"/>
                    <a:pt x="335" y="116"/>
                  </a:cubicBezTo>
                  <a:cubicBezTo>
                    <a:pt x="264" y="162"/>
                    <a:pt x="190" y="218"/>
                    <a:pt x="131" y="278"/>
                  </a:cubicBezTo>
                  <a:cubicBezTo>
                    <a:pt x="102" y="324"/>
                    <a:pt x="71" y="352"/>
                    <a:pt x="43" y="394"/>
                  </a:cubicBezTo>
                  <a:cubicBezTo>
                    <a:pt x="29" y="426"/>
                    <a:pt x="14" y="454"/>
                    <a:pt x="14" y="482"/>
                  </a:cubicBezTo>
                  <a:cubicBezTo>
                    <a:pt x="14" y="500"/>
                    <a:pt x="0" y="500"/>
                    <a:pt x="0" y="514"/>
                  </a:cubicBezTo>
                  <a:cubicBezTo>
                    <a:pt x="29" y="528"/>
                    <a:pt x="57" y="542"/>
                    <a:pt x="88" y="556"/>
                  </a:cubicBezTo>
                  <a:cubicBezTo>
                    <a:pt x="233" y="644"/>
                    <a:pt x="366" y="732"/>
                    <a:pt x="482" y="820"/>
                  </a:cubicBezTo>
                  <a:cubicBezTo>
                    <a:pt x="616" y="922"/>
                    <a:pt x="732" y="1041"/>
                    <a:pt x="848" y="1158"/>
                  </a:cubicBezTo>
                  <a:cubicBezTo>
                    <a:pt x="968" y="1291"/>
                    <a:pt x="1070" y="1407"/>
                    <a:pt x="1158" y="1537"/>
                  </a:cubicBezTo>
                  <a:cubicBezTo>
                    <a:pt x="1334" y="1787"/>
                    <a:pt x="1478" y="2037"/>
                    <a:pt x="1566" y="2315"/>
                  </a:cubicBezTo>
                  <a:lnTo>
                    <a:pt x="1626" y="2315"/>
                  </a:lnTo>
                  <a:cubicBezTo>
                    <a:pt x="1654" y="2301"/>
                    <a:pt x="1685" y="2287"/>
                    <a:pt x="1713" y="2273"/>
                  </a:cubicBezTo>
                  <a:cubicBezTo>
                    <a:pt x="1742" y="2259"/>
                    <a:pt x="1773" y="2241"/>
                    <a:pt x="1801" y="2227"/>
                  </a:cubicBezTo>
                  <a:cubicBezTo>
                    <a:pt x="1830" y="2213"/>
                    <a:pt x="1861" y="2185"/>
                    <a:pt x="1889" y="2171"/>
                  </a:cubicBezTo>
                  <a:cubicBezTo>
                    <a:pt x="1917" y="2139"/>
                    <a:pt x="1949" y="2125"/>
                    <a:pt x="1977" y="2097"/>
                  </a:cubicBezTo>
                  <a:lnTo>
                    <a:pt x="1963" y="2097"/>
                  </a:lnTo>
                  <a:cubicBezTo>
                    <a:pt x="1991" y="2083"/>
                    <a:pt x="2005" y="2051"/>
                    <a:pt x="2037" y="2023"/>
                  </a:cubicBezTo>
                  <a:cubicBezTo>
                    <a:pt x="2051" y="1995"/>
                    <a:pt x="2065" y="1977"/>
                    <a:pt x="2079" y="1949"/>
                  </a:cubicBezTo>
                  <a:cubicBezTo>
                    <a:pt x="2093" y="1921"/>
                    <a:pt x="2111" y="1907"/>
                    <a:pt x="2111" y="1875"/>
                  </a:cubicBezTo>
                  <a:cubicBezTo>
                    <a:pt x="2125" y="1847"/>
                    <a:pt x="2125" y="1833"/>
                    <a:pt x="2139" y="1801"/>
                  </a:cubicBezTo>
                  <a:lnTo>
                    <a:pt x="2139" y="1745"/>
                  </a:lnTo>
                  <a:cubicBezTo>
                    <a:pt x="1963" y="1379"/>
                    <a:pt x="1728" y="1027"/>
                    <a:pt x="1450" y="718"/>
                  </a:cubicBezTo>
                  <a:cubicBezTo>
                    <a:pt x="1214" y="440"/>
                    <a:pt x="936" y="204"/>
                    <a:pt x="630" y="0"/>
                  </a:cubicBezTo>
                  <a:close/>
                </a:path>
              </a:pathLst>
            </a:custGeom>
            <a:solidFill>
              <a:srgbClr val="FA99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45" name="Google Shape;7445;p83"/>
            <p:cNvSpPr/>
            <p:nvPr/>
          </p:nvSpPr>
          <p:spPr>
            <a:xfrm>
              <a:off x="3537821" y="3760392"/>
              <a:ext cx="94" cy="94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close/>
                </a:path>
              </a:pathLst>
            </a:custGeom>
            <a:solidFill>
              <a:srgbClr val="FA99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46" name="Google Shape;7446;p83"/>
            <p:cNvSpPr/>
            <p:nvPr/>
          </p:nvSpPr>
          <p:spPr>
            <a:xfrm>
              <a:off x="3546122" y="3749449"/>
              <a:ext cx="94" cy="1415"/>
            </a:xfrm>
            <a:custGeom>
              <a:avLst/>
              <a:gdLst/>
              <a:ahLst/>
              <a:cxnLst/>
              <a:rect l="l" t="t" r="r" b="b"/>
              <a:pathLst>
                <a:path w="1" h="15" extrusionOk="0">
                  <a:moveTo>
                    <a:pt x="1" y="0"/>
                  </a:moveTo>
                  <a:lnTo>
                    <a:pt x="1" y="0"/>
                  </a:lnTo>
                  <a:lnTo>
                    <a:pt x="1" y="14"/>
                  </a:lnTo>
                  <a:close/>
                </a:path>
              </a:pathLst>
            </a:custGeom>
            <a:solidFill>
              <a:srgbClr val="FA99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47" name="Google Shape;7447;p83"/>
            <p:cNvSpPr/>
            <p:nvPr/>
          </p:nvSpPr>
          <p:spPr>
            <a:xfrm>
              <a:off x="3587631" y="3724544"/>
              <a:ext cx="94" cy="94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close/>
                </a:path>
              </a:pathLst>
            </a:custGeom>
            <a:solidFill>
              <a:srgbClr val="FA99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48" name="Google Shape;7448;p83"/>
            <p:cNvSpPr/>
            <p:nvPr/>
          </p:nvSpPr>
          <p:spPr>
            <a:xfrm>
              <a:off x="2896419" y="3235027"/>
              <a:ext cx="648476" cy="624986"/>
            </a:xfrm>
            <a:custGeom>
              <a:avLst/>
              <a:gdLst/>
              <a:ahLst/>
              <a:cxnLst/>
              <a:rect l="l" t="t" r="r" b="b"/>
              <a:pathLst>
                <a:path w="6874" h="6625" extrusionOk="0">
                  <a:moveTo>
                    <a:pt x="3310" y="1"/>
                  </a:moveTo>
                  <a:cubicBezTo>
                    <a:pt x="3254" y="1"/>
                    <a:pt x="3194" y="1"/>
                    <a:pt x="3120" y="15"/>
                  </a:cubicBezTo>
                  <a:cubicBezTo>
                    <a:pt x="2976" y="47"/>
                    <a:pt x="2828" y="89"/>
                    <a:pt x="2667" y="177"/>
                  </a:cubicBezTo>
                  <a:cubicBezTo>
                    <a:pt x="2593" y="223"/>
                    <a:pt x="2505" y="265"/>
                    <a:pt x="2431" y="325"/>
                  </a:cubicBezTo>
                  <a:cubicBezTo>
                    <a:pt x="2375" y="381"/>
                    <a:pt x="2301" y="427"/>
                    <a:pt x="2227" y="500"/>
                  </a:cubicBezTo>
                  <a:cubicBezTo>
                    <a:pt x="2153" y="588"/>
                    <a:pt x="2065" y="676"/>
                    <a:pt x="1991" y="764"/>
                  </a:cubicBezTo>
                  <a:cubicBezTo>
                    <a:pt x="1949" y="806"/>
                    <a:pt x="1903" y="852"/>
                    <a:pt x="1861" y="909"/>
                  </a:cubicBezTo>
                  <a:cubicBezTo>
                    <a:pt x="1801" y="968"/>
                    <a:pt x="1745" y="1028"/>
                    <a:pt x="1699" y="1070"/>
                  </a:cubicBezTo>
                  <a:cubicBezTo>
                    <a:pt x="1671" y="1102"/>
                    <a:pt x="1625" y="1130"/>
                    <a:pt x="1583" y="1158"/>
                  </a:cubicBezTo>
                  <a:cubicBezTo>
                    <a:pt x="1509" y="1204"/>
                    <a:pt x="1435" y="1246"/>
                    <a:pt x="1362" y="1278"/>
                  </a:cubicBezTo>
                  <a:lnTo>
                    <a:pt x="1305" y="1306"/>
                  </a:lnTo>
                  <a:cubicBezTo>
                    <a:pt x="1231" y="1334"/>
                    <a:pt x="1172" y="1366"/>
                    <a:pt x="1112" y="1408"/>
                  </a:cubicBezTo>
                  <a:cubicBezTo>
                    <a:pt x="1056" y="1436"/>
                    <a:pt x="968" y="1482"/>
                    <a:pt x="894" y="1542"/>
                  </a:cubicBezTo>
                  <a:cubicBezTo>
                    <a:pt x="894" y="1524"/>
                    <a:pt x="894" y="1524"/>
                    <a:pt x="880" y="1524"/>
                  </a:cubicBezTo>
                  <a:cubicBezTo>
                    <a:pt x="880" y="1510"/>
                    <a:pt x="866" y="1510"/>
                    <a:pt x="848" y="1510"/>
                  </a:cubicBezTo>
                  <a:cubicBezTo>
                    <a:pt x="834" y="1510"/>
                    <a:pt x="820" y="1524"/>
                    <a:pt x="806" y="1542"/>
                  </a:cubicBezTo>
                  <a:cubicBezTo>
                    <a:pt x="468" y="2157"/>
                    <a:pt x="250" y="2875"/>
                    <a:pt x="116" y="3680"/>
                  </a:cubicBezTo>
                  <a:cubicBezTo>
                    <a:pt x="28" y="4310"/>
                    <a:pt x="0" y="4971"/>
                    <a:pt x="14" y="5717"/>
                  </a:cubicBezTo>
                  <a:lnTo>
                    <a:pt x="42" y="5777"/>
                  </a:lnTo>
                  <a:lnTo>
                    <a:pt x="57" y="5777"/>
                  </a:lnTo>
                  <a:cubicBezTo>
                    <a:pt x="338" y="6171"/>
                    <a:pt x="820" y="6435"/>
                    <a:pt x="1495" y="6554"/>
                  </a:cubicBezTo>
                  <a:cubicBezTo>
                    <a:pt x="1773" y="6610"/>
                    <a:pt x="2051" y="6624"/>
                    <a:pt x="2389" y="6624"/>
                  </a:cubicBezTo>
                  <a:lnTo>
                    <a:pt x="2403" y="6624"/>
                  </a:lnTo>
                  <a:cubicBezTo>
                    <a:pt x="2667" y="6624"/>
                    <a:pt x="2944" y="6610"/>
                    <a:pt x="3222" y="6582"/>
                  </a:cubicBezTo>
                  <a:cubicBezTo>
                    <a:pt x="3592" y="6537"/>
                    <a:pt x="3943" y="6466"/>
                    <a:pt x="4295" y="6361"/>
                  </a:cubicBezTo>
                  <a:cubicBezTo>
                    <a:pt x="4647" y="6259"/>
                    <a:pt x="4999" y="6114"/>
                    <a:pt x="5305" y="5953"/>
                  </a:cubicBezTo>
                  <a:cubicBezTo>
                    <a:pt x="5628" y="5777"/>
                    <a:pt x="5920" y="5555"/>
                    <a:pt x="6184" y="5323"/>
                  </a:cubicBezTo>
                  <a:cubicBezTo>
                    <a:pt x="6332" y="5189"/>
                    <a:pt x="6462" y="5059"/>
                    <a:pt x="6564" y="4911"/>
                  </a:cubicBezTo>
                  <a:cubicBezTo>
                    <a:pt x="6698" y="4750"/>
                    <a:pt x="6800" y="4588"/>
                    <a:pt x="6859" y="4426"/>
                  </a:cubicBezTo>
                  <a:lnTo>
                    <a:pt x="6859" y="4398"/>
                  </a:lnTo>
                  <a:cubicBezTo>
                    <a:pt x="6859" y="4384"/>
                    <a:pt x="6873" y="4384"/>
                    <a:pt x="6873" y="4370"/>
                  </a:cubicBezTo>
                  <a:cubicBezTo>
                    <a:pt x="6873" y="4356"/>
                    <a:pt x="6859" y="4338"/>
                    <a:pt x="6859" y="4338"/>
                  </a:cubicBezTo>
                  <a:lnTo>
                    <a:pt x="6814" y="4296"/>
                  </a:lnTo>
                  <a:cubicBezTo>
                    <a:pt x="6638" y="4060"/>
                    <a:pt x="6476" y="3768"/>
                    <a:pt x="6346" y="3459"/>
                  </a:cubicBezTo>
                  <a:cubicBezTo>
                    <a:pt x="6198" y="3107"/>
                    <a:pt x="6082" y="2727"/>
                    <a:pt x="5994" y="2287"/>
                  </a:cubicBezTo>
                  <a:cubicBezTo>
                    <a:pt x="5980" y="2273"/>
                    <a:pt x="5966" y="2259"/>
                    <a:pt x="5934" y="2259"/>
                  </a:cubicBezTo>
                  <a:lnTo>
                    <a:pt x="5920" y="2259"/>
                  </a:lnTo>
                  <a:cubicBezTo>
                    <a:pt x="5906" y="2259"/>
                    <a:pt x="5892" y="2287"/>
                    <a:pt x="5892" y="2316"/>
                  </a:cubicBezTo>
                  <a:cubicBezTo>
                    <a:pt x="5906" y="2419"/>
                    <a:pt x="5933" y="2488"/>
                    <a:pt x="5947" y="2574"/>
                  </a:cubicBezTo>
                  <a:lnTo>
                    <a:pt x="5947" y="2574"/>
                  </a:lnTo>
                  <a:cubicBezTo>
                    <a:pt x="5944" y="2565"/>
                    <a:pt x="5934" y="2563"/>
                    <a:pt x="5934" y="2551"/>
                  </a:cubicBezTo>
                  <a:lnTo>
                    <a:pt x="5920" y="2551"/>
                  </a:lnTo>
                  <a:cubicBezTo>
                    <a:pt x="5892" y="2523"/>
                    <a:pt x="5860" y="2509"/>
                    <a:pt x="5832" y="2477"/>
                  </a:cubicBezTo>
                  <a:cubicBezTo>
                    <a:pt x="5758" y="2435"/>
                    <a:pt x="5702" y="2375"/>
                    <a:pt x="5642" y="2316"/>
                  </a:cubicBezTo>
                  <a:cubicBezTo>
                    <a:pt x="5364" y="2052"/>
                    <a:pt x="5115" y="1732"/>
                    <a:pt x="4851" y="1334"/>
                  </a:cubicBezTo>
                  <a:lnTo>
                    <a:pt x="4791" y="1232"/>
                  </a:lnTo>
                  <a:lnTo>
                    <a:pt x="4717" y="1116"/>
                  </a:lnTo>
                  <a:lnTo>
                    <a:pt x="4689" y="1056"/>
                  </a:lnTo>
                  <a:lnTo>
                    <a:pt x="4675" y="1042"/>
                  </a:lnTo>
                  <a:lnTo>
                    <a:pt x="4661" y="1028"/>
                  </a:lnTo>
                  <a:cubicBezTo>
                    <a:pt x="4647" y="968"/>
                    <a:pt x="4615" y="926"/>
                    <a:pt x="4587" y="880"/>
                  </a:cubicBezTo>
                  <a:cubicBezTo>
                    <a:pt x="4485" y="733"/>
                    <a:pt x="4397" y="602"/>
                    <a:pt x="4278" y="486"/>
                  </a:cubicBezTo>
                  <a:cubicBezTo>
                    <a:pt x="4176" y="367"/>
                    <a:pt x="4059" y="265"/>
                    <a:pt x="3943" y="191"/>
                  </a:cubicBezTo>
                  <a:cubicBezTo>
                    <a:pt x="3884" y="149"/>
                    <a:pt x="3810" y="117"/>
                    <a:pt x="3750" y="89"/>
                  </a:cubicBezTo>
                  <a:cubicBezTo>
                    <a:pt x="3694" y="75"/>
                    <a:pt x="3620" y="47"/>
                    <a:pt x="3546" y="29"/>
                  </a:cubicBezTo>
                  <a:cubicBezTo>
                    <a:pt x="3472" y="15"/>
                    <a:pt x="3398" y="1"/>
                    <a:pt x="3310" y="1"/>
                  </a:cubicBezTo>
                  <a:close/>
                </a:path>
              </a:pathLst>
            </a:custGeom>
            <a:solidFill>
              <a:srgbClr val="E65C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49" name="Google Shape;7449;p83"/>
            <p:cNvSpPr/>
            <p:nvPr/>
          </p:nvSpPr>
          <p:spPr>
            <a:xfrm>
              <a:off x="3871021" y="3266630"/>
              <a:ext cx="527064" cy="498008"/>
            </a:xfrm>
            <a:custGeom>
              <a:avLst/>
              <a:gdLst/>
              <a:ahLst/>
              <a:cxnLst/>
              <a:rect l="l" t="t" r="r" b="b"/>
              <a:pathLst>
                <a:path w="5587" h="5279" extrusionOk="0">
                  <a:moveTo>
                    <a:pt x="3379" y="1"/>
                  </a:moveTo>
                  <a:cubicBezTo>
                    <a:pt x="3206" y="1"/>
                    <a:pt x="3028" y="60"/>
                    <a:pt x="2888" y="180"/>
                  </a:cubicBezTo>
                  <a:lnTo>
                    <a:pt x="2287" y="707"/>
                  </a:lnTo>
                  <a:lnTo>
                    <a:pt x="792" y="1998"/>
                  </a:lnTo>
                  <a:lnTo>
                    <a:pt x="352" y="2378"/>
                  </a:lnTo>
                  <a:cubicBezTo>
                    <a:pt x="60" y="2628"/>
                    <a:pt x="0" y="3082"/>
                    <a:pt x="236" y="3345"/>
                  </a:cubicBezTo>
                  <a:lnTo>
                    <a:pt x="1717" y="5058"/>
                  </a:lnTo>
                  <a:cubicBezTo>
                    <a:pt x="1838" y="5205"/>
                    <a:pt x="2020" y="5279"/>
                    <a:pt x="2208" y="5279"/>
                  </a:cubicBezTo>
                  <a:cubicBezTo>
                    <a:pt x="2380" y="5279"/>
                    <a:pt x="2558" y="5216"/>
                    <a:pt x="2698" y="5090"/>
                  </a:cubicBezTo>
                  <a:lnTo>
                    <a:pt x="5234" y="2906"/>
                  </a:lnTo>
                  <a:cubicBezTo>
                    <a:pt x="5526" y="2656"/>
                    <a:pt x="5586" y="2202"/>
                    <a:pt x="5350" y="1938"/>
                  </a:cubicBezTo>
                  <a:lnTo>
                    <a:pt x="3869" y="208"/>
                  </a:lnTo>
                  <a:cubicBezTo>
                    <a:pt x="3749" y="70"/>
                    <a:pt x="3567" y="1"/>
                    <a:pt x="3379" y="1"/>
                  </a:cubicBezTo>
                  <a:close/>
                </a:path>
              </a:pathLst>
            </a:custGeom>
            <a:solidFill>
              <a:srgbClr val="E65C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50" name="Google Shape;7450;p83"/>
            <p:cNvSpPr/>
            <p:nvPr/>
          </p:nvSpPr>
          <p:spPr>
            <a:xfrm>
              <a:off x="4048187" y="3734921"/>
              <a:ext cx="114620" cy="26414"/>
            </a:xfrm>
            <a:custGeom>
              <a:avLst/>
              <a:gdLst/>
              <a:ahLst/>
              <a:cxnLst/>
              <a:rect l="l" t="t" r="r" b="b"/>
              <a:pathLst>
                <a:path w="1215" h="280" extrusionOk="0">
                  <a:moveTo>
                    <a:pt x="1165" y="1"/>
                  </a:moveTo>
                  <a:cubicBezTo>
                    <a:pt x="1159" y="1"/>
                    <a:pt x="1152" y="2"/>
                    <a:pt x="1144" y="6"/>
                  </a:cubicBezTo>
                  <a:cubicBezTo>
                    <a:pt x="1126" y="24"/>
                    <a:pt x="1098" y="38"/>
                    <a:pt x="1070" y="52"/>
                  </a:cubicBezTo>
                  <a:cubicBezTo>
                    <a:pt x="936" y="112"/>
                    <a:pt x="792" y="154"/>
                    <a:pt x="658" y="182"/>
                  </a:cubicBezTo>
                  <a:lnTo>
                    <a:pt x="658" y="168"/>
                  </a:lnTo>
                  <a:cubicBezTo>
                    <a:pt x="547" y="199"/>
                    <a:pt x="432" y="200"/>
                    <a:pt x="321" y="200"/>
                  </a:cubicBezTo>
                  <a:lnTo>
                    <a:pt x="321" y="200"/>
                  </a:lnTo>
                  <a:cubicBezTo>
                    <a:pt x="247" y="182"/>
                    <a:pt x="176" y="168"/>
                    <a:pt x="117" y="154"/>
                  </a:cubicBezTo>
                  <a:cubicBezTo>
                    <a:pt x="103" y="140"/>
                    <a:pt x="89" y="140"/>
                    <a:pt x="71" y="126"/>
                  </a:cubicBezTo>
                  <a:cubicBezTo>
                    <a:pt x="57" y="126"/>
                    <a:pt x="43" y="126"/>
                    <a:pt x="29" y="140"/>
                  </a:cubicBezTo>
                  <a:lnTo>
                    <a:pt x="15" y="154"/>
                  </a:lnTo>
                  <a:cubicBezTo>
                    <a:pt x="1" y="168"/>
                    <a:pt x="15" y="200"/>
                    <a:pt x="29" y="200"/>
                  </a:cubicBezTo>
                  <a:cubicBezTo>
                    <a:pt x="160" y="261"/>
                    <a:pt x="298" y="279"/>
                    <a:pt x="434" y="279"/>
                  </a:cubicBezTo>
                  <a:cubicBezTo>
                    <a:pt x="496" y="279"/>
                    <a:pt x="556" y="276"/>
                    <a:pt x="616" y="270"/>
                  </a:cubicBezTo>
                  <a:cubicBezTo>
                    <a:pt x="820" y="242"/>
                    <a:pt x="1010" y="168"/>
                    <a:pt x="1186" y="80"/>
                  </a:cubicBezTo>
                  <a:cubicBezTo>
                    <a:pt x="1214" y="66"/>
                    <a:pt x="1214" y="38"/>
                    <a:pt x="1200" y="24"/>
                  </a:cubicBezTo>
                  <a:cubicBezTo>
                    <a:pt x="1190" y="11"/>
                    <a:pt x="1180" y="1"/>
                    <a:pt x="1165" y="1"/>
                  </a:cubicBezTo>
                  <a:close/>
                </a:path>
              </a:pathLst>
            </a:custGeom>
            <a:solidFill>
              <a:srgbClr val="E65C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51" name="Google Shape;7451;p83"/>
            <p:cNvSpPr/>
            <p:nvPr/>
          </p:nvSpPr>
          <p:spPr>
            <a:xfrm>
              <a:off x="4071394" y="3744732"/>
              <a:ext cx="65187" cy="17547"/>
            </a:xfrm>
            <a:custGeom>
              <a:avLst/>
              <a:gdLst/>
              <a:ahLst/>
              <a:cxnLst/>
              <a:rect l="l" t="t" r="r" b="b"/>
              <a:pathLst>
                <a:path w="691" h="186" extrusionOk="0">
                  <a:moveTo>
                    <a:pt x="656" y="1"/>
                  </a:moveTo>
                  <a:cubicBezTo>
                    <a:pt x="650" y="1"/>
                    <a:pt x="642" y="3"/>
                    <a:pt x="634" y="8"/>
                  </a:cubicBezTo>
                  <a:cubicBezTo>
                    <a:pt x="528" y="36"/>
                    <a:pt x="426" y="64"/>
                    <a:pt x="310" y="78"/>
                  </a:cubicBezTo>
                  <a:cubicBezTo>
                    <a:pt x="248" y="91"/>
                    <a:pt x="185" y="102"/>
                    <a:pt x="122" y="102"/>
                  </a:cubicBezTo>
                  <a:cubicBezTo>
                    <a:pt x="97" y="102"/>
                    <a:pt x="72" y="100"/>
                    <a:pt x="47" y="96"/>
                  </a:cubicBezTo>
                  <a:cubicBezTo>
                    <a:pt x="32" y="96"/>
                    <a:pt x="32" y="110"/>
                    <a:pt x="18" y="110"/>
                  </a:cubicBezTo>
                  <a:cubicBezTo>
                    <a:pt x="18" y="124"/>
                    <a:pt x="1" y="138"/>
                    <a:pt x="1" y="138"/>
                  </a:cubicBezTo>
                  <a:cubicBezTo>
                    <a:pt x="1" y="152"/>
                    <a:pt x="18" y="166"/>
                    <a:pt x="18" y="166"/>
                  </a:cubicBezTo>
                  <a:cubicBezTo>
                    <a:pt x="32" y="184"/>
                    <a:pt x="32" y="184"/>
                    <a:pt x="47" y="184"/>
                  </a:cubicBezTo>
                  <a:cubicBezTo>
                    <a:pt x="68" y="185"/>
                    <a:pt x="90" y="186"/>
                    <a:pt x="112" y="186"/>
                  </a:cubicBezTo>
                  <a:cubicBezTo>
                    <a:pt x="306" y="186"/>
                    <a:pt x="491" y="132"/>
                    <a:pt x="662" y="78"/>
                  </a:cubicBezTo>
                  <a:cubicBezTo>
                    <a:pt x="690" y="64"/>
                    <a:pt x="690" y="50"/>
                    <a:pt x="690" y="22"/>
                  </a:cubicBezTo>
                  <a:cubicBezTo>
                    <a:pt x="680" y="12"/>
                    <a:pt x="671" y="1"/>
                    <a:pt x="656" y="1"/>
                  </a:cubicBezTo>
                  <a:close/>
                </a:path>
              </a:pathLst>
            </a:custGeom>
            <a:solidFill>
              <a:srgbClr val="E65C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52" name="Google Shape;7452;p83"/>
            <p:cNvSpPr/>
            <p:nvPr/>
          </p:nvSpPr>
          <p:spPr>
            <a:xfrm>
              <a:off x="4079696" y="3743223"/>
              <a:ext cx="66508" cy="18868"/>
            </a:xfrm>
            <a:custGeom>
              <a:avLst/>
              <a:gdLst/>
              <a:ahLst/>
              <a:cxnLst/>
              <a:rect l="l" t="t" r="r" b="b"/>
              <a:pathLst>
                <a:path w="705" h="200" extrusionOk="0">
                  <a:moveTo>
                    <a:pt x="667" y="1"/>
                  </a:moveTo>
                  <a:cubicBezTo>
                    <a:pt x="662" y="1"/>
                    <a:pt x="655" y="3"/>
                    <a:pt x="648" y="6"/>
                  </a:cubicBezTo>
                  <a:cubicBezTo>
                    <a:pt x="528" y="38"/>
                    <a:pt x="398" y="80"/>
                    <a:pt x="265" y="94"/>
                  </a:cubicBezTo>
                  <a:cubicBezTo>
                    <a:pt x="194" y="112"/>
                    <a:pt x="120" y="126"/>
                    <a:pt x="32" y="126"/>
                  </a:cubicBezTo>
                  <a:cubicBezTo>
                    <a:pt x="32" y="126"/>
                    <a:pt x="18" y="126"/>
                    <a:pt x="18" y="140"/>
                  </a:cubicBezTo>
                  <a:cubicBezTo>
                    <a:pt x="1" y="140"/>
                    <a:pt x="1" y="154"/>
                    <a:pt x="1" y="168"/>
                  </a:cubicBezTo>
                  <a:cubicBezTo>
                    <a:pt x="1" y="182"/>
                    <a:pt x="18" y="200"/>
                    <a:pt x="32" y="200"/>
                  </a:cubicBezTo>
                  <a:cubicBezTo>
                    <a:pt x="250" y="200"/>
                    <a:pt x="472" y="140"/>
                    <a:pt x="676" y="80"/>
                  </a:cubicBezTo>
                  <a:cubicBezTo>
                    <a:pt x="690" y="80"/>
                    <a:pt x="704" y="52"/>
                    <a:pt x="704" y="38"/>
                  </a:cubicBezTo>
                  <a:cubicBezTo>
                    <a:pt x="694" y="15"/>
                    <a:pt x="683" y="1"/>
                    <a:pt x="667" y="1"/>
                  </a:cubicBezTo>
                  <a:close/>
                </a:path>
              </a:pathLst>
            </a:custGeom>
            <a:solidFill>
              <a:srgbClr val="E65C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53" name="Google Shape;7453;p83"/>
            <p:cNvSpPr/>
            <p:nvPr/>
          </p:nvSpPr>
          <p:spPr>
            <a:xfrm>
              <a:off x="4079696" y="3741148"/>
              <a:ext cx="77734" cy="22264"/>
            </a:xfrm>
            <a:custGeom>
              <a:avLst/>
              <a:gdLst/>
              <a:ahLst/>
              <a:cxnLst/>
              <a:rect l="l" t="t" r="r" b="b"/>
              <a:pathLst>
                <a:path w="824" h="236" extrusionOk="0">
                  <a:moveTo>
                    <a:pt x="764" y="0"/>
                  </a:moveTo>
                  <a:cubicBezTo>
                    <a:pt x="588" y="46"/>
                    <a:pt x="426" y="102"/>
                    <a:pt x="250" y="134"/>
                  </a:cubicBezTo>
                  <a:lnTo>
                    <a:pt x="236" y="134"/>
                  </a:lnTo>
                  <a:cubicBezTo>
                    <a:pt x="177" y="148"/>
                    <a:pt x="106" y="148"/>
                    <a:pt x="32" y="148"/>
                  </a:cubicBezTo>
                  <a:lnTo>
                    <a:pt x="18" y="162"/>
                  </a:lnTo>
                  <a:cubicBezTo>
                    <a:pt x="1" y="162"/>
                    <a:pt x="1" y="176"/>
                    <a:pt x="1" y="190"/>
                  </a:cubicBezTo>
                  <a:cubicBezTo>
                    <a:pt x="1" y="222"/>
                    <a:pt x="18" y="236"/>
                    <a:pt x="32" y="236"/>
                  </a:cubicBezTo>
                  <a:cubicBezTo>
                    <a:pt x="296" y="236"/>
                    <a:pt x="546" y="134"/>
                    <a:pt x="792" y="74"/>
                  </a:cubicBezTo>
                  <a:cubicBezTo>
                    <a:pt x="810" y="74"/>
                    <a:pt x="824" y="46"/>
                    <a:pt x="824" y="28"/>
                  </a:cubicBezTo>
                  <a:cubicBezTo>
                    <a:pt x="810" y="0"/>
                    <a:pt x="792" y="0"/>
                    <a:pt x="764" y="0"/>
                  </a:cubicBezTo>
                  <a:close/>
                </a:path>
              </a:pathLst>
            </a:custGeom>
            <a:solidFill>
              <a:srgbClr val="E65C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54" name="Google Shape;7454;p83"/>
            <p:cNvSpPr/>
            <p:nvPr/>
          </p:nvSpPr>
          <p:spPr>
            <a:xfrm>
              <a:off x="4082715" y="3741902"/>
              <a:ext cx="73395" cy="21509"/>
            </a:xfrm>
            <a:custGeom>
              <a:avLst/>
              <a:gdLst/>
              <a:ahLst/>
              <a:cxnLst/>
              <a:rect l="l" t="t" r="r" b="b"/>
              <a:pathLst>
                <a:path w="778" h="228" extrusionOk="0">
                  <a:moveTo>
                    <a:pt x="738" y="1"/>
                  </a:moveTo>
                  <a:cubicBezTo>
                    <a:pt x="732" y="1"/>
                    <a:pt x="725" y="3"/>
                    <a:pt x="718" y="6"/>
                  </a:cubicBezTo>
                  <a:cubicBezTo>
                    <a:pt x="570" y="52"/>
                    <a:pt x="426" y="94"/>
                    <a:pt x="278" y="126"/>
                  </a:cubicBezTo>
                  <a:cubicBezTo>
                    <a:pt x="204" y="140"/>
                    <a:pt x="131" y="140"/>
                    <a:pt x="43" y="140"/>
                  </a:cubicBezTo>
                  <a:cubicBezTo>
                    <a:pt x="43" y="140"/>
                    <a:pt x="29" y="140"/>
                    <a:pt x="29" y="154"/>
                  </a:cubicBezTo>
                  <a:cubicBezTo>
                    <a:pt x="14" y="154"/>
                    <a:pt x="0" y="168"/>
                    <a:pt x="14" y="182"/>
                  </a:cubicBezTo>
                  <a:cubicBezTo>
                    <a:pt x="14" y="196"/>
                    <a:pt x="29" y="214"/>
                    <a:pt x="43" y="228"/>
                  </a:cubicBezTo>
                  <a:cubicBezTo>
                    <a:pt x="292" y="228"/>
                    <a:pt x="528" y="154"/>
                    <a:pt x="746" y="80"/>
                  </a:cubicBezTo>
                  <a:cubicBezTo>
                    <a:pt x="778" y="80"/>
                    <a:pt x="778" y="52"/>
                    <a:pt x="778" y="38"/>
                  </a:cubicBezTo>
                  <a:cubicBezTo>
                    <a:pt x="765" y="15"/>
                    <a:pt x="754" y="1"/>
                    <a:pt x="738" y="1"/>
                  </a:cubicBezTo>
                  <a:close/>
                </a:path>
              </a:pathLst>
            </a:custGeom>
            <a:solidFill>
              <a:srgbClr val="E65C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55" name="Google Shape;7455;p83"/>
            <p:cNvSpPr/>
            <p:nvPr/>
          </p:nvSpPr>
          <p:spPr>
            <a:xfrm>
              <a:off x="4075734" y="3749449"/>
              <a:ext cx="47169" cy="13962"/>
            </a:xfrm>
            <a:custGeom>
              <a:avLst/>
              <a:gdLst/>
              <a:ahLst/>
              <a:cxnLst/>
              <a:rect l="l" t="t" r="r" b="b"/>
              <a:pathLst>
                <a:path w="500" h="148" extrusionOk="0">
                  <a:moveTo>
                    <a:pt x="440" y="0"/>
                  </a:moveTo>
                  <a:cubicBezTo>
                    <a:pt x="394" y="14"/>
                    <a:pt x="352" y="28"/>
                    <a:pt x="292" y="46"/>
                  </a:cubicBezTo>
                  <a:cubicBezTo>
                    <a:pt x="219" y="60"/>
                    <a:pt x="131" y="60"/>
                    <a:pt x="43" y="60"/>
                  </a:cubicBezTo>
                  <a:cubicBezTo>
                    <a:pt x="29" y="60"/>
                    <a:pt x="29" y="60"/>
                    <a:pt x="15" y="74"/>
                  </a:cubicBezTo>
                  <a:cubicBezTo>
                    <a:pt x="15" y="74"/>
                    <a:pt x="1" y="88"/>
                    <a:pt x="1" y="102"/>
                  </a:cubicBezTo>
                  <a:cubicBezTo>
                    <a:pt x="1" y="134"/>
                    <a:pt x="29" y="148"/>
                    <a:pt x="43" y="148"/>
                  </a:cubicBezTo>
                  <a:cubicBezTo>
                    <a:pt x="190" y="148"/>
                    <a:pt x="324" y="116"/>
                    <a:pt x="468" y="88"/>
                  </a:cubicBezTo>
                  <a:cubicBezTo>
                    <a:pt x="482" y="74"/>
                    <a:pt x="500" y="60"/>
                    <a:pt x="500" y="28"/>
                  </a:cubicBezTo>
                  <a:cubicBezTo>
                    <a:pt x="482" y="14"/>
                    <a:pt x="468" y="0"/>
                    <a:pt x="440" y="0"/>
                  </a:cubicBezTo>
                  <a:close/>
                </a:path>
              </a:pathLst>
            </a:custGeom>
            <a:solidFill>
              <a:srgbClr val="E65C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56" name="Google Shape;7456;p83"/>
            <p:cNvSpPr/>
            <p:nvPr/>
          </p:nvSpPr>
          <p:spPr>
            <a:xfrm>
              <a:off x="4074413" y="3749449"/>
              <a:ext cx="51225" cy="13962"/>
            </a:xfrm>
            <a:custGeom>
              <a:avLst/>
              <a:gdLst/>
              <a:ahLst/>
              <a:cxnLst/>
              <a:rect l="l" t="t" r="r" b="b"/>
              <a:pathLst>
                <a:path w="543" h="148" extrusionOk="0">
                  <a:moveTo>
                    <a:pt x="482" y="0"/>
                  </a:moveTo>
                  <a:cubicBezTo>
                    <a:pt x="408" y="28"/>
                    <a:pt x="352" y="46"/>
                    <a:pt x="278" y="60"/>
                  </a:cubicBezTo>
                  <a:cubicBezTo>
                    <a:pt x="204" y="74"/>
                    <a:pt x="145" y="74"/>
                    <a:pt x="88" y="74"/>
                  </a:cubicBezTo>
                  <a:cubicBezTo>
                    <a:pt x="74" y="74"/>
                    <a:pt x="57" y="74"/>
                    <a:pt x="57" y="60"/>
                  </a:cubicBezTo>
                  <a:cubicBezTo>
                    <a:pt x="43" y="60"/>
                    <a:pt x="29" y="60"/>
                    <a:pt x="29" y="74"/>
                  </a:cubicBezTo>
                  <a:lnTo>
                    <a:pt x="15" y="74"/>
                  </a:lnTo>
                  <a:lnTo>
                    <a:pt x="0" y="88"/>
                  </a:lnTo>
                  <a:cubicBezTo>
                    <a:pt x="0" y="116"/>
                    <a:pt x="15" y="148"/>
                    <a:pt x="29" y="148"/>
                  </a:cubicBezTo>
                  <a:lnTo>
                    <a:pt x="278" y="148"/>
                  </a:lnTo>
                  <a:cubicBezTo>
                    <a:pt x="352" y="134"/>
                    <a:pt x="426" y="102"/>
                    <a:pt x="514" y="74"/>
                  </a:cubicBezTo>
                  <a:cubicBezTo>
                    <a:pt x="528" y="74"/>
                    <a:pt x="542" y="46"/>
                    <a:pt x="542" y="28"/>
                  </a:cubicBezTo>
                  <a:cubicBezTo>
                    <a:pt x="528" y="14"/>
                    <a:pt x="514" y="0"/>
                    <a:pt x="482" y="0"/>
                  </a:cubicBezTo>
                  <a:close/>
                </a:path>
              </a:pathLst>
            </a:custGeom>
            <a:solidFill>
              <a:srgbClr val="E65C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57" name="Google Shape;7457;p83"/>
            <p:cNvSpPr/>
            <p:nvPr/>
          </p:nvSpPr>
          <p:spPr>
            <a:xfrm>
              <a:off x="4075734" y="3744732"/>
              <a:ext cx="69149" cy="18868"/>
            </a:xfrm>
            <a:custGeom>
              <a:avLst/>
              <a:gdLst/>
              <a:ahLst/>
              <a:cxnLst/>
              <a:rect l="l" t="t" r="r" b="b"/>
              <a:pathLst>
                <a:path w="733" h="200" extrusionOk="0">
                  <a:moveTo>
                    <a:pt x="690" y="1"/>
                  </a:moveTo>
                  <a:cubicBezTo>
                    <a:pt x="685" y="1"/>
                    <a:pt x="680" y="3"/>
                    <a:pt x="676" y="8"/>
                  </a:cubicBezTo>
                  <a:cubicBezTo>
                    <a:pt x="542" y="50"/>
                    <a:pt x="426" y="78"/>
                    <a:pt x="307" y="110"/>
                  </a:cubicBezTo>
                  <a:cubicBezTo>
                    <a:pt x="219" y="124"/>
                    <a:pt x="131" y="124"/>
                    <a:pt x="29" y="124"/>
                  </a:cubicBezTo>
                  <a:lnTo>
                    <a:pt x="15" y="124"/>
                  </a:lnTo>
                  <a:lnTo>
                    <a:pt x="15" y="138"/>
                  </a:lnTo>
                  <a:cubicBezTo>
                    <a:pt x="1" y="138"/>
                    <a:pt x="1" y="152"/>
                    <a:pt x="1" y="166"/>
                  </a:cubicBezTo>
                  <a:cubicBezTo>
                    <a:pt x="1" y="166"/>
                    <a:pt x="1" y="184"/>
                    <a:pt x="15" y="198"/>
                  </a:cubicBezTo>
                  <a:lnTo>
                    <a:pt x="43" y="198"/>
                  </a:lnTo>
                  <a:cubicBezTo>
                    <a:pt x="65" y="199"/>
                    <a:pt x="87" y="200"/>
                    <a:pt x="109" y="200"/>
                  </a:cubicBezTo>
                  <a:cubicBezTo>
                    <a:pt x="308" y="200"/>
                    <a:pt x="503" y="145"/>
                    <a:pt x="690" y="78"/>
                  </a:cubicBezTo>
                  <a:cubicBezTo>
                    <a:pt x="718" y="78"/>
                    <a:pt x="732" y="50"/>
                    <a:pt x="718" y="36"/>
                  </a:cubicBezTo>
                  <a:cubicBezTo>
                    <a:pt x="718" y="16"/>
                    <a:pt x="703" y="1"/>
                    <a:pt x="690" y="1"/>
                  </a:cubicBezTo>
                  <a:close/>
                </a:path>
              </a:pathLst>
            </a:custGeom>
            <a:solidFill>
              <a:srgbClr val="E65C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58" name="Google Shape;7458;p83"/>
            <p:cNvSpPr/>
            <p:nvPr/>
          </p:nvSpPr>
          <p:spPr>
            <a:xfrm>
              <a:off x="4091016" y="3742468"/>
              <a:ext cx="62168" cy="18301"/>
            </a:xfrm>
            <a:custGeom>
              <a:avLst/>
              <a:gdLst/>
              <a:ahLst/>
              <a:cxnLst/>
              <a:rect l="l" t="t" r="r" b="b"/>
              <a:pathLst>
                <a:path w="659" h="194" extrusionOk="0">
                  <a:moveTo>
                    <a:pt x="602" y="0"/>
                  </a:moveTo>
                  <a:cubicBezTo>
                    <a:pt x="496" y="46"/>
                    <a:pt x="394" y="74"/>
                    <a:pt x="278" y="102"/>
                  </a:cubicBezTo>
                  <a:cubicBezTo>
                    <a:pt x="204" y="120"/>
                    <a:pt x="130" y="120"/>
                    <a:pt x="43" y="120"/>
                  </a:cubicBezTo>
                  <a:lnTo>
                    <a:pt x="14" y="120"/>
                  </a:lnTo>
                  <a:lnTo>
                    <a:pt x="14" y="134"/>
                  </a:lnTo>
                  <a:cubicBezTo>
                    <a:pt x="14" y="134"/>
                    <a:pt x="0" y="148"/>
                    <a:pt x="0" y="162"/>
                  </a:cubicBezTo>
                  <a:cubicBezTo>
                    <a:pt x="0" y="162"/>
                    <a:pt x="14" y="176"/>
                    <a:pt x="14" y="190"/>
                  </a:cubicBezTo>
                  <a:lnTo>
                    <a:pt x="43" y="190"/>
                  </a:lnTo>
                  <a:cubicBezTo>
                    <a:pt x="68" y="192"/>
                    <a:pt x="92" y="193"/>
                    <a:pt x="117" y="193"/>
                  </a:cubicBezTo>
                  <a:cubicBezTo>
                    <a:pt x="296" y="193"/>
                    <a:pt x="463" y="141"/>
                    <a:pt x="630" y="88"/>
                  </a:cubicBezTo>
                  <a:cubicBezTo>
                    <a:pt x="644" y="74"/>
                    <a:pt x="658" y="60"/>
                    <a:pt x="644" y="32"/>
                  </a:cubicBezTo>
                  <a:cubicBezTo>
                    <a:pt x="644" y="14"/>
                    <a:pt x="616" y="0"/>
                    <a:pt x="602" y="0"/>
                  </a:cubicBezTo>
                  <a:close/>
                </a:path>
              </a:pathLst>
            </a:custGeom>
            <a:solidFill>
              <a:srgbClr val="E65C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59" name="Google Shape;7459;p83"/>
            <p:cNvSpPr/>
            <p:nvPr/>
          </p:nvSpPr>
          <p:spPr>
            <a:xfrm>
              <a:off x="4158657" y="3256819"/>
              <a:ext cx="103677" cy="25471"/>
            </a:xfrm>
            <a:custGeom>
              <a:avLst/>
              <a:gdLst/>
              <a:ahLst/>
              <a:cxnLst/>
              <a:rect l="l" t="t" r="r" b="b"/>
              <a:pathLst>
                <a:path w="1099" h="270" extrusionOk="0">
                  <a:moveTo>
                    <a:pt x="770" y="0"/>
                  </a:moveTo>
                  <a:cubicBezTo>
                    <a:pt x="689" y="0"/>
                    <a:pt x="608" y="7"/>
                    <a:pt x="529" y="20"/>
                  </a:cubicBezTo>
                  <a:cubicBezTo>
                    <a:pt x="441" y="34"/>
                    <a:pt x="353" y="48"/>
                    <a:pt x="265" y="80"/>
                  </a:cubicBezTo>
                  <a:cubicBezTo>
                    <a:pt x="191" y="108"/>
                    <a:pt x="103" y="136"/>
                    <a:pt x="29" y="182"/>
                  </a:cubicBezTo>
                  <a:lnTo>
                    <a:pt x="15" y="196"/>
                  </a:lnTo>
                  <a:lnTo>
                    <a:pt x="1" y="210"/>
                  </a:lnTo>
                  <a:lnTo>
                    <a:pt x="1" y="238"/>
                  </a:lnTo>
                  <a:cubicBezTo>
                    <a:pt x="15" y="255"/>
                    <a:pt x="15" y="255"/>
                    <a:pt x="29" y="255"/>
                  </a:cubicBezTo>
                  <a:cubicBezTo>
                    <a:pt x="29" y="269"/>
                    <a:pt x="43" y="269"/>
                    <a:pt x="61" y="269"/>
                  </a:cubicBezTo>
                  <a:cubicBezTo>
                    <a:pt x="163" y="196"/>
                    <a:pt x="279" y="150"/>
                    <a:pt x="395" y="122"/>
                  </a:cubicBezTo>
                  <a:lnTo>
                    <a:pt x="412" y="122"/>
                  </a:lnTo>
                  <a:cubicBezTo>
                    <a:pt x="540" y="94"/>
                    <a:pt x="671" y="80"/>
                    <a:pt x="798" y="80"/>
                  </a:cubicBezTo>
                  <a:lnTo>
                    <a:pt x="798" y="80"/>
                  </a:lnTo>
                  <a:cubicBezTo>
                    <a:pt x="884" y="80"/>
                    <a:pt x="970" y="94"/>
                    <a:pt x="1042" y="108"/>
                  </a:cubicBezTo>
                  <a:cubicBezTo>
                    <a:pt x="1070" y="108"/>
                    <a:pt x="1084" y="94"/>
                    <a:pt x="1098" y="80"/>
                  </a:cubicBezTo>
                  <a:cubicBezTo>
                    <a:pt x="1098" y="62"/>
                    <a:pt x="1084" y="48"/>
                    <a:pt x="1084" y="48"/>
                  </a:cubicBezTo>
                  <a:cubicBezTo>
                    <a:pt x="1084" y="34"/>
                    <a:pt x="1070" y="34"/>
                    <a:pt x="1056" y="34"/>
                  </a:cubicBezTo>
                  <a:cubicBezTo>
                    <a:pt x="967" y="11"/>
                    <a:pt x="869" y="0"/>
                    <a:pt x="770" y="0"/>
                  </a:cubicBezTo>
                  <a:close/>
                </a:path>
              </a:pathLst>
            </a:custGeom>
            <a:solidFill>
              <a:srgbClr val="E65C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60" name="Google Shape;7460;p83"/>
            <p:cNvSpPr/>
            <p:nvPr/>
          </p:nvSpPr>
          <p:spPr>
            <a:xfrm>
              <a:off x="4157336" y="3257102"/>
              <a:ext cx="95375" cy="24811"/>
            </a:xfrm>
            <a:custGeom>
              <a:avLst/>
              <a:gdLst/>
              <a:ahLst/>
              <a:cxnLst/>
              <a:rect l="l" t="t" r="r" b="b"/>
              <a:pathLst>
                <a:path w="1011" h="263" extrusionOk="0">
                  <a:moveTo>
                    <a:pt x="763" y="0"/>
                  </a:moveTo>
                  <a:cubicBezTo>
                    <a:pt x="670" y="0"/>
                    <a:pt x="576" y="9"/>
                    <a:pt x="483" y="17"/>
                  </a:cubicBezTo>
                  <a:cubicBezTo>
                    <a:pt x="321" y="45"/>
                    <a:pt x="163" y="105"/>
                    <a:pt x="29" y="179"/>
                  </a:cubicBezTo>
                  <a:lnTo>
                    <a:pt x="15" y="193"/>
                  </a:lnTo>
                  <a:cubicBezTo>
                    <a:pt x="15" y="193"/>
                    <a:pt x="1" y="193"/>
                    <a:pt x="1" y="207"/>
                  </a:cubicBezTo>
                  <a:lnTo>
                    <a:pt x="1" y="235"/>
                  </a:lnTo>
                  <a:cubicBezTo>
                    <a:pt x="1" y="235"/>
                    <a:pt x="15" y="252"/>
                    <a:pt x="29" y="252"/>
                  </a:cubicBezTo>
                  <a:cubicBezTo>
                    <a:pt x="29" y="259"/>
                    <a:pt x="32" y="263"/>
                    <a:pt x="38" y="263"/>
                  </a:cubicBezTo>
                  <a:cubicBezTo>
                    <a:pt x="43" y="263"/>
                    <a:pt x="50" y="259"/>
                    <a:pt x="57" y="252"/>
                  </a:cubicBezTo>
                  <a:cubicBezTo>
                    <a:pt x="145" y="207"/>
                    <a:pt x="251" y="164"/>
                    <a:pt x="367" y="133"/>
                  </a:cubicBezTo>
                  <a:cubicBezTo>
                    <a:pt x="514" y="91"/>
                    <a:pt x="659" y="77"/>
                    <a:pt x="806" y="77"/>
                  </a:cubicBezTo>
                  <a:cubicBezTo>
                    <a:pt x="849" y="77"/>
                    <a:pt x="908" y="91"/>
                    <a:pt x="968" y="91"/>
                  </a:cubicBezTo>
                  <a:cubicBezTo>
                    <a:pt x="982" y="91"/>
                    <a:pt x="1010" y="77"/>
                    <a:pt x="1010" y="59"/>
                  </a:cubicBezTo>
                  <a:cubicBezTo>
                    <a:pt x="1010" y="31"/>
                    <a:pt x="996" y="17"/>
                    <a:pt x="968" y="17"/>
                  </a:cubicBezTo>
                  <a:cubicBezTo>
                    <a:pt x="900" y="5"/>
                    <a:pt x="831" y="0"/>
                    <a:pt x="763" y="0"/>
                  </a:cubicBezTo>
                  <a:close/>
                </a:path>
              </a:pathLst>
            </a:custGeom>
            <a:solidFill>
              <a:srgbClr val="E65C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61" name="Google Shape;7461;p83"/>
            <p:cNvSpPr/>
            <p:nvPr/>
          </p:nvSpPr>
          <p:spPr>
            <a:xfrm>
              <a:off x="4156015" y="3260970"/>
              <a:ext cx="51225" cy="21320"/>
            </a:xfrm>
            <a:custGeom>
              <a:avLst/>
              <a:gdLst/>
              <a:ahLst/>
              <a:cxnLst/>
              <a:rect l="l" t="t" r="r" b="b"/>
              <a:pathLst>
                <a:path w="543" h="226" extrusionOk="0">
                  <a:moveTo>
                    <a:pt x="505" y="0"/>
                  </a:moveTo>
                  <a:cubicBezTo>
                    <a:pt x="502" y="0"/>
                    <a:pt x="499" y="1"/>
                    <a:pt x="497" y="4"/>
                  </a:cubicBezTo>
                  <a:cubicBezTo>
                    <a:pt x="335" y="36"/>
                    <a:pt x="177" y="78"/>
                    <a:pt x="29" y="138"/>
                  </a:cubicBezTo>
                  <a:lnTo>
                    <a:pt x="15" y="152"/>
                  </a:lnTo>
                  <a:cubicBezTo>
                    <a:pt x="1" y="166"/>
                    <a:pt x="1" y="180"/>
                    <a:pt x="1" y="194"/>
                  </a:cubicBezTo>
                  <a:cubicBezTo>
                    <a:pt x="15" y="211"/>
                    <a:pt x="43" y="225"/>
                    <a:pt x="57" y="225"/>
                  </a:cubicBezTo>
                  <a:cubicBezTo>
                    <a:pt x="145" y="180"/>
                    <a:pt x="247" y="138"/>
                    <a:pt x="353" y="106"/>
                  </a:cubicBezTo>
                  <a:cubicBezTo>
                    <a:pt x="409" y="106"/>
                    <a:pt x="455" y="92"/>
                    <a:pt x="497" y="78"/>
                  </a:cubicBezTo>
                  <a:cubicBezTo>
                    <a:pt x="528" y="78"/>
                    <a:pt x="542" y="64"/>
                    <a:pt x="542" y="36"/>
                  </a:cubicBezTo>
                  <a:cubicBezTo>
                    <a:pt x="531" y="21"/>
                    <a:pt x="517" y="0"/>
                    <a:pt x="505" y="0"/>
                  </a:cubicBezTo>
                  <a:close/>
                </a:path>
              </a:pathLst>
            </a:custGeom>
            <a:solidFill>
              <a:srgbClr val="E65C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62" name="Google Shape;7462;p83"/>
            <p:cNvSpPr/>
            <p:nvPr/>
          </p:nvSpPr>
          <p:spPr>
            <a:xfrm>
              <a:off x="4156015" y="3262573"/>
              <a:ext cx="38584" cy="18962"/>
            </a:xfrm>
            <a:custGeom>
              <a:avLst/>
              <a:gdLst/>
              <a:ahLst/>
              <a:cxnLst/>
              <a:rect l="l" t="t" r="r" b="b"/>
              <a:pathLst>
                <a:path w="409" h="201" extrusionOk="0">
                  <a:moveTo>
                    <a:pt x="353" y="1"/>
                  </a:moveTo>
                  <a:cubicBezTo>
                    <a:pt x="233" y="19"/>
                    <a:pt x="131" y="61"/>
                    <a:pt x="29" y="121"/>
                  </a:cubicBezTo>
                  <a:lnTo>
                    <a:pt x="15" y="121"/>
                  </a:lnTo>
                  <a:cubicBezTo>
                    <a:pt x="15" y="135"/>
                    <a:pt x="1" y="135"/>
                    <a:pt x="1" y="135"/>
                  </a:cubicBezTo>
                  <a:lnTo>
                    <a:pt x="1" y="177"/>
                  </a:lnTo>
                  <a:cubicBezTo>
                    <a:pt x="11" y="189"/>
                    <a:pt x="28" y="200"/>
                    <a:pt x="42" y="200"/>
                  </a:cubicBezTo>
                  <a:cubicBezTo>
                    <a:pt x="48" y="200"/>
                    <a:pt x="53" y="198"/>
                    <a:pt x="57" y="194"/>
                  </a:cubicBezTo>
                  <a:cubicBezTo>
                    <a:pt x="131" y="163"/>
                    <a:pt x="205" y="121"/>
                    <a:pt x="279" y="106"/>
                  </a:cubicBezTo>
                  <a:cubicBezTo>
                    <a:pt x="307" y="106"/>
                    <a:pt x="335" y="89"/>
                    <a:pt x="367" y="89"/>
                  </a:cubicBezTo>
                  <a:cubicBezTo>
                    <a:pt x="381" y="89"/>
                    <a:pt x="409" y="61"/>
                    <a:pt x="395" y="47"/>
                  </a:cubicBezTo>
                  <a:cubicBezTo>
                    <a:pt x="395" y="19"/>
                    <a:pt x="381" y="1"/>
                    <a:pt x="353" y="1"/>
                  </a:cubicBezTo>
                  <a:close/>
                </a:path>
              </a:pathLst>
            </a:custGeom>
            <a:solidFill>
              <a:srgbClr val="E65C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63" name="Google Shape;7463;p83"/>
            <p:cNvSpPr/>
            <p:nvPr/>
          </p:nvSpPr>
          <p:spPr>
            <a:xfrm>
              <a:off x="4153091" y="3264271"/>
              <a:ext cx="31886" cy="19056"/>
            </a:xfrm>
            <a:custGeom>
              <a:avLst/>
              <a:gdLst/>
              <a:ahLst/>
              <a:cxnLst/>
              <a:rect l="l" t="t" r="r" b="b"/>
              <a:pathLst>
                <a:path w="338" h="202" extrusionOk="0">
                  <a:moveTo>
                    <a:pt x="278" y="1"/>
                  </a:moveTo>
                  <a:cubicBezTo>
                    <a:pt x="190" y="29"/>
                    <a:pt x="102" y="71"/>
                    <a:pt x="14" y="117"/>
                  </a:cubicBezTo>
                  <a:lnTo>
                    <a:pt x="14" y="131"/>
                  </a:lnTo>
                  <a:cubicBezTo>
                    <a:pt x="0" y="131"/>
                    <a:pt x="0" y="131"/>
                    <a:pt x="0" y="145"/>
                  </a:cubicBezTo>
                  <a:lnTo>
                    <a:pt x="0" y="176"/>
                  </a:lnTo>
                  <a:cubicBezTo>
                    <a:pt x="0" y="190"/>
                    <a:pt x="14" y="190"/>
                    <a:pt x="14" y="190"/>
                  </a:cubicBezTo>
                  <a:cubicBezTo>
                    <a:pt x="23" y="198"/>
                    <a:pt x="31" y="201"/>
                    <a:pt x="38" y="201"/>
                  </a:cubicBezTo>
                  <a:cubicBezTo>
                    <a:pt x="46" y="201"/>
                    <a:pt x="53" y="198"/>
                    <a:pt x="60" y="190"/>
                  </a:cubicBezTo>
                  <a:cubicBezTo>
                    <a:pt x="134" y="145"/>
                    <a:pt x="222" y="117"/>
                    <a:pt x="310" y="88"/>
                  </a:cubicBezTo>
                  <a:cubicBezTo>
                    <a:pt x="338" y="71"/>
                    <a:pt x="338" y="43"/>
                    <a:pt x="338" y="29"/>
                  </a:cubicBezTo>
                  <a:cubicBezTo>
                    <a:pt x="338" y="15"/>
                    <a:pt x="324" y="15"/>
                    <a:pt x="310" y="1"/>
                  </a:cubicBezTo>
                  <a:close/>
                </a:path>
              </a:pathLst>
            </a:custGeom>
            <a:solidFill>
              <a:srgbClr val="E65C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64" name="Google Shape;7464;p83"/>
            <p:cNvSpPr/>
            <p:nvPr/>
          </p:nvSpPr>
          <p:spPr>
            <a:xfrm>
              <a:off x="4151770" y="3267667"/>
              <a:ext cx="27547" cy="15943"/>
            </a:xfrm>
            <a:custGeom>
              <a:avLst/>
              <a:gdLst/>
              <a:ahLst/>
              <a:cxnLst/>
              <a:rect l="l" t="t" r="r" b="b"/>
              <a:pathLst>
                <a:path w="292" h="169" extrusionOk="0">
                  <a:moveTo>
                    <a:pt x="253" y="0"/>
                  </a:moveTo>
                  <a:cubicBezTo>
                    <a:pt x="248" y="0"/>
                    <a:pt x="245" y="7"/>
                    <a:pt x="236" y="7"/>
                  </a:cubicBezTo>
                  <a:cubicBezTo>
                    <a:pt x="162" y="21"/>
                    <a:pt x="88" y="52"/>
                    <a:pt x="28" y="81"/>
                  </a:cubicBezTo>
                  <a:lnTo>
                    <a:pt x="14" y="95"/>
                  </a:lnTo>
                  <a:lnTo>
                    <a:pt x="0" y="109"/>
                  </a:lnTo>
                  <a:lnTo>
                    <a:pt x="0" y="140"/>
                  </a:lnTo>
                  <a:cubicBezTo>
                    <a:pt x="14" y="154"/>
                    <a:pt x="14" y="154"/>
                    <a:pt x="28" y="154"/>
                  </a:cubicBezTo>
                  <a:cubicBezTo>
                    <a:pt x="46" y="169"/>
                    <a:pt x="46" y="169"/>
                    <a:pt x="60" y="169"/>
                  </a:cubicBezTo>
                  <a:cubicBezTo>
                    <a:pt x="134" y="123"/>
                    <a:pt x="190" y="95"/>
                    <a:pt x="264" y="81"/>
                  </a:cubicBezTo>
                  <a:cubicBezTo>
                    <a:pt x="278" y="81"/>
                    <a:pt x="278" y="67"/>
                    <a:pt x="278" y="52"/>
                  </a:cubicBezTo>
                  <a:cubicBezTo>
                    <a:pt x="292" y="52"/>
                    <a:pt x="292" y="35"/>
                    <a:pt x="278" y="21"/>
                  </a:cubicBezTo>
                  <a:cubicBezTo>
                    <a:pt x="278" y="21"/>
                    <a:pt x="278" y="7"/>
                    <a:pt x="264" y="7"/>
                  </a:cubicBezTo>
                  <a:cubicBezTo>
                    <a:pt x="259" y="2"/>
                    <a:pt x="256" y="0"/>
                    <a:pt x="253" y="0"/>
                  </a:cubicBezTo>
                  <a:close/>
                </a:path>
              </a:pathLst>
            </a:custGeom>
            <a:solidFill>
              <a:srgbClr val="E65C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65" name="Google Shape;7465;p83"/>
            <p:cNvSpPr/>
            <p:nvPr/>
          </p:nvSpPr>
          <p:spPr>
            <a:xfrm>
              <a:off x="4208467" y="3255970"/>
              <a:ext cx="63772" cy="9717"/>
            </a:xfrm>
            <a:custGeom>
              <a:avLst/>
              <a:gdLst/>
              <a:ahLst/>
              <a:cxnLst/>
              <a:rect l="l" t="t" r="r" b="b"/>
              <a:pathLst>
                <a:path w="676" h="103" extrusionOk="0">
                  <a:moveTo>
                    <a:pt x="338" y="1"/>
                  </a:moveTo>
                  <a:cubicBezTo>
                    <a:pt x="223" y="1"/>
                    <a:pt x="107" y="30"/>
                    <a:pt x="1" y="88"/>
                  </a:cubicBezTo>
                  <a:lnTo>
                    <a:pt x="1" y="88"/>
                  </a:lnTo>
                  <a:cubicBezTo>
                    <a:pt x="103" y="32"/>
                    <a:pt x="216" y="6"/>
                    <a:pt x="327" y="6"/>
                  </a:cubicBezTo>
                  <a:cubicBezTo>
                    <a:pt x="451" y="6"/>
                    <a:pt x="573" y="39"/>
                    <a:pt x="676" y="103"/>
                  </a:cubicBezTo>
                  <a:cubicBezTo>
                    <a:pt x="576" y="34"/>
                    <a:pt x="458" y="1"/>
                    <a:pt x="338" y="1"/>
                  </a:cubicBezTo>
                  <a:close/>
                </a:path>
              </a:pathLst>
            </a:custGeom>
            <a:solidFill>
              <a:srgbClr val="FA99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66" name="Google Shape;7466;p83"/>
            <p:cNvSpPr/>
            <p:nvPr/>
          </p:nvSpPr>
          <p:spPr>
            <a:xfrm>
              <a:off x="3925077" y="3493606"/>
              <a:ext cx="16698" cy="63772"/>
            </a:xfrm>
            <a:custGeom>
              <a:avLst/>
              <a:gdLst/>
              <a:ahLst/>
              <a:cxnLst/>
              <a:rect l="l" t="t" r="r" b="b"/>
              <a:pathLst>
                <a:path w="177" h="676" extrusionOk="0">
                  <a:moveTo>
                    <a:pt x="103" y="676"/>
                  </a:moveTo>
                  <a:cubicBezTo>
                    <a:pt x="1" y="471"/>
                    <a:pt x="29" y="208"/>
                    <a:pt x="176" y="0"/>
                  </a:cubicBezTo>
                  <a:cubicBezTo>
                    <a:pt x="29" y="208"/>
                    <a:pt x="1" y="471"/>
                    <a:pt x="103" y="676"/>
                  </a:cubicBezTo>
                  <a:close/>
                </a:path>
              </a:pathLst>
            </a:custGeom>
            <a:solidFill>
              <a:srgbClr val="FA99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67" name="Google Shape;7467;p83"/>
            <p:cNvSpPr/>
            <p:nvPr/>
          </p:nvSpPr>
          <p:spPr>
            <a:xfrm>
              <a:off x="4426858" y="3452192"/>
              <a:ext cx="11792" cy="63678"/>
            </a:xfrm>
            <a:custGeom>
              <a:avLst/>
              <a:gdLst/>
              <a:ahLst/>
              <a:cxnLst/>
              <a:rect l="l" t="t" r="r" b="b"/>
              <a:pathLst>
                <a:path w="125" h="675" extrusionOk="0">
                  <a:moveTo>
                    <a:pt x="74" y="0"/>
                  </a:moveTo>
                  <a:lnTo>
                    <a:pt x="74" y="0"/>
                  </a:lnTo>
                  <a:cubicBezTo>
                    <a:pt x="108" y="85"/>
                    <a:pt x="124" y="176"/>
                    <a:pt x="124" y="266"/>
                  </a:cubicBezTo>
                  <a:lnTo>
                    <a:pt x="124" y="266"/>
                  </a:lnTo>
                  <a:cubicBezTo>
                    <a:pt x="125" y="176"/>
                    <a:pt x="108" y="86"/>
                    <a:pt x="74" y="0"/>
                  </a:cubicBezTo>
                  <a:close/>
                  <a:moveTo>
                    <a:pt x="124" y="266"/>
                  </a:moveTo>
                  <a:cubicBezTo>
                    <a:pt x="124" y="408"/>
                    <a:pt x="82" y="550"/>
                    <a:pt x="0" y="675"/>
                  </a:cubicBezTo>
                  <a:cubicBezTo>
                    <a:pt x="83" y="558"/>
                    <a:pt x="125" y="412"/>
                    <a:pt x="124" y="266"/>
                  </a:cubicBezTo>
                  <a:close/>
                </a:path>
              </a:pathLst>
            </a:custGeom>
            <a:solidFill>
              <a:srgbClr val="FA99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68" name="Google Shape;7468;p83"/>
            <p:cNvSpPr/>
            <p:nvPr/>
          </p:nvSpPr>
          <p:spPr>
            <a:xfrm>
              <a:off x="4094979" y="3743789"/>
              <a:ext cx="65093" cy="12736"/>
            </a:xfrm>
            <a:custGeom>
              <a:avLst/>
              <a:gdLst/>
              <a:ahLst/>
              <a:cxnLst/>
              <a:rect l="l" t="t" r="r" b="b"/>
              <a:pathLst>
                <a:path w="690" h="135" extrusionOk="0">
                  <a:moveTo>
                    <a:pt x="690" y="32"/>
                  </a:moveTo>
                  <a:cubicBezTo>
                    <a:pt x="472" y="134"/>
                    <a:pt x="208" y="134"/>
                    <a:pt x="1" y="0"/>
                  </a:cubicBezTo>
                  <a:cubicBezTo>
                    <a:pt x="208" y="134"/>
                    <a:pt x="472" y="134"/>
                    <a:pt x="690" y="32"/>
                  </a:cubicBezTo>
                  <a:close/>
                </a:path>
              </a:pathLst>
            </a:custGeom>
            <a:solidFill>
              <a:srgbClr val="FA99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69" name="Google Shape;7469;p83"/>
            <p:cNvSpPr/>
            <p:nvPr/>
          </p:nvSpPr>
          <p:spPr>
            <a:xfrm>
              <a:off x="3920737" y="3256064"/>
              <a:ext cx="527064" cy="497725"/>
            </a:xfrm>
            <a:custGeom>
              <a:avLst/>
              <a:gdLst/>
              <a:ahLst/>
              <a:cxnLst/>
              <a:rect l="l" t="t" r="r" b="b"/>
              <a:pathLst>
                <a:path w="5587" h="5276" extrusionOk="0">
                  <a:moveTo>
                    <a:pt x="3373" y="0"/>
                  </a:moveTo>
                  <a:cubicBezTo>
                    <a:pt x="3203" y="0"/>
                    <a:pt x="3029" y="63"/>
                    <a:pt x="2889" y="190"/>
                  </a:cubicBezTo>
                  <a:lnTo>
                    <a:pt x="2287" y="703"/>
                  </a:lnTo>
                  <a:lnTo>
                    <a:pt x="792" y="1991"/>
                  </a:lnTo>
                  <a:lnTo>
                    <a:pt x="353" y="2374"/>
                  </a:lnTo>
                  <a:cubicBezTo>
                    <a:pt x="61" y="2638"/>
                    <a:pt x="1" y="3077"/>
                    <a:pt x="237" y="3341"/>
                  </a:cubicBezTo>
                  <a:lnTo>
                    <a:pt x="1717" y="5068"/>
                  </a:lnTo>
                  <a:cubicBezTo>
                    <a:pt x="1839" y="5206"/>
                    <a:pt x="2017" y="5276"/>
                    <a:pt x="2203" y="5276"/>
                  </a:cubicBezTo>
                  <a:cubicBezTo>
                    <a:pt x="2373" y="5276"/>
                    <a:pt x="2551" y="5218"/>
                    <a:pt x="2699" y="5100"/>
                  </a:cubicBezTo>
                  <a:lnTo>
                    <a:pt x="5235" y="2902"/>
                  </a:lnTo>
                  <a:cubicBezTo>
                    <a:pt x="5527" y="2652"/>
                    <a:pt x="5587" y="2212"/>
                    <a:pt x="5351" y="1934"/>
                  </a:cubicBezTo>
                  <a:lnTo>
                    <a:pt x="3856" y="218"/>
                  </a:lnTo>
                  <a:cubicBezTo>
                    <a:pt x="3734" y="73"/>
                    <a:pt x="3556" y="0"/>
                    <a:pt x="3373" y="0"/>
                  </a:cubicBezTo>
                  <a:close/>
                </a:path>
              </a:pathLst>
            </a:custGeom>
            <a:solidFill>
              <a:srgbClr val="FA99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70" name="Google Shape;7470;p83"/>
            <p:cNvSpPr/>
            <p:nvPr/>
          </p:nvSpPr>
          <p:spPr>
            <a:xfrm>
              <a:off x="3955265" y="3290875"/>
              <a:ext cx="456405" cy="431122"/>
            </a:xfrm>
            <a:custGeom>
              <a:avLst/>
              <a:gdLst/>
              <a:ahLst/>
              <a:cxnLst/>
              <a:rect l="l" t="t" r="r" b="b"/>
              <a:pathLst>
                <a:path w="4838" h="4570" extrusionOk="0">
                  <a:moveTo>
                    <a:pt x="2922" y="0"/>
                  </a:moveTo>
                  <a:cubicBezTo>
                    <a:pt x="2776" y="0"/>
                    <a:pt x="2628" y="53"/>
                    <a:pt x="2509" y="158"/>
                  </a:cubicBezTo>
                  <a:lnTo>
                    <a:pt x="1981" y="612"/>
                  </a:lnTo>
                  <a:lnTo>
                    <a:pt x="690" y="1724"/>
                  </a:lnTo>
                  <a:lnTo>
                    <a:pt x="296" y="2061"/>
                  </a:lnTo>
                  <a:cubicBezTo>
                    <a:pt x="46" y="2283"/>
                    <a:pt x="1" y="2663"/>
                    <a:pt x="208" y="2898"/>
                  </a:cubicBezTo>
                  <a:lnTo>
                    <a:pt x="1496" y="4393"/>
                  </a:lnTo>
                  <a:cubicBezTo>
                    <a:pt x="1594" y="4511"/>
                    <a:pt x="1744" y="4569"/>
                    <a:pt x="1900" y="4569"/>
                  </a:cubicBezTo>
                  <a:cubicBezTo>
                    <a:pt x="2052" y="4569"/>
                    <a:pt x="2210" y="4515"/>
                    <a:pt x="2333" y="4407"/>
                  </a:cubicBezTo>
                  <a:lnTo>
                    <a:pt x="4531" y="2515"/>
                  </a:lnTo>
                  <a:cubicBezTo>
                    <a:pt x="4795" y="2297"/>
                    <a:pt x="4837" y="1917"/>
                    <a:pt x="4633" y="1681"/>
                  </a:cubicBezTo>
                  <a:lnTo>
                    <a:pt x="3342" y="186"/>
                  </a:lnTo>
                  <a:cubicBezTo>
                    <a:pt x="3236" y="63"/>
                    <a:pt x="3081" y="0"/>
                    <a:pt x="2922" y="0"/>
                  </a:cubicBezTo>
                  <a:close/>
                </a:path>
              </a:pathLst>
            </a:custGeom>
            <a:solidFill>
              <a:srgbClr val="FACCC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71" name="Google Shape;7471;p83"/>
            <p:cNvSpPr/>
            <p:nvPr/>
          </p:nvSpPr>
          <p:spPr>
            <a:xfrm>
              <a:off x="3966585" y="3301912"/>
              <a:ext cx="152072" cy="141978"/>
            </a:xfrm>
            <a:custGeom>
              <a:avLst/>
              <a:gdLst/>
              <a:ahLst/>
              <a:cxnLst/>
              <a:rect l="l" t="t" r="r" b="b"/>
              <a:pathLst>
                <a:path w="1612" h="1505" extrusionOk="0">
                  <a:moveTo>
                    <a:pt x="1082" y="0"/>
                  </a:moveTo>
                  <a:cubicBezTo>
                    <a:pt x="1034" y="0"/>
                    <a:pt x="985" y="4"/>
                    <a:pt x="936" y="10"/>
                  </a:cubicBezTo>
                  <a:cubicBezTo>
                    <a:pt x="834" y="10"/>
                    <a:pt x="732" y="41"/>
                    <a:pt x="644" y="83"/>
                  </a:cubicBezTo>
                  <a:cubicBezTo>
                    <a:pt x="542" y="129"/>
                    <a:pt x="454" y="185"/>
                    <a:pt x="380" y="259"/>
                  </a:cubicBezTo>
                  <a:cubicBezTo>
                    <a:pt x="218" y="393"/>
                    <a:pt x="102" y="583"/>
                    <a:pt x="42" y="787"/>
                  </a:cubicBezTo>
                  <a:cubicBezTo>
                    <a:pt x="14" y="889"/>
                    <a:pt x="0" y="991"/>
                    <a:pt x="0" y="1096"/>
                  </a:cubicBezTo>
                  <a:cubicBezTo>
                    <a:pt x="0" y="1167"/>
                    <a:pt x="0" y="1227"/>
                    <a:pt x="14" y="1286"/>
                  </a:cubicBezTo>
                  <a:cubicBezTo>
                    <a:pt x="28" y="1360"/>
                    <a:pt x="57" y="1417"/>
                    <a:pt x="74" y="1476"/>
                  </a:cubicBezTo>
                  <a:cubicBezTo>
                    <a:pt x="88" y="1490"/>
                    <a:pt x="88" y="1505"/>
                    <a:pt x="88" y="1505"/>
                  </a:cubicBezTo>
                  <a:cubicBezTo>
                    <a:pt x="218" y="1402"/>
                    <a:pt x="338" y="1300"/>
                    <a:pt x="454" y="1198"/>
                  </a:cubicBezTo>
                  <a:cubicBezTo>
                    <a:pt x="440" y="1167"/>
                    <a:pt x="440" y="1139"/>
                    <a:pt x="440" y="1111"/>
                  </a:cubicBezTo>
                  <a:lnTo>
                    <a:pt x="440" y="963"/>
                  </a:lnTo>
                  <a:cubicBezTo>
                    <a:pt x="454" y="903"/>
                    <a:pt x="482" y="861"/>
                    <a:pt x="496" y="801"/>
                  </a:cubicBezTo>
                  <a:cubicBezTo>
                    <a:pt x="528" y="745"/>
                    <a:pt x="570" y="699"/>
                    <a:pt x="602" y="639"/>
                  </a:cubicBezTo>
                  <a:cubicBezTo>
                    <a:pt x="644" y="597"/>
                    <a:pt x="690" y="569"/>
                    <a:pt x="746" y="523"/>
                  </a:cubicBezTo>
                  <a:cubicBezTo>
                    <a:pt x="792" y="495"/>
                    <a:pt x="834" y="481"/>
                    <a:pt x="880" y="463"/>
                  </a:cubicBezTo>
                  <a:cubicBezTo>
                    <a:pt x="922" y="449"/>
                    <a:pt x="968" y="435"/>
                    <a:pt x="1010" y="435"/>
                  </a:cubicBezTo>
                  <a:cubicBezTo>
                    <a:pt x="1056" y="435"/>
                    <a:pt x="1098" y="435"/>
                    <a:pt x="1143" y="449"/>
                  </a:cubicBezTo>
                  <a:cubicBezTo>
                    <a:pt x="1172" y="449"/>
                    <a:pt x="1217" y="463"/>
                    <a:pt x="1260" y="481"/>
                  </a:cubicBezTo>
                  <a:lnTo>
                    <a:pt x="1274" y="495"/>
                  </a:lnTo>
                  <a:lnTo>
                    <a:pt x="1611" y="200"/>
                  </a:lnTo>
                  <a:cubicBezTo>
                    <a:pt x="1611" y="185"/>
                    <a:pt x="1597" y="185"/>
                    <a:pt x="1583" y="171"/>
                  </a:cubicBezTo>
                  <a:cubicBezTo>
                    <a:pt x="1495" y="112"/>
                    <a:pt x="1393" y="55"/>
                    <a:pt x="1274" y="24"/>
                  </a:cubicBezTo>
                  <a:cubicBezTo>
                    <a:pt x="1214" y="7"/>
                    <a:pt x="1149" y="0"/>
                    <a:pt x="1082" y="0"/>
                  </a:cubicBezTo>
                  <a:close/>
                </a:path>
              </a:pathLst>
            </a:custGeom>
            <a:solidFill>
              <a:srgbClr val="FACCC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72" name="Google Shape;7472;p83"/>
            <p:cNvSpPr/>
            <p:nvPr/>
          </p:nvSpPr>
          <p:spPr>
            <a:xfrm>
              <a:off x="2713876" y="2510703"/>
              <a:ext cx="201882" cy="183864"/>
            </a:xfrm>
            <a:custGeom>
              <a:avLst/>
              <a:gdLst/>
              <a:ahLst/>
              <a:cxnLst/>
              <a:rect l="l" t="t" r="r" b="b"/>
              <a:pathLst>
                <a:path w="2140" h="1949" extrusionOk="0">
                  <a:moveTo>
                    <a:pt x="1773" y="0"/>
                  </a:moveTo>
                  <a:cubicBezTo>
                    <a:pt x="1745" y="14"/>
                    <a:pt x="1700" y="28"/>
                    <a:pt x="1671" y="74"/>
                  </a:cubicBezTo>
                  <a:cubicBezTo>
                    <a:pt x="1626" y="102"/>
                    <a:pt x="1598" y="144"/>
                    <a:pt x="1569" y="204"/>
                  </a:cubicBezTo>
                  <a:cubicBezTo>
                    <a:pt x="1538" y="250"/>
                    <a:pt x="1524" y="306"/>
                    <a:pt x="1496" y="380"/>
                  </a:cubicBezTo>
                  <a:cubicBezTo>
                    <a:pt x="1450" y="454"/>
                    <a:pt x="1436" y="528"/>
                    <a:pt x="1422" y="602"/>
                  </a:cubicBezTo>
                  <a:cubicBezTo>
                    <a:pt x="1376" y="570"/>
                    <a:pt x="1334" y="528"/>
                    <a:pt x="1260" y="468"/>
                  </a:cubicBezTo>
                  <a:cubicBezTo>
                    <a:pt x="1158" y="380"/>
                    <a:pt x="1056" y="306"/>
                    <a:pt x="954" y="250"/>
                  </a:cubicBezTo>
                  <a:cubicBezTo>
                    <a:pt x="894" y="204"/>
                    <a:pt x="848" y="176"/>
                    <a:pt x="792" y="162"/>
                  </a:cubicBezTo>
                  <a:cubicBezTo>
                    <a:pt x="732" y="130"/>
                    <a:pt x="672" y="116"/>
                    <a:pt x="630" y="102"/>
                  </a:cubicBezTo>
                  <a:lnTo>
                    <a:pt x="483" y="102"/>
                  </a:lnTo>
                  <a:cubicBezTo>
                    <a:pt x="440" y="116"/>
                    <a:pt x="395" y="144"/>
                    <a:pt x="352" y="190"/>
                  </a:cubicBezTo>
                  <a:cubicBezTo>
                    <a:pt x="321" y="218"/>
                    <a:pt x="307" y="264"/>
                    <a:pt x="293" y="292"/>
                  </a:cubicBezTo>
                  <a:cubicBezTo>
                    <a:pt x="293" y="338"/>
                    <a:pt x="293" y="380"/>
                    <a:pt x="307" y="426"/>
                  </a:cubicBezTo>
                  <a:cubicBezTo>
                    <a:pt x="338" y="482"/>
                    <a:pt x="381" y="542"/>
                    <a:pt x="454" y="616"/>
                  </a:cubicBezTo>
                  <a:cubicBezTo>
                    <a:pt x="454" y="616"/>
                    <a:pt x="440" y="602"/>
                    <a:pt x="426" y="602"/>
                  </a:cubicBezTo>
                  <a:cubicBezTo>
                    <a:pt x="366" y="584"/>
                    <a:pt x="321" y="584"/>
                    <a:pt x="264" y="584"/>
                  </a:cubicBezTo>
                  <a:cubicBezTo>
                    <a:pt x="205" y="584"/>
                    <a:pt x="162" y="584"/>
                    <a:pt x="117" y="616"/>
                  </a:cubicBezTo>
                  <a:cubicBezTo>
                    <a:pt x="43" y="658"/>
                    <a:pt x="1" y="746"/>
                    <a:pt x="43" y="834"/>
                  </a:cubicBezTo>
                  <a:cubicBezTo>
                    <a:pt x="57" y="894"/>
                    <a:pt x="117" y="953"/>
                    <a:pt x="176" y="982"/>
                  </a:cubicBezTo>
                  <a:cubicBezTo>
                    <a:pt x="250" y="1041"/>
                    <a:pt x="338" y="1070"/>
                    <a:pt x="409" y="1112"/>
                  </a:cubicBezTo>
                  <a:cubicBezTo>
                    <a:pt x="468" y="1129"/>
                    <a:pt x="528" y="1157"/>
                    <a:pt x="602" y="1186"/>
                  </a:cubicBezTo>
                  <a:cubicBezTo>
                    <a:pt x="528" y="1186"/>
                    <a:pt x="454" y="1186"/>
                    <a:pt x="381" y="1200"/>
                  </a:cubicBezTo>
                  <a:cubicBezTo>
                    <a:pt x="293" y="1217"/>
                    <a:pt x="205" y="1231"/>
                    <a:pt x="131" y="1288"/>
                  </a:cubicBezTo>
                  <a:cubicBezTo>
                    <a:pt x="103" y="1319"/>
                    <a:pt x="74" y="1347"/>
                    <a:pt x="74" y="1393"/>
                  </a:cubicBezTo>
                  <a:cubicBezTo>
                    <a:pt x="57" y="1421"/>
                    <a:pt x="74" y="1463"/>
                    <a:pt x="89" y="1509"/>
                  </a:cubicBezTo>
                  <a:cubicBezTo>
                    <a:pt x="103" y="1537"/>
                    <a:pt x="117" y="1551"/>
                    <a:pt x="131" y="1569"/>
                  </a:cubicBezTo>
                  <a:cubicBezTo>
                    <a:pt x="145" y="1597"/>
                    <a:pt x="176" y="1611"/>
                    <a:pt x="191" y="1625"/>
                  </a:cubicBezTo>
                  <a:cubicBezTo>
                    <a:pt x="250" y="1657"/>
                    <a:pt x="321" y="1657"/>
                    <a:pt x="381" y="1671"/>
                  </a:cubicBezTo>
                  <a:cubicBezTo>
                    <a:pt x="454" y="1685"/>
                    <a:pt x="528" y="1685"/>
                    <a:pt x="602" y="1685"/>
                  </a:cubicBezTo>
                  <a:lnTo>
                    <a:pt x="630" y="1685"/>
                  </a:lnTo>
                  <a:cubicBezTo>
                    <a:pt x="672" y="1685"/>
                    <a:pt x="718" y="1685"/>
                    <a:pt x="760" y="1699"/>
                  </a:cubicBezTo>
                  <a:cubicBezTo>
                    <a:pt x="792" y="1699"/>
                    <a:pt x="820" y="1699"/>
                    <a:pt x="866" y="1713"/>
                  </a:cubicBezTo>
                  <a:lnTo>
                    <a:pt x="880" y="1713"/>
                  </a:lnTo>
                  <a:cubicBezTo>
                    <a:pt x="922" y="1727"/>
                    <a:pt x="982" y="1727"/>
                    <a:pt x="1024" y="1745"/>
                  </a:cubicBezTo>
                  <a:cubicBezTo>
                    <a:pt x="1144" y="1773"/>
                    <a:pt x="1232" y="1801"/>
                    <a:pt x="1320" y="1833"/>
                  </a:cubicBezTo>
                  <a:cubicBezTo>
                    <a:pt x="1394" y="1861"/>
                    <a:pt x="1464" y="1903"/>
                    <a:pt x="1524" y="1949"/>
                  </a:cubicBezTo>
                  <a:lnTo>
                    <a:pt x="1552" y="1949"/>
                  </a:lnTo>
                  <a:cubicBezTo>
                    <a:pt x="1569" y="1949"/>
                    <a:pt x="1584" y="1935"/>
                    <a:pt x="1598" y="1921"/>
                  </a:cubicBezTo>
                  <a:cubicBezTo>
                    <a:pt x="1598" y="1903"/>
                    <a:pt x="1612" y="1889"/>
                    <a:pt x="1598" y="1875"/>
                  </a:cubicBezTo>
                  <a:cubicBezTo>
                    <a:pt x="1728" y="1861"/>
                    <a:pt x="1875" y="1773"/>
                    <a:pt x="1977" y="1639"/>
                  </a:cubicBezTo>
                  <a:cubicBezTo>
                    <a:pt x="2065" y="1551"/>
                    <a:pt x="2111" y="1449"/>
                    <a:pt x="2125" y="1361"/>
                  </a:cubicBezTo>
                  <a:cubicBezTo>
                    <a:pt x="2139" y="1259"/>
                    <a:pt x="2111" y="1172"/>
                    <a:pt x="2097" y="1084"/>
                  </a:cubicBezTo>
                  <a:cubicBezTo>
                    <a:pt x="2079" y="1041"/>
                    <a:pt x="2065" y="996"/>
                    <a:pt x="2065" y="953"/>
                  </a:cubicBezTo>
                  <a:cubicBezTo>
                    <a:pt x="2051" y="866"/>
                    <a:pt x="2065" y="760"/>
                    <a:pt x="2065" y="672"/>
                  </a:cubicBezTo>
                  <a:cubicBezTo>
                    <a:pt x="2079" y="570"/>
                    <a:pt x="2079" y="482"/>
                    <a:pt x="2079" y="380"/>
                  </a:cubicBezTo>
                  <a:cubicBezTo>
                    <a:pt x="2065" y="306"/>
                    <a:pt x="2037" y="218"/>
                    <a:pt x="2009" y="144"/>
                  </a:cubicBezTo>
                  <a:cubicBezTo>
                    <a:pt x="1977" y="88"/>
                    <a:pt x="1949" y="42"/>
                    <a:pt x="1904" y="14"/>
                  </a:cubicBezTo>
                  <a:cubicBezTo>
                    <a:pt x="1875" y="0"/>
                    <a:pt x="1861" y="0"/>
                    <a:pt x="1833" y="0"/>
                  </a:cubicBezTo>
                  <a:close/>
                </a:path>
              </a:pathLst>
            </a:custGeom>
            <a:solidFill>
              <a:srgbClr val="FFCCA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73" name="Google Shape;7473;p83"/>
            <p:cNvSpPr/>
            <p:nvPr/>
          </p:nvSpPr>
          <p:spPr>
            <a:xfrm>
              <a:off x="3922058" y="3186632"/>
              <a:ext cx="171694" cy="204807"/>
            </a:xfrm>
            <a:custGeom>
              <a:avLst/>
              <a:gdLst/>
              <a:ahLst/>
              <a:cxnLst/>
              <a:rect l="l" t="t" r="r" b="b"/>
              <a:pathLst>
                <a:path w="1820" h="2171" extrusionOk="0">
                  <a:moveTo>
                    <a:pt x="514" y="0"/>
                  </a:moveTo>
                  <a:cubicBezTo>
                    <a:pt x="472" y="0"/>
                    <a:pt x="427" y="0"/>
                    <a:pt x="384" y="14"/>
                  </a:cubicBezTo>
                  <a:cubicBezTo>
                    <a:pt x="339" y="32"/>
                    <a:pt x="282" y="46"/>
                    <a:pt x="237" y="74"/>
                  </a:cubicBezTo>
                  <a:cubicBezTo>
                    <a:pt x="194" y="102"/>
                    <a:pt x="163" y="148"/>
                    <a:pt x="121" y="190"/>
                  </a:cubicBezTo>
                  <a:cubicBezTo>
                    <a:pt x="89" y="250"/>
                    <a:pt x="61" y="310"/>
                    <a:pt x="33" y="384"/>
                  </a:cubicBezTo>
                  <a:cubicBezTo>
                    <a:pt x="18" y="454"/>
                    <a:pt x="1" y="528"/>
                    <a:pt x="1" y="616"/>
                  </a:cubicBezTo>
                  <a:cubicBezTo>
                    <a:pt x="1" y="690"/>
                    <a:pt x="18" y="764"/>
                    <a:pt x="33" y="852"/>
                  </a:cubicBezTo>
                  <a:cubicBezTo>
                    <a:pt x="47" y="940"/>
                    <a:pt x="75" y="1013"/>
                    <a:pt x="121" y="1101"/>
                  </a:cubicBezTo>
                  <a:lnTo>
                    <a:pt x="149" y="1130"/>
                  </a:lnTo>
                  <a:cubicBezTo>
                    <a:pt x="163" y="1130"/>
                    <a:pt x="163" y="1144"/>
                    <a:pt x="163" y="1158"/>
                  </a:cubicBezTo>
                  <a:cubicBezTo>
                    <a:pt x="177" y="1203"/>
                    <a:pt x="194" y="1246"/>
                    <a:pt x="208" y="1277"/>
                  </a:cubicBezTo>
                  <a:lnTo>
                    <a:pt x="237" y="1334"/>
                  </a:lnTo>
                  <a:cubicBezTo>
                    <a:pt x="265" y="1422"/>
                    <a:pt x="296" y="1509"/>
                    <a:pt x="325" y="1597"/>
                  </a:cubicBezTo>
                  <a:cubicBezTo>
                    <a:pt x="353" y="1643"/>
                    <a:pt x="384" y="1685"/>
                    <a:pt x="412" y="1731"/>
                  </a:cubicBezTo>
                  <a:cubicBezTo>
                    <a:pt x="441" y="1759"/>
                    <a:pt x="472" y="1791"/>
                    <a:pt x="514" y="1819"/>
                  </a:cubicBezTo>
                  <a:cubicBezTo>
                    <a:pt x="546" y="1819"/>
                    <a:pt x="574" y="1833"/>
                    <a:pt x="602" y="1833"/>
                  </a:cubicBezTo>
                  <a:cubicBezTo>
                    <a:pt x="616" y="1833"/>
                    <a:pt x="634" y="1833"/>
                    <a:pt x="648" y="1819"/>
                  </a:cubicBezTo>
                  <a:cubicBezTo>
                    <a:pt x="676" y="1819"/>
                    <a:pt x="704" y="1805"/>
                    <a:pt x="722" y="1791"/>
                  </a:cubicBezTo>
                  <a:cubicBezTo>
                    <a:pt x="750" y="1773"/>
                    <a:pt x="778" y="1759"/>
                    <a:pt x="792" y="1731"/>
                  </a:cubicBezTo>
                  <a:lnTo>
                    <a:pt x="810" y="1717"/>
                  </a:lnTo>
                  <a:cubicBezTo>
                    <a:pt x="824" y="1773"/>
                    <a:pt x="838" y="1819"/>
                    <a:pt x="852" y="1861"/>
                  </a:cubicBezTo>
                  <a:cubicBezTo>
                    <a:pt x="866" y="1921"/>
                    <a:pt x="898" y="1981"/>
                    <a:pt x="912" y="2023"/>
                  </a:cubicBezTo>
                  <a:cubicBezTo>
                    <a:pt x="926" y="2037"/>
                    <a:pt x="940" y="2069"/>
                    <a:pt x="954" y="2083"/>
                  </a:cubicBezTo>
                  <a:cubicBezTo>
                    <a:pt x="968" y="2097"/>
                    <a:pt x="986" y="2111"/>
                    <a:pt x="1014" y="2143"/>
                  </a:cubicBezTo>
                  <a:cubicBezTo>
                    <a:pt x="1028" y="2143"/>
                    <a:pt x="1042" y="2157"/>
                    <a:pt x="1074" y="2157"/>
                  </a:cubicBezTo>
                  <a:cubicBezTo>
                    <a:pt x="1074" y="2157"/>
                    <a:pt x="1088" y="2171"/>
                    <a:pt x="1102" y="2171"/>
                  </a:cubicBezTo>
                  <a:cubicBezTo>
                    <a:pt x="1116" y="2171"/>
                    <a:pt x="1130" y="2157"/>
                    <a:pt x="1144" y="2157"/>
                  </a:cubicBezTo>
                  <a:cubicBezTo>
                    <a:pt x="1176" y="2157"/>
                    <a:pt x="1190" y="2143"/>
                    <a:pt x="1204" y="2125"/>
                  </a:cubicBezTo>
                  <a:cubicBezTo>
                    <a:pt x="1218" y="2125"/>
                    <a:pt x="1250" y="2097"/>
                    <a:pt x="1264" y="2083"/>
                  </a:cubicBezTo>
                  <a:cubicBezTo>
                    <a:pt x="1278" y="2055"/>
                    <a:pt x="1306" y="2009"/>
                    <a:pt x="1306" y="1967"/>
                  </a:cubicBezTo>
                  <a:cubicBezTo>
                    <a:pt x="1338" y="1967"/>
                    <a:pt x="1352" y="1949"/>
                    <a:pt x="1380" y="1935"/>
                  </a:cubicBezTo>
                  <a:cubicBezTo>
                    <a:pt x="1394" y="1935"/>
                    <a:pt x="1408" y="1921"/>
                    <a:pt x="1440" y="1907"/>
                  </a:cubicBezTo>
                  <a:cubicBezTo>
                    <a:pt x="1468" y="1879"/>
                    <a:pt x="1496" y="1833"/>
                    <a:pt x="1513" y="1791"/>
                  </a:cubicBezTo>
                  <a:cubicBezTo>
                    <a:pt x="1542" y="1745"/>
                    <a:pt x="1556" y="1703"/>
                    <a:pt x="1556" y="1643"/>
                  </a:cubicBezTo>
                  <a:cubicBezTo>
                    <a:pt x="1570" y="1643"/>
                    <a:pt x="1570" y="1643"/>
                    <a:pt x="1584" y="1629"/>
                  </a:cubicBezTo>
                  <a:cubicBezTo>
                    <a:pt x="1630" y="1597"/>
                    <a:pt x="1672" y="1541"/>
                    <a:pt x="1717" y="1495"/>
                  </a:cubicBezTo>
                  <a:cubicBezTo>
                    <a:pt x="1746" y="1453"/>
                    <a:pt x="1777" y="1393"/>
                    <a:pt x="1791" y="1334"/>
                  </a:cubicBezTo>
                  <a:cubicBezTo>
                    <a:pt x="1819" y="1246"/>
                    <a:pt x="1819" y="1130"/>
                    <a:pt x="1791" y="1013"/>
                  </a:cubicBezTo>
                  <a:cubicBezTo>
                    <a:pt x="1760" y="911"/>
                    <a:pt x="1703" y="806"/>
                    <a:pt x="1630" y="704"/>
                  </a:cubicBezTo>
                  <a:cubicBezTo>
                    <a:pt x="1556" y="602"/>
                    <a:pt x="1468" y="500"/>
                    <a:pt x="1366" y="412"/>
                  </a:cubicBezTo>
                  <a:cubicBezTo>
                    <a:pt x="1278" y="324"/>
                    <a:pt x="1176" y="250"/>
                    <a:pt x="1056" y="176"/>
                  </a:cubicBezTo>
                  <a:cubicBezTo>
                    <a:pt x="954" y="120"/>
                    <a:pt x="866" y="74"/>
                    <a:pt x="778" y="46"/>
                  </a:cubicBezTo>
                  <a:cubicBezTo>
                    <a:pt x="704" y="14"/>
                    <a:pt x="648" y="0"/>
                    <a:pt x="574" y="0"/>
                  </a:cubicBezTo>
                  <a:close/>
                </a:path>
              </a:pathLst>
            </a:custGeom>
            <a:solidFill>
              <a:srgbClr val="FFCCA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74" name="Google Shape;7474;p83"/>
            <p:cNvSpPr/>
            <p:nvPr/>
          </p:nvSpPr>
          <p:spPr>
            <a:xfrm>
              <a:off x="3980170" y="3286158"/>
              <a:ext cx="21037" cy="56886"/>
            </a:xfrm>
            <a:custGeom>
              <a:avLst/>
              <a:gdLst/>
              <a:ahLst/>
              <a:cxnLst/>
              <a:rect l="l" t="t" r="r" b="b"/>
              <a:pathLst>
                <a:path w="223" h="603" extrusionOk="0">
                  <a:moveTo>
                    <a:pt x="18" y="1"/>
                  </a:moveTo>
                  <a:cubicBezTo>
                    <a:pt x="0" y="1"/>
                    <a:pt x="0" y="15"/>
                    <a:pt x="0" y="32"/>
                  </a:cubicBezTo>
                  <a:cubicBezTo>
                    <a:pt x="18" y="46"/>
                    <a:pt x="32" y="60"/>
                    <a:pt x="46" y="89"/>
                  </a:cubicBezTo>
                  <a:cubicBezTo>
                    <a:pt x="60" y="120"/>
                    <a:pt x="88" y="162"/>
                    <a:pt x="106" y="208"/>
                  </a:cubicBezTo>
                  <a:cubicBezTo>
                    <a:pt x="120" y="236"/>
                    <a:pt x="134" y="279"/>
                    <a:pt x="148" y="324"/>
                  </a:cubicBezTo>
                  <a:cubicBezTo>
                    <a:pt x="162" y="352"/>
                    <a:pt x="162" y="367"/>
                    <a:pt x="162" y="398"/>
                  </a:cubicBezTo>
                  <a:cubicBezTo>
                    <a:pt x="176" y="440"/>
                    <a:pt x="176" y="472"/>
                    <a:pt x="176" y="500"/>
                  </a:cubicBezTo>
                  <a:lnTo>
                    <a:pt x="176" y="574"/>
                  </a:lnTo>
                  <a:cubicBezTo>
                    <a:pt x="162" y="588"/>
                    <a:pt x="176" y="602"/>
                    <a:pt x="194" y="602"/>
                  </a:cubicBezTo>
                  <a:cubicBezTo>
                    <a:pt x="208" y="602"/>
                    <a:pt x="208" y="602"/>
                    <a:pt x="222" y="588"/>
                  </a:cubicBezTo>
                  <a:lnTo>
                    <a:pt x="222" y="440"/>
                  </a:lnTo>
                  <a:cubicBezTo>
                    <a:pt x="208" y="384"/>
                    <a:pt x="208" y="338"/>
                    <a:pt x="176" y="279"/>
                  </a:cubicBezTo>
                  <a:cubicBezTo>
                    <a:pt x="162" y="236"/>
                    <a:pt x="148" y="177"/>
                    <a:pt x="120" y="134"/>
                  </a:cubicBezTo>
                  <a:cubicBezTo>
                    <a:pt x="88" y="89"/>
                    <a:pt x="74" y="46"/>
                    <a:pt x="32" y="1"/>
                  </a:cubicBezTo>
                  <a:close/>
                </a:path>
              </a:pathLst>
            </a:custGeom>
            <a:solidFill>
              <a:srgbClr val="C39C8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75" name="Google Shape;7475;p83"/>
            <p:cNvSpPr/>
            <p:nvPr/>
          </p:nvSpPr>
          <p:spPr>
            <a:xfrm>
              <a:off x="4025924" y="3291818"/>
              <a:ext cx="22358" cy="73395"/>
            </a:xfrm>
            <a:custGeom>
              <a:avLst/>
              <a:gdLst/>
              <a:ahLst/>
              <a:cxnLst/>
              <a:rect l="l" t="t" r="r" b="b"/>
              <a:pathLst>
                <a:path w="237" h="778" extrusionOk="0">
                  <a:moveTo>
                    <a:pt x="15" y="0"/>
                  </a:moveTo>
                  <a:lnTo>
                    <a:pt x="1" y="15"/>
                  </a:lnTo>
                  <a:lnTo>
                    <a:pt x="1" y="43"/>
                  </a:lnTo>
                  <a:cubicBezTo>
                    <a:pt x="29" y="102"/>
                    <a:pt x="61" y="162"/>
                    <a:pt x="89" y="219"/>
                  </a:cubicBezTo>
                  <a:cubicBezTo>
                    <a:pt x="117" y="278"/>
                    <a:pt x="149" y="352"/>
                    <a:pt x="163" y="426"/>
                  </a:cubicBezTo>
                  <a:lnTo>
                    <a:pt x="163" y="412"/>
                  </a:lnTo>
                  <a:cubicBezTo>
                    <a:pt x="191" y="528"/>
                    <a:pt x="205" y="630"/>
                    <a:pt x="205" y="746"/>
                  </a:cubicBezTo>
                  <a:lnTo>
                    <a:pt x="205" y="764"/>
                  </a:lnTo>
                  <a:lnTo>
                    <a:pt x="219" y="778"/>
                  </a:lnTo>
                  <a:cubicBezTo>
                    <a:pt x="237" y="778"/>
                    <a:pt x="237" y="764"/>
                    <a:pt x="237" y="764"/>
                  </a:cubicBezTo>
                  <a:lnTo>
                    <a:pt x="237" y="570"/>
                  </a:lnTo>
                  <a:cubicBezTo>
                    <a:pt x="219" y="514"/>
                    <a:pt x="205" y="440"/>
                    <a:pt x="191" y="380"/>
                  </a:cubicBezTo>
                  <a:cubicBezTo>
                    <a:pt x="163" y="250"/>
                    <a:pt x="117" y="131"/>
                    <a:pt x="43" y="15"/>
                  </a:cubicBezTo>
                  <a:lnTo>
                    <a:pt x="29" y="0"/>
                  </a:lnTo>
                  <a:close/>
                </a:path>
              </a:pathLst>
            </a:custGeom>
            <a:solidFill>
              <a:srgbClr val="C39C8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76" name="Google Shape;7476;p83"/>
            <p:cNvSpPr/>
            <p:nvPr/>
          </p:nvSpPr>
          <p:spPr>
            <a:xfrm>
              <a:off x="4050829" y="3276535"/>
              <a:ext cx="20660" cy="59527"/>
            </a:xfrm>
            <a:custGeom>
              <a:avLst/>
              <a:gdLst/>
              <a:ahLst/>
              <a:cxnLst/>
              <a:rect l="l" t="t" r="r" b="b"/>
              <a:pathLst>
                <a:path w="219" h="631" extrusionOk="0">
                  <a:moveTo>
                    <a:pt x="1" y="1"/>
                  </a:moveTo>
                  <a:lnTo>
                    <a:pt x="1" y="15"/>
                  </a:lnTo>
                  <a:cubicBezTo>
                    <a:pt x="1" y="29"/>
                    <a:pt x="15" y="29"/>
                    <a:pt x="15" y="46"/>
                  </a:cubicBezTo>
                  <a:cubicBezTo>
                    <a:pt x="75" y="134"/>
                    <a:pt x="103" y="236"/>
                    <a:pt x="131" y="338"/>
                  </a:cubicBezTo>
                  <a:cubicBezTo>
                    <a:pt x="148" y="381"/>
                    <a:pt x="163" y="426"/>
                    <a:pt x="163" y="469"/>
                  </a:cubicBezTo>
                  <a:cubicBezTo>
                    <a:pt x="177" y="514"/>
                    <a:pt x="177" y="574"/>
                    <a:pt x="177" y="616"/>
                  </a:cubicBezTo>
                  <a:lnTo>
                    <a:pt x="191" y="630"/>
                  </a:lnTo>
                  <a:lnTo>
                    <a:pt x="219" y="630"/>
                  </a:lnTo>
                  <a:lnTo>
                    <a:pt x="219" y="616"/>
                  </a:lnTo>
                  <a:cubicBezTo>
                    <a:pt x="219" y="556"/>
                    <a:pt x="205" y="514"/>
                    <a:pt x="205" y="454"/>
                  </a:cubicBezTo>
                  <a:cubicBezTo>
                    <a:pt x="191" y="398"/>
                    <a:pt x="177" y="352"/>
                    <a:pt x="163" y="293"/>
                  </a:cubicBezTo>
                  <a:cubicBezTo>
                    <a:pt x="131" y="191"/>
                    <a:pt x="89" y="89"/>
                    <a:pt x="29" y="1"/>
                  </a:cubicBezTo>
                  <a:close/>
                </a:path>
              </a:pathLst>
            </a:custGeom>
            <a:solidFill>
              <a:srgbClr val="C39C8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77" name="Google Shape;7477;p83"/>
            <p:cNvSpPr/>
            <p:nvPr/>
          </p:nvSpPr>
          <p:spPr>
            <a:xfrm>
              <a:off x="2774629" y="2625512"/>
              <a:ext cx="27641" cy="8396"/>
            </a:xfrm>
            <a:custGeom>
              <a:avLst/>
              <a:gdLst/>
              <a:ahLst/>
              <a:cxnLst/>
              <a:rect l="l" t="t" r="r" b="b"/>
              <a:pathLst>
                <a:path w="293" h="89" extrusionOk="0">
                  <a:moveTo>
                    <a:pt x="14" y="0"/>
                  </a:moveTo>
                  <a:lnTo>
                    <a:pt x="0" y="14"/>
                  </a:lnTo>
                  <a:lnTo>
                    <a:pt x="14" y="14"/>
                  </a:lnTo>
                  <a:lnTo>
                    <a:pt x="14" y="28"/>
                  </a:lnTo>
                  <a:cubicBezTo>
                    <a:pt x="60" y="28"/>
                    <a:pt x="88" y="42"/>
                    <a:pt x="134" y="42"/>
                  </a:cubicBezTo>
                  <a:cubicBezTo>
                    <a:pt x="162" y="57"/>
                    <a:pt x="204" y="57"/>
                    <a:pt x="250" y="71"/>
                  </a:cubicBezTo>
                  <a:lnTo>
                    <a:pt x="236" y="71"/>
                  </a:lnTo>
                  <a:cubicBezTo>
                    <a:pt x="250" y="71"/>
                    <a:pt x="250" y="88"/>
                    <a:pt x="264" y="88"/>
                  </a:cubicBezTo>
                  <a:lnTo>
                    <a:pt x="278" y="88"/>
                  </a:lnTo>
                  <a:lnTo>
                    <a:pt x="278" y="71"/>
                  </a:lnTo>
                  <a:lnTo>
                    <a:pt x="292" y="71"/>
                  </a:lnTo>
                  <a:lnTo>
                    <a:pt x="278" y="57"/>
                  </a:lnTo>
                  <a:cubicBezTo>
                    <a:pt x="236" y="42"/>
                    <a:pt x="204" y="28"/>
                    <a:pt x="162" y="14"/>
                  </a:cubicBezTo>
                  <a:cubicBezTo>
                    <a:pt x="116" y="0"/>
                    <a:pt x="74" y="0"/>
                    <a:pt x="28" y="0"/>
                  </a:cubicBezTo>
                  <a:close/>
                </a:path>
              </a:pathLst>
            </a:custGeom>
            <a:solidFill>
              <a:srgbClr val="C39C8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78" name="Google Shape;7478;p83"/>
            <p:cNvSpPr/>
            <p:nvPr/>
          </p:nvSpPr>
          <p:spPr>
            <a:xfrm>
              <a:off x="2760667" y="2567400"/>
              <a:ext cx="48584" cy="26320"/>
            </a:xfrm>
            <a:custGeom>
              <a:avLst/>
              <a:gdLst/>
              <a:ahLst/>
              <a:cxnLst/>
              <a:rect l="l" t="t" r="r" b="b"/>
              <a:pathLst>
                <a:path w="515" h="279" extrusionOk="0">
                  <a:moveTo>
                    <a:pt x="18" y="1"/>
                  </a:moveTo>
                  <a:cubicBezTo>
                    <a:pt x="1" y="1"/>
                    <a:pt x="1" y="1"/>
                    <a:pt x="1" y="15"/>
                  </a:cubicBezTo>
                  <a:cubicBezTo>
                    <a:pt x="1" y="15"/>
                    <a:pt x="1" y="29"/>
                    <a:pt x="18" y="29"/>
                  </a:cubicBezTo>
                  <a:cubicBezTo>
                    <a:pt x="32" y="43"/>
                    <a:pt x="60" y="43"/>
                    <a:pt x="74" y="57"/>
                  </a:cubicBezTo>
                  <a:cubicBezTo>
                    <a:pt x="148" y="71"/>
                    <a:pt x="222" y="117"/>
                    <a:pt x="282" y="145"/>
                  </a:cubicBezTo>
                  <a:cubicBezTo>
                    <a:pt x="352" y="191"/>
                    <a:pt x="412" y="233"/>
                    <a:pt x="486" y="279"/>
                  </a:cubicBezTo>
                  <a:cubicBezTo>
                    <a:pt x="486" y="279"/>
                    <a:pt x="500" y="279"/>
                    <a:pt x="500" y="265"/>
                  </a:cubicBezTo>
                  <a:cubicBezTo>
                    <a:pt x="514" y="265"/>
                    <a:pt x="514" y="265"/>
                    <a:pt x="514" y="247"/>
                  </a:cubicBezTo>
                  <a:lnTo>
                    <a:pt x="500" y="233"/>
                  </a:lnTo>
                  <a:cubicBezTo>
                    <a:pt x="426" y="191"/>
                    <a:pt x="352" y="131"/>
                    <a:pt x="264" y="103"/>
                  </a:cubicBezTo>
                  <a:cubicBezTo>
                    <a:pt x="194" y="57"/>
                    <a:pt x="106" y="29"/>
                    <a:pt x="18" y="1"/>
                  </a:cubicBezTo>
                  <a:close/>
                </a:path>
              </a:pathLst>
            </a:custGeom>
            <a:solidFill>
              <a:srgbClr val="C39C8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79" name="Google Shape;7479;p83"/>
            <p:cNvSpPr/>
            <p:nvPr/>
          </p:nvSpPr>
          <p:spPr>
            <a:xfrm>
              <a:off x="2835382" y="2607210"/>
              <a:ext cx="468952" cy="525743"/>
            </a:xfrm>
            <a:custGeom>
              <a:avLst/>
              <a:gdLst/>
              <a:ahLst/>
              <a:cxnLst/>
              <a:rect l="l" t="t" r="r" b="b"/>
              <a:pathLst>
                <a:path w="4971" h="5573" extrusionOk="0">
                  <a:moveTo>
                    <a:pt x="823" y="1"/>
                  </a:moveTo>
                  <a:lnTo>
                    <a:pt x="809" y="18"/>
                  </a:lnTo>
                  <a:cubicBezTo>
                    <a:pt x="721" y="47"/>
                    <a:pt x="633" y="89"/>
                    <a:pt x="528" y="149"/>
                  </a:cubicBezTo>
                  <a:cubicBezTo>
                    <a:pt x="440" y="208"/>
                    <a:pt x="369" y="282"/>
                    <a:pt x="281" y="384"/>
                  </a:cubicBezTo>
                  <a:cubicBezTo>
                    <a:pt x="208" y="458"/>
                    <a:pt x="148" y="560"/>
                    <a:pt x="88" y="648"/>
                  </a:cubicBezTo>
                  <a:cubicBezTo>
                    <a:pt x="46" y="750"/>
                    <a:pt x="18" y="852"/>
                    <a:pt x="0" y="954"/>
                  </a:cubicBezTo>
                  <a:lnTo>
                    <a:pt x="0" y="968"/>
                  </a:lnTo>
                  <a:lnTo>
                    <a:pt x="0" y="986"/>
                  </a:lnTo>
                  <a:cubicBezTo>
                    <a:pt x="0" y="1000"/>
                    <a:pt x="0" y="1014"/>
                    <a:pt x="18" y="1014"/>
                  </a:cubicBezTo>
                  <a:lnTo>
                    <a:pt x="46" y="1042"/>
                  </a:lnTo>
                  <a:lnTo>
                    <a:pt x="46" y="1056"/>
                  </a:lnTo>
                  <a:cubicBezTo>
                    <a:pt x="369" y="1320"/>
                    <a:pt x="633" y="1643"/>
                    <a:pt x="879" y="1935"/>
                  </a:cubicBezTo>
                  <a:cubicBezTo>
                    <a:pt x="1143" y="2259"/>
                    <a:pt x="1407" y="2583"/>
                    <a:pt x="1643" y="2889"/>
                  </a:cubicBezTo>
                  <a:lnTo>
                    <a:pt x="1703" y="2963"/>
                  </a:lnTo>
                  <a:lnTo>
                    <a:pt x="1731" y="3008"/>
                  </a:lnTo>
                  <a:lnTo>
                    <a:pt x="1745" y="3036"/>
                  </a:lnTo>
                  <a:lnTo>
                    <a:pt x="1776" y="3065"/>
                  </a:lnTo>
                  <a:cubicBezTo>
                    <a:pt x="1776" y="3065"/>
                    <a:pt x="1790" y="3065"/>
                    <a:pt x="1790" y="3079"/>
                  </a:cubicBezTo>
                  <a:cubicBezTo>
                    <a:pt x="1805" y="3096"/>
                    <a:pt x="1819" y="3110"/>
                    <a:pt x="1833" y="3138"/>
                  </a:cubicBezTo>
                  <a:cubicBezTo>
                    <a:pt x="1952" y="3286"/>
                    <a:pt x="2068" y="3462"/>
                    <a:pt x="2184" y="3624"/>
                  </a:cubicBezTo>
                  <a:cubicBezTo>
                    <a:pt x="2420" y="3958"/>
                    <a:pt x="2638" y="4296"/>
                    <a:pt x="2846" y="4633"/>
                  </a:cubicBezTo>
                  <a:cubicBezTo>
                    <a:pt x="2962" y="4823"/>
                    <a:pt x="3064" y="5013"/>
                    <a:pt x="3183" y="5207"/>
                  </a:cubicBezTo>
                  <a:cubicBezTo>
                    <a:pt x="3183" y="5221"/>
                    <a:pt x="3197" y="5221"/>
                    <a:pt x="3226" y="5221"/>
                  </a:cubicBezTo>
                  <a:lnTo>
                    <a:pt x="3240" y="5221"/>
                  </a:lnTo>
                  <a:lnTo>
                    <a:pt x="3254" y="5207"/>
                  </a:lnTo>
                  <a:cubicBezTo>
                    <a:pt x="3299" y="5295"/>
                    <a:pt x="3328" y="5365"/>
                    <a:pt x="3359" y="5425"/>
                  </a:cubicBezTo>
                  <a:cubicBezTo>
                    <a:pt x="3373" y="5471"/>
                    <a:pt x="3387" y="5499"/>
                    <a:pt x="3401" y="5541"/>
                  </a:cubicBezTo>
                  <a:cubicBezTo>
                    <a:pt x="3416" y="5559"/>
                    <a:pt x="3416" y="5559"/>
                    <a:pt x="3430" y="5573"/>
                  </a:cubicBezTo>
                  <a:lnTo>
                    <a:pt x="3475" y="5573"/>
                  </a:lnTo>
                  <a:cubicBezTo>
                    <a:pt x="3489" y="5573"/>
                    <a:pt x="3489" y="5559"/>
                    <a:pt x="3503" y="5541"/>
                  </a:cubicBezTo>
                  <a:lnTo>
                    <a:pt x="3503" y="5513"/>
                  </a:lnTo>
                  <a:cubicBezTo>
                    <a:pt x="3461" y="5383"/>
                    <a:pt x="3401" y="5263"/>
                    <a:pt x="3328" y="5133"/>
                  </a:cubicBezTo>
                  <a:lnTo>
                    <a:pt x="3328" y="5133"/>
                  </a:lnTo>
                  <a:cubicBezTo>
                    <a:pt x="3359" y="5147"/>
                    <a:pt x="3401" y="5147"/>
                    <a:pt x="3430" y="5147"/>
                  </a:cubicBezTo>
                  <a:cubicBezTo>
                    <a:pt x="3518" y="5147"/>
                    <a:pt x="3605" y="5133"/>
                    <a:pt x="3693" y="5119"/>
                  </a:cubicBezTo>
                  <a:cubicBezTo>
                    <a:pt x="3841" y="5073"/>
                    <a:pt x="3975" y="5013"/>
                    <a:pt x="4105" y="4943"/>
                  </a:cubicBezTo>
                  <a:cubicBezTo>
                    <a:pt x="4239" y="4869"/>
                    <a:pt x="4369" y="4767"/>
                    <a:pt x="4471" y="4662"/>
                  </a:cubicBezTo>
                  <a:cubicBezTo>
                    <a:pt x="4590" y="4545"/>
                    <a:pt x="4678" y="4415"/>
                    <a:pt x="4735" y="4296"/>
                  </a:cubicBezTo>
                  <a:cubicBezTo>
                    <a:pt x="4794" y="4194"/>
                    <a:pt x="4823" y="4106"/>
                    <a:pt x="4837" y="4018"/>
                  </a:cubicBezTo>
                  <a:lnTo>
                    <a:pt x="4868" y="4064"/>
                  </a:lnTo>
                  <a:cubicBezTo>
                    <a:pt x="4882" y="4078"/>
                    <a:pt x="4896" y="4092"/>
                    <a:pt x="4910" y="4092"/>
                  </a:cubicBezTo>
                  <a:cubicBezTo>
                    <a:pt x="4925" y="4092"/>
                    <a:pt x="4925" y="4092"/>
                    <a:pt x="4942" y="4078"/>
                  </a:cubicBezTo>
                  <a:cubicBezTo>
                    <a:pt x="4956" y="4078"/>
                    <a:pt x="4956" y="4064"/>
                    <a:pt x="4956" y="4046"/>
                  </a:cubicBezTo>
                  <a:cubicBezTo>
                    <a:pt x="4970" y="4032"/>
                    <a:pt x="4970" y="4018"/>
                    <a:pt x="4956" y="4018"/>
                  </a:cubicBezTo>
                  <a:cubicBezTo>
                    <a:pt x="4925" y="3958"/>
                    <a:pt x="4896" y="3916"/>
                    <a:pt x="4854" y="3856"/>
                  </a:cubicBezTo>
                  <a:cubicBezTo>
                    <a:pt x="4854" y="3842"/>
                    <a:pt x="4854" y="3828"/>
                    <a:pt x="4837" y="3828"/>
                  </a:cubicBezTo>
                  <a:cubicBezTo>
                    <a:pt x="4678" y="3592"/>
                    <a:pt x="4517" y="3360"/>
                    <a:pt x="4327" y="3124"/>
                  </a:cubicBezTo>
                  <a:cubicBezTo>
                    <a:pt x="4091" y="2846"/>
                    <a:pt x="3841" y="2569"/>
                    <a:pt x="3563" y="2273"/>
                  </a:cubicBezTo>
                  <a:cubicBezTo>
                    <a:pt x="3064" y="1760"/>
                    <a:pt x="2494" y="1250"/>
                    <a:pt x="1864" y="750"/>
                  </a:cubicBezTo>
                  <a:cubicBezTo>
                    <a:pt x="1541" y="500"/>
                    <a:pt x="1217" y="251"/>
                    <a:pt x="865" y="18"/>
                  </a:cubicBezTo>
                  <a:cubicBezTo>
                    <a:pt x="865" y="1"/>
                    <a:pt x="851" y="1"/>
                    <a:pt x="851" y="1"/>
                  </a:cubicBezTo>
                  <a:cubicBezTo>
                    <a:pt x="837" y="1"/>
                    <a:pt x="837" y="1"/>
                    <a:pt x="837" y="18"/>
                  </a:cubicBezTo>
                  <a:lnTo>
                    <a:pt x="823" y="1"/>
                  </a:ln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80" name="Google Shape;7480;p83"/>
            <p:cNvSpPr/>
            <p:nvPr/>
          </p:nvSpPr>
          <p:spPr>
            <a:xfrm>
              <a:off x="2957078" y="2954372"/>
              <a:ext cx="1021864" cy="571119"/>
            </a:xfrm>
            <a:custGeom>
              <a:avLst/>
              <a:gdLst/>
              <a:ahLst/>
              <a:cxnLst/>
              <a:rect l="l" t="t" r="r" b="b"/>
              <a:pathLst>
                <a:path w="10832" h="6054" extrusionOk="0">
                  <a:moveTo>
                    <a:pt x="3694" y="0"/>
                  </a:moveTo>
                  <a:cubicBezTo>
                    <a:pt x="3680" y="0"/>
                    <a:pt x="3680" y="0"/>
                    <a:pt x="3666" y="14"/>
                  </a:cubicBezTo>
                  <a:lnTo>
                    <a:pt x="3652" y="32"/>
                  </a:lnTo>
                  <a:cubicBezTo>
                    <a:pt x="3139" y="264"/>
                    <a:pt x="2625" y="630"/>
                    <a:pt x="2126" y="1129"/>
                  </a:cubicBezTo>
                  <a:cubicBezTo>
                    <a:pt x="1658" y="1597"/>
                    <a:pt x="1232" y="2142"/>
                    <a:pt x="866" y="2740"/>
                  </a:cubicBezTo>
                  <a:cubicBezTo>
                    <a:pt x="690" y="3036"/>
                    <a:pt x="529" y="3328"/>
                    <a:pt x="398" y="3637"/>
                  </a:cubicBezTo>
                  <a:cubicBezTo>
                    <a:pt x="251" y="3929"/>
                    <a:pt x="149" y="4235"/>
                    <a:pt x="61" y="4517"/>
                  </a:cubicBezTo>
                  <a:cubicBezTo>
                    <a:pt x="47" y="4573"/>
                    <a:pt x="29" y="4619"/>
                    <a:pt x="15" y="4675"/>
                  </a:cubicBezTo>
                  <a:cubicBezTo>
                    <a:pt x="15" y="4693"/>
                    <a:pt x="1" y="4707"/>
                    <a:pt x="15" y="4721"/>
                  </a:cubicBezTo>
                  <a:cubicBezTo>
                    <a:pt x="15" y="4721"/>
                    <a:pt x="29" y="4735"/>
                    <a:pt x="47" y="4735"/>
                  </a:cubicBezTo>
                  <a:cubicBezTo>
                    <a:pt x="47" y="4749"/>
                    <a:pt x="47" y="4749"/>
                    <a:pt x="61" y="4749"/>
                  </a:cubicBezTo>
                  <a:cubicBezTo>
                    <a:pt x="163" y="4780"/>
                    <a:pt x="279" y="4780"/>
                    <a:pt x="398" y="4780"/>
                  </a:cubicBezTo>
                  <a:cubicBezTo>
                    <a:pt x="574" y="4780"/>
                    <a:pt x="750" y="4763"/>
                    <a:pt x="940" y="4721"/>
                  </a:cubicBezTo>
                  <a:cubicBezTo>
                    <a:pt x="1084" y="4675"/>
                    <a:pt x="1232" y="4619"/>
                    <a:pt x="1394" y="4559"/>
                  </a:cubicBezTo>
                  <a:cubicBezTo>
                    <a:pt x="1542" y="4485"/>
                    <a:pt x="1686" y="4411"/>
                    <a:pt x="1820" y="4323"/>
                  </a:cubicBezTo>
                  <a:cubicBezTo>
                    <a:pt x="2024" y="4207"/>
                    <a:pt x="2213" y="4045"/>
                    <a:pt x="2389" y="3884"/>
                  </a:cubicBezTo>
                  <a:cubicBezTo>
                    <a:pt x="2463" y="3796"/>
                    <a:pt x="2551" y="3708"/>
                    <a:pt x="2611" y="3620"/>
                  </a:cubicBezTo>
                  <a:cubicBezTo>
                    <a:pt x="2639" y="3606"/>
                    <a:pt x="2653" y="3577"/>
                    <a:pt x="2667" y="3549"/>
                  </a:cubicBezTo>
                  <a:lnTo>
                    <a:pt x="2667" y="3549"/>
                  </a:lnTo>
                  <a:cubicBezTo>
                    <a:pt x="2653" y="3592"/>
                    <a:pt x="2653" y="3620"/>
                    <a:pt x="2653" y="3679"/>
                  </a:cubicBezTo>
                  <a:cubicBezTo>
                    <a:pt x="2639" y="3796"/>
                    <a:pt x="2639" y="3929"/>
                    <a:pt x="2653" y="4077"/>
                  </a:cubicBezTo>
                  <a:cubicBezTo>
                    <a:pt x="2667" y="4323"/>
                    <a:pt x="2713" y="4587"/>
                    <a:pt x="2801" y="4837"/>
                  </a:cubicBezTo>
                  <a:cubicBezTo>
                    <a:pt x="2903" y="5086"/>
                    <a:pt x="3019" y="5322"/>
                    <a:pt x="3181" y="5512"/>
                  </a:cubicBezTo>
                  <a:cubicBezTo>
                    <a:pt x="3255" y="5600"/>
                    <a:pt x="3357" y="5688"/>
                    <a:pt x="3445" y="5762"/>
                  </a:cubicBezTo>
                  <a:cubicBezTo>
                    <a:pt x="3547" y="5836"/>
                    <a:pt x="3652" y="5892"/>
                    <a:pt x="3768" y="5952"/>
                  </a:cubicBezTo>
                  <a:cubicBezTo>
                    <a:pt x="3884" y="5994"/>
                    <a:pt x="4018" y="6026"/>
                    <a:pt x="4148" y="6040"/>
                  </a:cubicBezTo>
                  <a:cubicBezTo>
                    <a:pt x="4222" y="6054"/>
                    <a:pt x="4282" y="6054"/>
                    <a:pt x="4356" y="6054"/>
                  </a:cubicBezTo>
                  <a:lnTo>
                    <a:pt x="4532" y="6054"/>
                  </a:lnTo>
                  <a:cubicBezTo>
                    <a:pt x="4676" y="6040"/>
                    <a:pt x="4823" y="6012"/>
                    <a:pt x="4954" y="5980"/>
                  </a:cubicBezTo>
                  <a:cubicBezTo>
                    <a:pt x="5101" y="5938"/>
                    <a:pt x="5217" y="5878"/>
                    <a:pt x="5323" y="5804"/>
                  </a:cubicBezTo>
                  <a:cubicBezTo>
                    <a:pt x="5365" y="5762"/>
                    <a:pt x="5411" y="5702"/>
                    <a:pt x="5439" y="5660"/>
                  </a:cubicBezTo>
                  <a:lnTo>
                    <a:pt x="5439" y="5642"/>
                  </a:lnTo>
                  <a:cubicBezTo>
                    <a:pt x="5453" y="5628"/>
                    <a:pt x="5467" y="5614"/>
                    <a:pt x="5453" y="5600"/>
                  </a:cubicBezTo>
                  <a:cubicBezTo>
                    <a:pt x="5439" y="5540"/>
                    <a:pt x="5439" y="5452"/>
                    <a:pt x="5425" y="5378"/>
                  </a:cubicBezTo>
                  <a:cubicBezTo>
                    <a:pt x="5411" y="5308"/>
                    <a:pt x="5411" y="5234"/>
                    <a:pt x="5393" y="5160"/>
                  </a:cubicBezTo>
                  <a:cubicBezTo>
                    <a:pt x="5379" y="5027"/>
                    <a:pt x="5365" y="4882"/>
                    <a:pt x="5365" y="4749"/>
                  </a:cubicBezTo>
                  <a:cubicBezTo>
                    <a:pt x="5337" y="4309"/>
                    <a:pt x="5351" y="3841"/>
                    <a:pt x="5425" y="3388"/>
                  </a:cubicBezTo>
                  <a:lnTo>
                    <a:pt x="5499" y="3373"/>
                  </a:lnTo>
                  <a:cubicBezTo>
                    <a:pt x="5587" y="3356"/>
                    <a:pt x="5675" y="3342"/>
                    <a:pt x="5763" y="3328"/>
                  </a:cubicBezTo>
                  <a:cubicBezTo>
                    <a:pt x="5893" y="3300"/>
                    <a:pt x="6026" y="3286"/>
                    <a:pt x="6157" y="3268"/>
                  </a:cubicBezTo>
                  <a:cubicBezTo>
                    <a:pt x="6406" y="3226"/>
                    <a:pt x="6670" y="3212"/>
                    <a:pt x="6948" y="3198"/>
                  </a:cubicBezTo>
                  <a:lnTo>
                    <a:pt x="7170" y="3198"/>
                  </a:lnTo>
                  <a:cubicBezTo>
                    <a:pt x="7873" y="3198"/>
                    <a:pt x="8633" y="3286"/>
                    <a:pt x="9396" y="3461"/>
                  </a:cubicBezTo>
                  <a:lnTo>
                    <a:pt x="9558" y="3504"/>
                  </a:lnTo>
                  <a:cubicBezTo>
                    <a:pt x="9822" y="3563"/>
                    <a:pt x="10072" y="3637"/>
                    <a:pt x="10290" y="3708"/>
                  </a:cubicBezTo>
                  <a:lnTo>
                    <a:pt x="10304" y="3708"/>
                  </a:lnTo>
                  <a:cubicBezTo>
                    <a:pt x="10318" y="3708"/>
                    <a:pt x="10335" y="3708"/>
                    <a:pt x="10335" y="3694"/>
                  </a:cubicBezTo>
                  <a:lnTo>
                    <a:pt x="10350" y="3694"/>
                  </a:lnTo>
                  <a:cubicBezTo>
                    <a:pt x="10437" y="3637"/>
                    <a:pt x="10494" y="3563"/>
                    <a:pt x="10568" y="3475"/>
                  </a:cubicBezTo>
                  <a:cubicBezTo>
                    <a:pt x="10627" y="3373"/>
                    <a:pt x="10687" y="3268"/>
                    <a:pt x="10729" y="3152"/>
                  </a:cubicBezTo>
                  <a:cubicBezTo>
                    <a:pt x="10775" y="3036"/>
                    <a:pt x="10803" y="2934"/>
                    <a:pt x="10817" y="2814"/>
                  </a:cubicBezTo>
                  <a:cubicBezTo>
                    <a:pt x="10831" y="2726"/>
                    <a:pt x="10831" y="2638"/>
                    <a:pt x="10831" y="2564"/>
                  </a:cubicBezTo>
                  <a:lnTo>
                    <a:pt x="10817" y="2536"/>
                  </a:lnTo>
                  <a:lnTo>
                    <a:pt x="10817" y="2508"/>
                  </a:lnTo>
                  <a:cubicBezTo>
                    <a:pt x="10803" y="2476"/>
                    <a:pt x="10803" y="2462"/>
                    <a:pt x="10803" y="2448"/>
                  </a:cubicBezTo>
                  <a:lnTo>
                    <a:pt x="10789" y="2434"/>
                  </a:lnTo>
                  <a:cubicBezTo>
                    <a:pt x="10202" y="2083"/>
                    <a:pt x="9544" y="1805"/>
                    <a:pt x="8795" y="1615"/>
                  </a:cubicBezTo>
                  <a:cubicBezTo>
                    <a:pt x="8077" y="1421"/>
                    <a:pt x="7346" y="1305"/>
                    <a:pt x="6596" y="1277"/>
                  </a:cubicBezTo>
                  <a:cubicBezTo>
                    <a:pt x="6508" y="1277"/>
                    <a:pt x="6392" y="1277"/>
                    <a:pt x="6273" y="1263"/>
                  </a:cubicBezTo>
                  <a:lnTo>
                    <a:pt x="6055" y="1263"/>
                  </a:lnTo>
                  <a:lnTo>
                    <a:pt x="6026" y="1277"/>
                  </a:lnTo>
                  <a:lnTo>
                    <a:pt x="6026" y="1277"/>
                  </a:lnTo>
                  <a:lnTo>
                    <a:pt x="6055" y="1203"/>
                  </a:lnTo>
                  <a:cubicBezTo>
                    <a:pt x="6083" y="1129"/>
                    <a:pt x="6128" y="1055"/>
                    <a:pt x="6157" y="999"/>
                  </a:cubicBezTo>
                  <a:lnTo>
                    <a:pt x="6157" y="953"/>
                  </a:lnTo>
                  <a:lnTo>
                    <a:pt x="6128" y="925"/>
                  </a:lnTo>
                  <a:lnTo>
                    <a:pt x="6114" y="925"/>
                  </a:lnTo>
                  <a:cubicBezTo>
                    <a:pt x="5967" y="837"/>
                    <a:pt x="5777" y="778"/>
                    <a:pt x="5555" y="778"/>
                  </a:cubicBezTo>
                  <a:cubicBezTo>
                    <a:pt x="5527" y="778"/>
                    <a:pt x="5481" y="778"/>
                    <a:pt x="5453" y="792"/>
                  </a:cubicBezTo>
                  <a:cubicBezTo>
                    <a:pt x="5439" y="792"/>
                    <a:pt x="5425" y="792"/>
                    <a:pt x="5411" y="806"/>
                  </a:cubicBezTo>
                  <a:cubicBezTo>
                    <a:pt x="5411" y="806"/>
                    <a:pt x="5411" y="823"/>
                    <a:pt x="5393" y="837"/>
                  </a:cubicBezTo>
                  <a:lnTo>
                    <a:pt x="5379" y="837"/>
                  </a:lnTo>
                  <a:cubicBezTo>
                    <a:pt x="5309" y="961"/>
                    <a:pt x="5242" y="1059"/>
                    <a:pt x="5146" y="1159"/>
                  </a:cubicBezTo>
                  <a:lnTo>
                    <a:pt x="5146" y="1159"/>
                  </a:lnTo>
                  <a:cubicBezTo>
                    <a:pt x="5041" y="1246"/>
                    <a:pt x="4953" y="1334"/>
                    <a:pt x="4852" y="1393"/>
                  </a:cubicBezTo>
                  <a:cubicBezTo>
                    <a:pt x="4764" y="1439"/>
                    <a:pt x="4662" y="1481"/>
                    <a:pt x="4560" y="1527"/>
                  </a:cubicBezTo>
                  <a:cubicBezTo>
                    <a:pt x="4472" y="1541"/>
                    <a:pt x="4398" y="1555"/>
                    <a:pt x="4324" y="1555"/>
                  </a:cubicBezTo>
                  <a:cubicBezTo>
                    <a:pt x="4268" y="1555"/>
                    <a:pt x="4208" y="1555"/>
                    <a:pt x="4148" y="1541"/>
                  </a:cubicBezTo>
                  <a:cubicBezTo>
                    <a:pt x="4106" y="1527"/>
                    <a:pt x="4074" y="1509"/>
                    <a:pt x="4032" y="1495"/>
                  </a:cubicBezTo>
                  <a:cubicBezTo>
                    <a:pt x="4004" y="1467"/>
                    <a:pt x="3958" y="1439"/>
                    <a:pt x="3930" y="1421"/>
                  </a:cubicBezTo>
                  <a:cubicBezTo>
                    <a:pt x="3898" y="1379"/>
                    <a:pt x="3870" y="1351"/>
                    <a:pt x="3856" y="1319"/>
                  </a:cubicBezTo>
                  <a:cubicBezTo>
                    <a:pt x="3828" y="1277"/>
                    <a:pt x="3810" y="1231"/>
                    <a:pt x="3796" y="1189"/>
                  </a:cubicBezTo>
                  <a:cubicBezTo>
                    <a:pt x="3782" y="1129"/>
                    <a:pt x="3768" y="1069"/>
                    <a:pt x="3768" y="1013"/>
                  </a:cubicBezTo>
                  <a:cubicBezTo>
                    <a:pt x="3768" y="939"/>
                    <a:pt x="3782" y="851"/>
                    <a:pt x="3796" y="763"/>
                  </a:cubicBezTo>
                  <a:cubicBezTo>
                    <a:pt x="3810" y="676"/>
                    <a:pt x="3856" y="602"/>
                    <a:pt x="3898" y="514"/>
                  </a:cubicBezTo>
                  <a:lnTo>
                    <a:pt x="3898" y="500"/>
                  </a:lnTo>
                  <a:lnTo>
                    <a:pt x="3916" y="471"/>
                  </a:lnTo>
                  <a:lnTo>
                    <a:pt x="3944" y="454"/>
                  </a:lnTo>
                  <a:lnTo>
                    <a:pt x="3944" y="412"/>
                  </a:lnTo>
                  <a:lnTo>
                    <a:pt x="3944" y="384"/>
                  </a:lnTo>
                  <a:lnTo>
                    <a:pt x="3944" y="352"/>
                  </a:lnTo>
                  <a:cubicBezTo>
                    <a:pt x="3930" y="296"/>
                    <a:pt x="3898" y="236"/>
                    <a:pt x="3870" y="176"/>
                  </a:cubicBezTo>
                  <a:cubicBezTo>
                    <a:pt x="3828" y="120"/>
                    <a:pt x="3796" y="74"/>
                    <a:pt x="3740" y="14"/>
                  </a:cubicBezTo>
                  <a:cubicBezTo>
                    <a:pt x="3722" y="0"/>
                    <a:pt x="3708" y="0"/>
                    <a:pt x="3694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81" name="Google Shape;7481;p83"/>
            <p:cNvSpPr/>
            <p:nvPr/>
          </p:nvSpPr>
          <p:spPr>
            <a:xfrm>
              <a:off x="3402446" y="3272573"/>
              <a:ext cx="94" cy="94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close/>
                </a:path>
              </a:pathLst>
            </a:custGeom>
            <a:solidFill>
              <a:srgbClr val="7D4A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82" name="Google Shape;7482;p83"/>
            <p:cNvSpPr/>
            <p:nvPr/>
          </p:nvSpPr>
          <p:spPr>
            <a:xfrm>
              <a:off x="3402446" y="3272573"/>
              <a:ext cx="94" cy="94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close/>
                </a:path>
              </a:pathLst>
            </a:custGeom>
            <a:solidFill>
              <a:srgbClr val="7D4A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83" name="Google Shape;7483;p83"/>
            <p:cNvSpPr/>
            <p:nvPr/>
          </p:nvSpPr>
          <p:spPr>
            <a:xfrm>
              <a:off x="3402446" y="3272573"/>
              <a:ext cx="94" cy="94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close/>
                </a:path>
              </a:pathLst>
            </a:custGeom>
            <a:solidFill>
              <a:srgbClr val="7D4A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84" name="Google Shape;7484;p83"/>
            <p:cNvSpPr/>
            <p:nvPr/>
          </p:nvSpPr>
          <p:spPr>
            <a:xfrm>
              <a:off x="3340089" y="3081728"/>
              <a:ext cx="1415" cy="94"/>
            </a:xfrm>
            <a:custGeom>
              <a:avLst/>
              <a:gdLst/>
              <a:ahLst/>
              <a:cxnLst/>
              <a:rect l="l" t="t" r="r" b="b"/>
              <a:pathLst>
                <a:path w="15" h="1" extrusionOk="0">
                  <a:moveTo>
                    <a:pt x="14" y="1"/>
                  </a:moveTo>
                  <a:lnTo>
                    <a:pt x="0" y="1"/>
                  </a:lnTo>
                  <a:close/>
                </a:path>
              </a:pathLst>
            </a:custGeom>
            <a:solidFill>
              <a:srgbClr val="6C40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85" name="Google Shape;7485;p83"/>
            <p:cNvSpPr/>
            <p:nvPr/>
          </p:nvSpPr>
          <p:spPr>
            <a:xfrm>
              <a:off x="3197733" y="3090030"/>
              <a:ext cx="139808" cy="217165"/>
            </a:xfrm>
            <a:custGeom>
              <a:avLst/>
              <a:gdLst/>
              <a:ahLst/>
              <a:cxnLst/>
              <a:rect l="l" t="t" r="r" b="b"/>
              <a:pathLst>
                <a:path w="1482" h="2302" extrusionOk="0">
                  <a:moveTo>
                    <a:pt x="1393" y="1"/>
                  </a:moveTo>
                  <a:cubicBezTo>
                    <a:pt x="1171" y="265"/>
                    <a:pt x="953" y="543"/>
                    <a:pt x="763" y="820"/>
                  </a:cubicBezTo>
                  <a:cubicBezTo>
                    <a:pt x="542" y="1144"/>
                    <a:pt x="338" y="1478"/>
                    <a:pt x="176" y="1848"/>
                  </a:cubicBezTo>
                  <a:cubicBezTo>
                    <a:pt x="102" y="1978"/>
                    <a:pt x="60" y="2125"/>
                    <a:pt x="0" y="2256"/>
                  </a:cubicBezTo>
                  <a:lnTo>
                    <a:pt x="60" y="2256"/>
                  </a:lnTo>
                  <a:cubicBezTo>
                    <a:pt x="74" y="2256"/>
                    <a:pt x="88" y="2270"/>
                    <a:pt x="88" y="2287"/>
                  </a:cubicBezTo>
                  <a:lnTo>
                    <a:pt x="88" y="2301"/>
                  </a:lnTo>
                  <a:cubicBezTo>
                    <a:pt x="134" y="2199"/>
                    <a:pt x="176" y="2094"/>
                    <a:pt x="222" y="1978"/>
                  </a:cubicBezTo>
                  <a:cubicBezTo>
                    <a:pt x="352" y="1672"/>
                    <a:pt x="514" y="1376"/>
                    <a:pt x="690" y="1098"/>
                  </a:cubicBezTo>
                  <a:cubicBezTo>
                    <a:pt x="865" y="820"/>
                    <a:pt x="1069" y="557"/>
                    <a:pt x="1277" y="307"/>
                  </a:cubicBezTo>
                  <a:lnTo>
                    <a:pt x="1277" y="293"/>
                  </a:lnTo>
                  <a:cubicBezTo>
                    <a:pt x="1347" y="205"/>
                    <a:pt x="1407" y="131"/>
                    <a:pt x="1481" y="57"/>
                  </a:cubicBezTo>
                  <a:cubicBezTo>
                    <a:pt x="1453" y="43"/>
                    <a:pt x="1435" y="29"/>
                    <a:pt x="1421" y="15"/>
                  </a:cubicBezTo>
                  <a:cubicBezTo>
                    <a:pt x="1421" y="15"/>
                    <a:pt x="1407" y="15"/>
                    <a:pt x="1407" y="1"/>
                  </a:cubicBezTo>
                  <a:close/>
                </a:path>
              </a:pathLst>
            </a:custGeom>
            <a:solidFill>
              <a:srgbClr val="47A8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86" name="Google Shape;7486;p83"/>
            <p:cNvSpPr/>
            <p:nvPr/>
          </p:nvSpPr>
          <p:spPr>
            <a:xfrm>
              <a:off x="3200375" y="3305780"/>
              <a:ext cx="94" cy="94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close/>
                </a:path>
              </a:pathLst>
            </a:custGeom>
            <a:solidFill>
              <a:srgbClr val="6C40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87" name="Google Shape;7487;p83"/>
            <p:cNvSpPr/>
            <p:nvPr/>
          </p:nvSpPr>
          <p:spPr>
            <a:xfrm>
              <a:off x="3197733" y="3308421"/>
              <a:ext cx="94" cy="94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6C40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88" name="Google Shape;7488;p83"/>
            <p:cNvSpPr/>
            <p:nvPr/>
          </p:nvSpPr>
          <p:spPr>
            <a:xfrm>
              <a:off x="3197733" y="3308421"/>
              <a:ext cx="94" cy="94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close/>
                </a:path>
              </a:pathLst>
            </a:custGeom>
            <a:solidFill>
              <a:srgbClr val="6C40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89" name="Google Shape;7489;p83"/>
            <p:cNvSpPr/>
            <p:nvPr/>
          </p:nvSpPr>
          <p:spPr>
            <a:xfrm>
              <a:off x="3273675" y="3094086"/>
              <a:ext cx="22358" cy="22264"/>
            </a:xfrm>
            <a:custGeom>
              <a:avLst/>
              <a:gdLst/>
              <a:ahLst/>
              <a:cxnLst/>
              <a:rect l="l" t="t" r="r" b="b"/>
              <a:pathLst>
                <a:path w="237" h="236" extrusionOk="0">
                  <a:moveTo>
                    <a:pt x="134" y="0"/>
                  </a:moveTo>
                  <a:cubicBezTo>
                    <a:pt x="75" y="0"/>
                    <a:pt x="15" y="46"/>
                    <a:pt x="1" y="116"/>
                  </a:cubicBezTo>
                  <a:cubicBezTo>
                    <a:pt x="1" y="176"/>
                    <a:pt x="60" y="236"/>
                    <a:pt x="120" y="236"/>
                  </a:cubicBezTo>
                  <a:cubicBezTo>
                    <a:pt x="177" y="236"/>
                    <a:pt x="236" y="190"/>
                    <a:pt x="236" y="134"/>
                  </a:cubicBezTo>
                  <a:cubicBezTo>
                    <a:pt x="236" y="74"/>
                    <a:pt x="191" y="0"/>
                    <a:pt x="134" y="0"/>
                  </a:cubicBezTo>
                  <a:close/>
                </a:path>
              </a:pathLst>
            </a:custGeom>
            <a:solidFill>
              <a:srgbClr val="FA99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90" name="Google Shape;7490;p83"/>
            <p:cNvSpPr/>
            <p:nvPr/>
          </p:nvSpPr>
          <p:spPr>
            <a:xfrm>
              <a:off x="3239148" y="3143802"/>
              <a:ext cx="22358" cy="21037"/>
            </a:xfrm>
            <a:custGeom>
              <a:avLst/>
              <a:gdLst/>
              <a:ahLst/>
              <a:cxnLst/>
              <a:rect l="l" t="t" r="r" b="b"/>
              <a:pathLst>
                <a:path w="237" h="223" extrusionOk="0">
                  <a:moveTo>
                    <a:pt x="117" y="1"/>
                  </a:moveTo>
                  <a:cubicBezTo>
                    <a:pt x="61" y="1"/>
                    <a:pt x="1" y="46"/>
                    <a:pt x="1" y="103"/>
                  </a:cubicBezTo>
                  <a:cubicBezTo>
                    <a:pt x="1" y="162"/>
                    <a:pt x="47" y="222"/>
                    <a:pt x="103" y="222"/>
                  </a:cubicBezTo>
                  <a:cubicBezTo>
                    <a:pt x="177" y="222"/>
                    <a:pt x="222" y="177"/>
                    <a:pt x="237" y="117"/>
                  </a:cubicBezTo>
                  <a:cubicBezTo>
                    <a:pt x="237" y="60"/>
                    <a:pt x="191" y="1"/>
                    <a:pt x="117" y="1"/>
                  </a:cubicBezTo>
                  <a:close/>
                </a:path>
              </a:pathLst>
            </a:custGeom>
            <a:solidFill>
              <a:srgbClr val="FA99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91" name="Google Shape;7491;p83"/>
            <p:cNvSpPr/>
            <p:nvPr/>
          </p:nvSpPr>
          <p:spPr>
            <a:xfrm>
              <a:off x="3206035" y="3192292"/>
              <a:ext cx="22264" cy="22264"/>
            </a:xfrm>
            <a:custGeom>
              <a:avLst/>
              <a:gdLst/>
              <a:ahLst/>
              <a:cxnLst/>
              <a:rect l="l" t="t" r="r" b="b"/>
              <a:pathLst>
                <a:path w="236" h="236" extrusionOk="0">
                  <a:moveTo>
                    <a:pt x="134" y="0"/>
                  </a:moveTo>
                  <a:cubicBezTo>
                    <a:pt x="60" y="0"/>
                    <a:pt x="14" y="42"/>
                    <a:pt x="0" y="116"/>
                  </a:cubicBezTo>
                  <a:cubicBezTo>
                    <a:pt x="0" y="176"/>
                    <a:pt x="60" y="236"/>
                    <a:pt x="116" y="236"/>
                  </a:cubicBezTo>
                  <a:cubicBezTo>
                    <a:pt x="176" y="236"/>
                    <a:pt x="236" y="190"/>
                    <a:pt x="236" y="130"/>
                  </a:cubicBezTo>
                  <a:cubicBezTo>
                    <a:pt x="236" y="74"/>
                    <a:pt x="190" y="0"/>
                    <a:pt x="134" y="0"/>
                  </a:cubicBezTo>
                  <a:close/>
                </a:path>
              </a:pathLst>
            </a:custGeom>
            <a:solidFill>
              <a:srgbClr val="FA99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92" name="Google Shape;7492;p83"/>
            <p:cNvSpPr/>
            <p:nvPr/>
          </p:nvSpPr>
          <p:spPr>
            <a:xfrm>
              <a:off x="3175470" y="3247668"/>
              <a:ext cx="22358" cy="21981"/>
            </a:xfrm>
            <a:custGeom>
              <a:avLst/>
              <a:gdLst/>
              <a:ahLst/>
              <a:cxnLst/>
              <a:rect l="l" t="t" r="r" b="b"/>
              <a:pathLst>
                <a:path w="237" h="233" extrusionOk="0">
                  <a:moveTo>
                    <a:pt x="120" y="1"/>
                  </a:moveTo>
                  <a:cubicBezTo>
                    <a:pt x="60" y="1"/>
                    <a:pt x="0" y="43"/>
                    <a:pt x="0" y="117"/>
                  </a:cubicBezTo>
                  <a:cubicBezTo>
                    <a:pt x="0" y="177"/>
                    <a:pt x="46" y="233"/>
                    <a:pt x="106" y="233"/>
                  </a:cubicBezTo>
                  <a:cubicBezTo>
                    <a:pt x="176" y="233"/>
                    <a:pt x="222" y="191"/>
                    <a:pt x="236" y="117"/>
                  </a:cubicBezTo>
                  <a:cubicBezTo>
                    <a:pt x="236" y="57"/>
                    <a:pt x="176" y="1"/>
                    <a:pt x="120" y="1"/>
                  </a:cubicBezTo>
                  <a:close/>
                </a:path>
              </a:pathLst>
            </a:custGeom>
            <a:solidFill>
              <a:srgbClr val="FA99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93" name="Google Shape;7493;p83"/>
            <p:cNvSpPr/>
            <p:nvPr/>
          </p:nvSpPr>
          <p:spPr>
            <a:xfrm>
              <a:off x="3438294" y="3040314"/>
              <a:ext cx="117545" cy="317917"/>
            </a:xfrm>
            <a:custGeom>
              <a:avLst/>
              <a:gdLst/>
              <a:ahLst/>
              <a:cxnLst/>
              <a:rect l="l" t="t" r="r" b="b"/>
              <a:pathLst>
                <a:path w="1246" h="3370" extrusionOk="0">
                  <a:moveTo>
                    <a:pt x="1158" y="0"/>
                  </a:moveTo>
                  <a:cubicBezTo>
                    <a:pt x="1115" y="28"/>
                    <a:pt x="1070" y="71"/>
                    <a:pt x="1027" y="102"/>
                  </a:cubicBezTo>
                  <a:cubicBezTo>
                    <a:pt x="996" y="88"/>
                    <a:pt x="982" y="88"/>
                    <a:pt x="954" y="88"/>
                  </a:cubicBezTo>
                  <a:cubicBezTo>
                    <a:pt x="925" y="71"/>
                    <a:pt x="894" y="71"/>
                    <a:pt x="866" y="71"/>
                  </a:cubicBezTo>
                  <a:lnTo>
                    <a:pt x="866" y="56"/>
                  </a:lnTo>
                  <a:cubicBezTo>
                    <a:pt x="852" y="42"/>
                    <a:pt x="838" y="42"/>
                    <a:pt x="820" y="42"/>
                  </a:cubicBezTo>
                  <a:lnTo>
                    <a:pt x="792" y="42"/>
                  </a:lnTo>
                  <a:cubicBezTo>
                    <a:pt x="764" y="56"/>
                    <a:pt x="750" y="71"/>
                    <a:pt x="718" y="88"/>
                  </a:cubicBezTo>
                  <a:cubicBezTo>
                    <a:pt x="704" y="102"/>
                    <a:pt x="690" y="102"/>
                    <a:pt x="676" y="102"/>
                  </a:cubicBezTo>
                  <a:cubicBezTo>
                    <a:pt x="644" y="116"/>
                    <a:pt x="630" y="130"/>
                    <a:pt x="644" y="158"/>
                  </a:cubicBezTo>
                  <a:cubicBezTo>
                    <a:pt x="588" y="204"/>
                    <a:pt x="528" y="264"/>
                    <a:pt x="468" y="320"/>
                  </a:cubicBezTo>
                  <a:cubicBezTo>
                    <a:pt x="380" y="422"/>
                    <a:pt x="310" y="542"/>
                    <a:pt x="236" y="672"/>
                  </a:cubicBezTo>
                  <a:cubicBezTo>
                    <a:pt x="176" y="792"/>
                    <a:pt x="134" y="922"/>
                    <a:pt x="88" y="1070"/>
                  </a:cubicBezTo>
                  <a:cubicBezTo>
                    <a:pt x="60" y="1200"/>
                    <a:pt x="29" y="1347"/>
                    <a:pt x="29" y="1495"/>
                  </a:cubicBezTo>
                  <a:cubicBezTo>
                    <a:pt x="0" y="1773"/>
                    <a:pt x="29" y="2065"/>
                    <a:pt x="102" y="2329"/>
                  </a:cubicBezTo>
                  <a:cubicBezTo>
                    <a:pt x="134" y="2477"/>
                    <a:pt x="190" y="2607"/>
                    <a:pt x="264" y="2783"/>
                  </a:cubicBezTo>
                  <a:cubicBezTo>
                    <a:pt x="352" y="2973"/>
                    <a:pt x="454" y="3134"/>
                    <a:pt x="556" y="3268"/>
                  </a:cubicBezTo>
                  <a:cubicBezTo>
                    <a:pt x="588" y="3296"/>
                    <a:pt x="602" y="3324"/>
                    <a:pt x="630" y="3356"/>
                  </a:cubicBezTo>
                  <a:lnTo>
                    <a:pt x="676" y="3356"/>
                  </a:lnTo>
                  <a:cubicBezTo>
                    <a:pt x="704" y="3370"/>
                    <a:pt x="718" y="3370"/>
                    <a:pt x="750" y="3370"/>
                  </a:cubicBezTo>
                  <a:lnTo>
                    <a:pt x="838" y="3370"/>
                  </a:lnTo>
                  <a:cubicBezTo>
                    <a:pt x="852" y="3370"/>
                    <a:pt x="880" y="3356"/>
                    <a:pt x="908" y="3356"/>
                  </a:cubicBezTo>
                  <a:cubicBezTo>
                    <a:pt x="925" y="3356"/>
                    <a:pt x="954" y="3342"/>
                    <a:pt x="968" y="3342"/>
                  </a:cubicBezTo>
                  <a:cubicBezTo>
                    <a:pt x="982" y="3324"/>
                    <a:pt x="996" y="3324"/>
                    <a:pt x="1013" y="3310"/>
                  </a:cubicBezTo>
                  <a:cubicBezTo>
                    <a:pt x="1027" y="3310"/>
                    <a:pt x="1042" y="3296"/>
                    <a:pt x="1056" y="3296"/>
                  </a:cubicBezTo>
                  <a:cubicBezTo>
                    <a:pt x="1070" y="3282"/>
                    <a:pt x="1084" y="3268"/>
                    <a:pt x="1101" y="3268"/>
                  </a:cubicBezTo>
                  <a:cubicBezTo>
                    <a:pt x="1101" y="3254"/>
                    <a:pt x="1084" y="3254"/>
                    <a:pt x="1084" y="3254"/>
                  </a:cubicBezTo>
                  <a:cubicBezTo>
                    <a:pt x="996" y="3134"/>
                    <a:pt x="908" y="3018"/>
                    <a:pt x="820" y="2885"/>
                  </a:cubicBezTo>
                  <a:lnTo>
                    <a:pt x="820" y="2885"/>
                  </a:lnTo>
                  <a:lnTo>
                    <a:pt x="838" y="2902"/>
                  </a:lnTo>
                  <a:cubicBezTo>
                    <a:pt x="778" y="2783"/>
                    <a:pt x="718" y="2666"/>
                    <a:pt x="662" y="2519"/>
                  </a:cubicBezTo>
                  <a:cubicBezTo>
                    <a:pt x="616" y="2431"/>
                    <a:pt x="588" y="2329"/>
                    <a:pt x="556" y="2241"/>
                  </a:cubicBezTo>
                  <a:cubicBezTo>
                    <a:pt x="514" y="2037"/>
                    <a:pt x="486" y="1829"/>
                    <a:pt x="486" y="1611"/>
                  </a:cubicBezTo>
                  <a:cubicBezTo>
                    <a:pt x="500" y="1390"/>
                    <a:pt x="528" y="1186"/>
                    <a:pt x="574" y="996"/>
                  </a:cubicBezTo>
                  <a:cubicBezTo>
                    <a:pt x="630" y="834"/>
                    <a:pt x="690" y="686"/>
                    <a:pt x="764" y="556"/>
                  </a:cubicBezTo>
                  <a:cubicBezTo>
                    <a:pt x="838" y="440"/>
                    <a:pt x="925" y="334"/>
                    <a:pt x="1013" y="246"/>
                  </a:cubicBezTo>
                  <a:cubicBezTo>
                    <a:pt x="1070" y="190"/>
                    <a:pt x="1144" y="130"/>
                    <a:pt x="1217" y="88"/>
                  </a:cubicBezTo>
                  <a:cubicBezTo>
                    <a:pt x="1231" y="71"/>
                    <a:pt x="1246" y="71"/>
                    <a:pt x="1246" y="56"/>
                  </a:cubicBezTo>
                  <a:cubicBezTo>
                    <a:pt x="1246" y="42"/>
                    <a:pt x="1246" y="28"/>
                    <a:pt x="1231" y="14"/>
                  </a:cubicBezTo>
                  <a:cubicBezTo>
                    <a:pt x="1231" y="0"/>
                    <a:pt x="1217" y="0"/>
                    <a:pt x="1203" y="0"/>
                  </a:cubicBezTo>
                  <a:close/>
                </a:path>
              </a:pathLst>
            </a:custGeom>
            <a:solidFill>
              <a:srgbClr val="0024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94" name="Google Shape;7494;p83"/>
            <p:cNvSpPr/>
            <p:nvPr/>
          </p:nvSpPr>
          <p:spPr>
            <a:xfrm>
              <a:off x="3482444" y="3320685"/>
              <a:ext cx="77734" cy="47169"/>
            </a:xfrm>
            <a:custGeom>
              <a:avLst/>
              <a:gdLst/>
              <a:ahLst/>
              <a:cxnLst/>
              <a:rect l="l" t="t" r="r" b="b"/>
              <a:pathLst>
                <a:path w="824" h="500" extrusionOk="0">
                  <a:moveTo>
                    <a:pt x="690" y="1"/>
                  </a:moveTo>
                  <a:cubicBezTo>
                    <a:pt x="647" y="1"/>
                    <a:pt x="616" y="18"/>
                    <a:pt x="588" y="46"/>
                  </a:cubicBezTo>
                  <a:cubicBezTo>
                    <a:pt x="588" y="60"/>
                    <a:pt x="574" y="74"/>
                    <a:pt x="574" y="74"/>
                  </a:cubicBezTo>
                  <a:cubicBezTo>
                    <a:pt x="545" y="106"/>
                    <a:pt x="528" y="134"/>
                    <a:pt x="500" y="148"/>
                  </a:cubicBezTo>
                  <a:cubicBezTo>
                    <a:pt x="472" y="176"/>
                    <a:pt x="426" y="194"/>
                    <a:pt x="398" y="208"/>
                  </a:cubicBezTo>
                  <a:cubicBezTo>
                    <a:pt x="338" y="236"/>
                    <a:pt x="282" y="250"/>
                    <a:pt x="222" y="264"/>
                  </a:cubicBezTo>
                  <a:lnTo>
                    <a:pt x="120" y="264"/>
                  </a:lnTo>
                  <a:cubicBezTo>
                    <a:pt x="60" y="264"/>
                    <a:pt x="0" y="324"/>
                    <a:pt x="0" y="384"/>
                  </a:cubicBezTo>
                  <a:cubicBezTo>
                    <a:pt x="0" y="440"/>
                    <a:pt x="60" y="500"/>
                    <a:pt x="120" y="500"/>
                  </a:cubicBezTo>
                  <a:cubicBezTo>
                    <a:pt x="250" y="500"/>
                    <a:pt x="370" y="472"/>
                    <a:pt x="500" y="412"/>
                  </a:cubicBezTo>
                  <a:cubicBezTo>
                    <a:pt x="559" y="398"/>
                    <a:pt x="602" y="352"/>
                    <a:pt x="661" y="324"/>
                  </a:cubicBezTo>
                  <a:cubicBezTo>
                    <a:pt x="721" y="282"/>
                    <a:pt x="749" y="222"/>
                    <a:pt x="792" y="162"/>
                  </a:cubicBezTo>
                  <a:cubicBezTo>
                    <a:pt x="823" y="120"/>
                    <a:pt x="809" y="46"/>
                    <a:pt x="749" y="18"/>
                  </a:cubicBezTo>
                  <a:cubicBezTo>
                    <a:pt x="735" y="1"/>
                    <a:pt x="704" y="1"/>
                    <a:pt x="690" y="1"/>
                  </a:cubicBezTo>
                  <a:close/>
                </a:path>
              </a:pathLst>
            </a:custGeom>
            <a:solidFill>
              <a:srgbClr val="FA99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95" name="Google Shape;7495;p83"/>
            <p:cNvSpPr/>
            <p:nvPr/>
          </p:nvSpPr>
          <p:spPr>
            <a:xfrm>
              <a:off x="3075943" y="2937769"/>
              <a:ext cx="227070" cy="220089"/>
            </a:xfrm>
            <a:custGeom>
              <a:avLst/>
              <a:gdLst/>
              <a:ahLst/>
              <a:cxnLst/>
              <a:rect l="l" t="t" r="r" b="b"/>
              <a:pathLst>
                <a:path w="2407" h="2333" extrusionOk="0">
                  <a:moveTo>
                    <a:pt x="1879" y="0"/>
                  </a:moveTo>
                  <a:cubicBezTo>
                    <a:pt x="1865" y="0"/>
                    <a:pt x="1847" y="0"/>
                    <a:pt x="1833" y="14"/>
                  </a:cubicBezTo>
                  <a:cubicBezTo>
                    <a:pt x="1759" y="32"/>
                    <a:pt x="1689" y="46"/>
                    <a:pt x="1601" y="60"/>
                  </a:cubicBezTo>
                  <a:cubicBezTo>
                    <a:pt x="1481" y="88"/>
                    <a:pt x="1351" y="148"/>
                    <a:pt x="1217" y="208"/>
                  </a:cubicBezTo>
                  <a:cubicBezTo>
                    <a:pt x="1101" y="278"/>
                    <a:pt x="985" y="352"/>
                    <a:pt x="866" y="454"/>
                  </a:cubicBezTo>
                  <a:cubicBezTo>
                    <a:pt x="764" y="542"/>
                    <a:pt x="662" y="647"/>
                    <a:pt x="574" y="764"/>
                  </a:cubicBezTo>
                  <a:cubicBezTo>
                    <a:pt x="398" y="982"/>
                    <a:pt x="250" y="1231"/>
                    <a:pt x="162" y="1495"/>
                  </a:cubicBezTo>
                  <a:cubicBezTo>
                    <a:pt x="106" y="1629"/>
                    <a:pt x="74" y="1759"/>
                    <a:pt x="46" y="1949"/>
                  </a:cubicBezTo>
                  <a:cubicBezTo>
                    <a:pt x="18" y="2083"/>
                    <a:pt x="0" y="2213"/>
                    <a:pt x="0" y="2332"/>
                  </a:cubicBezTo>
                  <a:cubicBezTo>
                    <a:pt x="32" y="2287"/>
                    <a:pt x="60" y="2244"/>
                    <a:pt x="88" y="2199"/>
                  </a:cubicBezTo>
                  <a:lnTo>
                    <a:pt x="134" y="2157"/>
                  </a:lnTo>
                  <a:cubicBezTo>
                    <a:pt x="162" y="2111"/>
                    <a:pt x="194" y="2069"/>
                    <a:pt x="222" y="2037"/>
                  </a:cubicBezTo>
                  <a:cubicBezTo>
                    <a:pt x="236" y="2023"/>
                    <a:pt x="236" y="2009"/>
                    <a:pt x="250" y="1995"/>
                  </a:cubicBezTo>
                  <a:cubicBezTo>
                    <a:pt x="264" y="1967"/>
                    <a:pt x="296" y="1949"/>
                    <a:pt x="310" y="1921"/>
                  </a:cubicBezTo>
                  <a:cubicBezTo>
                    <a:pt x="338" y="1893"/>
                    <a:pt x="352" y="1861"/>
                    <a:pt x="384" y="1833"/>
                  </a:cubicBezTo>
                  <a:cubicBezTo>
                    <a:pt x="384" y="1833"/>
                    <a:pt x="398" y="1819"/>
                    <a:pt x="398" y="1805"/>
                  </a:cubicBezTo>
                  <a:lnTo>
                    <a:pt x="486" y="1717"/>
                  </a:lnTo>
                  <a:lnTo>
                    <a:pt x="500" y="1703"/>
                  </a:lnTo>
                  <a:cubicBezTo>
                    <a:pt x="514" y="1685"/>
                    <a:pt x="528" y="1657"/>
                    <a:pt x="545" y="1643"/>
                  </a:cubicBezTo>
                  <a:lnTo>
                    <a:pt x="560" y="1629"/>
                  </a:lnTo>
                  <a:cubicBezTo>
                    <a:pt x="588" y="1583"/>
                    <a:pt x="616" y="1555"/>
                    <a:pt x="662" y="1509"/>
                  </a:cubicBezTo>
                  <a:cubicBezTo>
                    <a:pt x="721" y="1379"/>
                    <a:pt x="792" y="1245"/>
                    <a:pt x="880" y="1115"/>
                  </a:cubicBezTo>
                  <a:cubicBezTo>
                    <a:pt x="1013" y="954"/>
                    <a:pt x="1161" y="792"/>
                    <a:pt x="1305" y="676"/>
                  </a:cubicBezTo>
                  <a:cubicBezTo>
                    <a:pt x="1439" y="574"/>
                    <a:pt x="1569" y="486"/>
                    <a:pt x="1717" y="426"/>
                  </a:cubicBezTo>
                  <a:lnTo>
                    <a:pt x="1717" y="412"/>
                  </a:lnTo>
                  <a:cubicBezTo>
                    <a:pt x="1833" y="366"/>
                    <a:pt x="1967" y="324"/>
                    <a:pt x="2083" y="310"/>
                  </a:cubicBezTo>
                  <a:cubicBezTo>
                    <a:pt x="2171" y="296"/>
                    <a:pt x="2258" y="296"/>
                    <a:pt x="2346" y="296"/>
                  </a:cubicBezTo>
                  <a:cubicBezTo>
                    <a:pt x="2360" y="296"/>
                    <a:pt x="2375" y="296"/>
                    <a:pt x="2375" y="278"/>
                  </a:cubicBezTo>
                  <a:cubicBezTo>
                    <a:pt x="2392" y="278"/>
                    <a:pt x="2406" y="264"/>
                    <a:pt x="2406" y="250"/>
                  </a:cubicBezTo>
                  <a:cubicBezTo>
                    <a:pt x="2406" y="236"/>
                    <a:pt x="2392" y="222"/>
                    <a:pt x="2392" y="208"/>
                  </a:cubicBezTo>
                  <a:lnTo>
                    <a:pt x="2375" y="208"/>
                  </a:lnTo>
                  <a:cubicBezTo>
                    <a:pt x="2360" y="208"/>
                    <a:pt x="2360" y="190"/>
                    <a:pt x="2346" y="190"/>
                  </a:cubicBezTo>
                  <a:lnTo>
                    <a:pt x="2185" y="190"/>
                  </a:lnTo>
                  <a:lnTo>
                    <a:pt x="2128" y="134"/>
                  </a:lnTo>
                  <a:cubicBezTo>
                    <a:pt x="2111" y="120"/>
                    <a:pt x="2083" y="102"/>
                    <a:pt x="2069" y="88"/>
                  </a:cubicBezTo>
                  <a:lnTo>
                    <a:pt x="2069" y="60"/>
                  </a:lnTo>
                  <a:cubicBezTo>
                    <a:pt x="2069" y="60"/>
                    <a:pt x="2069" y="46"/>
                    <a:pt x="2054" y="32"/>
                  </a:cubicBezTo>
                  <a:cubicBezTo>
                    <a:pt x="2040" y="14"/>
                    <a:pt x="2023" y="14"/>
                    <a:pt x="2023" y="14"/>
                  </a:cubicBezTo>
                  <a:lnTo>
                    <a:pt x="1935" y="14"/>
                  </a:lnTo>
                  <a:cubicBezTo>
                    <a:pt x="1921" y="14"/>
                    <a:pt x="1907" y="0"/>
                    <a:pt x="1893" y="0"/>
                  </a:cubicBezTo>
                  <a:close/>
                </a:path>
              </a:pathLst>
            </a:custGeom>
            <a:solidFill>
              <a:srgbClr val="0024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96" name="Google Shape;7496;p83"/>
            <p:cNvSpPr/>
            <p:nvPr/>
          </p:nvSpPr>
          <p:spPr>
            <a:xfrm>
              <a:off x="3152263" y="2564475"/>
              <a:ext cx="122827" cy="153676"/>
            </a:xfrm>
            <a:custGeom>
              <a:avLst/>
              <a:gdLst/>
              <a:ahLst/>
              <a:cxnLst/>
              <a:rect l="l" t="t" r="r" b="b"/>
              <a:pathLst>
                <a:path w="1302" h="1629" extrusionOk="0">
                  <a:moveTo>
                    <a:pt x="718" y="0"/>
                  </a:moveTo>
                  <a:cubicBezTo>
                    <a:pt x="658" y="0"/>
                    <a:pt x="616" y="14"/>
                    <a:pt x="556" y="32"/>
                  </a:cubicBezTo>
                  <a:cubicBezTo>
                    <a:pt x="422" y="60"/>
                    <a:pt x="320" y="120"/>
                    <a:pt x="232" y="208"/>
                  </a:cubicBezTo>
                  <a:cubicBezTo>
                    <a:pt x="71" y="366"/>
                    <a:pt x="0" y="602"/>
                    <a:pt x="0" y="865"/>
                  </a:cubicBezTo>
                  <a:cubicBezTo>
                    <a:pt x="14" y="1115"/>
                    <a:pt x="116" y="1351"/>
                    <a:pt x="278" y="1527"/>
                  </a:cubicBezTo>
                  <a:cubicBezTo>
                    <a:pt x="306" y="1555"/>
                    <a:pt x="334" y="1569"/>
                    <a:pt x="380" y="1597"/>
                  </a:cubicBezTo>
                  <a:cubicBezTo>
                    <a:pt x="380" y="1615"/>
                    <a:pt x="394" y="1615"/>
                    <a:pt x="394" y="1615"/>
                  </a:cubicBezTo>
                  <a:lnTo>
                    <a:pt x="408" y="1615"/>
                  </a:lnTo>
                  <a:cubicBezTo>
                    <a:pt x="422" y="1597"/>
                    <a:pt x="422" y="1597"/>
                    <a:pt x="440" y="1597"/>
                  </a:cubicBezTo>
                  <a:cubicBezTo>
                    <a:pt x="468" y="1597"/>
                    <a:pt x="482" y="1615"/>
                    <a:pt x="510" y="1615"/>
                  </a:cubicBezTo>
                  <a:cubicBezTo>
                    <a:pt x="542" y="1629"/>
                    <a:pt x="584" y="1629"/>
                    <a:pt x="616" y="1629"/>
                  </a:cubicBezTo>
                  <a:lnTo>
                    <a:pt x="644" y="1629"/>
                  </a:lnTo>
                  <a:cubicBezTo>
                    <a:pt x="718" y="1629"/>
                    <a:pt x="792" y="1597"/>
                    <a:pt x="862" y="1569"/>
                  </a:cubicBezTo>
                  <a:cubicBezTo>
                    <a:pt x="922" y="1527"/>
                    <a:pt x="996" y="1481"/>
                    <a:pt x="1056" y="1421"/>
                  </a:cubicBezTo>
                  <a:cubicBezTo>
                    <a:pt x="1112" y="1365"/>
                    <a:pt x="1158" y="1291"/>
                    <a:pt x="1186" y="1217"/>
                  </a:cubicBezTo>
                  <a:cubicBezTo>
                    <a:pt x="1245" y="1129"/>
                    <a:pt x="1274" y="1013"/>
                    <a:pt x="1288" y="893"/>
                  </a:cubicBezTo>
                  <a:cubicBezTo>
                    <a:pt x="1302" y="777"/>
                    <a:pt x="1302" y="661"/>
                    <a:pt x="1274" y="542"/>
                  </a:cubicBezTo>
                  <a:cubicBezTo>
                    <a:pt x="1245" y="426"/>
                    <a:pt x="1200" y="324"/>
                    <a:pt x="1143" y="236"/>
                  </a:cubicBezTo>
                  <a:cubicBezTo>
                    <a:pt x="1112" y="190"/>
                    <a:pt x="1084" y="148"/>
                    <a:pt x="1038" y="120"/>
                  </a:cubicBezTo>
                  <a:cubicBezTo>
                    <a:pt x="996" y="88"/>
                    <a:pt x="950" y="60"/>
                    <a:pt x="894" y="46"/>
                  </a:cubicBezTo>
                  <a:cubicBezTo>
                    <a:pt x="848" y="14"/>
                    <a:pt x="792" y="0"/>
                    <a:pt x="718" y="0"/>
                  </a:cubicBezTo>
                  <a:close/>
                </a:path>
              </a:pathLst>
            </a:custGeom>
            <a:solidFill>
              <a:srgbClr val="E8BA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97" name="Google Shape;7497;p83"/>
            <p:cNvSpPr/>
            <p:nvPr/>
          </p:nvSpPr>
          <p:spPr>
            <a:xfrm>
              <a:off x="3208677" y="2580985"/>
              <a:ext cx="37546" cy="72168"/>
            </a:xfrm>
            <a:custGeom>
              <a:avLst/>
              <a:gdLst/>
              <a:ahLst/>
              <a:cxnLst/>
              <a:rect l="l" t="t" r="r" b="b"/>
              <a:pathLst>
                <a:path w="398" h="765" extrusionOk="0">
                  <a:moveTo>
                    <a:pt x="32" y="1"/>
                  </a:moveTo>
                  <a:cubicBezTo>
                    <a:pt x="32" y="1"/>
                    <a:pt x="18" y="1"/>
                    <a:pt x="18" y="15"/>
                  </a:cubicBezTo>
                  <a:cubicBezTo>
                    <a:pt x="0" y="33"/>
                    <a:pt x="18" y="47"/>
                    <a:pt x="32" y="47"/>
                  </a:cubicBezTo>
                  <a:cubicBezTo>
                    <a:pt x="46" y="61"/>
                    <a:pt x="60" y="61"/>
                    <a:pt x="74" y="75"/>
                  </a:cubicBezTo>
                  <a:cubicBezTo>
                    <a:pt x="106" y="89"/>
                    <a:pt x="134" y="121"/>
                    <a:pt x="162" y="149"/>
                  </a:cubicBezTo>
                  <a:cubicBezTo>
                    <a:pt x="176" y="177"/>
                    <a:pt x="208" y="208"/>
                    <a:pt x="222" y="237"/>
                  </a:cubicBezTo>
                  <a:cubicBezTo>
                    <a:pt x="236" y="279"/>
                    <a:pt x="250" y="325"/>
                    <a:pt x="264" y="367"/>
                  </a:cubicBezTo>
                  <a:cubicBezTo>
                    <a:pt x="282" y="455"/>
                    <a:pt x="296" y="560"/>
                    <a:pt x="282" y="662"/>
                  </a:cubicBezTo>
                  <a:lnTo>
                    <a:pt x="282" y="704"/>
                  </a:lnTo>
                  <a:cubicBezTo>
                    <a:pt x="282" y="718"/>
                    <a:pt x="282" y="736"/>
                    <a:pt x="296" y="750"/>
                  </a:cubicBezTo>
                  <a:cubicBezTo>
                    <a:pt x="296" y="750"/>
                    <a:pt x="310" y="764"/>
                    <a:pt x="324" y="764"/>
                  </a:cubicBezTo>
                  <a:cubicBezTo>
                    <a:pt x="338" y="764"/>
                    <a:pt x="352" y="764"/>
                    <a:pt x="352" y="750"/>
                  </a:cubicBezTo>
                  <a:cubicBezTo>
                    <a:pt x="370" y="750"/>
                    <a:pt x="384" y="736"/>
                    <a:pt x="384" y="718"/>
                  </a:cubicBezTo>
                  <a:cubicBezTo>
                    <a:pt x="398" y="588"/>
                    <a:pt x="384" y="441"/>
                    <a:pt x="324" y="296"/>
                  </a:cubicBezTo>
                  <a:cubicBezTo>
                    <a:pt x="296" y="237"/>
                    <a:pt x="264" y="177"/>
                    <a:pt x="222" y="135"/>
                  </a:cubicBezTo>
                  <a:cubicBezTo>
                    <a:pt x="162" y="75"/>
                    <a:pt x="120" y="33"/>
                    <a:pt x="46" y="1"/>
                  </a:cubicBezTo>
                  <a:close/>
                </a:path>
              </a:pathLst>
            </a:custGeom>
            <a:solidFill>
              <a:srgbClr val="C39C8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98" name="Google Shape;7498;p83"/>
            <p:cNvSpPr/>
            <p:nvPr/>
          </p:nvSpPr>
          <p:spPr>
            <a:xfrm>
              <a:off x="3154904" y="2354386"/>
              <a:ext cx="731493" cy="745361"/>
            </a:xfrm>
            <a:custGeom>
              <a:avLst/>
              <a:gdLst/>
              <a:ahLst/>
              <a:cxnLst/>
              <a:rect l="l" t="t" r="r" b="b"/>
              <a:pathLst>
                <a:path w="7754" h="7901" extrusionOk="0">
                  <a:moveTo>
                    <a:pt x="2828" y="0"/>
                  </a:moveTo>
                  <a:cubicBezTo>
                    <a:pt x="2565" y="131"/>
                    <a:pt x="2347" y="306"/>
                    <a:pt x="2139" y="514"/>
                  </a:cubicBezTo>
                  <a:cubicBezTo>
                    <a:pt x="2023" y="630"/>
                    <a:pt x="1921" y="778"/>
                    <a:pt x="1819" y="922"/>
                  </a:cubicBezTo>
                  <a:cubicBezTo>
                    <a:pt x="1731" y="1056"/>
                    <a:pt x="1643" y="1218"/>
                    <a:pt x="1569" y="1379"/>
                  </a:cubicBezTo>
                  <a:cubicBezTo>
                    <a:pt x="1495" y="1524"/>
                    <a:pt x="1421" y="1685"/>
                    <a:pt x="1348" y="1875"/>
                  </a:cubicBezTo>
                  <a:cubicBezTo>
                    <a:pt x="1319" y="1963"/>
                    <a:pt x="1274" y="2037"/>
                    <a:pt x="1246" y="2125"/>
                  </a:cubicBezTo>
                  <a:lnTo>
                    <a:pt x="1232" y="2153"/>
                  </a:lnTo>
                  <a:lnTo>
                    <a:pt x="1232" y="2171"/>
                  </a:lnTo>
                  <a:cubicBezTo>
                    <a:pt x="1203" y="2227"/>
                    <a:pt x="1172" y="2301"/>
                    <a:pt x="1144" y="2375"/>
                  </a:cubicBezTo>
                  <a:cubicBezTo>
                    <a:pt x="1010" y="2639"/>
                    <a:pt x="834" y="2874"/>
                    <a:pt x="658" y="3106"/>
                  </a:cubicBezTo>
                  <a:lnTo>
                    <a:pt x="570" y="3208"/>
                  </a:lnTo>
                  <a:cubicBezTo>
                    <a:pt x="454" y="3370"/>
                    <a:pt x="352" y="3504"/>
                    <a:pt x="264" y="3634"/>
                  </a:cubicBezTo>
                  <a:cubicBezTo>
                    <a:pt x="176" y="3810"/>
                    <a:pt x="102" y="3958"/>
                    <a:pt x="60" y="4105"/>
                  </a:cubicBezTo>
                  <a:cubicBezTo>
                    <a:pt x="29" y="4193"/>
                    <a:pt x="14" y="4281"/>
                    <a:pt x="14" y="4369"/>
                  </a:cubicBezTo>
                  <a:cubicBezTo>
                    <a:pt x="0" y="4457"/>
                    <a:pt x="0" y="4545"/>
                    <a:pt x="14" y="4633"/>
                  </a:cubicBezTo>
                  <a:cubicBezTo>
                    <a:pt x="14" y="4721"/>
                    <a:pt x="29" y="4809"/>
                    <a:pt x="60" y="4897"/>
                  </a:cubicBezTo>
                  <a:cubicBezTo>
                    <a:pt x="74" y="4985"/>
                    <a:pt x="102" y="5055"/>
                    <a:pt x="116" y="5129"/>
                  </a:cubicBezTo>
                  <a:cubicBezTo>
                    <a:pt x="176" y="5291"/>
                    <a:pt x="236" y="5439"/>
                    <a:pt x="324" y="5569"/>
                  </a:cubicBezTo>
                  <a:cubicBezTo>
                    <a:pt x="394" y="5702"/>
                    <a:pt x="482" y="5847"/>
                    <a:pt x="588" y="5966"/>
                  </a:cubicBezTo>
                  <a:cubicBezTo>
                    <a:pt x="778" y="6216"/>
                    <a:pt x="1010" y="6434"/>
                    <a:pt x="1274" y="6624"/>
                  </a:cubicBezTo>
                  <a:cubicBezTo>
                    <a:pt x="1759" y="6976"/>
                    <a:pt x="2347" y="7254"/>
                    <a:pt x="3018" y="7415"/>
                  </a:cubicBezTo>
                  <a:cubicBezTo>
                    <a:pt x="3194" y="7475"/>
                    <a:pt x="3356" y="7503"/>
                    <a:pt x="3518" y="7535"/>
                  </a:cubicBezTo>
                  <a:cubicBezTo>
                    <a:pt x="3708" y="7563"/>
                    <a:pt x="3870" y="7577"/>
                    <a:pt x="4031" y="7577"/>
                  </a:cubicBezTo>
                  <a:cubicBezTo>
                    <a:pt x="4207" y="7577"/>
                    <a:pt x="4369" y="7563"/>
                    <a:pt x="4527" y="7517"/>
                  </a:cubicBezTo>
                  <a:cubicBezTo>
                    <a:pt x="4675" y="7489"/>
                    <a:pt x="4823" y="7447"/>
                    <a:pt x="4939" y="7387"/>
                  </a:cubicBezTo>
                  <a:cubicBezTo>
                    <a:pt x="4967" y="7429"/>
                    <a:pt x="5013" y="7475"/>
                    <a:pt x="5055" y="7517"/>
                  </a:cubicBezTo>
                  <a:cubicBezTo>
                    <a:pt x="5101" y="7577"/>
                    <a:pt x="5161" y="7623"/>
                    <a:pt x="5217" y="7665"/>
                  </a:cubicBezTo>
                  <a:cubicBezTo>
                    <a:pt x="5336" y="7753"/>
                    <a:pt x="5467" y="7813"/>
                    <a:pt x="5600" y="7855"/>
                  </a:cubicBezTo>
                  <a:cubicBezTo>
                    <a:pt x="5730" y="7887"/>
                    <a:pt x="5847" y="7901"/>
                    <a:pt x="5966" y="7901"/>
                  </a:cubicBezTo>
                  <a:lnTo>
                    <a:pt x="6082" y="7901"/>
                  </a:lnTo>
                  <a:cubicBezTo>
                    <a:pt x="6170" y="7887"/>
                    <a:pt x="6244" y="7869"/>
                    <a:pt x="6304" y="7855"/>
                  </a:cubicBezTo>
                  <a:cubicBezTo>
                    <a:pt x="6392" y="7841"/>
                    <a:pt x="6448" y="7813"/>
                    <a:pt x="6508" y="7781"/>
                  </a:cubicBezTo>
                  <a:cubicBezTo>
                    <a:pt x="6610" y="7725"/>
                    <a:pt x="6698" y="7665"/>
                    <a:pt x="6786" y="7577"/>
                  </a:cubicBezTo>
                  <a:cubicBezTo>
                    <a:pt x="6874" y="7489"/>
                    <a:pt x="6948" y="7387"/>
                    <a:pt x="7007" y="7285"/>
                  </a:cubicBezTo>
                  <a:cubicBezTo>
                    <a:pt x="7064" y="7166"/>
                    <a:pt x="7095" y="7064"/>
                    <a:pt x="7109" y="6962"/>
                  </a:cubicBezTo>
                  <a:cubicBezTo>
                    <a:pt x="7123" y="6846"/>
                    <a:pt x="7095" y="6726"/>
                    <a:pt x="7050" y="6638"/>
                  </a:cubicBezTo>
                  <a:cubicBezTo>
                    <a:pt x="7021" y="6582"/>
                    <a:pt x="6990" y="6536"/>
                    <a:pt x="6948" y="6494"/>
                  </a:cubicBezTo>
                  <a:cubicBezTo>
                    <a:pt x="6902" y="6434"/>
                    <a:pt x="6845" y="6392"/>
                    <a:pt x="6786" y="6360"/>
                  </a:cubicBezTo>
                  <a:cubicBezTo>
                    <a:pt x="6758" y="6346"/>
                    <a:pt x="6712" y="6332"/>
                    <a:pt x="6670" y="6318"/>
                  </a:cubicBezTo>
                  <a:cubicBezTo>
                    <a:pt x="6624" y="6304"/>
                    <a:pt x="6582" y="6286"/>
                    <a:pt x="6536" y="6286"/>
                  </a:cubicBezTo>
                  <a:cubicBezTo>
                    <a:pt x="6610" y="6216"/>
                    <a:pt x="6698" y="6142"/>
                    <a:pt x="6800" y="6040"/>
                  </a:cubicBezTo>
                  <a:cubicBezTo>
                    <a:pt x="6919" y="5920"/>
                    <a:pt x="7021" y="5790"/>
                    <a:pt x="7123" y="5657"/>
                  </a:cubicBezTo>
                  <a:cubicBezTo>
                    <a:pt x="7225" y="5512"/>
                    <a:pt x="7327" y="5365"/>
                    <a:pt x="7401" y="5217"/>
                  </a:cubicBezTo>
                  <a:cubicBezTo>
                    <a:pt x="7489" y="5055"/>
                    <a:pt x="7563" y="4911"/>
                    <a:pt x="7605" y="4763"/>
                  </a:cubicBezTo>
                  <a:cubicBezTo>
                    <a:pt x="7665" y="4615"/>
                    <a:pt x="7711" y="4471"/>
                    <a:pt x="7725" y="4338"/>
                  </a:cubicBezTo>
                  <a:cubicBezTo>
                    <a:pt x="7753" y="4221"/>
                    <a:pt x="7753" y="4105"/>
                    <a:pt x="7753" y="3972"/>
                  </a:cubicBezTo>
                  <a:cubicBezTo>
                    <a:pt x="7739" y="3532"/>
                    <a:pt x="7563" y="3064"/>
                    <a:pt x="7225" y="2610"/>
                  </a:cubicBezTo>
                  <a:cubicBezTo>
                    <a:pt x="7078" y="2389"/>
                    <a:pt x="6902" y="2185"/>
                    <a:pt x="6712" y="1995"/>
                  </a:cubicBezTo>
                  <a:cubicBezTo>
                    <a:pt x="6522" y="1787"/>
                    <a:pt x="6304" y="1611"/>
                    <a:pt x="6082" y="1436"/>
                  </a:cubicBezTo>
                  <a:cubicBezTo>
                    <a:pt x="5878" y="1274"/>
                    <a:pt x="5643" y="1116"/>
                    <a:pt x="5424" y="982"/>
                  </a:cubicBezTo>
                  <a:cubicBezTo>
                    <a:pt x="5189" y="852"/>
                    <a:pt x="4967" y="732"/>
                    <a:pt x="4763" y="630"/>
                  </a:cubicBezTo>
                  <a:cubicBezTo>
                    <a:pt x="4661" y="588"/>
                    <a:pt x="4559" y="542"/>
                    <a:pt x="4457" y="500"/>
                  </a:cubicBezTo>
                  <a:cubicBezTo>
                    <a:pt x="4250" y="426"/>
                    <a:pt x="4074" y="366"/>
                    <a:pt x="3912" y="306"/>
                  </a:cubicBezTo>
                  <a:lnTo>
                    <a:pt x="3884" y="306"/>
                  </a:lnTo>
                  <a:cubicBezTo>
                    <a:pt x="3490" y="176"/>
                    <a:pt x="3180" y="117"/>
                    <a:pt x="2888" y="102"/>
                  </a:cubicBezTo>
                  <a:lnTo>
                    <a:pt x="2916" y="74"/>
                  </a:lnTo>
                  <a:cubicBezTo>
                    <a:pt x="2916" y="60"/>
                    <a:pt x="2916" y="43"/>
                    <a:pt x="2902" y="29"/>
                  </a:cubicBezTo>
                  <a:cubicBezTo>
                    <a:pt x="2902" y="15"/>
                    <a:pt x="2888" y="0"/>
                    <a:pt x="2874" y="0"/>
                  </a:cubicBezTo>
                  <a:close/>
                </a:path>
              </a:pathLst>
            </a:custGeom>
            <a:solidFill>
              <a:srgbClr val="FFCCA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99" name="Google Shape;7499;p83"/>
            <p:cNvSpPr/>
            <p:nvPr/>
          </p:nvSpPr>
          <p:spPr>
            <a:xfrm>
              <a:off x="3670554" y="2970976"/>
              <a:ext cx="85753" cy="72074"/>
            </a:xfrm>
            <a:custGeom>
              <a:avLst/>
              <a:gdLst/>
              <a:ahLst/>
              <a:cxnLst/>
              <a:rect l="l" t="t" r="r" b="b"/>
              <a:pathLst>
                <a:path w="909" h="764" extrusionOk="0">
                  <a:moveTo>
                    <a:pt x="852" y="0"/>
                  </a:moveTo>
                  <a:cubicBezTo>
                    <a:pt x="838" y="0"/>
                    <a:pt x="820" y="0"/>
                    <a:pt x="806" y="14"/>
                  </a:cubicBezTo>
                  <a:cubicBezTo>
                    <a:pt x="792" y="32"/>
                    <a:pt x="792" y="32"/>
                    <a:pt x="792" y="46"/>
                  </a:cubicBezTo>
                  <a:lnTo>
                    <a:pt x="792" y="74"/>
                  </a:lnTo>
                  <a:cubicBezTo>
                    <a:pt x="764" y="148"/>
                    <a:pt x="732" y="222"/>
                    <a:pt x="690" y="278"/>
                  </a:cubicBezTo>
                  <a:cubicBezTo>
                    <a:pt x="662" y="352"/>
                    <a:pt x="602" y="412"/>
                    <a:pt x="556" y="454"/>
                  </a:cubicBezTo>
                  <a:cubicBezTo>
                    <a:pt x="500" y="514"/>
                    <a:pt x="440" y="559"/>
                    <a:pt x="366" y="602"/>
                  </a:cubicBezTo>
                  <a:cubicBezTo>
                    <a:pt x="310" y="630"/>
                    <a:pt x="250" y="661"/>
                    <a:pt x="191" y="675"/>
                  </a:cubicBezTo>
                  <a:cubicBezTo>
                    <a:pt x="134" y="689"/>
                    <a:pt x="74" y="689"/>
                    <a:pt x="29" y="689"/>
                  </a:cubicBezTo>
                  <a:cubicBezTo>
                    <a:pt x="1" y="689"/>
                    <a:pt x="1" y="718"/>
                    <a:pt x="1" y="735"/>
                  </a:cubicBezTo>
                  <a:cubicBezTo>
                    <a:pt x="1" y="735"/>
                    <a:pt x="1" y="749"/>
                    <a:pt x="15" y="749"/>
                  </a:cubicBezTo>
                  <a:cubicBezTo>
                    <a:pt x="15" y="763"/>
                    <a:pt x="29" y="763"/>
                    <a:pt x="29" y="763"/>
                  </a:cubicBezTo>
                  <a:cubicBezTo>
                    <a:pt x="236" y="763"/>
                    <a:pt x="426" y="689"/>
                    <a:pt x="574" y="573"/>
                  </a:cubicBezTo>
                  <a:cubicBezTo>
                    <a:pt x="662" y="500"/>
                    <a:pt x="732" y="426"/>
                    <a:pt x="778" y="338"/>
                  </a:cubicBezTo>
                  <a:cubicBezTo>
                    <a:pt x="838" y="264"/>
                    <a:pt x="880" y="162"/>
                    <a:pt x="894" y="60"/>
                  </a:cubicBezTo>
                  <a:cubicBezTo>
                    <a:pt x="908" y="32"/>
                    <a:pt x="880" y="0"/>
                    <a:pt x="852" y="0"/>
                  </a:cubicBezTo>
                  <a:close/>
                </a:path>
              </a:pathLst>
            </a:custGeom>
            <a:solidFill>
              <a:srgbClr val="C39C8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00" name="Google Shape;7500;p83"/>
            <p:cNvSpPr/>
            <p:nvPr/>
          </p:nvSpPr>
          <p:spPr>
            <a:xfrm>
              <a:off x="3746590" y="2970976"/>
              <a:ext cx="56791" cy="47169"/>
            </a:xfrm>
            <a:custGeom>
              <a:avLst/>
              <a:gdLst/>
              <a:ahLst/>
              <a:cxnLst/>
              <a:rect l="l" t="t" r="r" b="b"/>
              <a:pathLst>
                <a:path w="602" h="500" extrusionOk="0">
                  <a:moveTo>
                    <a:pt x="46" y="0"/>
                  </a:moveTo>
                  <a:cubicBezTo>
                    <a:pt x="14" y="0"/>
                    <a:pt x="0" y="14"/>
                    <a:pt x="0" y="46"/>
                  </a:cubicBezTo>
                  <a:lnTo>
                    <a:pt x="0" y="60"/>
                  </a:lnTo>
                  <a:cubicBezTo>
                    <a:pt x="0" y="74"/>
                    <a:pt x="14" y="88"/>
                    <a:pt x="32" y="88"/>
                  </a:cubicBezTo>
                  <a:cubicBezTo>
                    <a:pt x="46" y="102"/>
                    <a:pt x="74" y="102"/>
                    <a:pt x="102" y="120"/>
                  </a:cubicBezTo>
                  <a:cubicBezTo>
                    <a:pt x="120" y="120"/>
                    <a:pt x="148" y="134"/>
                    <a:pt x="162" y="134"/>
                  </a:cubicBezTo>
                  <a:cubicBezTo>
                    <a:pt x="222" y="162"/>
                    <a:pt x="278" y="190"/>
                    <a:pt x="338" y="222"/>
                  </a:cubicBezTo>
                  <a:cubicBezTo>
                    <a:pt x="384" y="250"/>
                    <a:pt x="426" y="295"/>
                    <a:pt x="454" y="324"/>
                  </a:cubicBezTo>
                  <a:cubicBezTo>
                    <a:pt x="471" y="352"/>
                    <a:pt x="500" y="383"/>
                    <a:pt x="514" y="412"/>
                  </a:cubicBezTo>
                  <a:cubicBezTo>
                    <a:pt x="528" y="440"/>
                    <a:pt x="528" y="454"/>
                    <a:pt x="542" y="485"/>
                  </a:cubicBezTo>
                  <a:cubicBezTo>
                    <a:pt x="542" y="500"/>
                    <a:pt x="559" y="500"/>
                    <a:pt x="573" y="500"/>
                  </a:cubicBezTo>
                  <a:cubicBezTo>
                    <a:pt x="602" y="485"/>
                    <a:pt x="602" y="471"/>
                    <a:pt x="602" y="454"/>
                  </a:cubicBezTo>
                  <a:cubicBezTo>
                    <a:pt x="559" y="338"/>
                    <a:pt x="486" y="236"/>
                    <a:pt x="398" y="148"/>
                  </a:cubicBezTo>
                  <a:cubicBezTo>
                    <a:pt x="352" y="102"/>
                    <a:pt x="296" y="74"/>
                    <a:pt x="236" y="46"/>
                  </a:cubicBezTo>
                  <a:cubicBezTo>
                    <a:pt x="208" y="32"/>
                    <a:pt x="176" y="32"/>
                    <a:pt x="134" y="14"/>
                  </a:cubicBezTo>
                  <a:cubicBezTo>
                    <a:pt x="102" y="0"/>
                    <a:pt x="74" y="0"/>
                    <a:pt x="46" y="0"/>
                  </a:cubicBezTo>
                  <a:close/>
                </a:path>
              </a:pathLst>
            </a:custGeom>
            <a:solidFill>
              <a:srgbClr val="C39C8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01" name="Google Shape;7501;p83"/>
            <p:cNvSpPr/>
            <p:nvPr/>
          </p:nvSpPr>
          <p:spPr>
            <a:xfrm>
              <a:off x="3590272" y="2340424"/>
              <a:ext cx="358482" cy="339898"/>
            </a:xfrm>
            <a:custGeom>
              <a:avLst/>
              <a:gdLst/>
              <a:ahLst/>
              <a:cxnLst/>
              <a:rect l="l" t="t" r="r" b="b"/>
              <a:pathLst>
                <a:path w="3800" h="3603" extrusionOk="0">
                  <a:moveTo>
                    <a:pt x="32" y="1"/>
                  </a:moveTo>
                  <a:cubicBezTo>
                    <a:pt x="18" y="1"/>
                    <a:pt x="0" y="15"/>
                    <a:pt x="0" y="32"/>
                  </a:cubicBezTo>
                  <a:cubicBezTo>
                    <a:pt x="0" y="42"/>
                    <a:pt x="9" y="52"/>
                    <a:pt x="19" y="52"/>
                  </a:cubicBezTo>
                  <a:cubicBezTo>
                    <a:pt x="24" y="52"/>
                    <a:pt x="28" y="51"/>
                    <a:pt x="32" y="46"/>
                  </a:cubicBezTo>
                  <a:cubicBezTo>
                    <a:pt x="194" y="46"/>
                    <a:pt x="370" y="61"/>
                    <a:pt x="546" y="89"/>
                  </a:cubicBezTo>
                  <a:lnTo>
                    <a:pt x="528" y="89"/>
                  </a:lnTo>
                  <a:cubicBezTo>
                    <a:pt x="750" y="120"/>
                    <a:pt x="954" y="191"/>
                    <a:pt x="1144" y="279"/>
                  </a:cubicBezTo>
                  <a:cubicBezTo>
                    <a:pt x="1379" y="384"/>
                    <a:pt x="1583" y="514"/>
                    <a:pt x="1791" y="676"/>
                  </a:cubicBezTo>
                  <a:lnTo>
                    <a:pt x="1777" y="676"/>
                  </a:lnTo>
                  <a:cubicBezTo>
                    <a:pt x="1847" y="736"/>
                    <a:pt x="1921" y="792"/>
                    <a:pt x="1995" y="866"/>
                  </a:cubicBezTo>
                  <a:cubicBezTo>
                    <a:pt x="2069" y="926"/>
                    <a:pt x="2143" y="1000"/>
                    <a:pt x="2199" y="1070"/>
                  </a:cubicBezTo>
                  <a:cubicBezTo>
                    <a:pt x="2333" y="1218"/>
                    <a:pt x="2463" y="1380"/>
                    <a:pt x="2582" y="1541"/>
                  </a:cubicBezTo>
                  <a:cubicBezTo>
                    <a:pt x="2670" y="1657"/>
                    <a:pt x="2744" y="1774"/>
                    <a:pt x="2814" y="1907"/>
                  </a:cubicBezTo>
                  <a:cubicBezTo>
                    <a:pt x="2888" y="2023"/>
                    <a:pt x="2962" y="2157"/>
                    <a:pt x="3036" y="2287"/>
                  </a:cubicBezTo>
                  <a:cubicBezTo>
                    <a:pt x="3184" y="2537"/>
                    <a:pt x="3300" y="2787"/>
                    <a:pt x="3416" y="3050"/>
                  </a:cubicBezTo>
                  <a:cubicBezTo>
                    <a:pt x="3448" y="3138"/>
                    <a:pt x="3476" y="3212"/>
                    <a:pt x="3504" y="3286"/>
                  </a:cubicBezTo>
                  <a:cubicBezTo>
                    <a:pt x="3535" y="3356"/>
                    <a:pt x="3564" y="3430"/>
                    <a:pt x="3592" y="3504"/>
                  </a:cubicBezTo>
                  <a:lnTo>
                    <a:pt x="3592" y="3518"/>
                  </a:lnTo>
                  <a:cubicBezTo>
                    <a:pt x="3606" y="3550"/>
                    <a:pt x="3623" y="3578"/>
                    <a:pt x="3638" y="3592"/>
                  </a:cubicBezTo>
                  <a:cubicBezTo>
                    <a:pt x="3652" y="3599"/>
                    <a:pt x="3666" y="3603"/>
                    <a:pt x="3678" y="3603"/>
                  </a:cubicBezTo>
                  <a:cubicBezTo>
                    <a:pt x="3691" y="3603"/>
                    <a:pt x="3703" y="3599"/>
                    <a:pt x="3711" y="3592"/>
                  </a:cubicBezTo>
                  <a:cubicBezTo>
                    <a:pt x="3740" y="3592"/>
                    <a:pt x="3768" y="3578"/>
                    <a:pt x="3782" y="3550"/>
                  </a:cubicBezTo>
                  <a:cubicBezTo>
                    <a:pt x="3782" y="3532"/>
                    <a:pt x="3799" y="3504"/>
                    <a:pt x="3782" y="3476"/>
                  </a:cubicBezTo>
                  <a:cubicBezTo>
                    <a:pt x="3782" y="3444"/>
                    <a:pt x="3768" y="3416"/>
                    <a:pt x="3768" y="3388"/>
                  </a:cubicBezTo>
                  <a:cubicBezTo>
                    <a:pt x="3754" y="3356"/>
                    <a:pt x="3740" y="3328"/>
                    <a:pt x="3740" y="3300"/>
                  </a:cubicBezTo>
                  <a:cubicBezTo>
                    <a:pt x="3711" y="3240"/>
                    <a:pt x="3694" y="3166"/>
                    <a:pt x="3666" y="3110"/>
                  </a:cubicBezTo>
                  <a:cubicBezTo>
                    <a:pt x="3623" y="2977"/>
                    <a:pt x="3564" y="2846"/>
                    <a:pt x="3504" y="2713"/>
                  </a:cubicBezTo>
                  <a:cubicBezTo>
                    <a:pt x="3374" y="2435"/>
                    <a:pt x="3240" y="2185"/>
                    <a:pt x="3078" y="1935"/>
                  </a:cubicBezTo>
                  <a:cubicBezTo>
                    <a:pt x="2990" y="1805"/>
                    <a:pt x="2902" y="1686"/>
                    <a:pt x="2814" y="1570"/>
                  </a:cubicBezTo>
                  <a:cubicBezTo>
                    <a:pt x="2726" y="1453"/>
                    <a:pt x="2624" y="1334"/>
                    <a:pt x="2522" y="1218"/>
                  </a:cubicBezTo>
                  <a:cubicBezTo>
                    <a:pt x="2333" y="1000"/>
                    <a:pt x="2111" y="792"/>
                    <a:pt x="1879" y="616"/>
                  </a:cubicBezTo>
                  <a:cubicBezTo>
                    <a:pt x="1657" y="440"/>
                    <a:pt x="1407" y="310"/>
                    <a:pt x="1144" y="191"/>
                  </a:cubicBezTo>
                  <a:cubicBezTo>
                    <a:pt x="1028" y="148"/>
                    <a:pt x="897" y="103"/>
                    <a:pt x="750" y="61"/>
                  </a:cubicBezTo>
                  <a:cubicBezTo>
                    <a:pt x="616" y="32"/>
                    <a:pt x="486" y="15"/>
                    <a:pt x="338" y="1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02" name="Google Shape;7502;p83"/>
            <p:cNvSpPr/>
            <p:nvPr/>
          </p:nvSpPr>
          <p:spPr>
            <a:xfrm>
              <a:off x="3963566" y="2789753"/>
              <a:ext cx="68112" cy="327257"/>
            </a:xfrm>
            <a:custGeom>
              <a:avLst/>
              <a:gdLst/>
              <a:ahLst/>
              <a:cxnLst/>
              <a:rect l="l" t="t" r="r" b="b"/>
              <a:pathLst>
                <a:path w="722" h="3469" extrusionOk="0">
                  <a:moveTo>
                    <a:pt x="282" y="648"/>
                  </a:moveTo>
                  <a:cubicBezTo>
                    <a:pt x="296" y="662"/>
                    <a:pt x="296" y="662"/>
                    <a:pt x="296" y="676"/>
                  </a:cubicBezTo>
                  <a:lnTo>
                    <a:pt x="296" y="662"/>
                  </a:lnTo>
                  <a:lnTo>
                    <a:pt x="282" y="648"/>
                  </a:lnTo>
                  <a:close/>
                  <a:moveTo>
                    <a:pt x="32" y="0"/>
                  </a:moveTo>
                  <a:cubicBezTo>
                    <a:pt x="18" y="0"/>
                    <a:pt x="1" y="32"/>
                    <a:pt x="18" y="46"/>
                  </a:cubicBezTo>
                  <a:cubicBezTo>
                    <a:pt x="120" y="236"/>
                    <a:pt x="208" y="440"/>
                    <a:pt x="296" y="662"/>
                  </a:cubicBezTo>
                  <a:cubicBezTo>
                    <a:pt x="412" y="999"/>
                    <a:pt x="514" y="1351"/>
                    <a:pt x="546" y="1703"/>
                  </a:cubicBezTo>
                  <a:cubicBezTo>
                    <a:pt x="574" y="1935"/>
                    <a:pt x="560" y="2157"/>
                    <a:pt x="514" y="2375"/>
                  </a:cubicBezTo>
                  <a:cubicBezTo>
                    <a:pt x="500" y="2523"/>
                    <a:pt x="458" y="2670"/>
                    <a:pt x="384" y="2800"/>
                  </a:cubicBezTo>
                  <a:cubicBezTo>
                    <a:pt x="324" y="2934"/>
                    <a:pt x="250" y="3050"/>
                    <a:pt x="162" y="3166"/>
                  </a:cubicBezTo>
                  <a:lnTo>
                    <a:pt x="32" y="3300"/>
                  </a:lnTo>
                  <a:cubicBezTo>
                    <a:pt x="1" y="3342"/>
                    <a:pt x="1" y="3402"/>
                    <a:pt x="32" y="3448"/>
                  </a:cubicBezTo>
                  <a:cubicBezTo>
                    <a:pt x="53" y="3462"/>
                    <a:pt x="79" y="3469"/>
                    <a:pt x="104" y="3469"/>
                  </a:cubicBezTo>
                  <a:cubicBezTo>
                    <a:pt x="130" y="3469"/>
                    <a:pt x="155" y="3462"/>
                    <a:pt x="176" y="3448"/>
                  </a:cubicBezTo>
                  <a:cubicBezTo>
                    <a:pt x="296" y="3328"/>
                    <a:pt x="398" y="3198"/>
                    <a:pt x="472" y="3050"/>
                  </a:cubicBezTo>
                  <a:cubicBezTo>
                    <a:pt x="546" y="2920"/>
                    <a:pt x="602" y="2786"/>
                    <a:pt x="648" y="2625"/>
                  </a:cubicBezTo>
                  <a:cubicBezTo>
                    <a:pt x="690" y="2480"/>
                    <a:pt x="704" y="2333"/>
                    <a:pt x="704" y="2171"/>
                  </a:cubicBezTo>
                  <a:cubicBezTo>
                    <a:pt x="722" y="2023"/>
                    <a:pt x="704" y="1865"/>
                    <a:pt x="676" y="1717"/>
                  </a:cubicBezTo>
                  <a:cubicBezTo>
                    <a:pt x="634" y="1407"/>
                    <a:pt x="546" y="1116"/>
                    <a:pt x="440" y="824"/>
                  </a:cubicBezTo>
                  <a:cubicBezTo>
                    <a:pt x="324" y="546"/>
                    <a:pt x="194" y="282"/>
                    <a:pt x="60" y="18"/>
                  </a:cubicBezTo>
                  <a:cubicBezTo>
                    <a:pt x="46" y="18"/>
                    <a:pt x="46" y="0"/>
                    <a:pt x="32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03" name="Google Shape;7503;p83"/>
            <p:cNvSpPr/>
            <p:nvPr/>
          </p:nvSpPr>
          <p:spPr>
            <a:xfrm>
              <a:off x="3883568" y="2958618"/>
              <a:ext cx="66508" cy="148676"/>
            </a:xfrm>
            <a:custGeom>
              <a:avLst/>
              <a:gdLst/>
              <a:ahLst/>
              <a:cxnLst/>
              <a:rect l="l" t="t" r="r" b="b"/>
              <a:pathLst>
                <a:path w="705" h="1576" extrusionOk="0">
                  <a:moveTo>
                    <a:pt x="659" y="1"/>
                  </a:moveTo>
                  <a:cubicBezTo>
                    <a:pt x="631" y="1"/>
                    <a:pt x="616" y="15"/>
                    <a:pt x="616" y="43"/>
                  </a:cubicBezTo>
                  <a:cubicBezTo>
                    <a:pt x="616" y="163"/>
                    <a:pt x="602" y="279"/>
                    <a:pt x="585" y="381"/>
                  </a:cubicBezTo>
                  <a:cubicBezTo>
                    <a:pt x="557" y="557"/>
                    <a:pt x="497" y="718"/>
                    <a:pt x="441" y="866"/>
                  </a:cubicBezTo>
                  <a:lnTo>
                    <a:pt x="441" y="849"/>
                  </a:lnTo>
                  <a:cubicBezTo>
                    <a:pt x="367" y="996"/>
                    <a:pt x="293" y="1144"/>
                    <a:pt x="191" y="1260"/>
                  </a:cubicBezTo>
                  <a:cubicBezTo>
                    <a:pt x="131" y="1320"/>
                    <a:pt x="89" y="1376"/>
                    <a:pt x="29" y="1422"/>
                  </a:cubicBezTo>
                  <a:cubicBezTo>
                    <a:pt x="1" y="1464"/>
                    <a:pt x="1" y="1510"/>
                    <a:pt x="29" y="1552"/>
                  </a:cubicBezTo>
                  <a:cubicBezTo>
                    <a:pt x="43" y="1568"/>
                    <a:pt x="65" y="1576"/>
                    <a:pt x="89" y="1576"/>
                  </a:cubicBezTo>
                  <a:cubicBezTo>
                    <a:pt x="113" y="1576"/>
                    <a:pt x="140" y="1568"/>
                    <a:pt x="163" y="1552"/>
                  </a:cubicBezTo>
                  <a:cubicBezTo>
                    <a:pt x="353" y="1348"/>
                    <a:pt x="483" y="1112"/>
                    <a:pt x="585" y="849"/>
                  </a:cubicBezTo>
                  <a:cubicBezTo>
                    <a:pt x="631" y="718"/>
                    <a:pt x="659" y="585"/>
                    <a:pt x="673" y="455"/>
                  </a:cubicBezTo>
                  <a:cubicBezTo>
                    <a:pt x="690" y="307"/>
                    <a:pt x="704" y="177"/>
                    <a:pt x="690" y="43"/>
                  </a:cubicBezTo>
                  <a:cubicBezTo>
                    <a:pt x="690" y="29"/>
                    <a:pt x="673" y="1"/>
                    <a:pt x="659" y="1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04" name="Google Shape;7504;p83"/>
            <p:cNvSpPr/>
            <p:nvPr/>
          </p:nvSpPr>
          <p:spPr>
            <a:xfrm>
              <a:off x="3299901" y="2357027"/>
              <a:ext cx="138487" cy="52923"/>
            </a:xfrm>
            <a:custGeom>
              <a:avLst/>
              <a:gdLst/>
              <a:ahLst/>
              <a:cxnLst/>
              <a:rect l="l" t="t" r="r" b="b"/>
              <a:pathLst>
                <a:path w="1468" h="561" extrusionOk="0">
                  <a:moveTo>
                    <a:pt x="1232" y="1"/>
                  </a:moveTo>
                  <a:cubicBezTo>
                    <a:pt x="1056" y="1"/>
                    <a:pt x="880" y="46"/>
                    <a:pt x="722" y="103"/>
                  </a:cubicBezTo>
                  <a:cubicBezTo>
                    <a:pt x="588" y="148"/>
                    <a:pt x="472" y="191"/>
                    <a:pt x="352" y="264"/>
                  </a:cubicBezTo>
                  <a:cubicBezTo>
                    <a:pt x="296" y="296"/>
                    <a:pt x="236" y="324"/>
                    <a:pt x="194" y="352"/>
                  </a:cubicBezTo>
                  <a:cubicBezTo>
                    <a:pt x="162" y="366"/>
                    <a:pt x="134" y="384"/>
                    <a:pt x="106" y="398"/>
                  </a:cubicBezTo>
                  <a:cubicBezTo>
                    <a:pt x="74" y="412"/>
                    <a:pt x="60" y="440"/>
                    <a:pt x="32" y="454"/>
                  </a:cubicBezTo>
                  <a:lnTo>
                    <a:pt x="1" y="486"/>
                  </a:lnTo>
                  <a:cubicBezTo>
                    <a:pt x="1" y="500"/>
                    <a:pt x="1" y="528"/>
                    <a:pt x="18" y="528"/>
                  </a:cubicBezTo>
                  <a:cubicBezTo>
                    <a:pt x="27" y="547"/>
                    <a:pt x="46" y="560"/>
                    <a:pt x="66" y="560"/>
                  </a:cubicBezTo>
                  <a:cubicBezTo>
                    <a:pt x="80" y="560"/>
                    <a:pt x="94" y="555"/>
                    <a:pt x="106" y="542"/>
                  </a:cubicBezTo>
                  <a:cubicBezTo>
                    <a:pt x="134" y="528"/>
                    <a:pt x="162" y="500"/>
                    <a:pt x="194" y="472"/>
                  </a:cubicBezTo>
                  <a:cubicBezTo>
                    <a:pt x="222" y="454"/>
                    <a:pt x="264" y="426"/>
                    <a:pt x="296" y="398"/>
                  </a:cubicBezTo>
                  <a:cubicBezTo>
                    <a:pt x="370" y="352"/>
                    <a:pt x="458" y="310"/>
                    <a:pt x="528" y="264"/>
                  </a:cubicBezTo>
                  <a:cubicBezTo>
                    <a:pt x="676" y="191"/>
                    <a:pt x="838" y="120"/>
                    <a:pt x="1000" y="89"/>
                  </a:cubicBezTo>
                  <a:cubicBezTo>
                    <a:pt x="1102" y="74"/>
                    <a:pt x="1189" y="60"/>
                    <a:pt x="1291" y="60"/>
                  </a:cubicBezTo>
                  <a:cubicBezTo>
                    <a:pt x="1337" y="60"/>
                    <a:pt x="1393" y="74"/>
                    <a:pt x="1439" y="74"/>
                  </a:cubicBezTo>
                  <a:cubicBezTo>
                    <a:pt x="1443" y="79"/>
                    <a:pt x="1447" y="80"/>
                    <a:pt x="1451" y="80"/>
                  </a:cubicBezTo>
                  <a:cubicBezTo>
                    <a:pt x="1460" y="80"/>
                    <a:pt x="1467" y="70"/>
                    <a:pt x="1467" y="60"/>
                  </a:cubicBezTo>
                  <a:cubicBezTo>
                    <a:pt x="1467" y="46"/>
                    <a:pt x="1453" y="32"/>
                    <a:pt x="1439" y="32"/>
                  </a:cubicBezTo>
                  <a:cubicBezTo>
                    <a:pt x="1379" y="15"/>
                    <a:pt x="1306" y="1"/>
                    <a:pt x="1232" y="1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05" name="Google Shape;7505;p83"/>
            <p:cNvSpPr/>
            <p:nvPr/>
          </p:nvSpPr>
          <p:spPr>
            <a:xfrm>
              <a:off x="2606048" y="3231065"/>
              <a:ext cx="214429" cy="229429"/>
            </a:xfrm>
            <a:custGeom>
              <a:avLst/>
              <a:gdLst/>
              <a:ahLst/>
              <a:cxnLst/>
              <a:rect l="l" t="t" r="r" b="b"/>
              <a:pathLst>
                <a:path w="2273" h="2432" extrusionOk="0">
                  <a:moveTo>
                    <a:pt x="2111" y="1"/>
                  </a:moveTo>
                  <a:cubicBezTo>
                    <a:pt x="2097" y="1"/>
                    <a:pt x="2097" y="15"/>
                    <a:pt x="2079" y="15"/>
                  </a:cubicBezTo>
                  <a:cubicBezTo>
                    <a:pt x="2023" y="71"/>
                    <a:pt x="1963" y="131"/>
                    <a:pt x="1875" y="177"/>
                  </a:cubicBezTo>
                  <a:cubicBezTo>
                    <a:pt x="1801" y="233"/>
                    <a:pt x="1728" y="279"/>
                    <a:pt x="1640" y="307"/>
                  </a:cubicBezTo>
                  <a:cubicBezTo>
                    <a:pt x="1569" y="353"/>
                    <a:pt x="1481" y="395"/>
                    <a:pt x="1407" y="423"/>
                  </a:cubicBezTo>
                  <a:cubicBezTo>
                    <a:pt x="1319" y="469"/>
                    <a:pt x="1232" y="497"/>
                    <a:pt x="1158" y="528"/>
                  </a:cubicBezTo>
                  <a:cubicBezTo>
                    <a:pt x="1070" y="557"/>
                    <a:pt x="982" y="599"/>
                    <a:pt x="894" y="630"/>
                  </a:cubicBezTo>
                  <a:cubicBezTo>
                    <a:pt x="704" y="718"/>
                    <a:pt x="542" y="806"/>
                    <a:pt x="408" y="894"/>
                  </a:cubicBezTo>
                  <a:cubicBezTo>
                    <a:pt x="292" y="982"/>
                    <a:pt x="176" y="1098"/>
                    <a:pt x="117" y="1232"/>
                  </a:cubicBezTo>
                  <a:cubicBezTo>
                    <a:pt x="43" y="1348"/>
                    <a:pt x="0" y="1478"/>
                    <a:pt x="0" y="1612"/>
                  </a:cubicBezTo>
                  <a:cubicBezTo>
                    <a:pt x="0" y="1742"/>
                    <a:pt x="29" y="1876"/>
                    <a:pt x="102" y="1978"/>
                  </a:cubicBezTo>
                  <a:cubicBezTo>
                    <a:pt x="176" y="2111"/>
                    <a:pt x="278" y="2213"/>
                    <a:pt x="426" y="2287"/>
                  </a:cubicBezTo>
                  <a:cubicBezTo>
                    <a:pt x="496" y="2343"/>
                    <a:pt x="584" y="2375"/>
                    <a:pt x="658" y="2403"/>
                  </a:cubicBezTo>
                  <a:cubicBezTo>
                    <a:pt x="732" y="2417"/>
                    <a:pt x="806" y="2431"/>
                    <a:pt x="880" y="2431"/>
                  </a:cubicBezTo>
                  <a:lnTo>
                    <a:pt x="922" y="2431"/>
                  </a:lnTo>
                  <a:cubicBezTo>
                    <a:pt x="1084" y="2417"/>
                    <a:pt x="1246" y="2358"/>
                    <a:pt x="1407" y="2270"/>
                  </a:cubicBezTo>
                  <a:cubicBezTo>
                    <a:pt x="1552" y="2182"/>
                    <a:pt x="1685" y="2080"/>
                    <a:pt x="1801" y="1935"/>
                  </a:cubicBezTo>
                  <a:cubicBezTo>
                    <a:pt x="2023" y="1672"/>
                    <a:pt x="2185" y="1320"/>
                    <a:pt x="2227" y="951"/>
                  </a:cubicBezTo>
                  <a:cubicBezTo>
                    <a:pt x="2273" y="673"/>
                    <a:pt x="2241" y="367"/>
                    <a:pt x="2139" y="29"/>
                  </a:cubicBezTo>
                  <a:cubicBezTo>
                    <a:pt x="2139" y="15"/>
                    <a:pt x="2125" y="15"/>
                    <a:pt x="2111" y="15"/>
                  </a:cubicBezTo>
                  <a:lnTo>
                    <a:pt x="2111" y="1"/>
                  </a:lnTo>
                  <a:close/>
                </a:path>
              </a:pathLst>
            </a:custGeom>
            <a:solidFill>
              <a:srgbClr val="FEE38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06" name="Google Shape;7506;p83"/>
            <p:cNvSpPr/>
            <p:nvPr/>
          </p:nvSpPr>
          <p:spPr>
            <a:xfrm>
              <a:off x="2596425" y="3243328"/>
              <a:ext cx="207448" cy="235749"/>
            </a:xfrm>
            <a:custGeom>
              <a:avLst/>
              <a:gdLst/>
              <a:ahLst/>
              <a:cxnLst/>
              <a:rect l="l" t="t" r="r" b="b"/>
              <a:pathLst>
                <a:path w="2199" h="2499" extrusionOk="0">
                  <a:moveTo>
                    <a:pt x="2167" y="1"/>
                  </a:moveTo>
                  <a:cubicBezTo>
                    <a:pt x="2153" y="1"/>
                    <a:pt x="2153" y="1"/>
                    <a:pt x="2153" y="15"/>
                  </a:cubicBezTo>
                  <a:cubicBezTo>
                    <a:pt x="2125" y="61"/>
                    <a:pt x="2093" y="103"/>
                    <a:pt x="2065" y="135"/>
                  </a:cubicBezTo>
                  <a:cubicBezTo>
                    <a:pt x="1935" y="339"/>
                    <a:pt x="1787" y="529"/>
                    <a:pt x="1626" y="690"/>
                  </a:cubicBezTo>
                  <a:cubicBezTo>
                    <a:pt x="1552" y="778"/>
                    <a:pt x="1464" y="866"/>
                    <a:pt x="1376" y="954"/>
                  </a:cubicBezTo>
                  <a:cubicBezTo>
                    <a:pt x="1334" y="996"/>
                    <a:pt x="1288" y="1028"/>
                    <a:pt x="1246" y="1070"/>
                  </a:cubicBezTo>
                  <a:lnTo>
                    <a:pt x="1112" y="1204"/>
                  </a:lnTo>
                  <a:lnTo>
                    <a:pt x="1112" y="1190"/>
                  </a:lnTo>
                  <a:cubicBezTo>
                    <a:pt x="1010" y="1278"/>
                    <a:pt x="922" y="1366"/>
                    <a:pt x="820" y="1454"/>
                  </a:cubicBezTo>
                  <a:cubicBezTo>
                    <a:pt x="760" y="1496"/>
                    <a:pt x="718" y="1542"/>
                    <a:pt x="658" y="1584"/>
                  </a:cubicBezTo>
                  <a:cubicBezTo>
                    <a:pt x="616" y="1630"/>
                    <a:pt x="556" y="1686"/>
                    <a:pt x="496" y="1732"/>
                  </a:cubicBezTo>
                  <a:cubicBezTo>
                    <a:pt x="394" y="1834"/>
                    <a:pt x="306" y="1936"/>
                    <a:pt x="219" y="2038"/>
                  </a:cubicBezTo>
                  <a:cubicBezTo>
                    <a:pt x="176" y="2097"/>
                    <a:pt x="145" y="2157"/>
                    <a:pt x="102" y="2213"/>
                  </a:cubicBezTo>
                  <a:cubicBezTo>
                    <a:pt x="71" y="2273"/>
                    <a:pt x="43" y="2333"/>
                    <a:pt x="14" y="2389"/>
                  </a:cubicBezTo>
                  <a:cubicBezTo>
                    <a:pt x="0" y="2403"/>
                    <a:pt x="0" y="2435"/>
                    <a:pt x="14" y="2449"/>
                  </a:cubicBezTo>
                  <a:cubicBezTo>
                    <a:pt x="14" y="2463"/>
                    <a:pt x="29" y="2477"/>
                    <a:pt x="43" y="2491"/>
                  </a:cubicBezTo>
                  <a:cubicBezTo>
                    <a:pt x="50" y="2496"/>
                    <a:pt x="58" y="2498"/>
                    <a:pt x="67" y="2498"/>
                  </a:cubicBezTo>
                  <a:cubicBezTo>
                    <a:pt x="92" y="2498"/>
                    <a:pt x="120" y="2480"/>
                    <a:pt x="131" y="2449"/>
                  </a:cubicBezTo>
                  <a:cubicBezTo>
                    <a:pt x="176" y="2389"/>
                    <a:pt x="204" y="2333"/>
                    <a:pt x="247" y="2259"/>
                  </a:cubicBezTo>
                  <a:cubicBezTo>
                    <a:pt x="335" y="2126"/>
                    <a:pt x="454" y="1995"/>
                    <a:pt x="570" y="1876"/>
                  </a:cubicBezTo>
                  <a:cubicBezTo>
                    <a:pt x="630" y="1819"/>
                    <a:pt x="686" y="1746"/>
                    <a:pt x="760" y="1686"/>
                  </a:cubicBezTo>
                  <a:cubicBezTo>
                    <a:pt x="820" y="1630"/>
                    <a:pt x="880" y="1570"/>
                    <a:pt x="950" y="1510"/>
                  </a:cubicBezTo>
                  <a:cubicBezTo>
                    <a:pt x="1010" y="1454"/>
                    <a:pt x="1070" y="1394"/>
                    <a:pt x="1126" y="1320"/>
                  </a:cubicBezTo>
                  <a:cubicBezTo>
                    <a:pt x="1200" y="1260"/>
                    <a:pt x="1260" y="1190"/>
                    <a:pt x="1334" y="1116"/>
                  </a:cubicBezTo>
                  <a:cubicBezTo>
                    <a:pt x="1390" y="1056"/>
                    <a:pt x="1464" y="982"/>
                    <a:pt x="1524" y="908"/>
                  </a:cubicBezTo>
                  <a:cubicBezTo>
                    <a:pt x="1597" y="838"/>
                    <a:pt x="1654" y="764"/>
                    <a:pt x="1713" y="690"/>
                  </a:cubicBezTo>
                  <a:cubicBezTo>
                    <a:pt x="1801" y="588"/>
                    <a:pt x="1889" y="486"/>
                    <a:pt x="1963" y="381"/>
                  </a:cubicBezTo>
                  <a:cubicBezTo>
                    <a:pt x="2037" y="265"/>
                    <a:pt x="2125" y="149"/>
                    <a:pt x="2181" y="29"/>
                  </a:cubicBezTo>
                  <a:cubicBezTo>
                    <a:pt x="2199" y="15"/>
                    <a:pt x="2181" y="15"/>
                    <a:pt x="2167" y="1"/>
                  </a:cubicBezTo>
                  <a:close/>
                </a:path>
              </a:pathLst>
            </a:custGeom>
            <a:solidFill>
              <a:srgbClr val="E65C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07" name="Google Shape;7507;p83"/>
            <p:cNvSpPr/>
            <p:nvPr/>
          </p:nvSpPr>
          <p:spPr>
            <a:xfrm>
              <a:off x="2751045" y="3269554"/>
              <a:ext cx="18018" cy="37641"/>
            </a:xfrm>
            <a:custGeom>
              <a:avLst/>
              <a:gdLst/>
              <a:ahLst/>
              <a:cxnLst/>
              <a:rect l="l" t="t" r="r" b="b"/>
              <a:pathLst>
                <a:path w="191" h="399" extrusionOk="0">
                  <a:moveTo>
                    <a:pt x="148" y="1"/>
                  </a:moveTo>
                  <a:cubicBezTo>
                    <a:pt x="120" y="61"/>
                    <a:pt x="89" y="120"/>
                    <a:pt x="74" y="177"/>
                  </a:cubicBezTo>
                  <a:cubicBezTo>
                    <a:pt x="46" y="251"/>
                    <a:pt x="15" y="310"/>
                    <a:pt x="1" y="384"/>
                  </a:cubicBezTo>
                  <a:lnTo>
                    <a:pt x="15" y="398"/>
                  </a:lnTo>
                  <a:cubicBezTo>
                    <a:pt x="32" y="398"/>
                    <a:pt x="46" y="398"/>
                    <a:pt x="46" y="384"/>
                  </a:cubicBezTo>
                  <a:cubicBezTo>
                    <a:pt x="46" y="338"/>
                    <a:pt x="60" y="310"/>
                    <a:pt x="74" y="265"/>
                  </a:cubicBezTo>
                  <a:lnTo>
                    <a:pt x="74" y="279"/>
                  </a:lnTo>
                  <a:cubicBezTo>
                    <a:pt x="89" y="236"/>
                    <a:pt x="103" y="191"/>
                    <a:pt x="120" y="149"/>
                  </a:cubicBezTo>
                  <a:cubicBezTo>
                    <a:pt x="134" y="103"/>
                    <a:pt x="162" y="61"/>
                    <a:pt x="176" y="15"/>
                  </a:cubicBezTo>
                  <a:cubicBezTo>
                    <a:pt x="191" y="15"/>
                    <a:pt x="176" y="1"/>
                    <a:pt x="176" y="1"/>
                  </a:cubicBezTo>
                  <a:close/>
                </a:path>
              </a:pathLst>
            </a:custGeom>
            <a:solidFill>
              <a:srgbClr val="E65C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08" name="Google Shape;7508;p83"/>
            <p:cNvSpPr/>
            <p:nvPr/>
          </p:nvSpPr>
          <p:spPr>
            <a:xfrm>
              <a:off x="2688970" y="3302761"/>
              <a:ext cx="23679" cy="63772"/>
            </a:xfrm>
            <a:custGeom>
              <a:avLst/>
              <a:gdLst/>
              <a:ahLst/>
              <a:cxnLst/>
              <a:rect l="l" t="t" r="r" b="b"/>
              <a:pathLst>
                <a:path w="251" h="676" extrusionOk="0">
                  <a:moveTo>
                    <a:pt x="205" y="1"/>
                  </a:moveTo>
                  <a:cubicBezTo>
                    <a:pt x="163" y="103"/>
                    <a:pt x="117" y="208"/>
                    <a:pt x="75" y="324"/>
                  </a:cubicBezTo>
                  <a:cubicBezTo>
                    <a:pt x="57" y="366"/>
                    <a:pt x="43" y="426"/>
                    <a:pt x="29" y="472"/>
                  </a:cubicBezTo>
                  <a:cubicBezTo>
                    <a:pt x="15" y="528"/>
                    <a:pt x="1" y="588"/>
                    <a:pt x="1" y="648"/>
                  </a:cubicBezTo>
                  <a:cubicBezTo>
                    <a:pt x="1" y="662"/>
                    <a:pt x="1" y="676"/>
                    <a:pt x="15" y="676"/>
                  </a:cubicBezTo>
                  <a:cubicBezTo>
                    <a:pt x="29" y="676"/>
                    <a:pt x="43" y="662"/>
                    <a:pt x="43" y="662"/>
                  </a:cubicBezTo>
                  <a:cubicBezTo>
                    <a:pt x="57" y="588"/>
                    <a:pt x="75" y="528"/>
                    <a:pt x="89" y="454"/>
                  </a:cubicBezTo>
                  <a:cubicBezTo>
                    <a:pt x="103" y="398"/>
                    <a:pt x="117" y="324"/>
                    <a:pt x="145" y="264"/>
                  </a:cubicBezTo>
                  <a:cubicBezTo>
                    <a:pt x="177" y="176"/>
                    <a:pt x="205" y="103"/>
                    <a:pt x="233" y="15"/>
                  </a:cubicBezTo>
                  <a:cubicBezTo>
                    <a:pt x="251" y="15"/>
                    <a:pt x="233" y="1"/>
                    <a:pt x="233" y="1"/>
                  </a:cubicBezTo>
                  <a:close/>
                </a:path>
              </a:pathLst>
            </a:custGeom>
            <a:solidFill>
              <a:srgbClr val="E65C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09" name="Google Shape;7509;p83"/>
            <p:cNvSpPr/>
            <p:nvPr/>
          </p:nvSpPr>
          <p:spPr>
            <a:xfrm>
              <a:off x="2644537" y="3349930"/>
              <a:ext cx="11415" cy="56791"/>
            </a:xfrm>
            <a:custGeom>
              <a:avLst/>
              <a:gdLst/>
              <a:ahLst/>
              <a:cxnLst/>
              <a:rect l="l" t="t" r="r" b="b"/>
              <a:pathLst>
                <a:path w="121" h="602" extrusionOk="0">
                  <a:moveTo>
                    <a:pt x="88" y="0"/>
                  </a:moveTo>
                  <a:cubicBezTo>
                    <a:pt x="74" y="0"/>
                    <a:pt x="74" y="0"/>
                    <a:pt x="60" y="14"/>
                  </a:cubicBezTo>
                  <a:cubicBezTo>
                    <a:pt x="32" y="102"/>
                    <a:pt x="0" y="190"/>
                    <a:pt x="0" y="292"/>
                  </a:cubicBezTo>
                  <a:lnTo>
                    <a:pt x="0" y="426"/>
                  </a:lnTo>
                  <a:cubicBezTo>
                    <a:pt x="0" y="468"/>
                    <a:pt x="0" y="528"/>
                    <a:pt x="18" y="570"/>
                  </a:cubicBezTo>
                  <a:lnTo>
                    <a:pt x="18" y="602"/>
                  </a:lnTo>
                  <a:lnTo>
                    <a:pt x="46" y="602"/>
                  </a:lnTo>
                  <a:cubicBezTo>
                    <a:pt x="60" y="602"/>
                    <a:pt x="74" y="587"/>
                    <a:pt x="74" y="570"/>
                  </a:cubicBezTo>
                  <a:cubicBezTo>
                    <a:pt x="74" y="514"/>
                    <a:pt x="60" y="468"/>
                    <a:pt x="60" y="426"/>
                  </a:cubicBezTo>
                  <a:cubicBezTo>
                    <a:pt x="60" y="366"/>
                    <a:pt x="46" y="306"/>
                    <a:pt x="60" y="264"/>
                  </a:cubicBezTo>
                  <a:lnTo>
                    <a:pt x="60" y="190"/>
                  </a:lnTo>
                  <a:cubicBezTo>
                    <a:pt x="74" y="162"/>
                    <a:pt x="74" y="130"/>
                    <a:pt x="88" y="102"/>
                  </a:cubicBezTo>
                  <a:cubicBezTo>
                    <a:pt x="88" y="74"/>
                    <a:pt x="106" y="60"/>
                    <a:pt x="106" y="28"/>
                  </a:cubicBezTo>
                  <a:cubicBezTo>
                    <a:pt x="120" y="28"/>
                    <a:pt x="106" y="14"/>
                    <a:pt x="106" y="0"/>
                  </a:cubicBezTo>
                  <a:close/>
                </a:path>
              </a:pathLst>
            </a:custGeom>
            <a:solidFill>
              <a:srgbClr val="E65C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10" name="Google Shape;7510;p83"/>
            <p:cNvSpPr/>
            <p:nvPr/>
          </p:nvSpPr>
          <p:spPr>
            <a:xfrm>
              <a:off x="2752365" y="3289176"/>
              <a:ext cx="48584" cy="26320"/>
            </a:xfrm>
            <a:custGeom>
              <a:avLst/>
              <a:gdLst/>
              <a:ahLst/>
              <a:cxnLst/>
              <a:rect l="l" t="t" r="r" b="b"/>
              <a:pathLst>
                <a:path w="515" h="279" extrusionOk="0">
                  <a:moveTo>
                    <a:pt x="486" y="0"/>
                  </a:moveTo>
                  <a:cubicBezTo>
                    <a:pt x="458" y="28"/>
                    <a:pt x="412" y="57"/>
                    <a:pt x="384" y="88"/>
                  </a:cubicBezTo>
                  <a:cubicBezTo>
                    <a:pt x="352" y="102"/>
                    <a:pt x="310" y="130"/>
                    <a:pt x="282" y="145"/>
                  </a:cubicBezTo>
                  <a:cubicBezTo>
                    <a:pt x="208" y="176"/>
                    <a:pt x="120" y="204"/>
                    <a:pt x="46" y="218"/>
                  </a:cubicBezTo>
                  <a:cubicBezTo>
                    <a:pt x="46" y="218"/>
                    <a:pt x="32" y="218"/>
                    <a:pt x="18" y="232"/>
                  </a:cubicBezTo>
                  <a:lnTo>
                    <a:pt x="1" y="232"/>
                  </a:lnTo>
                  <a:lnTo>
                    <a:pt x="1" y="247"/>
                  </a:lnTo>
                  <a:lnTo>
                    <a:pt x="1" y="264"/>
                  </a:lnTo>
                  <a:cubicBezTo>
                    <a:pt x="18" y="278"/>
                    <a:pt x="18" y="278"/>
                    <a:pt x="32" y="278"/>
                  </a:cubicBezTo>
                  <a:cubicBezTo>
                    <a:pt x="75" y="264"/>
                    <a:pt x="120" y="247"/>
                    <a:pt x="162" y="232"/>
                  </a:cubicBezTo>
                  <a:cubicBezTo>
                    <a:pt x="208" y="218"/>
                    <a:pt x="236" y="204"/>
                    <a:pt x="282" y="176"/>
                  </a:cubicBezTo>
                  <a:cubicBezTo>
                    <a:pt x="324" y="159"/>
                    <a:pt x="370" y="130"/>
                    <a:pt x="398" y="116"/>
                  </a:cubicBezTo>
                  <a:cubicBezTo>
                    <a:pt x="440" y="88"/>
                    <a:pt x="486" y="57"/>
                    <a:pt x="514" y="14"/>
                  </a:cubicBezTo>
                  <a:lnTo>
                    <a:pt x="514" y="0"/>
                  </a:lnTo>
                  <a:close/>
                </a:path>
              </a:pathLst>
            </a:custGeom>
            <a:solidFill>
              <a:srgbClr val="E65C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11" name="Google Shape;7511;p83"/>
            <p:cNvSpPr/>
            <p:nvPr/>
          </p:nvSpPr>
          <p:spPr>
            <a:xfrm>
              <a:off x="2698593" y="3340307"/>
              <a:ext cx="85753" cy="30282"/>
            </a:xfrm>
            <a:custGeom>
              <a:avLst/>
              <a:gdLst/>
              <a:ahLst/>
              <a:cxnLst/>
              <a:rect l="l" t="t" r="r" b="b"/>
              <a:pathLst>
                <a:path w="909" h="321" extrusionOk="0">
                  <a:moveTo>
                    <a:pt x="894" y="0"/>
                  </a:moveTo>
                  <a:lnTo>
                    <a:pt x="880" y="14"/>
                  </a:lnTo>
                  <a:cubicBezTo>
                    <a:pt x="834" y="42"/>
                    <a:pt x="778" y="74"/>
                    <a:pt x="732" y="102"/>
                  </a:cubicBezTo>
                  <a:cubicBezTo>
                    <a:pt x="676" y="116"/>
                    <a:pt x="616" y="144"/>
                    <a:pt x="571" y="162"/>
                  </a:cubicBezTo>
                  <a:cubicBezTo>
                    <a:pt x="514" y="190"/>
                    <a:pt x="455" y="204"/>
                    <a:pt x="381" y="204"/>
                  </a:cubicBezTo>
                  <a:cubicBezTo>
                    <a:pt x="324" y="218"/>
                    <a:pt x="279" y="232"/>
                    <a:pt x="219" y="232"/>
                  </a:cubicBezTo>
                  <a:cubicBezTo>
                    <a:pt x="149" y="250"/>
                    <a:pt x="89" y="250"/>
                    <a:pt x="29" y="250"/>
                  </a:cubicBezTo>
                  <a:cubicBezTo>
                    <a:pt x="15" y="250"/>
                    <a:pt x="1" y="264"/>
                    <a:pt x="1" y="292"/>
                  </a:cubicBezTo>
                  <a:cubicBezTo>
                    <a:pt x="1" y="306"/>
                    <a:pt x="15" y="320"/>
                    <a:pt x="29" y="320"/>
                  </a:cubicBezTo>
                  <a:cubicBezTo>
                    <a:pt x="103" y="306"/>
                    <a:pt x="191" y="306"/>
                    <a:pt x="265" y="292"/>
                  </a:cubicBezTo>
                  <a:cubicBezTo>
                    <a:pt x="338" y="278"/>
                    <a:pt x="412" y="264"/>
                    <a:pt x="483" y="232"/>
                  </a:cubicBezTo>
                  <a:cubicBezTo>
                    <a:pt x="557" y="204"/>
                    <a:pt x="630" y="190"/>
                    <a:pt x="704" y="144"/>
                  </a:cubicBezTo>
                  <a:cubicBezTo>
                    <a:pt x="778" y="116"/>
                    <a:pt x="834" y="74"/>
                    <a:pt x="894" y="28"/>
                  </a:cubicBezTo>
                  <a:cubicBezTo>
                    <a:pt x="908" y="28"/>
                    <a:pt x="908" y="14"/>
                    <a:pt x="908" y="14"/>
                  </a:cubicBezTo>
                  <a:cubicBezTo>
                    <a:pt x="894" y="14"/>
                    <a:pt x="894" y="0"/>
                    <a:pt x="894" y="0"/>
                  </a:cubicBezTo>
                  <a:close/>
                </a:path>
              </a:pathLst>
            </a:custGeom>
            <a:solidFill>
              <a:srgbClr val="E65C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12" name="Google Shape;7512;p83"/>
            <p:cNvSpPr/>
            <p:nvPr/>
          </p:nvSpPr>
          <p:spPr>
            <a:xfrm>
              <a:off x="2648877" y="3398325"/>
              <a:ext cx="95281" cy="21981"/>
            </a:xfrm>
            <a:custGeom>
              <a:avLst/>
              <a:gdLst/>
              <a:ahLst/>
              <a:cxnLst/>
              <a:rect l="l" t="t" r="r" b="b"/>
              <a:pathLst>
                <a:path w="1010" h="233" extrusionOk="0">
                  <a:moveTo>
                    <a:pt x="982" y="1"/>
                  </a:moveTo>
                  <a:lnTo>
                    <a:pt x="982" y="15"/>
                  </a:lnTo>
                  <a:cubicBezTo>
                    <a:pt x="953" y="15"/>
                    <a:pt x="939" y="29"/>
                    <a:pt x="908" y="43"/>
                  </a:cubicBezTo>
                  <a:cubicBezTo>
                    <a:pt x="820" y="89"/>
                    <a:pt x="718" y="117"/>
                    <a:pt x="602" y="145"/>
                  </a:cubicBezTo>
                  <a:cubicBezTo>
                    <a:pt x="500" y="162"/>
                    <a:pt x="380" y="176"/>
                    <a:pt x="278" y="176"/>
                  </a:cubicBezTo>
                  <a:cubicBezTo>
                    <a:pt x="250" y="162"/>
                    <a:pt x="204" y="162"/>
                    <a:pt x="176" y="162"/>
                  </a:cubicBezTo>
                  <a:cubicBezTo>
                    <a:pt x="130" y="145"/>
                    <a:pt x="102" y="145"/>
                    <a:pt x="60" y="131"/>
                  </a:cubicBezTo>
                  <a:cubicBezTo>
                    <a:pt x="28" y="131"/>
                    <a:pt x="14" y="145"/>
                    <a:pt x="14" y="162"/>
                  </a:cubicBezTo>
                  <a:cubicBezTo>
                    <a:pt x="0" y="191"/>
                    <a:pt x="14" y="205"/>
                    <a:pt x="42" y="219"/>
                  </a:cubicBezTo>
                  <a:cubicBezTo>
                    <a:pt x="74" y="219"/>
                    <a:pt x="116" y="233"/>
                    <a:pt x="162" y="233"/>
                  </a:cubicBezTo>
                  <a:lnTo>
                    <a:pt x="278" y="233"/>
                  </a:lnTo>
                  <a:cubicBezTo>
                    <a:pt x="366" y="233"/>
                    <a:pt x="454" y="219"/>
                    <a:pt x="542" y="205"/>
                  </a:cubicBezTo>
                  <a:cubicBezTo>
                    <a:pt x="616" y="191"/>
                    <a:pt x="704" y="176"/>
                    <a:pt x="778" y="145"/>
                  </a:cubicBezTo>
                  <a:cubicBezTo>
                    <a:pt x="851" y="117"/>
                    <a:pt x="922" y="89"/>
                    <a:pt x="996" y="43"/>
                  </a:cubicBezTo>
                  <a:cubicBezTo>
                    <a:pt x="1010" y="29"/>
                    <a:pt x="1010" y="29"/>
                    <a:pt x="1010" y="15"/>
                  </a:cubicBezTo>
                  <a:cubicBezTo>
                    <a:pt x="996" y="15"/>
                    <a:pt x="996" y="1"/>
                    <a:pt x="982" y="1"/>
                  </a:cubicBezTo>
                  <a:close/>
                </a:path>
              </a:pathLst>
            </a:custGeom>
            <a:solidFill>
              <a:srgbClr val="E65C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13" name="Google Shape;7513;p83"/>
            <p:cNvSpPr/>
            <p:nvPr/>
          </p:nvSpPr>
          <p:spPr>
            <a:xfrm>
              <a:off x="3763193" y="4028783"/>
              <a:ext cx="229712" cy="224146"/>
            </a:xfrm>
            <a:custGeom>
              <a:avLst/>
              <a:gdLst/>
              <a:ahLst/>
              <a:cxnLst/>
              <a:rect l="l" t="t" r="r" b="b"/>
              <a:pathLst>
                <a:path w="2435" h="2376" extrusionOk="0">
                  <a:moveTo>
                    <a:pt x="1379" y="1"/>
                  </a:moveTo>
                  <a:cubicBezTo>
                    <a:pt x="1365" y="1"/>
                    <a:pt x="1351" y="1"/>
                    <a:pt x="1319" y="15"/>
                  </a:cubicBezTo>
                  <a:lnTo>
                    <a:pt x="1305" y="15"/>
                  </a:lnTo>
                  <a:cubicBezTo>
                    <a:pt x="1263" y="29"/>
                    <a:pt x="1217" y="57"/>
                    <a:pt x="1175" y="103"/>
                  </a:cubicBezTo>
                  <a:cubicBezTo>
                    <a:pt x="1143" y="131"/>
                    <a:pt x="1101" y="177"/>
                    <a:pt x="1069" y="219"/>
                  </a:cubicBezTo>
                  <a:cubicBezTo>
                    <a:pt x="1027" y="265"/>
                    <a:pt x="999" y="321"/>
                    <a:pt x="967" y="367"/>
                  </a:cubicBezTo>
                  <a:cubicBezTo>
                    <a:pt x="939" y="427"/>
                    <a:pt x="911" y="469"/>
                    <a:pt x="879" y="514"/>
                  </a:cubicBezTo>
                  <a:lnTo>
                    <a:pt x="879" y="529"/>
                  </a:lnTo>
                  <a:lnTo>
                    <a:pt x="865" y="543"/>
                  </a:lnTo>
                  <a:lnTo>
                    <a:pt x="837" y="585"/>
                  </a:lnTo>
                  <a:lnTo>
                    <a:pt x="471" y="585"/>
                  </a:lnTo>
                  <a:cubicBezTo>
                    <a:pt x="412" y="602"/>
                    <a:pt x="352" y="602"/>
                    <a:pt x="295" y="616"/>
                  </a:cubicBezTo>
                  <a:lnTo>
                    <a:pt x="264" y="616"/>
                  </a:lnTo>
                  <a:cubicBezTo>
                    <a:pt x="236" y="631"/>
                    <a:pt x="222" y="631"/>
                    <a:pt x="208" y="645"/>
                  </a:cubicBezTo>
                  <a:cubicBezTo>
                    <a:pt x="176" y="645"/>
                    <a:pt x="162" y="659"/>
                    <a:pt x="134" y="673"/>
                  </a:cubicBezTo>
                  <a:cubicBezTo>
                    <a:pt x="120" y="673"/>
                    <a:pt x="88" y="690"/>
                    <a:pt x="74" y="718"/>
                  </a:cubicBezTo>
                  <a:cubicBezTo>
                    <a:pt x="60" y="733"/>
                    <a:pt x="46" y="761"/>
                    <a:pt x="32" y="792"/>
                  </a:cubicBezTo>
                  <a:cubicBezTo>
                    <a:pt x="14" y="835"/>
                    <a:pt x="0" y="894"/>
                    <a:pt x="14" y="937"/>
                  </a:cubicBezTo>
                  <a:cubicBezTo>
                    <a:pt x="32" y="982"/>
                    <a:pt x="60" y="1025"/>
                    <a:pt x="102" y="1070"/>
                  </a:cubicBezTo>
                  <a:cubicBezTo>
                    <a:pt x="134" y="1112"/>
                    <a:pt x="176" y="1158"/>
                    <a:pt x="222" y="1186"/>
                  </a:cubicBezTo>
                  <a:cubicBezTo>
                    <a:pt x="264" y="1218"/>
                    <a:pt x="310" y="1246"/>
                    <a:pt x="352" y="1274"/>
                  </a:cubicBezTo>
                  <a:lnTo>
                    <a:pt x="383" y="1306"/>
                  </a:lnTo>
                  <a:cubicBezTo>
                    <a:pt x="412" y="1306"/>
                    <a:pt x="426" y="1320"/>
                    <a:pt x="440" y="1334"/>
                  </a:cubicBezTo>
                  <a:cubicBezTo>
                    <a:pt x="412" y="1376"/>
                    <a:pt x="366" y="1436"/>
                    <a:pt x="324" y="1510"/>
                  </a:cubicBezTo>
                  <a:cubicBezTo>
                    <a:pt x="295" y="1570"/>
                    <a:pt x="278" y="1612"/>
                    <a:pt x="250" y="1640"/>
                  </a:cubicBezTo>
                  <a:cubicBezTo>
                    <a:pt x="236" y="1686"/>
                    <a:pt x="222" y="1746"/>
                    <a:pt x="208" y="1802"/>
                  </a:cubicBezTo>
                  <a:cubicBezTo>
                    <a:pt x="190" y="1862"/>
                    <a:pt x="190" y="1904"/>
                    <a:pt x="208" y="1950"/>
                  </a:cubicBezTo>
                  <a:cubicBezTo>
                    <a:pt x="222" y="2009"/>
                    <a:pt x="264" y="2052"/>
                    <a:pt x="295" y="2080"/>
                  </a:cubicBezTo>
                  <a:cubicBezTo>
                    <a:pt x="338" y="2111"/>
                    <a:pt x="397" y="2126"/>
                    <a:pt x="440" y="2126"/>
                  </a:cubicBezTo>
                  <a:lnTo>
                    <a:pt x="454" y="2126"/>
                  </a:lnTo>
                  <a:cubicBezTo>
                    <a:pt x="485" y="2126"/>
                    <a:pt x="514" y="2126"/>
                    <a:pt x="542" y="2111"/>
                  </a:cubicBezTo>
                  <a:cubicBezTo>
                    <a:pt x="559" y="2111"/>
                    <a:pt x="573" y="2097"/>
                    <a:pt x="587" y="2097"/>
                  </a:cubicBezTo>
                  <a:cubicBezTo>
                    <a:pt x="704" y="2052"/>
                    <a:pt x="806" y="1992"/>
                    <a:pt x="879" y="1936"/>
                  </a:cubicBezTo>
                  <a:cubicBezTo>
                    <a:pt x="925" y="1904"/>
                    <a:pt x="953" y="1890"/>
                    <a:pt x="981" y="1862"/>
                  </a:cubicBezTo>
                  <a:lnTo>
                    <a:pt x="1013" y="1848"/>
                  </a:lnTo>
                  <a:lnTo>
                    <a:pt x="1027" y="1834"/>
                  </a:lnTo>
                  <a:lnTo>
                    <a:pt x="1069" y="1802"/>
                  </a:lnTo>
                  <a:lnTo>
                    <a:pt x="1087" y="1848"/>
                  </a:lnTo>
                  <a:cubicBezTo>
                    <a:pt x="1101" y="1904"/>
                    <a:pt x="1129" y="1950"/>
                    <a:pt x="1143" y="1992"/>
                  </a:cubicBezTo>
                  <a:cubicBezTo>
                    <a:pt x="1189" y="2097"/>
                    <a:pt x="1245" y="2199"/>
                    <a:pt x="1319" y="2273"/>
                  </a:cubicBezTo>
                  <a:cubicBezTo>
                    <a:pt x="1365" y="2315"/>
                    <a:pt x="1393" y="2344"/>
                    <a:pt x="1421" y="2361"/>
                  </a:cubicBezTo>
                  <a:cubicBezTo>
                    <a:pt x="1453" y="2361"/>
                    <a:pt x="1467" y="2375"/>
                    <a:pt x="1495" y="2375"/>
                  </a:cubicBezTo>
                  <a:lnTo>
                    <a:pt x="1583" y="2375"/>
                  </a:lnTo>
                  <a:cubicBezTo>
                    <a:pt x="1685" y="2344"/>
                    <a:pt x="1731" y="2242"/>
                    <a:pt x="1745" y="2199"/>
                  </a:cubicBezTo>
                  <a:cubicBezTo>
                    <a:pt x="1805" y="2038"/>
                    <a:pt x="1819" y="1876"/>
                    <a:pt x="1833" y="1728"/>
                  </a:cubicBezTo>
                  <a:lnTo>
                    <a:pt x="1833" y="1686"/>
                  </a:lnTo>
                  <a:cubicBezTo>
                    <a:pt x="1966" y="1640"/>
                    <a:pt x="2096" y="1584"/>
                    <a:pt x="2230" y="1510"/>
                  </a:cubicBezTo>
                  <a:cubicBezTo>
                    <a:pt x="2286" y="1464"/>
                    <a:pt x="2374" y="1408"/>
                    <a:pt x="2420" y="1320"/>
                  </a:cubicBezTo>
                  <a:cubicBezTo>
                    <a:pt x="2434" y="1274"/>
                    <a:pt x="2434" y="1232"/>
                    <a:pt x="2434" y="1186"/>
                  </a:cubicBezTo>
                  <a:cubicBezTo>
                    <a:pt x="2434" y="1144"/>
                    <a:pt x="2406" y="1084"/>
                    <a:pt x="2374" y="1056"/>
                  </a:cubicBezTo>
                  <a:cubicBezTo>
                    <a:pt x="2346" y="1025"/>
                    <a:pt x="2300" y="982"/>
                    <a:pt x="2244" y="954"/>
                  </a:cubicBezTo>
                  <a:cubicBezTo>
                    <a:pt x="2198" y="923"/>
                    <a:pt x="2142" y="908"/>
                    <a:pt x="2068" y="894"/>
                  </a:cubicBezTo>
                  <a:cubicBezTo>
                    <a:pt x="1980" y="866"/>
                    <a:pt x="1878" y="849"/>
                    <a:pt x="1805" y="835"/>
                  </a:cubicBezTo>
                  <a:lnTo>
                    <a:pt x="1759" y="821"/>
                  </a:lnTo>
                  <a:cubicBezTo>
                    <a:pt x="1745" y="747"/>
                    <a:pt x="1745" y="659"/>
                    <a:pt x="1731" y="585"/>
                  </a:cubicBezTo>
                  <a:cubicBezTo>
                    <a:pt x="1717" y="497"/>
                    <a:pt x="1702" y="441"/>
                    <a:pt x="1685" y="381"/>
                  </a:cubicBezTo>
                  <a:cubicBezTo>
                    <a:pt x="1671" y="307"/>
                    <a:pt x="1657" y="251"/>
                    <a:pt x="1629" y="205"/>
                  </a:cubicBezTo>
                  <a:cubicBezTo>
                    <a:pt x="1615" y="163"/>
                    <a:pt x="1583" y="117"/>
                    <a:pt x="1555" y="89"/>
                  </a:cubicBezTo>
                  <a:cubicBezTo>
                    <a:pt x="1527" y="57"/>
                    <a:pt x="1481" y="29"/>
                    <a:pt x="1453" y="15"/>
                  </a:cubicBezTo>
                  <a:cubicBezTo>
                    <a:pt x="1421" y="15"/>
                    <a:pt x="1407" y="1"/>
                    <a:pt x="1379" y="1"/>
                  </a:cubicBezTo>
                  <a:close/>
                </a:path>
              </a:pathLst>
            </a:custGeom>
            <a:solidFill>
              <a:srgbClr val="FEE38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14" name="Google Shape;7514;p83"/>
            <p:cNvSpPr/>
            <p:nvPr/>
          </p:nvSpPr>
          <p:spPr>
            <a:xfrm>
              <a:off x="3862719" y="4041141"/>
              <a:ext cx="30565" cy="42829"/>
            </a:xfrm>
            <a:custGeom>
              <a:avLst/>
              <a:gdLst/>
              <a:ahLst/>
              <a:cxnLst/>
              <a:rect l="l" t="t" r="r" b="b"/>
              <a:pathLst>
                <a:path w="324" h="454" extrusionOk="0">
                  <a:moveTo>
                    <a:pt x="264" y="0"/>
                  </a:moveTo>
                  <a:cubicBezTo>
                    <a:pt x="208" y="60"/>
                    <a:pt x="162" y="120"/>
                    <a:pt x="120" y="190"/>
                  </a:cubicBezTo>
                  <a:cubicBezTo>
                    <a:pt x="88" y="222"/>
                    <a:pt x="74" y="250"/>
                    <a:pt x="60" y="296"/>
                  </a:cubicBezTo>
                  <a:cubicBezTo>
                    <a:pt x="32" y="324"/>
                    <a:pt x="14" y="366"/>
                    <a:pt x="0" y="398"/>
                  </a:cubicBezTo>
                  <a:lnTo>
                    <a:pt x="0" y="426"/>
                  </a:lnTo>
                  <a:cubicBezTo>
                    <a:pt x="0" y="440"/>
                    <a:pt x="14" y="454"/>
                    <a:pt x="14" y="454"/>
                  </a:cubicBezTo>
                  <a:lnTo>
                    <a:pt x="32" y="454"/>
                  </a:lnTo>
                  <a:cubicBezTo>
                    <a:pt x="46" y="454"/>
                    <a:pt x="60" y="454"/>
                    <a:pt x="74" y="440"/>
                  </a:cubicBezTo>
                  <a:cubicBezTo>
                    <a:pt x="88" y="398"/>
                    <a:pt x="102" y="352"/>
                    <a:pt x="120" y="324"/>
                  </a:cubicBezTo>
                  <a:cubicBezTo>
                    <a:pt x="134" y="278"/>
                    <a:pt x="162" y="250"/>
                    <a:pt x="176" y="222"/>
                  </a:cubicBezTo>
                  <a:cubicBezTo>
                    <a:pt x="222" y="162"/>
                    <a:pt x="264" y="102"/>
                    <a:pt x="310" y="46"/>
                  </a:cubicBezTo>
                  <a:cubicBezTo>
                    <a:pt x="324" y="32"/>
                    <a:pt x="310" y="14"/>
                    <a:pt x="310" y="0"/>
                  </a:cubicBezTo>
                  <a:close/>
                </a:path>
              </a:pathLst>
            </a:custGeom>
            <a:solidFill>
              <a:srgbClr val="FEF0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15" name="Google Shape;7515;p83"/>
            <p:cNvSpPr/>
            <p:nvPr/>
          </p:nvSpPr>
          <p:spPr>
            <a:xfrm>
              <a:off x="3781023" y="4096517"/>
              <a:ext cx="51603" cy="15377"/>
            </a:xfrm>
            <a:custGeom>
              <a:avLst/>
              <a:gdLst/>
              <a:ahLst/>
              <a:cxnLst/>
              <a:rect l="l" t="t" r="r" b="b"/>
              <a:pathLst>
                <a:path w="547" h="163" extrusionOk="0">
                  <a:moveTo>
                    <a:pt x="398" y="0"/>
                  </a:moveTo>
                  <a:cubicBezTo>
                    <a:pt x="353" y="0"/>
                    <a:pt x="311" y="15"/>
                    <a:pt x="265" y="15"/>
                  </a:cubicBezTo>
                  <a:cubicBezTo>
                    <a:pt x="177" y="29"/>
                    <a:pt x="89" y="60"/>
                    <a:pt x="19" y="103"/>
                  </a:cubicBezTo>
                  <a:lnTo>
                    <a:pt x="1" y="117"/>
                  </a:lnTo>
                  <a:cubicBezTo>
                    <a:pt x="1" y="131"/>
                    <a:pt x="1" y="148"/>
                    <a:pt x="19" y="148"/>
                  </a:cubicBezTo>
                  <a:cubicBezTo>
                    <a:pt x="19" y="162"/>
                    <a:pt x="33" y="162"/>
                    <a:pt x="47" y="162"/>
                  </a:cubicBezTo>
                  <a:lnTo>
                    <a:pt x="61" y="162"/>
                  </a:lnTo>
                  <a:cubicBezTo>
                    <a:pt x="75" y="148"/>
                    <a:pt x="106" y="131"/>
                    <a:pt x="121" y="117"/>
                  </a:cubicBezTo>
                  <a:cubicBezTo>
                    <a:pt x="163" y="88"/>
                    <a:pt x="223" y="74"/>
                    <a:pt x="265" y="60"/>
                  </a:cubicBezTo>
                  <a:cubicBezTo>
                    <a:pt x="311" y="60"/>
                    <a:pt x="339" y="43"/>
                    <a:pt x="370" y="43"/>
                  </a:cubicBezTo>
                  <a:lnTo>
                    <a:pt x="515" y="43"/>
                  </a:lnTo>
                  <a:cubicBezTo>
                    <a:pt x="529" y="43"/>
                    <a:pt x="546" y="43"/>
                    <a:pt x="546" y="29"/>
                  </a:cubicBezTo>
                  <a:cubicBezTo>
                    <a:pt x="546" y="15"/>
                    <a:pt x="529" y="15"/>
                    <a:pt x="529" y="15"/>
                  </a:cubicBezTo>
                  <a:cubicBezTo>
                    <a:pt x="486" y="0"/>
                    <a:pt x="441" y="0"/>
                    <a:pt x="398" y="0"/>
                  </a:cubicBezTo>
                  <a:close/>
                </a:path>
              </a:pathLst>
            </a:custGeom>
            <a:solidFill>
              <a:srgbClr val="FEF0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16" name="Google Shape;7516;p83"/>
            <p:cNvSpPr/>
            <p:nvPr/>
          </p:nvSpPr>
          <p:spPr>
            <a:xfrm>
              <a:off x="3794985" y="4168497"/>
              <a:ext cx="24999" cy="38584"/>
            </a:xfrm>
            <a:custGeom>
              <a:avLst/>
              <a:gdLst/>
              <a:ahLst/>
              <a:cxnLst/>
              <a:rect l="l" t="t" r="r" b="b"/>
              <a:pathLst>
                <a:path w="265" h="409" extrusionOk="0">
                  <a:moveTo>
                    <a:pt x="205" y="1"/>
                  </a:moveTo>
                  <a:cubicBezTo>
                    <a:pt x="163" y="57"/>
                    <a:pt x="134" y="117"/>
                    <a:pt x="89" y="177"/>
                  </a:cubicBezTo>
                  <a:cubicBezTo>
                    <a:pt x="60" y="233"/>
                    <a:pt x="29" y="293"/>
                    <a:pt x="1" y="367"/>
                  </a:cubicBezTo>
                  <a:lnTo>
                    <a:pt x="1" y="395"/>
                  </a:lnTo>
                  <a:lnTo>
                    <a:pt x="15" y="409"/>
                  </a:lnTo>
                  <a:lnTo>
                    <a:pt x="46" y="409"/>
                  </a:lnTo>
                  <a:cubicBezTo>
                    <a:pt x="60" y="409"/>
                    <a:pt x="75" y="395"/>
                    <a:pt x="75" y="381"/>
                  </a:cubicBezTo>
                  <a:lnTo>
                    <a:pt x="75" y="353"/>
                  </a:lnTo>
                  <a:cubicBezTo>
                    <a:pt x="103" y="279"/>
                    <a:pt x="134" y="219"/>
                    <a:pt x="163" y="159"/>
                  </a:cubicBezTo>
                  <a:cubicBezTo>
                    <a:pt x="191" y="117"/>
                    <a:pt x="222" y="71"/>
                    <a:pt x="250" y="43"/>
                  </a:cubicBezTo>
                  <a:cubicBezTo>
                    <a:pt x="265" y="29"/>
                    <a:pt x="265" y="15"/>
                    <a:pt x="250" y="1"/>
                  </a:cubicBezTo>
                  <a:close/>
                </a:path>
              </a:pathLst>
            </a:custGeom>
            <a:solidFill>
              <a:srgbClr val="FEF0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17" name="Google Shape;7517;p83"/>
            <p:cNvSpPr/>
            <p:nvPr/>
          </p:nvSpPr>
          <p:spPr>
            <a:xfrm>
              <a:off x="3880644" y="4198685"/>
              <a:ext cx="22264" cy="37641"/>
            </a:xfrm>
            <a:custGeom>
              <a:avLst/>
              <a:gdLst/>
              <a:ahLst/>
              <a:cxnLst/>
              <a:rect l="l" t="t" r="r" b="b"/>
              <a:pathLst>
                <a:path w="236" h="399" extrusionOk="0">
                  <a:moveTo>
                    <a:pt x="46" y="1"/>
                  </a:moveTo>
                  <a:lnTo>
                    <a:pt x="32" y="15"/>
                  </a:lnTo>
                  <a:cubicBezTo>
                    <a:pt x="18" y="15"/>
                    <a:pt x="0" y="33"/>
                    <a:pt x="18" y="47"/>
                  </a:cubicBezTo>
                  <a:cubicBezTo>
                    <a:pt x="32" y="103"/>
                    <a:pt x="46" y="163"/>
                    <a:pt x="60" y="223"/>
                  </a:cubicBezTo>
                  <a:cubicBezTo>
                    <a:pt x="74" y="251"/>
                    <a:pt x="88" y="279"/>
                    <a:pt x="106" y="310"/>
                  </a:cubicBezTo>
                  <a:cubicBezTo>
                    <a:pt x="120" y="339"/>
                    <a:pt x="148" y="367"/>
                    <a:pt x="162" y="398"/>
                  </a:cubicBezTo>
                  <a:lnTo>
                    <a:pt x="194" y="398"/>
                  </a:lnTo>
                  <a:cubicBezTo>
                    <a:pt x="208" y="398"/>
                    <a:pt x="222" y="398"/>
                    <a:pt x="222" y="384"/>
                  </a:cubicBezTo>
                  <a:cubicBezTo>
                    <a:pt x="236" y="384"/>
                    <a:pt x="236" y="367"/>
                    <a:pt x="236" y="353"/>
                  </a:cubicBezTo>
                  <a:lnTo>
                    <a:pt x="222" y="339"/>
                  </a:lnTo>
                  <a:lnTo>
                    <a:pt x="208" y="325"/>
                  </a:lnTo>
                  <a:cubicBezTo>
                    <a:pt x="176" y="296"/>
                    <a:pt x="148" y="265"/>
                    <a:pt x="134" y="223"/>
                  </a:cubicBezTo>
                  <a:cubicBezTo>
                    <a:pt x="106" y="177"/>
                    <a:pt x="88" y="120"/>
                    <a:pt x="74" y="61"/>
                  </a:cubicBezTo>
                  <a:lnTo>
                    <a:pt x="74" y="33"/>
                  </a:lnTo>
                  <a:lnTo>
                    <a:pt x="60" y="15"/>
                  </a:lnTo>
                  <a:lnTo>
                    <a:pt x="46" y="1"/>
                  </a:lnTo>
                  <a:close/>
                </a:path>
              </a:pathLst>
            </a:custGeom>
            <a:solidFill>
              <a:srgbClr val="FEF0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18" name="Google Shape;7518;p83"/>
            <p:cNvSpPr/>
            <p:nvPr/>
          </p:nvSpPr>
          <p:spPr>
            <a:xfrm>
              <a:off x="4195826" y="2414101"/>
              <a:ext cx="189618" cy="186600"/>
            </a:xfrm>
            <a:custGeom>
              <a:avLst/>
              <a:gdLst/>
              <a:ahLst/>
              <a:cxnLst/>
              <a:rect l="l" t="t" r="r" b="b"/>
              <a:pathLst>
                <a:path w="2010" h="1978" extrusionOk="0">
                  <a:moveTo>
                    <a:pt x="845" y="1"/>
                  </a:moveTo>
                  <a:cubicBezTo>
                    <a:pt x="827" y="1"/>
                    <a:pt x="808" y="4"/>
                    <a:pt x="792" y="11"/>
                  </a:cubicBezTo>
                  <a:cubicBezTo>
                    <a:pt x="764" y="25"/>
                    <a:pt x="736" y="43"/>
                    <a:pt x="704" y="71"/>
                  </a:cubicBezTo>
                  <a:cubicBezTo>
                    <a:pt x="690" y="99"/>
                    <a:pt x="676" y="131"/>
                    <a:pt x="648" y="173"/>
                  </a:cubicBezTo>
                  <a:cubicBezTo>
                    <a:pt x="634" y="219"/>
                    <a:pt x="616" y="261"/>
                    <a:pt x="602" y="321"/>
                  </a:cubicBezTo>
                  <a:cubicBezTo>
                    <a:pt x="588" y="377"/>
                    <a:pt x="588" y="423"/>
                    <a:pt x="574" y="497"/>
                  </a:cubicBezTo>
                  <a:cubicBezTo>
                    <a:pt x="574" y="553"/>
                    <a:pt x="560" y="627"/>
                    <a:pt x="560" y="701"/>
                  </a:cubicBezTo>
                  <a:lnTo>
                    <a:pt x="528" y="701"/>
                  </a:lnTo>
                  <a:cubicBezTo>
                    <a:pt x="458" y="715"/>
                    <a:pt x="370" y="729"/>
                    <a:pt x="296" y="760"/>
                  </a:cubicBezTo>
                  <a:cubicBezTo>
                    <a:pt x="251" y="774"/>
                    <a:pt x="208" y="789"/>
                    <a:pt x="163" y="817"/>
                  </a:cubicBezTo>
                  <a:cubicBezTo>
                    <a:pt x="120" y="848"/>
                    <a:pt x="75" y="876"/>
                    <a:pt x="47" y="905"/>
                  </a:cubicBezTo>
                  <a:cubicBezTo>
                    <a:pt x="33" y="936"/>
                    <a:pt x="18" y="964"/>
                    <a:pt x="18" y="1024"/>
                  </a:cubicBezTo>
                  <a:cubicBezTo>
                    <a:pt x="1" y="1052"/>
                    <a:pt x="18" y="1080"/>
                    <a:pt x="33" y="1112"/>
                  </a:cubicBezTo>
                  <a:cubicBezTo>
                    <a:pt x="61" y="1186"/>
                    <a:pt x="135" y="1242"/>
                    <a:pt x="194" y="1274"/>
                  </a:cubicBezTo>
                  <a:cubicBezTo>
                    <a:pt x="296" y="1330"/>
                    <a:pt x="426" y="1376"/>
                    <a:pt x="528" y="1404"/>
                  </a:cubicBezTo>
                  <a:lnTo>
                    <a:pt x="528" y="1450"/>
                  </a:lnTo>
                  <a:cubicBezTo>
                    <a:pt x="546" y="1566"/>
                    <a:pt x="546" y="1714"/>
                    <a:pt x="602" y="1830"/>
                  </a:cubicBezTo>
                  <a:cubicBezTo>
                    <a:pt x="616" y="1858"/>
                    <a:pt x="662" y="1946"/>
                    <a:pt x="750" y="1977"/>
                  </a:cubicBezTo>
                  <a:lnTo>
                    <a:pt x="824" y="1977"/>
                  </a:lnTo>
                  <a:cubicBezTo>
                    <a:pt x="838" y="1977"/>
                    <a:pt x="852" y="1960"/>
                    <a:pt x="866" y="1960"/>
                  </a:cubicBezTo>
                  <a:cubicBezTo>
                    <a:pt x="898" y="1946"/>
                    <a:pt x="926" y="1918"/>
                    <a:pt x="954" y="1890"/>
                  </a:cubicBezTo>
                  <a:cubicBezTo>
                    <a:pt x="1028" y="1816"/>
                    <a:pt x="1056" y="1728"/>
                    <a:pt x="1102" y="1654"/>
                  </a:cubicBezTo>
                  <a:cubicBezTo>
                    <a:pt x="1116" y="1608"/>
                    <a:pt x="1130" y="1566"/>
                    <a:pt x="1144" y="1520"/>
                  </a:cubicBezTo>
                  <a:lnTo>
                    <a:pt x="1162" y="1492"/>
                  </a:lnTo>
                  <a:cubicBezTo>
                    <a:pt x="1176" y="1492"/>
                    <a:pt x="1190" y="1506"/>
                    <a:pt x="1204" y="1520"/>
                  </a:cubicBezTo>
                  <a:lnTo>
                    <a:pt x="1232" y="1538"/>
                  </a:lnTo>
                  <a:cubicBezTo>
                    <a:pt x="1264" y="1552"/>
                    <a:pt x="1292" y="1566"/>
                    <a:pt x="1320" y="1594"/>
                  </a:cubicBezTo>
                  <a:cubicBezTo>
                    <a:pt x="1380" y="1640"/>
                    <a:pt x="1468" y="1682"/>
                    <a:pt x="1570" y="1714"/>
                  </a:cubicBezTo>
                  <a:cubicBezTo>
                    <a:pt x="1570" y="1728"/>
                    <a:pt x="1584" y="1728"/>
                    <a:pt x="1601" y="1728"/>
                  </a:cubicBezTo>
                  <a:cubicBezTo>
                    <a:pt x="1629" y="1728"/>
                    <a:pt x="1658" y="1742"/>
                    <a:pt x="1689" y="1742"/>
                  </a:cubicBezTo>
                  <a:cubicBezTo>
                    <a:pt x="1731" y="1728"/>
                    <a:pt x="1777" y="1714"/>
                    <a:pt x="1805" y="1696"/>
                  </a:cubicBezTo>
                  <a:cubicBezTo>
                    <a:pt x="1833" y="1668"/>
                    <a:pt x="1865" y="1626"/>
                    <a:pt x="1879" y="1594"/>
                  </a:cubicBezTo>
                  <a:lnTo>
                    <a:pt x="1879" y="1464"/>
                  </a:lnTo>
                  <a:cubicBezTo>
                    <a:pt x="1865" y="1418"/>
                    <a:pt x="1848" y="1376"/>
                    <a:pt x="1833" y="1330"/>
                  </a:cubicBezTo>
                  <a:cubicBezTo>
                    <a:pt x="1805" y="1302"/>
                    <a:pt x="1791" y="1274"/>
                    <a:pt x="1760" y="1228"/>
                  </a:cubicBezTo>
                  <a:cubicBezTo>
                    <a:pt x="1731" y="1168"/>
                    <a:pt x="1703" y="1126"/>
                    <a:pt x="1658" y="1080"/>
                  </a:cubicBezTo>
                  <a:cubicBezTo>
                    <a:pt x="1672" y="1066"/>
                    <a:pt x="1689" y="1052"/>
                    <a:pt x="1703" y="1052"/>
                  </a:cubicBezTo>
                  <a:lnTo>
                    <a:pt x="1731" y="1038"/>
                  </a:lnTo>
                  <a:cubicBezTo>
                    <a:pt x="1777" y="1010"/>
                    <a:pt x="1805" y="978"/>
                    <a:pt x="1833" y="950"/>
                  </a:cubicBezTo>
                  <a:cubicBezTo>
                    <a:pt x="1879" y="922"/>
                    <a:pt x="1921" y="891"/>
                    <a:pt x="1935" y="862"/>
                  </a:cubicBezTo>
                  <a:cubicBezTo>
                    <a:pt x="1967" y="817"/>
                    <a:pt x="1995" y="774"/>
                    <a:pt x="2009" y="746"/>
                  </a:cubicBezTo>
                  <a:cubicBezTo>
                    <a:pt x="2009" y="701"/>
                    <a:pt x="2009" y="658"/>
                    <a:pt x="1995" y="613"/>
                  </a:cubicBezTo>
                  <a:cubicBezTo>
                    <a:pt x="1981" y="599"/>
                    <a:pt x="1967" y="570"/>
                    <a:pt x="1953" y="553"/>
                  </a:cubicBezTo>
                  <a:cubicBezTo>
                    <a:pt x="1935" y="539"/>
                    <a:pt x="1921" y="525"/>
                    <a:pt x="1893" y="525"/>
                  </a:cubicBezTo>
                  <a:cubicBezTo>
                    <a:pt x="1879" y="511"/>
                    <a:pt x="1865" y="511"/>
                    <a:pt x="1848" y="497"/>
                  </a:cubicBezTo>
                  <a:cubicBezTo>
                    <a:pt x="1833" y="497"/>
                    <a:pt x="1819" y="497"/>
                    <a:pt x="1805" y="483"/>
                  </a:cubicBezTo>
                  <a:lnTo>
                    <a:pt x="1777" y="483"/>
                  </a:lnTo>
                  <a:cubicBezTo>
                    <a:pt x="1717" y="465"/>
                    <a:pt x="1672" y="465"/>
                    <a:pt x="1615" y="465"/>
                  </a:cubicBezTo>
                  <a:lnTo>
                    <a:pt x="1338" y="465"/>
                  </a:lnTo>
                  <a:cubicBezTo>
                    <a:pt x="1320" y="465"/>
                    <a:pt x="1320" y="465"/>
                    <a:pt x="1306" y="483"/>
                  </a:cubicBezTo>
                  <a:cubicBezTo>
                    <a:pt x="1306" y="451"/>
                    <a:pt x="1292" y="437"/>
                    <a:pt x="1278" y="423"/>
                  </a:cubicBezTo>
                  <a:lnTo>
                    <a:pt x="1278" y="409"/>
                  </a:lnTo>
                  <a:cubicBezTo>
                    <a:pt x="1250" y="377"/>
                    <a:pt x="1232" y="335"/>
                    <a:pt x="1204" y="289"/>
                  </a:cubicBezTo>
                  <a:cubicBezTo>
                    <a:pt x="1176" y="247"/>
                    <a:pt x="1144" y="219"/>
                    <a:pt x="1116" y="173"/>
                  </a:cubicBezTo>
                  <a:cubicBezTo>
                    <a:pt x="1088" y="131"/>
                    <a:pt x="1056" y="99"/>
                    <a:pt x="1028" y="71"/>
                  </a:cubicBezTo>
                  <a:cubicBezTo>
                    <a:pt x="986" y="43"/>
                    <a:pt x="954" y="25"/>
                    <a:pt x="912" y="11"/>
                  </a:cubicBezTo>
                  <a:lnTo>
                    <a:pt x="898" y="11"/>
                  </a:lnTo>
                  <a:cubicBezTo>
                    <a:pt x="882" y="4"/>
                    <a:pt x="864" y="1"/>
                    <a:pt x="845" y="1"/>
                  </a:cubicBezTo>
                  <a:close/>
                </a:path>
              </a:pathLst>
            </a:custGeom>
            <a:solidFill>
              <a:srgbClr val="E65C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19" name="Google Shape;7519;p83"/>
            <p:cNvSpPr/>
            <p:nvPr/>
          </p:nvSpPr>
          <p:spPr>
            <a:xfrm>
              <a:off x="4265258" y="2429007"/>
              <a:ext cx="11037" cy="47263"/>
            </a:xfrm>
            <a:custGeom>
              <a:avLst/>
              <a:gdLst/>
              <a:ahLst/>
              <a:cxnLst/>
              <a:rect l="l" t="t" r="r" b="b"/>
              <a:pathLst>
                <a:path w="117" h="501" extrusionOk="0">
                  <a:moveTo>
                    <a:pt x="74" y="1"/>
                  </a:moveTo>
                  <a:lnTo>
                    <a:pt x="56" y="15"/>
                  </a:lnTo>
                  <a:cubicBezTo>
                    <a:pt x="56" y="43"/>
                    <a:pt x="42" y="89"/>
                    <a:pt x="28" y="117"/>
                  </a:cubicBezTo>
                  <a:cubicBezTo>
                    <a:pt x="28" y="163"/>
                    <a:pt x="14" y="205"/>
                    <a:pt x="14" y="237"/>
                  </a:cubicBezTo>
                  <a:cubicBezTo>
                    <a:pt x="0" y="307"/>
                    <a:pt x="0" y="395"/>
                    <a:pt x="14" y="469"/>
                  </a:cubicBezTo>
                  <a:cubicBezTo>
                    <a:pt x="14" y="483"/>
                    <a:pt x="28" y="500"/>
                    <a:pt x="42" y="500"/>
                  </a:cubicBezTo>
                  <a:cubicBezTo>
                    <a:pt x="56" y="500"/>
                    <a:pt x="74" y="483"/>
                    <a:pt x="74" y="455"/>
                  </a:cubicBezTo>
                  <a:cubicBezTo>
                    <a:pt x="56" y="395"/>
                    <a:pt x="56" y="325"/>
                    <a:pt x="74" y="251"/>
                  </a:cubicBezTo>
                  <a:cubicBezTo>
                    <a:pt x="74" y="177"/>
                    <a:pt x="88" y="103"/>
                    <a:pt x="116" y="29"/>
                  </a:cubicBezTo>
                  <a:lnTo>
                    <a:pt x="116" y="1"/>
                  </a:lnTo>
                  <a:close/>
                </a:path>
              </a:pathLst>
            </a:custGeom>
            <a:solidFill>
              <a:srgbClr val="F198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20" name="Google Shape;7520;p83"/>
            <p:cNvSpPr/>
            <p:nvPr/>
          </p:nvSpPr>
          <p:spPr>
            <a:xfrm>
              <a:off x="4218089" y="2492779"/>
              <a:ext cx="27641" cy="13679"/>
            </a:xfrm>
            <a:custGeom>
              <a:avLst/>
              <a:gdLst/>
              <a:ahLst/>
              <a:cxnLst/>
              <a:rect l="l" t="t" r="r" b="b"/>
              <a:pathLst>
                <a:path w="293" h="145" extrusionOk="0">
                  <a:moveTo>
                    <a:pt x="250" y="0"/>
                  </a:moveTo>
                  <a:cubicBezTo>
                    <a:pt x="222" y="14"/>
                    <a:pt x="176" y="14"/>
                    <a:pt x="134" y="28"/>
                  </a:cubicBezTo>
                  <a:cubicBezTo>
                    <a:pt x="88" y="42"/>
                    <a:pt x="60" y="57"/>
                    <a:pt x="15" y="88"/>
                  </a:cubicBezTo>
                  <a:cubicBezTo>
                    <a:pt x="1" y="88"/>
                    <a:pt x="1" y="116"/>
                    <a:pt x="15" y="130"/>
                  </a:cubicBezTo>
                  <a:cubicBezTo>
                    <a:pt x="15" y="130"/>
                    <a:pt x="15" y="144"/>
                    <a:pt x="29" y="144"/>
                  </a:cubicBezTo>
                  <a:lnTo>
                    <a:pt x="60" y="144"/>
                  </a:lnTo>
                  <a:cubicBezTo>
                    <a:pt x="88" y="116"/>
                    <a:pt x="103" y="102"/>
                    <a:pt x="134" y="88"/>
                  </a:cubicBezTo>
                  <a:cubicBezTo>
                    <a:pt x="162" y="88"/>
                    <a:pt x="176" y="71"/>
                    <a:pt x="205" y="71"/>
                  </a:cubicBezTo>
                  <a:cubicBezTo>
                    <a:pt x="222" y="71"/>
                    <a:pt x="236" y="71"/>
                    <a:pt x="264" y="57"/>
                  </a:cubicBezTo>
                  <a:cubicBezTo>
                    <a:pt x="278" y="57"/>
                    <a:pt x="292" y="42"/>
                    <a:pt x="278" y="28"/>
                  </a:cubicBezTo>
                  <a:cubicBezTo>
                    <a:pt x="278" y="14"/>
                    <a:pt x="264" y="0"/>
                    <a:pt x="250" y="0"/>
                  </a:cubicBezTo>
                  <a:close/>
                </a:path>
              </a:pathLst>
            </a:custGeom>
            <a:solidFill>
              <a:srgbClr val="F198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21" name="Google Shape;7521;p83"/>
            <p:cNvSpPr/>
            <p:nvPr/>
          </p:nvSpPr>
          <p:spPr>
            <a:xfrm>
              <a:off x="4259598" y="2549193"/>
              <a:ext cx="9717" cy="29245"/>
            </a:xfrm>
            <a:custGeom>
              <a:avLst/>
              <a:gdLst/>
              <a:ahLst/>
              <a:cxnLst/>
              <a:rect l="l" t="t" r="r" b="b"/>
              <a:pathLst>
                <a:path w="103" h="310" extrusionOk="0">
                  <a:moveTo>
                    <a:pt x="28" y="0"/>
                  </a:moveTo>
                  <a:cubicBezTo>
                    <a:pt x="14" y="0"/>
                    <a:pt x="0" y="18"/>
                    <a:pt x="0" y="32"/>
                  </a:cubicBezTo>
                  <a:cubicBezTo>
                    <a:pt x="0" y="120"/>
                    <a:pt x="14" y="208"/>
                    <a:pt x="46" y="282"/>
                  </a:cubicBezTo>
                  <a:cubicBezTo>
                    <a:pt x="46" y="296"/>
                    <a:pt x="60" y="310"/>
                    <a:pt x="74" y="310"/>
                  </a:cubicBezTo>
                  <a:cubicBezTo>
                    <a:pt x="102" y="296"/>
                    <a:pt x="102" y="282"/>
                    <a:pt x="102" y="264"/>
                  </a:cubicBezTo>
                  <a:cubicBezTo>
                    <a:pt x="88" y="222"/>
                    <a:pt x="74" y="194"/>
                    <a:pt x="74" y="148"/>
                  </a:cubicBezTo>
                  <a:cubicBezTo>
                    <a:pt x="74" y="106"/>
                    <a:pt x="60" y="74"/>
                    <a:pt x="60" y="32"/>
                  </a:cubicBezTo>
                  <a:cubicBezTo>
                    <a:pt x="60" y="18"/>
                    <a:pt x="46" y="0"/>
                    <a:pt x="28" y="0"/>
                  </a:cubicBezTo>
                  <a:close/>
                </a:path>
              </a:pathLst>
            </a:custGeom>
            <a:solidFill>
              <a:srgbClr val="F198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22" name="Google Shape;7522;p83"/>
            <p:cNvSpPr/>
            <p:nvPr/>
          </p:nvSpPr>
          <p:spPr>
            <a:xfrm>
              <a:off x="4324596" y="2543816"/>
              <a:ext cx="26320" cy="22075"/>
            </a:xfrm>
            <a:custGeom>
              <a:avLst/>
              <a:gdLst/>
              <a:ahLst/>
              <a:cxnLst/>
              <a:rect l="l" t="t" r="r" b="b"/>
              <a:pathLst>
                <a:path w="279" h="234" extrusionOk="0">
                  <a:moveTo>
                    <a:pt x="15" y="1"/>
                  </a:moveTo>
                  <a:cubicBezTo>
                    <a:pt x="1" y="1"/>
                    <a:pt x="1" y="15"/>
                    <a:pt x="1" y="29"/>
                  </a:cubicBezTo>
                  <a:cubicBezTo>
                    <a:pt x="29" y="75"/>
                    <a:pt x="75" y="117"/>
                    <a:pt x="117" y="145"/>
                  </a:cubicBezTo>
                  <a:cubicBezTo>
                    <a:pt x="131" y="163"/>
                    <a:pt x="148" y="177"/>
                    <a:pt x="177" y="191"/>
                  </a:cubicBezTo>
                  <a:cubicBezTo>
                    <a:pt x="191" y="205"/>
                    <a:pt x="219" y="219"/>
                    <a:pt x="250" y="219"/>
                  </a:cubicBezTo>
                  <a:lnTo>
                    <a:pt x="250" y="233"/>
                  </a:lnTo>
                  <a:cubicBezTo>
                    <a:pt x="264" y="233"/>
                    <a:pt x="264" y="219"/>
                    <a:pt x="264" y="219"/>
                  </a:cubicBezTo>
                  <a:cubicBezTo>
                    <a:pt x="279" y="219"/>
                    <a:pt x="279" y="219"/>
                    <a:pt x="279" y="205"/>
                  </a:cubicBezTo>
                  <a:lnTo>
                    <a:pt x="279" y="191"/>
                  </a:lnTo>
                  <a:cubicBezTo>
                    <a:pt x="279" y="177"/>
                    <a:pt x="264" y="177"/>
                    <a:pt x="264" y="177"/>
                  </a:cubicBezTo>
                  <a:cubicBezTo>
                    <a:pt x="250" y="177"/>
                    <a:pt x="250" y="177"/>
                    <a:pt x="236" y="163"/>
                  </a:cubicBezTo>
                  <a:cubicBezTo>
                    <a:pt x="205" y="163"/>
                    <a:pt x="177" y="131"/>
                    <a:pt x="148" y="117"/>
                  </a:cubicBezTo>
                  <a:cubicBezTo>
                    <a:pt x="117" y="103"/>
                    <a:pt x="103" y="75"/>
                    <a:pt x="75" y="57"/>
                  </a:cubicBezTo>
                  <a:cubicBezTo>
                    <a:pt x="60" y="43"/>
                    <a:pt x="60" y="29"/>
                    <a:pt x="43" y="1"/>
                  </a:cubicBezTo>
                  <a:close/>
                </a:path>
              </a:pathLst>
            </a:custGeom>
            <a:solidFill>
              <a:srgbClr val="F198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23" name="Google Shape;7523;p83"/>
            <p:cNvSpPr/>
            <p:nvPr/>
          </p:nvSpPr>
          <p:spPr>
            <a:xfrm>
              <a:off x="3381503" y="2817583"/>
              <a:ext cx="76130" cy="59527"/>
            </a:xfrm>
            <a:custGeom>
              <a:avLst/>
              <a:gdLst/>
              <a:ahLst/>
              <a:cxnLst/>
              <a:rect l="l" t="t" r="r" b="b"/>
              <a:pathLst>
                <a:path w="807" h="631" extrusionOk="0">
                  <a:moveTo>
                    <a:pt x="33" y="1"/>
                  </a:moveTo>
                  <a:cubicBezTo>
                    <a:pt x="15" y="1"/>
                    <a:pt x="1" y="15"/>
                    <a:pt x="1" y="15"/>
                  </a:cubicBezTo>
                  <a:lnTo>
                    <a:pt x="1" y="75"/>
                  </a:lnTo>
                  <a:lnTo>
                    <a:pt x="1" y="205"/>
                  </a:lnTo>
                  <a:cubicBezTo>
                    <a:pt x="15" y="265"/>
                    <a:pt x="47" y="321"/>
                    <a:pt x="89" y="381"/>
                  </a:cubicBezTo>
                  <a:cubicBezTo>
                    <a:pt x="103" y="409"/>
                    <a:pt x="135" y="441"/>
                    <a:pt x="149" y="455"/>
                  </a:cubicBezTo>
                  <a:lnTo>
                    <a:pt x="191" y="497"/>
                  </a:lnTo>
                  <a:cubicBezTo>
                    <a:pt x="208" y="514"/>
                    <a:pt x="222" y="514"/>
                    <a:pt x="237" y="529"/>
                  </a:cubicBezTo>
                  <a:lnTo>
                    <a:pt x="296" y="557"/>
                  </a:lnTo>
                  <a:cubicBezTo>
                    <a:pt x="310" y="571"/>
                    <a:pt x="324" y="571"/>
                    <a:pt x="339" y="585"/>
                  </a:cubicBezTo>
                  <a:cubicBezTo>
                    <a:pt x="367" y="602"/>
                    <a:pt x="412" y="602"/>
                    <a:pt x="441" y="616"/>
                  </a:cubicBezTo>
                  <a:cubicBezTo>
                    <a:pt x="486" y="616"/>
                    <a:pt x="514" y="631"/>
                    <a:pt x="543" y="631"/>
                  </a:cubicBezTo>
                  <a:cubicBezTo>
                    <a:pt x="574" y="631"/>
                    <a:pt x="602" y="616"/>
                    <a:pt x="631" y="616"/>
                  </a:cubicBezTo>
                  <a:cubicBezTo>
                    <a:pt x="690" y="602"/>
                    <a:pt x="736" y="585"/>
                    <a:pt x="764" y="571"/>
                  </a:cubicBezTo>
                  <a:lnTo>
                    <a:pt x="792" y="543"/>
                  </a:lnTo>
                  <a:cubicBezTo>
                    <a:pt x="806" y="543"/>
                    <a:pt x="806" y="529"/>
                    <a:pt x="806" y="529"/>
                  </a:cubicBezTo>
                  <a:lnTo>
                    <a:pt x="806" y="514"/>
                  </a:lnTo>
                  <a:cubicBezTo>
                    <a:pt x="806" y="497"/>
                    <a:pt x="792" y="497"/>
                    <a:pt x="778" y="497"/>
                  </a:cubicBezTo>
                  <a:lnTo>
                    <a:pt x="778" y="514"/>
                  </a:lnTo>
                  <a:cubicBezTo>
                    <a:pt x="764" y="514"/>
                    <a:pt x="750" y="514"/>
                    <a:pt x="750" y="529"/>
                  </a:cubicBezTo>
                  <a:cubicBezTo>
                    <a:pt x="718" y="543"/>
                    <a:pt x="676" y="543"/>
                    <a:pt x="631" y="557"/>
                  </a:cubicBezTo>
                  <a:lnTo>
                    <a:pt x="543" y="557"/>
                  </a:lnTo>
                  <a:cubicBezTo>
                    <a:pt x="514" y="557"/>
                    <a:pt x="486" y="557"/>
                    <a:pt x="455" y="543"/>
                  </a:cubicBezTo>
                  <a:cubicBezTo>
                    <a:pt x="426" y="543"/>
                    <a:pt x="398" y="529"/>
                    <a:pt x="367" y="514"/>
                  </a:cubicBezTo>
                  <a:cubicBezTo>
                    <a:pt x="353" y="514"/>
                    <a:pt x="339" y="497"/>
                    <a:pt x="324" y="497"/>
                  </a:cubicBezTo>
                  <a:lnTo>
                    <a:pt x="279" y="469"/>
                  </a:lnTo>
                  <a:cubicBezTo>
                    <a:pt x="265" y="469"/>
                    <a:pt x="251" y="455"/>
                    <a:pt x="237" y="441"/>
                  </a:cubicBezTo>
                  <a:cubicBezTo>
                    <a:pt x="222" y="427"/>
                    <a:pt x="208" y="427"/>
                    <a:pt x="208" y="409"/>
                  </a:cubicBezTo>
                  <a:cubicBezTo>
                    <a:pt x="177" y="395"/>
                    <a:pt x="149" y="367"/>
                    <a:pt x="135" y="339"/>
                  </a:cubicBezTo>
                  <a:cubicBezTo>
                    <a:pt x="89" y="293"/>
                    <a:pt x="75" y="233"/>
                    <a:pt x="61" y="191"/>
                  </a:cubicBezTo>
                  <a:cubicBezTo>
                    <a:pt x="47" y="145"/>
                    <a:pt x="47" y="103"/>
                    <a:pt x="47" y="75"/>
                  </a:cubicBezTo>
                  <a:lnTo>
                    <a:pt x="47" y="29"/>
                  </a:lnTo>
                  <a:cubicBezTo>
                    <a:pt x="47" y="15"/>
                    <a:pt x="33" y="15"/>
                    <a:pt x="33" y="1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24" name="Google Shape;7524;p83"/>
            <p:cNvSpPr/>
            <p:nvPr/>
          </p:nvSpPr>
          <p:spPr>
            <a:xfrm>
              <a:off x="3598574" y="2715038"/>
              <a:ext cx="102639" cy="142827"/>
            </a:xfrm>
            <a:custGeom>
              <a:avLst/>
              <a:gdLst/>
              <a:ahLst/>
              <a:cxnLst/>
              <a:rect l="l" t="t" r="r" b="b"/>
              <a:pathLst>
                <a:path w="1088" h="1514" extrusionOk="0">
                  <a:moveTo>
                    <a:pt x="479" y="1"/>
                  </a:moveTo>
                  <a:cubicBezTo>
                    <a:pt x="477" y="1"/>
                    <a:pt x="474" y="1"/>
                    <a:pt x="472" y="1"/>
                  </a:cubicBezTo>
                  <a:cubicBezTo>
                    <a:pt x="0" y="19"/>
                    <a:pt x="472" y="1014"/>
                    <a:pt x="560" y="1162"/>
                  </a:cubicBezTo>
                  <a:cubicBezTo>
                    <a:pt x="620" y="1251"/>
                    <a:pt x="824" y="1514"/>
                    <a:pt x="961" y="1514"/>
                  </a:cubicBezTo>
                  <a:cubicBezTo>
                    <a:pt x="1024" y="1514"/>
                    <a:pt x="1073" y="1459"/>
                    <a:pt x="1087" y="1306"/>
                  </a:cubicBezTo>
                  <a:cubicBezTo>
                    <a:pt x="1087" y="1306"/>
                    <a:pt x="941" y="1"/>
                    <a:pt x="479" y="1"/>
                  </a:cubicBezTo>
                  <a:close/>
                </a:path>
              </a:pathLst>
            </a:custGeom>
            <a:solidFill>
              <a:srgbClr val="47A8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25" name="Google Shape;7525;p83"/>
            <p:cNvSpPr/>
            <p:nvPr/>
          </p:nvSpPr>
          <p:spPr>
            <a:xfrm>
              <a:off x="3293297" y="2586267"/>
              <a:ext cx="184430" cy="55659"/>
            </a:xfrm>
            <a:custGeom>
              <a:avLst/>
              <a:gdLst/>
              <a:ahLst/>
              <a:cxnLst/>
              <a:rect l="l" t="t" r="r" b="b"/>
              <a:pathLst>
                <a:path w="1955" h="590" extrusionOk="0">
                  <a:moveTo>
                    <a:pt x="1290" y="1"/>
                  </a:moveTo>
                  <a:cubicBezTo>
                    <a:pt x="893" y="1"/>
                    <a:pt x="440" y="121"/>
                    <a:pt x="440" y="121"/>
                  </a:cubicBezTo>
                  <a:cubicBezTo>
                    <a:pt x="0" y="328"/>
                    <a:pt x="598" y="532"/>
                    <a:pt x="760" y="560"/>
                  </a:cubicBezTo>
                  <a:cubicBezTo>
                    <a:pt x="811" y="572"/>
                    <a:pt x="978" y="589"/>
                    <a:pt x="1168" y="589"/>
                  </a:cubicBezTo>
                  <a:cubicBezTo>
                    <a:pt x="1522" y="589"/>
                    <a:pt x="1955" y="527"/>
                    <a:pt x="1861" y="240"/>
                  </a:cubicBezTo>
                  <a:cubicBezTo>
                    <a:pt x="1801" y="56"/>
                    <a:pt x="1558" y="1"/>
                    <a:pt x="1290" y="1"/>
                  </a:cubicBezTo>
                  <a:close/>
                </a:path>
              </a:pathLst>
            </a:custGeom>
            <a:solidFill>
              <a:srgbClr val="47A8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26" name="Google Shape;7526;p83"/>
            <p:cNvSpPr/>
            <p:nvPr/>
          </p:nvSpPr>
          <p:spPr>
            <a:xfrm>
              <a:off x="3406408" y="2702774"/>
              <a:ext cx="134148" cy="129808"/>
            </a:xfrm>
            <a:custGeom>
              <a:avLst/>
              <a:gdLst/>
              <a:ahLst/>
              <a:cxnLst/>
              <a:rect l="l" t="t" r="r" b="b"/>
              <a:pathLst>
                <a:path w="1422" h="1376" extrusionOk="0">
                  <a:moveTo>
                    <a:pt x="1394" y="1"/>
                  </a:moveTo>
                  <a:cubicBezTo>
                    <a:pt x="1394" y="1"/>
                    <a:pt x="1365" y="43"/>
                    <a:pt x="1334" y="103"/>
                  </a:cubicBezTo>
                  <a:cubicBezTo>
                    <a:pt x="1292" y="163"/>
                    <a:pt x="1246" y="265"/>
                    <a:pt x="1176" y="367"/>
                  </a:cubicBezTo>
                  <a:cubicBezTo>
                    <a:pt x="1102" y="469"/>
                    <a:pt x="1028" y="602"/>
                    <a:pt x="926" y="718"/>
                  </a:cubicBezTo>
                  <a:cubicBezTo>
                    <a:pt x="912" y="747"/>
                    <a:pt x="880" y="778"/>
                    <a:pt x="852" y="806"/>
                  </a:cubicBezTo>
                  <a:cubicBezTo>
                    <a:pt x="824" y="835"/>
                    <a:pt x="792" y="866"/>
                    <a:pt x="764" y="880"/>
                  </a:cubicBezTo>
                  <a:cubicBezTo>
                    <a:pt x="750" y="880"/>
                    <a:pt x="736" y="894"/>
                    <a:pt x="718" y="894"/>
                  </a:cubicBezTo>
                  <a:lnTo>
                    <a:pt x="704" y="880"/>
                  </a:lnTo>
                  <a:lnTo>
                    <a:pt x="676" y="866"/>
                  </a:lnTo>
                  <a:cubicBezTo>
                    <a:pt x="662" y="852"/>
                    <a:pt x="630" y="820"/>
                    <a:pt x="602" y="778"/>
                  </a:cubicBezTo>
                  <a:cubicBezTo>
                    <a:pt x="560" y="718"/>
                    <a:pt x="514" y="645"/>
                    <a:pt x="440" y="588"/>
                  </a:cubicBezTo>
                  <a:cubicBezTo>
                    <a:pt x="412" y="557"/>
                    <a:pt x="352" y="528"/>
                    <a:pt x="310" y="528"/>
                  </a:cubicBezTo>
                  <a:cubicBezTo>
                    <a:pt x="250" y="528"/>
                    <a:pt x="208" y="557"/>
                    <a:pt x="177" y="571"/>
                  </a:cubicBezTo>
                  <a:cubicBezTo>
                    <a:pt x="103" y="630"/>
                    <a:pt x="60" y="690"/>
                    <a:pt x="32" y="778"/>
                  </a:cubicBezTo>
                  <a:cubicBezTo>
                    <a:pt x="1" y="852"/>
                    <a:pt x="1" y="922"/>
                    <a:pt x="32" y="996"/>
                  </a:cubicBezTo>
                  <a:cubicBezTo>
                    <a:pt x="60" y="1116"/>
                    <a:pt x="120" y="1218"/>
                    <a:pt x="162" y="1274"/>
                  </a:cubicBezTo>
                  <a:cubicBezTo>
                    <a:pt x="208" y="1334"/>
                    <a:pt x="236" y="1362"/>
                    <a:pt x="236" y="1362"/>
                  </a:cubicBezTo>
                  <a:cubicBezTo>
                    <a:pt x="236" y="1371"/>
                    <a:pt x="240" y="1375"/>
                    <a:pt x="243" y="1375"/>
                  </a:cubicBezTo>
                  <a:cubicBezTo>
                    <a:pt x="247" y="1375"/>
                    <a:pt x="250" y="1371"/>
                    <a:pt x="250" y="1362"/>
                  </a:cubicBezTo>
                  <a:cubicBezTo>
                    <a:pt x="264" y="1362"/>
                    <a:pt x="264" y="1348"/>
                    <a:pt x="250" y="1348"/>
                  </a:cubicBezTo>
                  <a:cubicBezTo>
                    <a:pt x="250" y="1348"/>
                    <a:pt x="236" y="1320"/>
                    <a:pt x="191" y="1260"/>
                  </a:cubicBezTo>
                  <a:cubicBezTo>
                    <a:pt x="177" y="1218"/>
                    <a:pt x="148" y="1186"/>
                    <a:pt x="134" y="1144"/>
                  </a:cubicBezTo>
                  <a:cubicBezTo>
                    <a:pt x="103" y="1098"/>
                    <a:pt x="89" y="1042"/>
                    <a:pt x="75" y="982"/>
                  </a:cubicBezTo>
                  <a:cubicBezTo>
                    <a:pt x="60" y="922"/>
                    <a:pt x="60" y="852"/>
                    <a:pt x="89" y="792"/>
                  </a:cubicBezTo>
                  <a:cubicBezTo>
                    <a:pt x="103" y="733"/>
                    <a:pt x="162" y="676"/>
                    <a:pt x="208" y="630"/>
                  </a:cubicBezTo>
                  <a:cubicBezTo>
                    <a:pt x="231" y="619"/>
                    <a:pt x="263" y="599"/>
                    <a:pt x="291" y="599"/>
                  </a:cubicBezTo>
                  <a:cubicBezTo>
                    <a:pt x="298" y="599"/>
                    <a:pt x="304" y="600"/>
                    <a:pt x="310" y="602"/>
                  </a:cubicBezTo>
                  <a:cubicBezTo>
                    <a:pt x="338" y="602"/>
                    <a:pt x="367" y="602"/>
                    <a:pt x="398" y="630"/>
                  </a:cubicBezTo>
                  <a:cubicBezTo>
                    <a:pt x="454" y="690"/>
                    <a:pt x="500" y="764"/>
                    <a:pt x="542" y="820"/>
                  </a:cubicBezTo>
                  <a:cubicBezTo>
                    <a:pt x="574" y="866"/>
                    <a:pt x="602" y="894"/>
                    <a:pt x="648" y="922"/>
                  </a:cubicBezTo>
                  <a:lnTo>
                    <a:pt x="676" y="940"/>
                  </a:lnTo>
                  <a:lnTo>
                    <a:pt x="676" y="954"/>
                  </a:lnTo>
                  <a:lnTo>
                    <a:pt x="718" y="954"/>
                  </a:lnTo>
                  <a:cubicBezTo>
                    <a:pt x="728" y="958"/>
                    <a:pt x="737" y="960"/>
                    <a:pt x="745" y="960"/>
                  </a:cubicBezTo>
                  <a:cubicBezTo>
                    <a:pt x="765" y="960"/>
                    <a:pt x="782" y="950"/>
                    <a:pt x="792" y="940"/>
                  </a:cubicBezTo>
                  <a:cubicBezTo>
                    <a:pt x="838" y="908"/>
                    <a:pt x="866" y="880"/>
                    <a:pt x="894" y="852"/>
                  </a:cubicBezTo>
                  <a:lnTo>
                    <a:pt x="982" y="764"/>
                  </a:lnTo>
                  <a:cubicBezTo>
                    <a:pt x="1028" y="690"/>
                    <a:pt x="1070" y="630"/>
                    <a:pt x="1116" y="571"/>
                  </a:cubicBezTo>
                  <a:cubicBezTo>
                    <a:pt x="1158" y="514"/>
                    <a:pt x="1190" y="455"/>
                    <a:pt x="1218" y="395"/>
                  </a:cubicBezTo>
                  <a:cubicBezTo>
                    <a:pt x="1292" y="279"/>
                    <a:pt x="1334" y="191"/>
                    <a:pt x="1365" y="117"/>
                  </a:cubicBezTo>
                  <a:cubicBezTo>
                    <a:pt x="1394" y="61"/>
                    <a:pt x="1422" y="15"/>
                    <a:pt x="1422" y="15"/>
                  </a:cubicBezTo>
                  <a:cubicBezTo>
                    <a:pt x="1422" y="15"/>
                    <a:pt x="1422" y="1"/>
                    <a:pt x="1408" y="1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27" name="Google Shape;7527;p83"/>
            <p:cNvSpPr/>
            <p:nvPr/>
          </p:nvSpPr>
          <p:spPr>
            <a:xfrm>
              <a:off x="3294618" y="2660039"/>
              <a:ext cx="113205" cy="100564"/>
            </a:xfrm>
            <a:custGeom>
              <a:avLst/>
              <a:gdLst/>
              <a:ahLst/>
              <a:cxnLst/>
              <a:rect l="l" t="t" r="r" b="b"/>
              <a:pathLst>
                <a:path w="1200" h="1066" extrusionOk="0">
                  <a:moveTo>
                    <a:pt x="514" y="0"/>
                  </a:moveTo>
                  <a:cubicBezTo>
                    <a:pt x="454" y="0"/>
                    <a:pt x="394" y="14"/>
                    <a:pt x="338" y="42"/>
                  </a:cubicBezTo>
                  <a:cubicBezTo>
                    <a:pt x="278" y="56"/>
                    <a:pt x="232" y="88"/>
                    <a:pt x="190" y="116"/>
                  </a:cubicBezTo>
                  <a:cubicBezTo>
                    <a:pt x="176" y="130"/>
                    <a:pt x="144" y="144"/>
                    <a:pt x="130" y="162"/>
                  </a:cubicBezTo>
                  <a:cubicBezTo>
                    <a:pt x="116" y="176"/>
                    <a:pt x="102" y="190"/>
                    <a:pt x="88" y="218"/>
                  </a:cubicBezTo>
                  <a:cubicBezTo>
                    <a:pt x="74" y="250"/>
                    <a:pt x="42" y="278"/>
                    <a:pt x="28" y="306"/>
                  </a:cubicBezTo>
                  <a:cubicBezTo>
                    <a:pt x="14" y="320"/>
                    <a:pt x="14" y="352"/>
                    <a:pt x="14" y="366"/>
                  </a:cubicBezTo>
                  <a:lnTo>
                    <a:pt x="0" y="380"/>
                  </a:lnTo>
                  <a:cubicBezTo>
                    <a:pt x="0" y="394"/>
                    <a:pt x="0" y="408"/>
                    <a:pt x="14" y="426"/>
                  </a:cubicBezTo>
                  <a:cubicBezTo>
                    <a:pt x="28" y="426"/>
                    <a:pt x="42" y="426"/>
                    <a:pt x="42" y="408"/>
                  </a:cubicBezTo>
                  <a:lnTo>
                    <a:pt x="57" y="394"/>
                  </a:lnTo>
                  <a:cubicBezTo>
                    <a:pt x="57" y="380"/>
                    <a:pt x="74" y="352"/>
                    <a:pt x="88" y="338"/>
                  </a:cubicBezTo>
                  <a:cubicBezTo>
                    <a:pt x="102" y="320"/>
                    <a:pt x="130" y="292"/>
                    <a:pt x="144" y="264"/>
                  </a:cubicBezTo>
                  <a:lnTo>
                    <a:pt x="190" y="218"/>
                  </a:lnTo>
                  <a:cubicBezTo>
                    <a:pt x="204" y="218"/>
                    <a:pt x="218" y="204"/>
                    <a:pt x="250" y="190"/>
                  </a:cubicBezTo>
                  <a:cubicBezTo>
                    <a:pt x="278" y="176"/>
                    <a:pt x="320" y="144"/>
                    <a:pt x="366" y="130"/>
                  </a:cubicBezTo>
                  <a:cubicBezTo>
                    <a:pt x="396" y="120"/>
                    <a:pt x="435" y="110"/>
                    <a:pt x="476" y="110"/>
                  </a:cubicBezTo>
                  <a:cubicBezTo>
                    <a:pt x="493" y="110"/>
                    <a:pt x="510" y="112"/>
                    <a:pt x="528" y="116"/>
                  </a:cubicBezTo>
                  <a:cubicBezTo>
                    <a:pt x="541" y="114"/>
                    <a:pt x="555" y="113"/>
                    <a:pt x="569" y="113"/>
                  </a:cubicBezTo>
                  <a:cubicBezTo>
                    <a:pt x="660" y="113"/>
                    <a:pt x="758" y="152"/>
                    <a:pt x="834" y="204"/>
                  </a:cubicBezTo>
                  <a:cubicBezTo>
                    <a:pt x="894" y="232"/>
                    <a:pt x="936" y="278"/>
                    <a:pt x="968" y="320"/>
                  </a:cubicBezTo>
                  <a:cubicBezTo>
                    <a:pt x="1010" y="366"/>
                    <a:pt x="1041" y="408"/>
                    <a:pt x="1056" y="454"/>
                  </a:cubicBezTo>
                  <a:cubicBezTo>
                    <a:pt x="1098" y="556"/>
                    <a:pt x="1112" y="658"/>
                    <a:pt x="1098" y="746"/>
                  </a:cubicBezTo>
                  <a:cubicBezTo>
                    <a:pt x="1098" y="792"/>
                    <a:pt x="1084" y="834"/>
                    <a:pt x="1070" y="865"/>
                  </a:cubicBezTo>
                  <a:cubicBezTo>
                    <a:pt x="1056" y="894"/>
                    <a:pt x="1041" y="922"/>
                    <a:pt x="1024" y="953"/>
                  </a:cubicBezTo>
                  <a:cubicBezTo>
                    <a:pt x="1010" y="981"/>
                    <a:pt x="996" y="996"/>
                    <a:pt x="996" y="996"/>
                  </a:cubicBezTo>
                  <a:cubicBezTo>
                    <a:pt x="982" y="1010"/>
                    <a:pt x="982" y="1024"/>
                    <a:pt x="982" y="1024"/>
                  </a:cubicBezTo>
                  <a:cubicBezTo>
                    <a:pt x="968" y="1024"/>
                    <a:pt x="982" y="1041"/>
                    <a:pt x="982" y="1055"/>
                  </a:cubicBezTo>
                  <a:cubicBezTo>
                    <a:pt x="989" y="1062"/>
                    <a:pt x="996" y="1066"/>
                    <a:pt x="1003" y="1066"/>
                  </a:cubicBezTo>
                  <a:cubicBezTo>
                    <a:pt x="1010" y="1066"/>
                    <a:pt x="1017" y="1062"/>
                    <a:pt x="1024" y="1055"/>
                  </a:cubicBezTo>
                  <a:lnTo>
                    <a:pt x="1041" y="1041"/>
                  </a:lnTo>
                  <a:cubicBezTo>
                    <a:pt x="1041" y="1024"/>
                    <a:pt x="1070" y="1010"/>
                    <a:pt x="1084" y="981"/>
                  </a:cubicBezTo>
                  <a:cubicBezTo>
                    <a:pt x="1098" y="967"/>
                    <a:pt x="1112" y="936"/>
                    <a:pt x="1129" y="894"/>
                  </a:cubicBezTo>
                  <a:cubicBezTo>
                    <a:pt x="1143" y="879"/>
                    <a:pt x="1158" y="848"/>
                    <a:pt x="1158" y="834"/>
                  </a:cubicBezTo>
                  <a:cubicBezTo>
                    <a:pt x="1172" y="806"/>
                    <a:pt x="1172" y="792"/>
                    <a:pt x="1172" y="760"/>
                  </a:cubicBezTo>
                  <a:cubicBezTo>
                    <a:pt x="1200" y="658"/>
                    <a:pt x="1200" y="542"/>
                    <a:pt x="1143" y="426"/>
                  </a:cubicBezTo>
                  <a:cubicBezTo>
                    <a:pt x="1129" y="366"/>
                    <a:pt x="1098" y="306"/>
                    <a:pt x="1056" y="250"/>
                  </a:cubicBezTo>
                  <a:cubicBezTo>
                    <a:pt x="1010" y="190"/>
                    <a:pt x="954" y="144"/>
                    <a:pt x="908" y="116"/>
                  </a:cubicBezTo>
                  <a:cubicBezTo>
                    <a:pt x="848" y="74"/>
                    <a:pt x="778" y="42"/>
                    <a:pt x="718" y="28"/>
                  </a:cubicBezTo>
                  <a:cubicBezTo>
                    <a:pt x="644" y="0"/>
                    <a:pt x="584" y="0"/>
                    <a:pt x="514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28" name="Google Shape;7528;p83"/>
            <p:cNvSpPr/>
            <p:nvPr/>
          </p:nvSpPr>
          <p:spPr>
            <a:xfrm>
              <a:off x="3278015" y="2665700"/>
              <a:ext cx="27641" cy="24150"/>
            </a:xfrm>
            <a:custGeom>
              <a:avLst/>
              <a:gdLst/>
              <a:ahLst/>
              <a:cxnLst/>
              <a:rect l="l" t="t" r="r" b="b"/>
              <a:pathLst>
                <a:path w="293" h="256" extrusionOk="0">
                  <a:moveTo>
                    <a:pt x="30" y="1"/>
                  </a:moveTo>
                  <a:cubicBezTo>
                    <a:pt x="22" y="1"/>
                    <a:pt x="14" y="5"/>
                    <a:pt x="14" y="14"/>
                  </a:cubicBezTo>
                  <a:cubicBezTo>
                    <a:pt x="0" y="28"/>
                    <a:pt x="0" y="42"/>
                    <a:pt x="14" y="56"/>
                  </a:cubicBezTo>
                  <a:lnTo>
                    <a:pt x="204" y="246"/>
                  </a:lnTo>
                  <a:lnTo>
                    <a:pt x="218" y="246"/>
                  </a:lnTo>
                  <a:cubicBezTo>
                    <a:pt x="224" y="252"/>
                    <a:pt x="233" y="255"/>
                    <a:pt x="243" y="255"/>
                  </a:cubicBezTo>
                  <a:cubicBezTo>
                    <a:pt x="256" y="255"/>
                    <a:pt x="270" y="249"/>
                    <a:pt x="278" y="232"/>
                  </a:cubicBezTo>
                  <a:cubicBezTo>
                    <a:pt x="292" y="218"/>
                    <a:pt x="292" y="190"/>
                    <a:pt x="278" y="172"/>
                  </a:cubicBezTo>
                  <a:lnTo>
                    <a:pt x="57" y="14"/>
                  </a:lnTo>
                  <a:cubicBezTo>
                    <a:pt x="50" y="5"/>
                    <a:pt x="39" y="1"/>
                    <a:pt x="30" y="1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29" name="Google Shape;7529;p83"/>
            <p:cNvSpPr/>
            <p:nvPr/>
          </p:nvSpPr>
          <p:spPr>
            <a:xfrm>
              <a:off x="3288958" y="2654662"/>
              <a:ext cx="24999" cy="28490"/>
            </a:xfrm>
            <a:custGeom>
              <a:avLst/>
              <a:gdLst/>
              <a:ahLst/>
              <a:cxnLst/>
              <a:rect l="l" t="t" r="r" b="b"/>
              <a:pathLst>
                <a:path w="265" h="302" extrusionOk="0">
                  <a:moveTo>
                    <a:pt x="43" y="1"/>
                  </a:moveTo>
                  <a:cubicBezTo>
                    <a:pt x="33" y="1"/>
                    <a:pt x="22" y="4"/>
                    <a:pt x="15" y="11"/>
                  </a:cubicBezTo>
                  <a:cubicBezTo>
                    <a:pt x="0" y="25"/>
                    <a:pt x="0" y="43"/>
                    <a:pt x="15" y="57"/>
                  </a:cubicBezTo>
                  <a:lnTo>
                    <a:pt x="162" y="275"/>
                  </a:lnTo>
                  <a:lnTo>
                    <a:pt x="176" y="275"/>
                  </a:lnTo>
                  <a:cubicBezTo>
                    <a:pt x="184" y="293"/>
                    <a:pt x="198" y="301"/>
                    <a:pt x="211" y="301"/>
                  </a:cubicBezTo>
                  <a:cubicBezTo>
                    <a:pt x="221" y="301"/>
                    <a:pt x="230" y="297"/>
                    <a:pt x="236" y="289"/>
                  </a:cubicBezTo>
                  <a:cubicBezTo>
                    <a:pt x="264" y="261"/>
                    <a:pt x="264" y="233"/>
                    <a:pt x="236" y="219"/>
                  </a:cubicBezTo>
                  <a:lnTo>
                    <a:pt x="60" y="11"/>
                  </a:lnTo>
                  <a:cubicBezTo>
                    <a:pt x="60" y="4"/>
                    <a:pt x="52" y="1"/>
                    <a:pt x="43" y="1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30" name="Google Shape;7530;p83"/>
            <p:cNvSpPr/>
            <p:nvPr/>
          </p:nvSpPr>
          <p:spPr>
            <a:xfrm>
              <a:off x="3302920" y="2643436"/>
              <a:ext cx="19339" cy="30943"/>
            </a:xfrm>
            <a:custGeom>
              <a:avLst/>
              <a:gdLst/>
              <a:ahLst/>
              <a:cxnLst/>
              <a:rect l="l" t="t" r="r" b="b"/>
              <a:pathLst>
                <a:path w="205" h="328" extrusionOk="0">
                  <a:moveTo>
                    <a:pt x="28" y="0"/>
                  </a:moveTo>
                  <a:cubicBezTo>
                    <a:pt x="14" y="14"/>
                    <a:pt x="0" y="28"/>
                    <a:pt x="14" y="42"/>
                  </a:cubicBezTo>
                  <a:lnTo>
                    <a:pt x="116" y="292"/>
                  </a:lnTo>
                  <a:cubicBezTo>
                    <a:pt x="126" y="313"/>
                    <a:pt x="146" y="327"/>
                    <a:pt x="161" y="327"/>
                  </a:cubicBezTo>
                  <a:cubicBezTo>
                    <a:pt x="167" y="327"/>
                    <a:pt x="172" y="325"/>
                    <a:pt x="176" y="320"/>
                  </a:cubicBezTo>
                  <a:cubicBezTo>
                    <a:pt x="204" y="306"/>
                    <a:pt x="204" y="278"/>
                    <a:pt x="190" y="250"/>
                  </a:cubicBezTo>
                  <a:lnTo>
                    <a:pt x="74" y="14"/>
                  </a:lnTo>
                  <a:cubicBezTo>
                    <a:pt x="56" y="0"/>
                    <a:pt x="42" y="0"/>
                    <a:pt x="28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31" name="Google Shape;7531;p83"/>
            <p:cNvSpPr/>
            <p:nvPr/>
          </p:nvSpPr>
          <p:spPr>
            <a:xfrm>
              <a:off x="3508953" y="2805036"/>
              <a:ext cx="118865" cy="100941"/>
            </a:xfrm>
            <a:custGeom>
              <a:avLst/>
              <a:gdLst/>
              <a:ahLst/>
              <a:cxnLst/>
              <a:rect l="l" t="t" r="r" b="b"/>
              <a:pathLst>
                <a:path w="1260" h="1070" extrusionOk="0">
                  <a:moveTo>
                    <a:pt x="556" y="0"/>
                  </a:moveTo>
                  <a:cubicBezTo>
                    <a:pt x="423" y="14"/>
                    <a:pt x="307" y="60"/>
                    <a:pt x="219" y="120"/>
                  </a:cubicBezTo>
                  <a:cubicBezTo>
                    <a:pt x="191" y="134"/>
                    <a:pt x="176" y="148"/>
                    <a:pt x="159" y="162"/>
                  </a:cubicBezTo>
                  <a:cubicBezTo>
                    <a:pt x="145" y="176"/>
                    <a:pt x="131" y="208"/>
                    <a:pt x="117" y="222"/>
                  </a:cubicBezTo>
                  <a:cubicBezTo>
                    <a:pt x="89" y="250"/>
                    <a:pt x="57" y="278"/>
                    <a:pt x="43" y="310"/>
                  </a:cubicBezTo>
                  <a:cubicBezTo>
                    <a:pt x="29" y="338"/>
                    <a:pt x="29" y="352"/>
                    <a:pt x="15" y="366"/>
                  </a:cubicBezTo>
                  <a:lnTo>
                    <a:pt x="15" y="398"/>
                  </a:lnTo>
                  <a:cubicBezTo>
                    <a:pt x="1" y="398"/>
                    <a:pt x="15" y="412"/>
                    <a:pt x="29" y="426"/>
                  </a:cubicBezTo>
                  <a:cubicBezTo>
                    <a:pt x="29" y="426"/>
                    <a:pt x="57" y="426"/>
                    <a:pt x="57" y="412"/>
                  </a:cubicBezTo>
                  <a:lnTo>
                    <a:pt x="71" y="398"/>
                  </a:lnTo>
                  <a:cubicBezTo>
                    <a:pt x="71" y="384"/>
                    <a:pt x="89" y="366"/>
                    <a:pt x="103" y="338"/>
                  </a:cubicBezTo>
                  <a:cubicBezTo>
                    <a:pt x="117" y="324"/>
                    <a:pt x="145" y="296"/>
                    <a:pt x="159" y="264"/>
                  </a:cubicBezTo>
                  <a:cubicBezTo>
                    <a:pt x="191" y="236"/>
                    <a:pt x="219" y="222"/>
                    <a:pt x="264" y="190"/>
                  </a:cubicBezTo>
                  <a:cubicBezTo>
                    <a:pt x="335" y="148"/>
                    <a:pt x="440" y="102"/>
                    <a:pt x="556" y="102"/>
                  </a:cubicBezTo>
                  <a:cubicBezTo>
                    <a:pt x="616" y="102"/>
                    <a:pt x="672" y="120"/>
                    <a:pt x="718" y="134"/>
                  </a:cubicBezTo>
                  <a:cubicBezTo>
                    <a:pt x="774" y="148"/>
                    <a:pt x="834" y="162"/>
                    <a:pt x="880" y="208"/>
                  </a:cubicBezTo>
                  <a:cubicBezTo>
                    <a:pt x="982" y="264"/>
                    <a:pt x="1056" y="352"/>
                    <a:pt x="1098" y="454"/>
                  </a:cubicBezTo>
                  <a:cubicBezTo>
                    <a:pt x="1126" y="514"/>
                    <a:pt x="1144" y="560"/>
                    <a:pt x="1144" y="616"/>
                  </a:cubicBezTo>
                  <a:cubicBezTo>
                    <a:pt x="1158" y="662"/>
                    <a:pt x="1144" y="704"/>
                    <a:pt x="1144" y="764"/>
                  </a:cubicBezTo>
                  <a:cubicBezTo>
                    <a:pt x="1144" y="778"/>
                    <a:pt x="1144" y="792"/>
                    <a:pt x="1126" y="823"/>
                  </a:cubicBezTo>
                  <a:lnTo>
                    <a:pt x="1126" y="852"/>
                  </a:lnTo>
                  <a:lnTo>
                    <a:pt x="1112" y="866"/>
                  </a:lnTo>
                  <a:lnTo>
                    <a:pt x="1112" y="880"/>
                  </a:lnTo>
                  <a:cubicBezTo>
                    <a:pt x="1098" y="911"/>
                    <a:pt x="1084" y="939"/>
                    <a:pt x="1070" y="954"/>
                  </a:cubicBezTo>
                  <a:cubicBezTo>
                    <a:pt x="1056" y="982"/>
                    <a:pt x="1038" y="999"/>
                    <a:pt x="1038" y="1013"/>
                  </a:cubicBezTo>
                  <a:lnTo>
                    <a:pt x="1024" y="1027"/>
                  </a:lnTo>
                  <a:cubicBezTo>
                    <a:pt x="1010" y="1041"/>
                    <a:pt x="1010" y="1056"/>
                    <a:pt x="1024" y="1070"/>
                  </a:cubicBezTo>
                  <a:lnTo>
                    <a:pt x="1070" y="1070"/>
                  </a:lnTo>
                  <a:cubicBezTo>
                    <a:pt x="1070" y="1070"/>
                    <a:pt x="1070" y="1056"/>
                    <a:pt x="1084" y="1056"/>
                  </a:cubicBezTo>
                  <a:cubicBezTo>
                    <a:pt x="1098" y="1041"/>
                    <a:pt x="1112" y="1027"/>
                    <a:pt x="1126" y="999"/>
                  </a:cubicBezTo>
                  <a:cubicBezTo>
                    <a:pt x="1144" y="968"/>
                    <a:pt x="1172" y="939"/>
                    <a:pt x="1186" y="911"/>
                  </a:cubicBezTo>
                  <a:cubicBezTo>
                    <a:pt x="1200" y="880"/>
                    <a:pt x="1200" y="866"/>
                    <a:pt x="1214" y="852"/>
                  </a:cubicBezTo>
                  <a:cubicBezTo>
                    <a:pt x="1214" y="823"/>
                    <a:pt x="1232" y="792"/>
                    <a:pt x="1232" y="778"/>
                  </a:cubicBezTo>
                  <a:cubicBezTo>
                    <a:pt x="1246" y="718"/>
                    <a:pt x="1260" y="662"/>
                    <a:pt x="1246" y="602"/>
                  </a:cubicBezTo>
                  <a:cubicBezTo>
                    <a:pt x="1246" y="542"/>
                    <a:pt x="1232" y="486"/>
                    <a:pt x="1200" y="412"/>
                  </a:cubicBezTo>
                  <a:cubicBezTo>
                    <a:pt x="1186" y="352"/>
                    <a:pt x="1144" y="296"/>
                    <a:pt x="1098" y="250"/>
                  </a:cubicBezTo>
                  <a:cubicBezTo>
                    <a:pt x="1056" y="190"/>
                    <a:pt x="996" y="148"/>
                    <a:pt x="936" y="102"/>
                  </a:cubicBezTo>
                  <a:cubicBezTo>
                    <a:pt x="880" y="74"/>
                    <a:pt x="820" y="46"/>
                    <a:pt x="746" y="32"/>
                  </a:cubicBezTo>
                  <a:cubicBezTo>
                    <a:pt x="687" y="0"/>
                    <a:pt x="616" y="0"/>
                    <a:pt x="556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32" name="Google Shape;7532;p83"/>
            <p:cNvSpPr/>
            <p:nvPr/>
          </p:nvSpPr>
          <p:spPr>
            <a:xfrm>
              <a:off x="3612536" y="2890317"/>
              <a:ext cx="31886" cy="19622"/>
            </a:xfrm>
            <a:custGeom>
              <a:avLst/>
              <a:gdLst/>
              <a:ahLst/>
              <a:cxnLst/>
              <a:rect l="l" t="t" r="r" b="b"/>
              <a:pathLst>
                <a:path w="338" h="208" extrusionOk="0">
                  <a:moveTo>
                    <a:pt x="50" y="0"/>
                  </a:moveTo>
                  <a:cubicBezTo>
                    <a:pt x="30" y="0"/>
                    <a:pt x="10" y="15"/>
                    <a:pt x="0" y="35"/>
                  </a:cubicBezTo>
                  <a:cubicBezTo>
                    <a:pt x="0" y="50"/>
                    <a:pt x="0" y="78"/>
                    <a:pt x="28" y="95"/>
                  </a:cubicBezTo>
                  <a:lnTo>
                    <a:pt x="278" y="197"/>
                  </a:lnTo>
                  <a:cubicBezTo>
                    <a:pt x="285" y="204"/>
                    <a:pt x="296" y="208"/>
                    <a:pt x="306" y="208"/>
                  </a:cubicBezTo>
                  <a:cubicBezTo>
                    <a:pt x="316" y="208"/>
                    <a:pt x="324" y="204"/>
                    <a:pt x="324" y="197"/>
                  </a:cubicBezTo>
                  <a:cubicBezTo>
                    <a:pt x="338" y="166"/>
                    <a:pt x="324" y="152"/>
                    <a:pt x="310" y="137"/>
                  </a:cubicBezTo>
                  <a:lnTo>
                    <a:pt x="74" y="7"/>
                  </a:lnTo>
                  <a:cubicBezTo>
                    <a:pt x="66" y="2"/>
                    <a:pt x="58" y="0"/>
                    <a:pt x="50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33" name="Google Shape;7533;p83"/>
            <p:cNvSpPr/>
            <p:nvPr/>
          </p:nvSpPr>
          <p:spPr>
            <a:xfrm>
              <a:off x="3615177" y="2879657"/>
              <a:ext cx="34905" cy="15377"/>
            </a:xfrm>
            <a:custGeom>
              <a:avLst/>
              <a:gdLst/>
              <a:ahLst/>
              <a:cxnLst/>
              <a:rect l="l" t="t" r="r" b="b"/>
              <a:pathLst>
                <a:path w="370" h="163" extrusionOk="0">
                  <a:moveTo>
                    <a:pt x="60" y="1"/>
                  </a:moveTo>
                  <a:cubicBezTo>
                    <a:pt x="46" y="1"/>
                    <a:pt x="18" y="15"/>
                    <a:pt x="0" y="46"/>
                  </a:cubicBezTo>
                  <a:cubicBezTo>
                    <a:pt x="0" y="75"/>
                    <a:pt x="18" y="103"/>
                    <a:pt x="46" y="103"/>
                  </a:cubicBezTo>
                  <a:lnTo>
                    <a:pt x="324" y="163"/>
                  </a:lnTo>
                  <a:cubicBezTo>
                    <a:pt x="338" y="163"/>
                    <a:pt x="352" y="148"/>
                    <a:pt x="352" y="134"/>
                  </a:cubicBezTo>
                  <a:cubicBezTo>
                    <a:pt x="370" y="120"/>
                    <a:pt x="352" y="103"/>
                    <a:pt x="338" y="89"/>
                  </a:cubicBezTo>
                  <a:lnTo>
                    <a:pt x="74" y="15"/>
                  </a:lnTo>
                  <a:lnTo>
                    <a:pt x="60" y="1"/>
                  </a:ln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34" name="Google Shape;7534;p83"/>
            <p:cNvSpPr/>
            <p:nvPr/>
          </p:nvSpPr>
          <p:spPr>
            <a:xfrm>
              <a:off x="3620838" y="2868714"/>
              <a:ext cx="33207" cy="8396"/>
            </a:xfrm>
            <a:custGeom>
              <a:avLst/>
              <a:gdLst/>
              <a:ahLst/>
              <a:cxnLst/>
              <a:rect l="l" t="t" r="r" b="b"/>
              <a:pathLst>
                <a:path w="352" h="89" extrusionOk="0">
                  <a:moveTo>
                    <a:pt x="46" y="1"/>
                  </a:moveTo>
                  <a:cubicBezTo>
                    <a:pt x="14" y="1"/>
                    <a:pt x="0" y="15"/>
                    <a:pt x="0" y="43"/>
                  </a:cubicBezTo>
                  <a:cubicBezTo>
                    <a:pt x="0" y="74"/>
                    <a:pt x="14" y="89"/>
                    <a:pt x="46" y="89"/>
                  </a:cubicBezTo>
                  <a:lnTo>
                    <a:pt x="324" y="89"/>
                  </a:lnTo>
                  <a:cubicBezTo>
                    <a:pt x="338" y="89"/>
                    <a:pt x="352" y="74"/>
                    <a:pt x="352" y="60"/>
                  </a:cubicBezTo>
                  <a:cubicBezTo>
                    <a:pt x="352" y="29"/>
                    <a:pt x="338" y="15"/>
                    <a:pt x="324" y="15"/>
                  </a:cubicBezTo>
                  <a:lnTo>
                    <a:pt x="46" y="1"/>
                  </a:ln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35" name="Google Shape;7535;p83"/>
            <p:cNvSpPr/>
            <p:nvPr/>
          </p:nvSpPr>
          <p:spPr>
            <a:xfrm>
              <a:off x="3280656" y="2337782"/>
              <a:ext cx="636212" cy="623571"/>
            </a:xfrm>
            <a:custGeom>
              <a:avLst/>
              <a:gdLst/>
              <a:ahLst/>
              <a:cxnLst/>
              <a:rect l="l" t="t" r="r" b="b"/>
              <a:pathLst>
                <a:path w="6744" h="6610" extrusionOk="0">
                  <a:moveTo>
                    <a:pt x="1759" y="1"/>
                  </a:moveTo>
                  <a:cubicBezTo>
                    <a:pt x="1481" y="15"/>
                    <a:pt x="1232" y="60"/>
                    <a:pt x="996" y="148"/>
                  </a:cubicBezTo>
                  <a:cubicBezTo>
                    <a:pt x="880" y="176"/>
                    <a:pt x="778" y="236"/>
                    <a:pt x="662" y="293"/>
                  </a:cubicBezTo>
                  <a:cubicBezTo>
                    <a:pt x="556" y="366"/>
                    <a:pt x="468" y="440"/>
                    <a:pt x="380" y="528"/>
                  </a:cubicBezTo>
                  <a:cubicBezTo>
                    <a:pt x="292" y="616"/>
                    <a:pt x="222" y="718"/>
                    <a:pt x="162" y="834"/>
                  </a:cubicBezTo>
                  <a:cubicBezTo>
                    <a:pt x="88" y="940"/>
                    <a:pt x="46" y="1056"/>
                    <a:pt x="1" y="1204"/>
                  </a:cubicBezTo>
                  <a:cubicBezTo>
                    <a:pt x="1" y="1218"/>
                    <a:pt x="1" y="1232"/>
                    <a:pt x="15" y="1232"/>
                  </a:cubicBezTo>
                  <a:cubicBezTo>
                    <a:pt x="1" y="1246"/>
                    <a:pt x="1" y="1260"/>
                    <a:pt x="15" y="1274"/>
                  </a:cubicBezTo>
                  <a:cubicBezTo>
                    <a:pt x="29" y="1292"/>
                    <a:pt x="46" y="1292"/>
                    <a:pt x="60" y="1292"/>
                  </a:cubicBezTo>
                  <a:lnTo>
                    <a:pt x="88" y="1292"/>
                  </a:lnTo>
                  <a:cubicBezTo>
                    <a:pt x="176" y="1204"/>
                    <a:pt x="278" y="1130"/>
                    <a:pt x="398" y="1056"/>
                  </a:cubicBezTo>
                  <a:cubicBezTo>
                    <a:pt x="556" y="968"/>
                    <a:pt x="732" y="894"/>
                    <a:pt x="926" y="834"/>
                  </a:cubicBezTo>
                  <a:lnTo>
                    <a:pt x="940" y="834"/>
                  </a:lnTo>
                  <a:cubicBezTo>
                    <a:pt x="1172" y="764"/>
                    <a:pt x="1436" y="718"/>
                    <a:pt x="1773" y="704"/>
                  </a:cubicBezTo>
                  <a:cubicBezTo>
                    <a:pt x="1819" y="1306"/>
                    <a:pt x="2009" y="1921"/>
                    <a:pt x="2315" y="2491"/>
                  </a:cubicBezTo>
                  <a:cubicBezTo>
                    <a:pt x="2639" y="3064"/>
                    <a:pt x="3064" y="3578"/>
                    <a:pt x="3564" y="3972"/>
                  </a:cubicBezTo>
                  <a:cubicBezTo>
                    <a:pt x="3782" y="4148"/>
                    <a:pt x="4018" y="4310"/>
                    <a:pt x="4267" y="4426"/>
                  </a:cubicBezTo>
                  <a:cubicBezTo>
                    <a:pt x="4383" y="4485"/>
                    <a:pt x="4514" y="4545"/>
                    <a:pt x="4647" y="4587"/>
                  </a:cubicBezTo>
                  <a:cubicBezTo>
                    <a:pt x="4707" y="4616"/>
                    <a:pt x="4777" y="4647"/>
                    <a:pt x="4851" y="4661"/>
                  </a:cubicBezTo>
                  <a:cubicBezTo>
                    <a:pt x="4883" y="4675"/>
                    <a:pt x="4925" y="4689"/>
                    <a:pt x="4971" y="4689"/>
                  </a:cubicBezTo>
                  <a:lnTo>
                    <a:pt x="4911" y="4763"/>
                  </a:lnTo>
                  <a:cubicBezTo>
                    <a:pt x="4865" y="4823"/>
                    <a:pt x="4823" y="4897"/>
                    <a:pt x="4795" y="4953"/>
                  </a:cubicBezTo>
                  <a:cubicBezTo>
                    <a:pt x="4689" y="5087"/>
                    <a:pt x="4619" y="5203"/>
                    <a:pt x="4545" y="5319"/>
                  </a:cubicBezTo>
                  <a:cubicBezTo>
                    <a:pt x="4471" y="5467"/>
                    <a:pt x="4397" y="5583"/>
                    <a:pt x="4355" y="5717"/>
                  </a:cubicBezTo>
                  <a:cubicBezTo>
                    <a:pt x="4310" y="5864"/>
                    <a:pt x="4281" y="5980"/>
                    <a:pt x="4281" y="6096"/>
                  </a:cubicBezTo>
                  <a:cubicBezTo>
                    <a:pt x="4295" y="6244"/>
                    <a:pt x="4338" y="6360"/>
                    <a:pt x="4412" y="6448"/>
                  </a:cubicBezTo>
                  <a:cubicBezTo>
                    <a:pt x="4426" y="6462"/>
                    <a:pt x="4457" y="6494"/>
                    <a:pt x="4485" y="6508"/>
                  </a:cubicBezTo>
                  <a:cubicBezTo>
                    <a:pt x="4514" y="6536"/>
                    <a:pt x="4545" y="6550"/>
                    <a:pt x="4559" y="6568"/>
                  </a:cubicBezTo>
                  <a:cubicBezTo>
                    <a:pt x="4619" y="6582"/>
                    <a:pt x="4675" y="6596"/>
                    <a:pt x="4749" y="6610"/>
                  </a:cubicBezTo>
                  <a:lnTo>
                    <a:pt x="4809" y="6610"/>
                  </a:lnTo>
                  <a:cubicBezTo>
                    <a:pt x="4851" y="6610"/>
                    <a:pt x="4897" y="6610"/>
                    <a:pt x="4939" y="6596"/>
                  </a:cubicBezTo>
                  <a:cubicBezTo>
                    <a:pt x="4999" y="6596"/>
                    <a:pt x="5059" y="6582"/>
                    <a:pt x="5129" y="6550"/>
                  </a:cubicBezTo>
                  <a:cubicBezTo>
                    <a:pt x="5249" y="6522"/>
                    <a:pt x="5365" y="6462"/>
                    <a:pt x="5453" y="6392"/>
                  </a:cubicBezTo>
                  <a:cubicBezTo>
                    <a:pt x="5569" y="6304"/>
                    <a:pt x="5657" y="6216"/>
                    <a:pt x="5745" y="6128"/>
                  </a:cubicBezTo>
                  <a:cubicBezTo>
                    <a:pt x="5762" y="6128"/>
                    <a:pt x="5762" y="6111"/>
                    <a:pt x="5776" y="6111"/>
                  </a:cubicBezTo>
                  <a:cubicBezTo>
                    <a:pt x="6040" y="5790"/>
                    <a:pt x="6230" y="5513"/>
                    <a:pt x="6378" y="5249"/>
                  </a:cubicBezTo>
                  <a:cubicBezTo>
                    <a:pt x="6554" y="4925"/>
                    <a:pt x="6656" y="4602"/>
                    <a:pt x="6712" y="4295"/>
                  </a:cubicBezTo>
                  <a:cubicBezTo>
                    <a:pt x="6744" y="4120"/>
                    <a:pt x="6744" y="3944"/>
                    <a:pt x="6744" y="3768"/>
                  </a:cubicBezTo>
                  <a:cubicBezTo>
                    <a:pt x="6730" y="3592"/>
                    <a:pt x="6712" y="3416"/>
                    <a:pt x="6670" y="3226"/>
                  </a:cubicBezTo>
                  <a:cubicBezTo>
                    <a:pt x="6596" y="2917"/>
                    <a:pt x="6480" y="2611"/>
                    <a:pt x="6332" y="2329"/>
                  </a:cubicBezTo>
                  <a:cubicBezTo>
                    <a:pt x="6184" y="2051"/>
                    <a:pt x="5994" y="1802"/>
                    <a:pt x="5790" y="1569"/>
                  </a:cubicBezTo>
                  <a:cubicBezTo>
                    <a:pt x="5586" y="1334"/>
                    <a:pt x="5337" y="1130"/>
                    <a:pt x="5087" y="954"/>
                  </a:cubicBezTo>
                  <a:cubicBezTo>
                    <a:pt x="4573" y="602"/>
                    <a:pt x="4003" y="338"/>
                    <a:pt x="3356" y="176"/>
                  </a:cubicBezTo>
                  <a:cubicBezTo>
                    <a:pt x="3226" y="148"/>
                    <a:pt x="3092" y="117"/>
                    <a:pt x="2931" y="89"/>
                  </a:cubicBezTo>
                  <a:cubicBezTo>
                    <a:pt x="2800" y="74"/>
                    <a:pt x="2684" y="43"/>
                    <a:pt x="2565" y="29"/>
                  </a:cubicBezTo>
                  <a:cubicBezTo>
                    <a:pt x="2347" y="15"/>
                    <a:pt x="2157" y="1"/>
                    <a:pt x="1963" y="1"/>
                  </a:cubicBezTo>
                  <a:close/>
                </a:path>
              </a:pathLst>
            </a:custGeom>
            <a:solidFill>
              <a:srgbClr val="47A8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36" name="Google Shape;7536;p83"/>
            <p:cNvSpPr/>
            <p:nvPr/>
          </p:nvSpPr>
          <p:spPr>
            <a:xfrm>
              <a:off x="3481124" y="2405517"/>
              <a:ext cx="324898" cy="337540"/>
            </a:xfrm>
            <a:custGeom>
              <a:avLst/>
              <a:gdLst/>
              <a:ahLst/>
              <a:cxnLst/>
              <a:rect l="l" t="t" r="r" b="b"/>
              <a:pathLst>
                <a:path w="3444" h="3578" extrusionOk="0">
                  <a:moveTo>
                    <a:pt x="32" y="0"/>
                  </a:moveTo>
                  <a:lnTo>
                    <a:pt x="14" y="14"/>
                  </a:lnTo>
                  <a:cubicBezTo>
                    <a:pt x="0" y="14"/>
                    <a:pt x="0" y="28"/>
                    <a:pt x="0" y="46"/>
                  </a:cubicBezTo>
                  <a:cubicBezTo>
                    <a:pt x="74" y="352"/>
                    <a:pt x="190" y="644"/>
                    <a:pt x="324" y="939"/>
                  </a:cubicBezTo>
                  <a:cubicBezTo>
                    <a:pt x="398" y="1084"/>
                    <a:pt x="471" y="1231"/>
                    <a:pt x="559" y="1379"/>
                  </a:cubicBezTo>
                  <a:cubicBezTo>
                    <a:pt x="602" y="1453"/>
                    <a:pt x="647" y="1509"/>
                    <a:pt x="690" y="1583"/>
                  </a:cubicBezTo>
                  <a:cubicBezTo>
                    <a:pt x="735" y="1657"/>
                    <a:pt x="777" y="1731"/>
                    <a:pt x="837" y="1787"/>
                  </a:cubicBezTo>
                  <a:cubicBezTo>
                    <a:pt x="939" y="1935"/>
                    <a:pt x="1041" y="2068"/>
                    <a:pt x="1157" y="2199"/>
                  </a:cubicBezTo>
                  <a:cubicBezTo>
                    <a:pt x="1263" y="2315"/>
                    <a:pt x="1379" y="2448"/>
                    <a:pt x="1509" y="2564"/>
                  </a:cubicBezTo>
                  <a:cubicBezTo>
                    <a:pt x="1629" y="2684"/>
                    <a:pt x="1759" y="2786"/>
                    <a:pt x="1893" y="2888"/>
                  </a:cubicBezTo>
                  <a:cubicBezTo>
                    <a:pt x="2023" y="2990"/>
                    <a:pt x="2156" y="3078"/>
                    <a:pt x="2301" y="3166"/>
                  </a:cubicBezTo>
                  <a:cubicBezTo>
                    <a:pt x="2462" y="3268"/>
                    <a:pt x="2624" y="3342"/>
                    <a:pt x="2800" y="3416"/>
                  </a:cubicBezTo>
                  <a:cubicBezTo>
                    <a:pt x="2888" y="3444"/>
                    <a:pt x="2976" y="3475"/>
                    <a:pt x="3050" y="3504"/>
                  </a:cubicBezTo>
                  <a:cubicBezTo>
                    <a:pt x="3092" y="3518"/>
                    <a:pt x="3138" y="3532"/>
                    <a:pt x="3180" y="3546"/>
                  </a:cubicBezTo>
                  <a:cubicBezTo>
                    <a:pt x="3226" y="3563"/>
                    <a:pt x="3268" y="3563"/>
                    <a:pt x="3314" y="3577"/>
                  </a:cubicBezTo>
                  <a:cubicBezTo>
                    <a:pt x="3342" y="3577"/>
                    <a:pt x="3356" y="3577"/>
                    <a:pt x="3387" y="3563"/>
                  </a:cubicBezTo>
                  <a:cubicBezTo>
                    <a:pt x="3402" y="3546"/>
                    <a:pt x="3430" y="3532"/>
                    <a:pt x="3430" y="3504"/>
                  </a:cubicBezTo>
                  <a:cubicBezTo>
                    <a:pt x="3444" y="3458"/>
                    <a:pt x="3416" y="3402"/>
                    <a:pt x="3356" y="3388"/>
                  </a:cubicBezTo>
                  <a:cubicBezTo>
                    <a:pt x="3314" y="3370"/>
                    <a:pt x="3268" y="3356"/>
                    <a:pt x="3212" y="3342"/>
                  </a:cubicBezTo>
                  <a:cubicBezTo>
                    <a:pt x="3166" y="3328"/>
                    <a:pt x="3124" y="3314"/>
                    <a:pt x="3078" y="3300"/>
                  </a:cubicBezTo>
                  <a:cubicBezTo>
                    <a:pt x="2976" y="3268"/>
                    <a:pt x="2888" y="3240"/>
                    <a:pt x="2786" y="3194"/>
                  </a:cubicBezTo>
                  <a:cubicBezTo>
                    <a:pt x="2448" y="3050"/>
                    <a:pt x="2125" y="2860"/>
                    <a:pt x="1833" y="2638"/>
                  </a:cubicBezTo>
                  <a:lnTo>
                    <a:pt x="1847" y="2638"/>
                  </a:lnTo>
                  <a:lnTo>
                    <a:pt x="1833" y="2624"/>
                  </a:lnTo>
                  <a:cubicBezTo>
                    <a:pt x="1643" y="2476"/>
                    <a:pt x="1467" y="2315"/>
                    <a:pt x="1291" y="2139"/>
                  </a:cubicBezTo>
                  <a:cubicBezTo>
                    <a:pt x="1129" y="1963"/>
                    <a:pt x="967" y="1773"/>
                    <a:pt x="823" y="1569"/>
                  </a:cubicBezTo>
                  <a:cubicBezTo>
                    <a:pt x="763" y="1481"/>
                    <a:pt x="704" y="1393"/>
                    <a:pt x="647" y="1305"/>
                  </a:cubicBezTo>
                  <a:cubicBezTo>
                    <a:pt x="573" y="1217"/>
                    <a:pt x="514" y="1115"/>
                    <a:pt x="454" y="1013"/>
                  </a:cubicBezTo>
                  <a:cubicBezTo>
                    <a:pt x="352" y="837"/>
                    <a:pt x="264" y="630"/>
                    <a:pt x="176" y="426"/>
                  </a:cubicBezTo>
                  <a:lnTo>
                    <a:pt x="176" y="426"/>
                  </a:lnTo>
                  <a:lnTo>
                    <a:pt x="190" y="440"/>
                  </a:lnTo>
                  <a:cubicBezTo>
                    <a:pt x="134" y="310"/>
                    <a:pt x="88" y="162"/>
                    <a:pt x="46" y="28"/>
                  </a:cubicBezTo>
                  <a:cubicBezTo>
                    <a:pt x="46" y="14"/>
                    <a:pt x="32" y="0"/>
                    <a:pt x="32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37" name="Google Shape;7537;p83"/>
            <p:cNvSpPr/>
            <p:nvPr/>
          </p:nvSpPr>
          <p:spPr>
            <a:xfrm>
              <a:off x="3653950" y="2653058"/>
              <a:ext cx="94" cy="1415"/>
            </a:xfrm>
            <a:custGeom>
              <a:avLst/>
              <a:gdLst/>
              <a:ahLst/>
              <a:cxnLst/>
              <a:rect l="l" t="t" r="r" b="b"/>
              <a:pathLst>
                <a:path w="1" h="15" extrusionOk="0">
                  <a:moveTo>
                    <a:pt x="1" y="0"/>
                  </a:moveTo>
                  <a:lnTo>
                    <a:pt x="1" y="0"/>
                  </a:lnTo>
                  <a:lnTo>
                    <a:pt x="1" y="14"/>
                  </a:lnTo>
                  <a:close/>
                </a:path>
              </a:pathLst>
            </a:custGeom>
            <a:solidFill>
              <a:srgbClr val="1C48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38" name="Google Shape;7538;p83"/>
            <p:cNvSpPr/>
            <p:nvPr/>
          </p:nvSpPr>
          <p:spPr>
            <a:xfrm>
              <a:off x="3558764" y="2553438"/>
              <a:ext cx="94" cy="1509"/>
            </a:xfrm>
            <a:custGeom>
              <a:avLst/>
              <a:gdLst/>
              <a:ahLst/>
              <a:cxnLst/>
              <a:rect l="l" t="t" r="r" b="b"/>
              <a:pathLst>
                <a:path w="1" h="16" extrusionOk="0">
                  <a:moveTo>
                    <a:pt x="0" y="15"/>
                  </a:moveTo>
                  <a:lnTo>
                    <a:pt x="0" y="1"/>
                  </a:lnTo>
                  <a:close/>
                </a:path>
              </a:pathLst>
            </a:custGeom>
            <a:solidFill>
              <a:srgbClr val="1C48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39" name="Google Shape;7539;p83"/>
            <p:cNvSpPr/>
            <p:nvPr/>
          </p:nvSpPr>
          <p:spPr>
            <a:xfrm>
              <a:off x="3651309" y="2572683"/>
              <a:ext cx="210184" cy="127544"/>
            </a:xfrm>
            <a:custGeom>
              <a:avLst/>
              <a:gdLst/>
              <a:ahLst/>
              <a:cxnLst/>
              <a:rect l="l" t="t" r="r" b="b"/>
              <a:pathLst>
                <a:path w="2228" h="1352" extrusionOk="0">
                  <a:moveTo>
                    <a:pt x="29" y="1"/>
                  </a:moveTo>
                  <a:cubicBezTo>
                    <a:pt x="15" y="1"/>
                    <a:pt x="1" y="15"/>
                    <a:pt x="15" y="33"/>
                  </a:cubicBezTo>
                  <a:cubicBezTo>
                    <a:pt x="74" y="89"/>
                    <a:pt x="131" y="163"/>
                    <a:pt x="191" y="223"/>
                  </a:cubicBezTo>
                  <a:cubicBezTo>
                    <a:pt x="250" y="279"/>
                    <a:pt x="307" y="339"/>
                    <a:pt x="381" y="398"/>
                  </a:cubicBezTo>
                  <a:cubicBezTo>
                    <a:pt x="440" y="472"/>
                    <a:pt x="514" y="529"/>
                    <a:pt x="570" y="588"/>
                  </a:cubicBezTo>
                  <a:cubicBezTo>
                    <a:pt x="644" y="648"/>
                    <a:pt x="704" y="704"/>
                    <a:pt x="778" y="764"/>
                  </a:cubicBezTo>
                  <a:cubicBezTo>
                    <a:pt x="848" y="806"/>
                    <a:pt x="922" y="866"/>
                    <a:pt x="996" y="912"/>
                  </a:cubicBezTo>
                  <a:cubicBezTo>
                    <a:pt x="1070" y="968"/>
                    <a:pt x="1158" y="1014"/>
                    <a:pt x="1232" y="1056"/>
                  </a:cubicBezTo>
                  <a:cubicBezTo>
                    <a:pt x="1394" y="1144"/>
                    <a:pt x="1552" y="1218"/>
                    <a:pt x="1714" y="1264"/>
                  </a:cubicBezTo>
                  <a:cubicBezTo>
                    <a:pt x="1788" y="1292"/>
                    <a:pt x="1861" y="1306"/>
                    <a:pt x="1921" y="1320"/>
                  </a:cubicBezTo>
                  <a:cubicBezTo>
                    <a:pt x="1963" y="1320"/>
                    <a:pt x="1992" y="1334"/>
                    <a:pt x="2023" y="1334"/>
                  </a:cubicBezTo>
                  <a:cubicBezTo>
                    <a:pt x="2065" y="1334"/>
                    <a:pt x="2111" y="1352"/>
                    <a:pt x="2153" y="1352"/>
                  </a:cubicBezTo>
                  <a:cubicBezTo>
                    <a:pt x="2167" y="1352"/>
                    <a:pt x="2185" y="1334"/>
                    <a:pt x="2185" y="1334"/>
                  </a:cubicBezTo>
                  <a:cubicBezTo>
                    <a:pt x="2199" y="1320"/>
                    <a:pt x="2213" y="1306"/>
                    <a:pt x="2213" y="1292"/>
                  </a:cubicBezTo>
                  <a:cubicBezTo>
                    <a:pt x="2227" y="1264"/>
                    <a:pt x="2213" y="1246"/>
                    <a:pt x="2199" y="1232"/>
                  </a:cubicBezTo>
                  <a:cubicBezTo>
                    <a:pt x="2199" y="1218"/>
                    <a:pt x="2185" y="1204"/>
                    <a:pt x="2153" y="1204"/>
                  </a:cubicBezTo>
                  <a:cubicBezTo>
                    <a:pt x="2065" y="1190"/>
                    <a:pt x="1963" y="1190"/>
                    <a:pt x="1875" y="1176"/>
                  </a:cubicBezTo>
                  <a:cubicBezTo>
                    <a:pt x="1788" y="1158"/>
                    <a:pt x="1700" y="1130"/>
                    <a:pt x="1612" y="1102"/>
                  </a:cubicBezTo>
                  <a:cubicBezTo>
                    <a:pt x="1510" y="1070"/>
                    <a:pt x="1394" y="1028"/>
                    <a:pt x="1288" y="968"/>
                  </a:cubicBezTo>
                  <a:cubicBezTo>
                    <a:pt x="1186" y="926"/>
                    <a:pt x="1070" y="866"/>
                    <a:pt x="968" y="792"/>
                  </a:cubicBezTo>
                  <a:lnTo>
                    <a:pt x="968" y="792"/>
                  </a:lnTo>
                  <a:lnTo>
                    <a:pt x="982" y="806"/>
                  </a:lnTo>
                  <a:cubicBezTo>
                    <a:pt x="894" y="750"/>
                    <a:pt x="806" y="690"/>
                    <a:pt x="718" y="617"/>
                  </a:cubicBezTo>
                  <a:cubicBezTo>
                    <a:pt x="644" y="560"/>
                    <a:pt x="556" y="500"/>
                    <a:pt x="483" y="427"/>
                  </a:cubicBezTo>
                  <a:cubicBezTo>
                    <a:pt x="321" y="296"/>
                    <a:pt x="176" y="163"/>
                    <a:pt x="43" y="15"/>
                  </a:cubicBezTo>
                  <a:lnTo>
                    <a:pt x="29" y="1"/>
                  </a:ln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40" name="Google Shape;7540;p83"/>
            <p:cNvSpPr/>
            <p:nvPr/>
          </p:nvSpPr>
          <p:spPr>
            <a:xfrm>
              <a:off x="3723005" y="2791452"/>
              <a:ext cx="61131" cy="121507"/>
            </a:xfrm>
            <a:custGeom>
              <a:avLst/>
              <a:gdLst/>
              <a:ahLst/>
              <a:cxnLst/>
              <a:rect l="l" t="t" r="r" b="b"/>
              <a:pathLst>
                <a:path w="648" h="1288" extrusionOk="0">
                  <a:moveTo>
                    <a:pt x="634" y="0"/>
                  </a:moveTo>
                  <a:lnTo>
                    <a:pt x="616" y="14"/>
                  </a:lnTo>
                  <a:cubicBezTo>
                    <a:pt x="546" y="88"/>
                    <a:pt x="472" y="176"/>
                    <a:pt x="398" y="264"/>
                  </a:cubicBezTo>
                  <a:cubicBezTo>
                    <a:pt x="352" y="320"/>
                    <a:pt x="324" y="366"/>
                    <a:pt x="296" y="408"/>
                  </a:cubicBezTo>
                  <a:cubicBezTo>
                    <a:pt x="250" y="454"/>
                    <a:pt x="222" y="510"/>
                    <a:pt x="194" y="570"/>
                  </a:cubicBezTo>
                  <a:cubicBezTo>
                    <a:pt x="134" y="672"/>
                    <a:pt x="88" y="774"/>
                    <a:pt x="60" y="879"/>
                  </a:cubicBezTo>
                  <a:cubicBezTo>
                    <a:pt x="18" y="996"/>
                    <a:pt x="0" y="1112"/>
                    <a:pt x="0" y="1245"/>
                  </a:cubicBezTo>
                  <a:cubicBezTo>
                    <a:pt x="0" y="1273"/>
                    <a:pt x="32" y="1287"/>
                    <a:pt x="46" y="1287"/>
                  </a:cubicBezTo>
                  <a:cubicBezTo>
                    <a:pt x="74" y="1287"/>
                    <a:pt x="106" y="1273"/>
                    <a:pt x="106" y="1245"/>
                  </a:cubicBezTo>
                  <a:cubicBezTo>
                    <a:pt x="106" y="1171"/>
                    <a:pt x="106" y="1112"/>
                    <a:pt x="120" y="1038"/>
                  </a:cubicBezTo>
                  <a:cubicBezTo>
                    <a:pt x="120" y="981"/>
                    <a:pt x="134" y="922"/>
                    <a:pt x="148" y="862"/>
                  </a:cubicBezTo>
                  <a:cubicBezTo>
                    <a:pt x="162" y="806"/>
                    <a:pt x="194" y="746"/>
                    <a:pt x="208" y="704"/>
                  </a:cubicBezTo>
                  <a:cubicBezTo>
                    <a:pt x="250" y="598"/>
                    <a:pt x="296" y="510"/>
                    <a:pt x="352" y="422"/>
                  </a:cubicBezTo>
                  <a:cubicBezTo>
                    <a:pt x="412" y="334"/>
                    <a:pt x="472" y="246"/>
                    <a:pt x="528" y="158"/>
                  </a:cubicBezTo>
                  <a:cubicBezTo>
                    <a:pt x="560" y="116"/>
                    <a:pt x="602" y="70"/>
                    <a:pt x="634" y="28"/>
                  </a:cubicBezTo>
                  <a:cubicBezTo>
                    <a:pt x="648" y="28"/>
                    <a:pt x="648" y="14"/>
                    <a:pt x="634" y="14"/>
                  </a:cubicBezTo>
                  <a:lnTo>
                    <a:pt x="634" y="0"/>
                  </a:ln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41" name="Google Shape;7541;p83"/>
            <p:cNvSpPr/>
            <p:nvPr/>
          </p:nvSpPr>
          <p:spPr>
            <a:xfrm>
              <a:off x="3626404" y="2373631"/>
              <a:ext cx="143770" cy="110941"/>
            </a:xfrm>
            <a:custGeom>
              <a:avLst/>
              <a:gdLst/>
              <a:ahLst/>
              <a:cxnLst/>
              <a:rect l="l" t="t" r="r" b="b"/>
              <a:pathLst>
                <a:path w="1524" h="1176" extrusionOk="0">
                  <a:moveTo>
                    <a:pt x="29" y="0"/>
                  </a:moveTo>
                  <a:cubicBezTo>
                    <a:pt x="15" y="0"/>
                    <a:pt x="1" y="0"/>
                    <a:pt x="1" y="15"/>
                  </a:cubicBezTo>
                  <a:cubicBezTo>
                    <a:pt x="1" y="32"/>
                    <a:pt x="1" y="46"/>
                    <a:pt x="15" y="60"/>
                  </a:cubicBezTo>
                  <a:cubicBezTo>
                    <a:pt x="177" y="120"/>
                    <a:pt x="321" y="190"/>
                    <a:pt x="469" y="278"/>
                  </a:cubicBezTo>
                  <a:cubicBezTo>
                    <a:pt x="585" y="352"/>
                    <a:pt x="690" y="426"/>
                    <a:pt x="792" y="514"/>
                  </a:cubicBezTo>
                  <a:cubicBezTo>
                    <a:pt x="894" y="602"/>
                    <a:pt x="996" y="704"/>
                    <a:pt x="1084" y="806"/>
                  </a:cubicBezTo>
                  <a:cubicBezTo>
                    <a:pt x="1186" y="912"/>
                    <a:pt x="1274" y="1028"/>
                    <a:pt x="1362" y="1144"/>
                  </a:cubicBezTo>
                  <a:cubicBezTo>
                    <a:pt x="1376" y="1158"/>
                    <a:pt x="1394" y="1175"/>
                    <a:pt x="1422" y="1175"/>
                  </a:cubicBezTo>
                  <a:cubicBezTo>
                    <a:pt x="1436" y="1175"/>
                    <a:pt x="1464" y="1175"/>
                    <a:pt x="1482" y="1158"/>
                  </a:cubicBezTo>
                  <a:cubicBezTo>
                    <a:pt x="1510" y="1130"/>
                    <a:pt x="1524" y="1087"/>
                    <a:pt x="1496" y="1042"/>
                  </a:cubicBezTo>
                  <a:cubicBezTo>
                    <a:pt x="1408" y="926"/>
                    <a:pt x="1288" y="806"/>
                    <a:pt x="1186" y="704"/>
                  </a:cubicBezTo>
                  <a:cubicBezTo>
                    <a:pt x="1084" y="602"/>
                    <a:pt x="968" y="500"/>
                    <a:pt x="834" y="412"/>
                  </a:cubicBezTo>
                  <a:cubicBezTo>
                    <a:pt x="602" y="236"/>
                    <a:pt x="321" y="102"/>
                    <a:pt x="43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42" name="Google Shape;7542;p83"/>
            <p:cNvSpPr/>
            <p:nvPr/>
          </p:nvSpPr>
          <p:spPr>
            <a:xfrm>
              <a:off x="3248770" y="2401460"/>
              <a:ext cx="199241" cy="91413"/>
            </a:xfrm>
            <a:custGeom>
              <a:avLst/>
              <a:gdLst/>
              <a:ahLst/>
              <a:cxnLst/>
              <a:rect l="l" t="t" r="r" b="b"/>
              <a:pathLst>
                <a:path w="2112" h="969" extrusionOk="0">
                  <a:moveTo>
                    <a:pt x="2097" y="1"/>
                  </a:moveTo>
                  <a:cubicBezTo>
                    <a:pt x="1935" y="15"/>
                    <a:pt x="1774" y="15"/>
                    <a:pt x="1629" y="43"/>
                  </a:cubicBezTo>
                  <a:cubicBezTo>
                    <a:pt x="1468" y="57"/>
                    <a:pt x="1306" y="103"/>
                    <a:pt x="1144" y="131"/>
                  </a:cubicBezTo>
                  <a:cubicBezTo>
                    <a:pt x="1070" y="159"/>
                    <a:pt x="1000" y="177"/>
                    <a:pt x="926" y="205"/>
                  </a:cubicBezTo>
                  <a:cubicBezTo>
                    <a:pt x="838" y="233"/>
                    <a:pt x="764" y="265"/>
                    <a:pt x="690" y="307"/>
                  </a:cubicBezTo>
                  <a:cubicBezTo>
                    <a:pt x="543" y="367"/>
                    <a:pt x="398" y="469"/>
                    <a:pt x="279" y="571"/>
                  </a:cubicBezTo>
                  <a:cubicBezTo>
                    <a:pt x="177" y="645"/>
                    <a:pt x="89" y="747"/>
                    <a:pt x="15" y="849"/>
                  </a:cubicBezTo>
                  <a:cubicBezTo>
                    <a:pt x="1" y="880"/>
                    <a:pt x="1" y="923"/>
                    <a:pt x="33" y="951"/>
                  </a:cubicBezTo>
                  <a:cubicBezTo>
                    <a:pt x="33" y="968"/>
                    <a:pt x="61" y="968"/>
                    <a:pt x="75" y="968"/>
                  </a:cubicBezTo>
                  <a:cubicBezTo>
                    <a:pt x="89" y="968"/>
                    <a:pt x="120" y="968"/>
                    <a:pt x="135" y="951"/>
                  </a:cubicBezTo>
                  <a:cubicBezTo>
                    <a:pt x="177" y="880"/>
                    <a:pt x="237" y="821"/>
                    <a:pt x="296" y="761"/>
                  </a:cubicBezTo>
                  <a:cubicBezTo>
                    <a:pt x="353" y="704"/>
                    <a:pt x="426" y="659"/>
                    <a:pt x="486" y="599"/>
                  </a:cubicBezTo>
                  <a:cubicBezTo>
                    <a:pt x="676" y="469"/>
                    <a:pt x="880" y="353"/>
                    <a:pt x="1088" y="265"/>
                  </a:cubicBezTo>
                  <a:cubicBezTo>
                    <a:pt x="1366" y="159"/>
                    <a:pt x="1644" y="89"/>
                    <a:pt x="1935" y="57"/>
                  </a:cubicBezTo>
                  <a:cubicBezTo>
                    <a:pt x="1981" y="57"/>
                    <a:pt x="2038" y="57"/>
                    <a:pt x="2097" y="43"/>
                  </a:cubicBezTo>
                  <a:cubicBezTo>
                    <a:pt x="2111" y="43"/>
                    <a:pt x="2111" y="43"/>
                    <a:pt x="2111" y="29"/>
                  </a:cubicBezTo>
                  <a:cubicBezTo>
                    <a:pt x="2111" y="15"/>
                    <a:pt x="2111" y="1"/>
                    <a:pt x="2097" y="1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543" name="Google Shape;7543;p83"/>
          <p:cNvGrpSpPr/>
          <p:nvPr/>
        </p:nvGrpSpPr>
        <p:grpSpPr>
          <a:xfrm>
            <a:off x="1380802" y="1276377"/>
            <a:ext cx="1420040" cy="3168513"/>
            <a:chOff x="-109650" y="1942225"/>
            <a:chExt cx="1121674" cy="2502775"/>
          </a:xfrm>
        </p:grpSpPr>
        <p:sp>
          <p:nvSpPr>
            <p:cNvPr id="7544" name="Google Shape;7544;p83"/>
            <p:cNvSpPr/>
            <p:nvPr/>
          </p:nvSpPr>
          <p:spPr>
            <a:xfrm>
              <a:off x="96383" y="2903242"/>
              <a:ext cx="814416" cy="835359"/>
            </a:xfrm>
            <a:custGeom>
              <a:avLst/>
              <a:gdLst/>
              <a:ahLst/>
              <a:cxnLst/>
              <a:rect l="l" t="t" r="r" b="b"/>
              <a:pathLst>
                <a:path w="8633" h="8855" extrusionOk="0">
                  <a:moveTo>
                    <a:pt x="5220" y="0"/>
                  </a:moveTo>
                  <a:cubicBezTo>
                    <a:pt x="5101" y="0"/>
                    <a:pt x="4971" y="15"/>
                    <a:pt x="4823" y="15"/>
                  </a:cubicBezTo>
                  <a:cubicBezTo>
                    <a:pt x="4411" y="29"/>
                    <a:pt x="4003" y="117"/>
                    <a:pt x="3606" y="236"/>
                  </a:cubicBezTo>
                  <a:cubicBezTo>
                    <a:pt x="3240" y="352"/>
                    <a:pt x="2874" y="528"/>
                    <a:pt x="2522" y="750"/>
                  </a:cubicBezTo>
                  <a:cubicBezTo>
                    <a:pt x="2199" y="954"/>
                    <a:pt x="1893" y="1203"/>
                    <a:pt x="1615" y="1495"/>
                  </a:cubicBezTo>
                  <a:cubicBezTo>
                    <a:pt x="1070" y="2051"/>
                    <a:pt x="630" y="2741"/>
                    <a:pt x="366" y="3518"/>
                  </a:cubicBezTo>
                  <a:cubicBezTo>
                    <a:pt x="102" y="4281"/>
                    <a:pt x="0" y="5115"/>
                    <a:pt x="102" y="5920"/>
                  </a:cubicBezTo>
                  <a:cubicBezTo>
                    <a:pt x="120" y="6142"/>
                    <a:pt x="162" y="6346"/>
                    <a:pt x="208" y="6554"/>
                  </a:cubicBezTo>
                  <a:cubicBezTo>
                    <a:pt x="250" y="6758"/>
                    <a:pt x="324" y="6948"/>
                    <a:pt x="398" y="7138"/>
                  </a:cubicBezTo>
                  <a:cubicBezTo>
                    <a:pt x="560" y="7503"/>
                    <a:pt x="764" y="7799"/>
                    <a:pt x="1013" y="8063"/>
                  </a:cubicBezTo>
                  <a:cubicBezTo>
                    <a:pt x="1130" y="8179"/>
                    <a:pt x="1277" y="8281"/>
                    <a:pt x="1422" y="8383"/>
                  </a:cubicBezTo>
                  <a:cubicBezTo>
                    <a:pt x="1555" y="8471"/>
                    <a:pt x="1703" y="8545"/>
                    <a:pt x="1879" y="8618"/>
                  </a:cubicBezTo>
                  <a:cubicBezTo>
                    <a:pt x="2185" y="8752"/>
                    <a:pt x="2551" y="8822"/>
                    <a:pt x="2934" y="8854"/>
                  </a:cubicBezTo>
                  <a:lnTo>
                    <a:pt x="3198" y="8854"/>
                  </a:lnTo>
                  <a:cubicBezTo>
                    <a:pt x="3430" y="8854"/>
                    <a:pt x="3680" y="8840"/>
                    <a:pt x="3929" y="8794"/>
                  </a:cubicBezTo>
                  <a:cubicBezTo>
                    <a:pt x="4341" y="8780"/>
                    <a:pt x="4749" y="8720"/>
                    <a:pt x="5189" y="8632"/>
                  </a:cubicBezTo>
                  <a:cubicBezTo>
                    <a:pt x="5453" y="8590"/>
                    <a:pt x="5730" y="8516"/>
                    <a:pt x="6026" y="8428"/>
                  </a:cubicBezTo>
                  <a:cubicBezTo>
                    <a:pt x="6156" y="8400"/>
                    <a:pt x="6290" y="8355"/>
                    <a:pt x="6434" y="8312"/>
                  </a:cubicBezTo>
                  <a:cubicBezTo>
                    <a:pt x="6539" y="8267"/>
                    <a:pt x="6656" y="8224"/>
                    <a:pt x="6786" y="8179"/>
                  </a:cubicBezTo>
                  <a:cubicBezTo>
                    <a:pt x="6979" y="8105"/>
                    <a:pt x="7155" y="8017"/>
                    <a:pt x="7313" y="7915"/>
                  </a:cubicBezTo>
                  <a:cubicBezTo>
                    <a:pt x="7475" y="7813"/>
                    <a:pt x="7623" y="7711"/>
                    <a:pt x="7753" y="7577"/>
                  </a:cubicBezTo>
                  <a:cubicBezTo>
                    <a:pt x="7887" y="7461"/>
                    <a:pt x="7989" y="7313"/>
                    <a:pt x="8091" y="7169"/>
                  </a:cubicBezTo>
                  <a:cubicBezTo>
                    <a:pt x="8179" y="7021"/>
                    <a:pt x="8267" y="6846"/>
                    <a:pt x="8326" y="6670"/>
                  </a:cubicBezTo>
                  <a:cubicBezTo>
                    <a:pt x="8386" y="6480"/>
                    <a:pt x="8428" y="6290"/>
                    <a:pt x="8474" y="6068"/>
                  </a:cubicBezTo>
                  <a:cubicBezTo>
                    <a:pt x="8488" y="5952"/>
                    <a:pt x="8502" y="5833"/>
                    <a:pt x="8516" y="5716"/>
                  </a:cubicBezTo>
                  <a:cubicBezTo>
                    <a:pt x="8530" y="5586"/>
                    <a:pt x="8544" y="5467"/>
                    <a:pt x="8544" y="5351"/>
                  </a:cubicBezTo>
                  <a:cubicBezTo>
                    <a:pt x="8604" y="4795"/>
                    <a:pt x="8632" y="4281"/>
                    <a:pt x="8618" y="3810"/>
                  </a:cubicBezTo>
                  <a:cubicBezTo>
                    <a:pt x="8590" y="3254"/>
                    <a:pt x="8530" y="2755"/>
                    <a:pt x="8400" y="2315"/>
                  </a:cubicBezTo>
                  <a:cubicBezTo>
                    <a:pt x="8340" y="2083"/>
                    <a:pt x="8267" y="1861"/>
                    <a:pt x="8165" y="1643"/>
                  </a:cubicBezTo>
                  <a:cubicBezTo>
                    <a:pt x="8077" y="1453"/>
                    <a:pt x="7975" y="1277"/>
                    <a:pt x="7859" y="1116"/>
                  </a:cubicBezTo>
                  <a:cubicBezTo>
                    <a:pt x="7753" y="968"/>
                    <a:pt x="7623" y="820"/>
                    <a:pt x="7489" y="704"/>
                  </a:cubicBezTo>
                  <a:cubicBezTo>
                    <a:pt x="7359" y="588"/>
                    <a:pt x="7211" y="486"/>
                    <a:pt x="7067" y="398"/>
                  </a:cubicBezTo>
                  <a:cubicBezTo>
                    <a:pt x="6772" y="236"/>
                    <a:pt x="6434" y="134"/>
                    <a:pt x="6040" y="60"/>
                  </a:cubicBezTo>
                  <a:cubicBezTo>
                    <a:pt x="5790" y="29"/>
                    <a:pt x="5526" y="0"/>
                    <a:pt x="5220" y="0"/>
                  </a:cubicBezTo>
                  <a:close/>
                </a:path>
              </a:pathLst>
            </a:custGeom>
            <a:solidFill>
              <a:srgbClr val="E65C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45" name="Google Shape;7545;p83"/>
            <p:cNvSpPr/>
            <p:nvPr/>
          </p:nvSpPr>
          <p:spPr>
            <a:xfrm>
              <a:off x="103364" y="3424551"/>
              <a:ext cx="174241" cy="261221"/>
            </a:xfrm>
            <a:custGeom>
              <a:avLst/>
              <a:gdLst/>
              <a:ahLst/>
              <a:cxnLst/>
              <a:rect l="l" t="t" r="r" b="b"/>
              <a:pathLst>
                <a:path w="1847" h="2769" extrusionOk="0">
                  <a:moveTo>
                    <a:pt x="1217" y="0"/>
                  </a:moveTo>
                  <a:cubicBezTo>
                    <a:pt x="1101" y="43"/>
                    <a:pt x="982" y="74"/>
                    <a:pt x="866" y="88"/>
                  </a:cubicBezTo>
                  <a:cubicBezTo>
                    <a:pt x="750" y="102"/>
                    <a:pt x="630" y="117"/>
                    <a:pt x="500" y="117"/>
                  </a:cubicBezTo>
                  <a:cubicBezTo>
                    <a:pt x="338" y="117"/>
                    <a:pt x="162" y="88"/>
                    <a:pt x="0" y="74"/>
                  </a:cubicBezTo>
                  <a:lnTo>
                    <a:pt x="0" y="74"/>
                  </a:lnTo>
                  <a:cubicBezTo>
                    <a:pt x="0" y="176"/>
                    <a:pt x="14" y="292"/>
                    <a:pt x="14" y="394"/>
                  </a:cubicBezTo>
                  <a:cubicBezTo>
                    <a:pt x="46" y="616"/>
                    <a:pt x="88" y="820"/>
                    <a:pt x="134" y="1028"/>
                  </a:cubicBezTo>
                  <a:cubicBezTo>
                    <a:pt x="176" y="1232"/>
                    <a:pt x="250" y="1422"/>
                    <a:pt x="324" y="1626"/>
                  </a:cubicBezTo>
                  <a:cubicBezTo>
                    <a:pt x="486" y="1977"/>
                    <a:pt x="690" y="2273"/>
                    <a:pt x="939" y="2537"/>
                  </a:cubicBezTo>
                  <a:cubicBezTo>
                    <a:pt x="1027" y="2625"/>
                    <a:pt x="1129" y="2698"/>
                    <a:pt x="1217" y="2769"/>
                  </a:cubicBezTo>
                  <a:lnTo>
                    <a:pt x="1291" y="2769"/>
                  </a:lnTo>
                  <a:cubicBezTo>
                    <a:pt x="1365" y="2755"/>
                    <a:pt x="1421" y="2741"/>
                    <a:pt x="1481" y="2713"/>
                  </a:cubicBezTo>
                  <a:cubicBezTo>
                    <a:pt x="1523" y="2698"/>
                    <a:pt x="1569" y="2667"/>
                    <a:pt x="1611" y="2639"/>
                  </a:cubicBezTo>
                  <a:cubicBezTo>
                    <a:pt x="1643" y="2611"/>
                    <a:pt x="1671" y="2579"/>
                    <a:pt x="1699" y="2551"/>
                  </a:cubicBezTo>
                  <a:cubicBezTo>
                    <a:pt x="1731" y="2505"/>
                    <a:pt x="1759" y="2463"/>
                    <a:pt x="1773" y="2417"/>
                  </a:cubicBezTo>
                  <a:cubicBezTo>
                    <a:pt x="1805" y="2361"/>
                    <a:pt x="1819" y="2287"/>
                    <a:pt x="1833" y="2213"/>
                  </a:cubicBezTo>
                  <a:cubicBezTo>
                    <a:pt x="1847" y="2083"/>
                    <a:pt x="1833" y="1949"/>
                    <a:pt x="1819" y="1801"/>
                  </a:cubicBezTo>
                  <a:cubicBezTo>
                    <a:pt x="1787" y="1612"/>
                    <a:pt x="1745" y="1408"/>
                    <a:pt x="1685" y="1218"/>
                  </a:cubicBezTo>
                  <a:cubicBezTo>
                    <a:pt x="1611" y="982"/>
                    <a:pt x="1523" y="764"/>
                    <a:pt x="1435" y="528"/>
                  </a:cubicBezTo>
                  <a:cubicBezTo>
                    <a:pt x="1393" y="440"/>
                    <a:pt x="1348" y="338"/>
                    <a:pt x="1319" y="250"/>
                  </a:cubicBezTo>
                  <a:cubicBezTo>
                    <a:pt x="1291" y="176"/>
                    <a:pt x="1260" y="88"/>
                    <a:pt x="1231" y="15"/>
                  </a:cubicBezTo>
                  <a:lnTo>
                    <a:pt x="1217" y="15"/>
                  </a:lnTo>
                  <a:lnTo>
                    <a:pt x="1217" y="0"/>
                  </a:lnTo>
                  <a:close/>
                </a:path>
              </a:pathLst>
            </a:custGeom>
            <a:solidFill>
              <a:srgbClr val="47A8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46" name="Google Shape;7546;p83"/>
            <p:cNvSpPr/>
            <p:nvPr/>
          </p:nvSpPr>
          <p:spPr>
            <a:xfrm>
              <a:off x="225154" y="3685677"/>
              <a:ext cx="94" cy="94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close/>
                </a:path>
              </a:pathLst>
            </a:custGeom>
            <a:solidFill>
              <a:srgbClr val="47A8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47" name="Google Shape;7547;p83"/>
            <p:cNvSpPr/>
            <p:nvPr/>
          </p:nvSpPr>
          <p:spPr>
            <a:xfrm>
              <a:off x="126949" y="2903242"/>
              <a:ext cx="507441" cy="358105"/>
            </a:xfrm>
            <a:custGeom>
              <a:avLst/>
              <a:gdLst/>
              <a:ahLst/>
              <a:cxnLst/>
              <a:rect l="l" t="t" r="r" b="b"/>
              <a:pathLst>
                <a:path w="5379" h="3796" extrusionOk="0">
                  <a:moveTo>
                    <a:pt x="4896" y="0"/>
                  </a:moveTo>
                  <a:cubicBezTo>
                    <a:pt x="4777" y="0"/>
                    <a:pt x="4647" y="15"/>
                    <a:pt x="4499" y="15"/>
                  </a:cubicBezTo>
                  <a:cubicBezTo>
                    <a:pt x="4087" y="29"/>
                    <a:pt x="3679" y="102"/>
                    <a:pt x="3282" y="236"/>
                  </a:cubicBezTo>
                  <a:cubicBezTo>
                    <a:pt x="2916" y="352"/>
                    <a:pt x="2550" y="528"/>
                    <a:pt x="2198" y="750"/>
                  </a:cubicBezTo>
                  <a:cubicBezTo>
                    <a:pt x="1875" y="954"/>
                    <a:pt x="1569" y="1203"/>
                    <a:pt x="1291" y="1495"/>
                  </a:cubicBezTo>
                  <a:cubicBezTo>
                    <a:pt x="746" y="2051"/>
                    <a:pt x="306" y="2741"/>
                    <a:pt x="42" y="3518"/>
                  </a:cubicBezTo>
                  <a:cubicBezTo>
                    <a:pt x="28" y="3564"/>
                    <a:pt x="14" y="3606"/>
                    <a:pt x="0" y="3666"/>
                  </a:cubicBezTo>
                  <a:lnTo>
                    <a:pt x="42" y="3708"/>
                  </a:lnTo>
                  <a:cubicBezTo>
                    <a:pt x="88" y="3722"/>
                    <a:pt x="130" y="3754"/>
                    <a:pt x="176" y="3768"/>
                  </a:cubicBezTo>
                  <a:cubicBezTo>
                    <a:pt x="236" y="3782"/>
                    <a:pt x="306" y="3796"/>
                    <a:pt x="380" y="3796"/>
                  </a:cubicBezTo>
                  <a:cubicBezTo>
                    <a:pt x="482" y="3796"/>
                    <a:pt x="587" y="3796"/>
                    <a:pt x="675" y="3768"/>
                  </a:cubicBezTo>
                  <a:cubicBezTo>
                    <a:pt x="763" y="3754"/>
                    <a:pt x="834" y="3740"/>
                    <a:pt x="893" y="3694"/>
                  </a:cubicBezTo>
                  <a:cubicBezTo>
                    <a:pt x="939" y="3680"/>
                    <a:pt x="967" y="3652"/>
                    <a:pt x="1010" y="3620"/>
                  </a:cubicBezTo>
                  <a:cubicBezTo>
                    <a:pt x="1055" y="3592"/>
                    <a:pt x="1098" y="3564"/>
                    <a:pt x="1129" y="3532"/>
                  </a:cubicBezTo>
                  <a:cubicBezTo>
                    <a:pt x="1245" y="3430"/>
                    <a:pt x="1347" y="3314"/>
                    <a:pt x="1435" y="3212"/>
                  </a:cubicBezTo>
                  <a:cubicBezTo>
                    <a:pt x="1523" y="3078"/>
                    <a:pt x="1611" y="2962"/>
                    <a:pt x="1699" y="2829"/>
                  </a:cubicBezTo>
                  <a:cubicBezTo>
                    <a:pt x="1773" y="2698"/>
                    <a:pt x="1861" y="2565"/>
                    <a:pt x="1949" y="2435"/>
                  </a:cubicBezTo>
                  <a:cubicBezTo>
                    <a:pt x="2023" y="2315"/>
                    <a:pt x="2111" y="2185"/>
                    <a:pt x="2184" y="2069"/>
                  </a:cubicBezTo>
                  <a:cubicBezTo>
                    <a:pt x="2213" y="2023"/>
                    <a:pt x="2258" y="1981"/>
                    <a:pt x="2286" y="1935"/>
                  </a:cubicBezTo>
                  <a:cubicBezTo>
                    <a:pt x="2315" y="1907"/>
                    <a:pt x="2346" y="1861"/>
                    <a:pt x="2374" y="1833"/>
                  </a:cubicBezTo>
                  <a:cubicBezTo>
                    <a:pt x="2434" y="1745"/>
                    <a:pt x="2505" y="1671"/>
                    <a:pt x="2578" y="1597"/>
                  </a:cubicBezTo>
                  <a:cubicBezTo>
                    <a:pt x="2712" y="1453"/>
                    <a:pt x="2856" y="1320"/>
                    <a:pt x="3018" y="1189"/>
                  </a:cubicBezTo>
                  <a:cubicBezTo>
                    <a:pt x="3342" y="926"/>
                    <a:pt x="3708" y="704"/>
                    <a:pt x="4073" y="514"/>
                  </a:cubicBezTo>
                  <a:cubicBezTo>
                    <a:pt x="4471" y="324"/>
                    <a:pt x="4865" y="162"/>
                    <a:pt x="5290" y="46"/>
                  </a:cubicBezTo>
                  <a:cubicBezTo>
                    <a:pt x="5319" y="46"/>
                    <a:pt x="5350" y="29"/>
                    <a:pt x="5378" y="29"/>
                  </a:cubicBezTo>
                  <a:cubicBezTo>
                    <a:pt x="5231" y="15"/>
                    <a:pt x="5072" y="0"/>
                    <a:pt x="4896" y="0"/>
                  </a:cubicBezTo>
                  <a:close/>
                </a:path>
              </a:pathLst>
            </a:custGeom>
            <a:solidFill>
              <a:srgbClr val="47A8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48" name="Google Shape;7548;p83"/>
            <p:cNvSpPr/>
            <p:nvPr/>
          </p:nvSpPr>
          <p:spPr>
            <a:xfrm>
              <a:off x="128270" y="3261253"/>
              <a:ext cx="41509" cy="163676"/>
            </a:xfrm>
            <a:custGeom>
              <a:avLst/>
              <a:gdLst/>
              <a:ahLst/>
              <a:cxnLst/>
              <a:rect l="l" t="t" r="r" b="b"/>
              <a:pathLst>
                <a:path w="440" h="1735" extrusionOk="0">
                  <a:moveTo>
                    <a:pt x="292" y="1"/>
                  </a:moveTo>
                  <a:cubicBezTo>
                    <a:pt x="236" y="1"/>
                    <a:pt x="176" y="47"/>
                    <a:pt x="162" y="103"/>
                  </a:cubicBezTo>
                  <a:cubicBezTo>
                    <a:pt x="102" y="353"/>
                    <a:pt x="60" y="602"/>
                    <a:pt x="28" y="852"/>
                  </a:cubicBezTo>
                  <a:cubicBezTo>
                    <a:pt x="0" y="1116"/>
                    <a:pt x="0" y="1380"/>
                    <a:pt x="46" y="1644"/>
                  </a:cubicBezTo>
                  <a:cubicBezTo>
                    <a:pt x="58" y="1705"/>
                    <a:pt x="121" y="1735"/>
                    <a:pt x="174" y="1735"/>
                  </a:cubicBezTo>
                  <a:cubicBezTo>
                    <a:pt x="185" y="1735"/>
                    <a:pt x="195" y="1734"/>
                    <a:pt x="204" y="1731"/>
                  </a:cubicBezTo>
                  <a:cubicBezTo>
                    <a:pt x="250" y="1731"/>
                    <a:pt x="278" y="1703"/>
                    <a:pt x="292" y="1672"/>
                  </a:cubicBezTo>
                  <a:cubicBezTo>
                    <a:pt x="310" y="1644"/>
                    <a:pt x="310" y="1615"/>
                    <a:pt x="310" y="1570"/>
                  </a:cubicBezTo>
                  <a:cubicBezTo>
                    <a:pt x="292" y="1542"/>
                    <a:pt x="292" y="1510"/>
                    <a:pt x="292" y="1468"/>
                  </a:cubicBezTo>
                  <a:cubicBezTo>
                    <a:pt x="264" y="1246"/>
                    <a:pt x="264" y="1014"/>
                    <a:pt x="292" y="792"/>
                  </a:cubicBezTo>
                  <a:cubicBezTo>
                    <a:pt x="324" y="588"/>
                    <a:pt x="366" y="367"/>
                    <a:pt x="426" y="163"/>
                  </a:cubicBezTo>
                  <a:cubicBezTo>
                    <a:pt x="440" y="103"/>
                    <a:pt x="398" y="33"/>
                    <a:pt x="324" y="1"/>
                  </a:cubicBezTo>
                  <a:close/>
                </a:path>
              </a:pathLst>
            </a:custGeom>
            <a:solidFill>
              <a:srgbClr val="FA99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49" name="Google Shape;7549;p83"/>
            <p:cNvSpPr/>
            <p:nvPr/>
          </p:nvSpPr>
          <p:spPr>
            <a:xfrm>
              <a:off x="263644" y="3658131"/>
              <a:ext cx="141129" cy="66508"/>
            </a:xfrm>
            <a:custGeom>
              <a:avLst/>
              <a:gdLst/>
              <a:ahLst/>
              <a:cxnLst/>
              <a:rect l="l" t="t" r="r" b="b"/>
              <a:pathLst>
                <a:path w="1496" h="705" extrusionOk="0">
                  <a:moveTo>
                    <a:pt x="134" y="1"/>
                  </a:moveTo>
                  <a:cubicBezTo>
                    <a:pt x="88" y="15"/>
                    <a:pt x="60" y="29"/>
                    <a:pt x="46" y="61"/>
                  </a:cubicBezTo>
                  <a:cubicBezTo>
                    <a:pt x="18" y="89"/>
                    <a:pt x="0" y="117"/>
                    <a:pt x="18" y="149"/>
                  </a:cubicBezTo>
                  <a:cubicBezTo>
                    <a:pt x="18" y="191"/>
                    <a:pt x="32" y="222"/>
                    <a:pt x="60" y="237"/>
                  </a:cubicBezTo>
                  <a:cubicBezTo>
                    <a:pt x="440" y="486"/>
                    <a:pt x="880" y="662"/>
                    <a:pt x="1337" y="704"/>
                  </a:cubicBezTo>
                  <a:cubicBezTo>
                    <a:pt x="1407" y="704"/>
                    <a:pt x="1481" y="662"/>
                    <a:pt x="1481" y="588"/>
                  </a:cubicBezTo>
                  <a:cubicBezTo>
                    <a:pt x="1495" y="528"/>
                    <a:pt x="1453" y="455"/>
                    <a:pt x="1379" y="441"/>
                  </a:cubicBezTo>
                  <a:cubicBezTo>
                    <a:pt x="1231" y="426"/>
                    <a:pt x="1101" y="412"/>
                    <a:pt x="968" y="367"/>
                  </a:cubicBezTo>
                  <a:cubicBezTo>
                    <a:pt x="749" y="310"/>
                    <a:pt x="528" y="205"/>
                    <a:pt x="324" y="89"/>
                  </a:cubicBezTo>
                  <a:cubicBezTo>
                    <a:pt x="296" y="75"/>
                    <a:pt x="250" y="61"/>
                    <a:pt x="222" y="29"/>
                  </a:cubicBezTo>
                  <a:cubicBezTo>
                    <a:pt x="194" y="15"/>
                    <a:pt x="176" y="1"/>
                    <a:pt x="148" y="1"/>
                  </a:cubicBezTo>
                  <a:close/>
                </a:path>
              </a:pathLst>
            </a:custGeom>
            <a:solidFill>
              <a:srgbClr val="FA99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50" name="Google Shape;7550;p83"/>
            <p:cNvSpPr/>
            <p:nvPr/>
          </p:nvSpPr>
          <p:spPr>
            <a:xfrm>
              <a:off x="155816" y="2196748"/>
              <a:ext cx="826963" cy="767341"/>
            </a:xfrm>
            <a:custGeom>
              <a:avLst/>
              <a:gdLst/>
              <a:ahLst/>
              <a:cxnLst/>
              <a:rect l="l" t="t" r="r" b="b"/>
              <a:pathLst>
                <a:path w="8766" h="8134" extrusionOk="0">
                  <a:moveTo>
                    <a:pt x="4882" y="1"/>
                  </a:moveTo>
                  <a:cubicBezTo>
                    <a:pt x="4573" y="1"/>
                    <a:pt x="4281" y="15"/>
                    <a:pt x="3989" y="74"/>
                  </a:cubicBezTo>
                  <a:cubicBezTo>
                    <a:pt x="3591" y="131"/>
                    <a:pt x="3212" y="236"/>
                    <a:pt x="2874" y="381"/>
                  </a:cubicBezTo>
                  <a:cubicBezTo>
                    <a:pt x="2698" y="468"/>
                    <a:pt x="2522" y="556"/>
                    <a:pt x="2360" y="658"/>
                  </a:cubicBezTo>
                  <a:cubicBezTo>
                    <a:pt x="2216" y="746"/>
                    <a:pt x="2068" y="852"/>
                    <a:pt x="1921" y="968"/>
                  </a:cubicBezTo>
                  <a:cubicBezTo>
                    <a:pt x="1805" y="1070"/>
                    <a:pt x="1688" y="1172"/>
                    <a:pt x="1569" y="1292"/>
                  </a:cubicBezTo>
                  <a:cubicBezTo>
                    <a:pt x="1453" y="1408"/>
                    <a:pt x="1351" y="1538"/>
                    <a:pt x="1277" y="1671"/>
                  </a:cubicBezTo>
                  <a:cubicBezTo>
                    <a:pt x="1115" y="1890"/>
                    <a:pt x="1027" y="2125"/>
                    <a:pt x="985" y="2347"/>
                  </a:cubicBezTo>
                  <a:cubicBezTo>
                    <a:pt x="967" y="2287"/>
                    <a:pt x="939" y="2227"/>
                    <a:pt x="897" y="2171"/>
                  </a:cubicBezTo>
                  <a:cubicBezTo>
                    <a:pt x="851" y="2111"/>
                    <a:pt x="809" y="2065"/>
                    <a:pt x="763" y="2009"/>
                  </a:cubicBezTo>
                  <a:cubicBezTo>
                    <a:pt x="721" y="1963"/>
                    <a:pt x="661" y="1935"/>
                    <a:pt x="602" y="1907"/>
                  </a:cubicBezTo>
                  <a:cubicBezTo>
                    <a:pt x="559" y="1890"/>
                    <a:pt x="514" y="1875"/>
                    <a:pt x="471" y="1875"/>
                  </a:cubicBezTo>
                  <a:lnTo>
                    <a:pt x="426" y="1875"/>
                  </a:lnTo>
                  <a:cubicBezTo>
                    <a:pt x="398" y="1890"/>
                    <a:pt x="369" y="1890"/>
                    <a:pt x="338" y="1907"/>
                  </a:cubicBezTo>
                  <a:cubicBezTo>
                    <a:pt x="310" y="1921"/>
                    <a:pt x="281" y="1935"/>
                    <a:pt x="264" y="1963"/>
                  </a:cubicBezTo>
                  <a:cubicBezTo>
                    <a:pt x="222" y="1995"/>
                    <a:pt x="208" y="2037"/>
                    <a:pt x="194" y="2083"/>
                  </a:cubicBezTo>
                  <a:cubicBezTo>
                    <a:pt x="194" y="2125"/>
                    <a:pt x="208" y="2185"/>
                    <a:pt x="236" y="2227"/>
                  </a:cubicBezTo>
                  <a:cubicBezTo>
                    <a:pt x="250" y="2273"/>
                    <a:pt x="281" y="2315"/>
                    <a:pt x="324" y="2361"/>
                  </a:cubicBezTo>
                  <a:cubicBezTo>
                    <a:pt x="369" y="2403"/>
                    <a:pt x="398" y="2449"/>
                    <a:pt x="457" y="2491"/>
                  </a:cubicBezTo>
                  <a:cubicBezTo>
                    <a:pt x="500" y="2537"/>
                    <a:pt x="545" y="2565"/>
                    <a:pt x="587" y="2593"/>
                  </a:cubicBezTo>
                  <a:lnTo>
                    <a:pt x="528" y="2593"/>
                  </a:lnTo>
                  <a:cubicBezTo>
                    <a:pt x="457" y="2593"/>
                    <a:pt x="383" y="2611"/>
                    <a:pt x="310" y="2625"/>
                  </a:cubicBezTo>
                  <a:cubicBezTo>
                    <a:pt x="236" y="2639"/>
                    <a:pt x="176" y="2667"/>
                    <a:pt x="120" y="2713"/>
                  </a:cubicBezTo>
                  <a:cubicBezTo>
                    <a:pt x="106" y="2727"/>
                    <a:pt x="74" y="2755"/>
                    <a:pt x="60" y="2787"/>
                  </a:cubicBezTo>
                  <a:cubicBezTo>
                    <a:pt x="46" y="2801"/>
                    <a:pt x="46" y="2815"/>
                    <a:pt x="32" y="2829"/>
                  </a:cubicBezTo>
                  <a:cubicBezTo>
                    <a:pt x="32" y="2843"/>
                    <a:pt x="32" y="2857"/>
                    <a:pt x="18" y="2889"/>
                  </a:cubicBezTo>
                  <a:lnTo>
                    <a:pt x="18" y="2962"/>
                  </a:lnTo>
                  <a:cubicBezTo>
                    <a:pt x="18" y="2991"/>
                    <a:pt x="32" y="3005"/>
                    <a:pt x="46" y="3033"/>
                  </a:cubicBezTo>
                  <a:cubicBezTo>
                    <a:pt x="60" y="3050"/>
                    <a:pt x="74" y="3064"/>
                    <a:pt x="88" y="3093"/>
                  </a:cubicBezTo>
                  <a:cubicBezTo>
                    <a:pt x="106" y="3107"/>
                    <a:pt x="134" y="3121"/>
                    <a:pt x="162" y="3121"/>
                  </a:cubicBezTo>
                  <a:cubicBezTo>
                    <a:pt x="208" y="3152"/>
                    <a:pt x="264" y="3166"/>
                    <a:pt x="324" y="3166"/>
                  </a:cubicBezTo>
                  <a:lnTo>
                    <a:pt x="440" y="3166"/>
                  </a:lnTo>
                  <a:cubicBezTo>
                    <a:pt x="352" y="3268"/>
                    <a:pt x="281" y="3384"/>
                    <a:pt x="222" y="3518"/>
                  </a:cubicBezTo>
                  <a:cubicBezTo>
                    <a:pt x="134" y="3680"/>
                    <a:pt x="74" y="3856"/>
                    <a:pt x="46" y="4046"/>
                  </a:cubicBezTo>
                  <a:cubicBezTo>
                    <a:pt x="18" y="4222"/>
                    <a:pt x="0" y="4412"/>
                    <a:pt x="0" y="4602"/>
                  </a:cubicBezTo>
                  <a:cubicBezTo>
                    <a:pt x="18" y="4791"/>
                    <a:pt x="46" y="4985"/>
                    <a:pt x="88" y="5175"/>
                  </a:cubicBezTo>
                  <a:cubicBezTo>
                    <a:pt x="176" y="5541"/>
                    <a:pt x="324" y="5907"/>
                    <a:pt x="528" y="6258"/>
                  </a:cubicBezTo>
                  <a:cubicBezTo>
                    <a:pt x="735" y="6596"/>
                    <a:pt x="967" y="6888"/>
                    <a:pt x="1249" y="7138"/>
                  </a:cubicBezTo>
                  <a:cubicBezTo>
                    <a:pt x="1495" y="7373"/>
                    <a:pt x="1790" y="7563"/>
                    <a:pt x="2111" y="7725"/>
                  </a:cubicBezTo>
                  <a:cubicBezTo>
                    <a:pt x="2406" y="7869"/>
                    <a:pt x="2744" y="7975"/>
                    <a:pt x="3078" y="8045"/>
                  </a:cubicBezTo>
                  <a:cubicBezTo>
                    <a:pt x="3373" y="8105"/>
                    <a:pt x="3679" y="8133"/>
                    <a:pt x="3989" y="8133"/>
                  </a:cubicBezTo>
                  <a:lnTo>
                    <a:pt x="4105" y="8133"/>
                  </a:lnTo>
                  <a:cubicBezTo>
                    <a:pt x="4457" y="8133"/>
                    <a:pt x="4794" y="8077"/>
                    <a:pt x="5132" y="7989"/>
                  </a:cubicBezTo>
                  <a:cubicBezTo>
                    <a:pt x="5822" y="7813"/>
                    <a:pt x="6437" y="7489"/>
                    <a:pt x="6933" y="7050"/>
                  </a:cubicBezTo>
                  <a:cubicBezTo>
                    <a:pt x="7169" y="6832"/>
                    <a:pt x="7373" y="6596"/>
                    <a:pt x="7549" y="6332"/>
                  </a:cubicBezTo>
                  <a:cubicBezTo>
                    <a:pt x="7623" y="6199"/>
                    <a:pt x="7710" y="6054"/>
                    <a:pt x="7784" y="5921"/>
                  </a:cubicBezTo>
                  <a:cubicBezTo>
                    <a:pt x="7858" y="5731"/>
                    <a:pt x="7960" y="5495"/>
                    <a:pt x="8002" y="5249"/>
                  </a:cubicBezTo>
                  <a:cubicBezTo>
                    <a:pt x="8002" y="5231"/>
                    <a:pt x="8002" y="5231"/>
                    <a:pt x="7988" y="5231"/>
                  </a:cubicBezTo>
                  <a:cubicBezTo>
                    <a:pt x="8136" y="5013"/>
                    <a:pt x="8252" y="4763"/>
                    <a:pt x="8354" y="4514"/>
                  </a:cubicBezTo>
                  <a:cubicBezTo>
                    <a:pt x="8400" y="4369"/>
                    <a:pt x="8442" y="4208"/>
                    <a:pt x="8474" y="4060"/>
                  </a:cubicBezTo>
                  <a:cubicBezTo>
                    <a:pt x="8516" y="3898"/>
                    <a:pt x="8530" y="3736"/>
                    <a:pt x="8530" y="3578"/>
                  </a:cubicBezTo>
                  <a:cubicBezTo>
                    <a:pt x="8530" y="3384"/>
                    <a:pt x="8502" y="3195"/>
                    <a:pt x="8442" y="3005"/>
                  </a:cubicBezTo>
                  <a:cubicBezTo>
                    <a:pt x="8386" y="2829"/>
                    <a:pt x="8298" y="2667"/>
                    <a:pt x="8196" y="2523"/>
                  </a:cubicBezTo>
                  <a:cubicBezTo>
                    <a:pt x="8238" y="2523"/>
                    <a:pt x="8298" y="2505"/>
                    <a:pt x="8354" y="2477"/>
                  </a:cubicBezTo>
                  <a:cubicBezTo>
                    <a:pt x="8428" y="2449"/>
                    <a:pt x="8502" y="2403"/>
                    <a:pt x="8562" y="2329"/>
                  </a:cubicBezTo>
                  <a:cubicBezTo>
                    <a:pt x="8678" y="2213"/>
                    <a:pt x="8752" y="2051"/>
                    <a:pt x="8752" y="1875"/>
                  </a:cubicBezTo>
                  <a:cubicBezTo>
                    <a:pt x="8766" y="1714"/>
                    <a:pt x="8724" y="1555"/>
                    <a:pt x="8636" y="1408"/>
                  </a:cubicBezTo>
                  <a:cubicBezTo>
                    <a:pt x="8562" y="1274"/>
                    <a:pt x="8460" y="1158"/>
                    <a:pt x="8312" y="1042"/>
                  </a:cubicBezTo>
                  <a:cubicBezTo>
                    <a:pt x="8196" y="940"/>
                    <a:pt x="8062" y="852"/>
                    <a:pt x="7886" y="746"/>
                  </a:cubicBezTo>
                  <a:cubicBezTo>
                    <a:pt x="7756" y="676"/>
                    <a:pt x="7623" y="616"/>
                    <a:pt x="7461" y="542"/>
                  </a:cubicBezTo>
                  <a:cubicBezTo>
                    <a:pt x="7123" y="395"/>
                    <a:pt x="6757" y="264"/>
                    <a:pt x="6363" y="176"/>
                  </a:cubicBezTo>
                  <a:cubicBezTo>
                    <a:pt x="5980" y="89"/>
                    <a:pt x="5586" y="29"/>
                    <a:pt x="5188" y="1"/>
                  </a:cubicBezTo>
                  <a:close/>
                </a:path>
              </a:pathLst>
            </a:custGeom>
            <a:solidFill>
              <a:srgbClr val="FBDC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51" name="Google Shape;7551;p83"/>
            <p:cNvSpPr/>
            <p:nvPr/>
          </p:nvSpPr>
          <p:spPr>
            <a:xfrm>
              <a:off x="839009" y="2408158"/>
              <a:ext cx="95375" cy="275465"/>
            </a:xfrm>
            <a:custGeom>
              <a:avLst/>
              <a:gdLst/>
              <a:ahLst/>
              <a:cxnLst/>
              <a:rect l="l" t="t" r="r" b="b"/>
              <a:pathLst>
                <a:path w="1011" h="2920" extrusionOk="0">
                  <a:moveTo>
                    <a:pt x="264" y="0"/>
                  </a:moveTo>
                  <a:cubicBezTo>
                    <a:pt x="250" y="0"/>
                    <a:pt x="233" y="18"/>
                    <a:pt x="219" y="18"/>
                  </a:cubicBezTo>
                  <a:cubicBezTo>
                    <a:pt x="191" y="32"/>
                    <a:pt x="177" y="32"/>
                    <a:pt x="162" y="46"/>
                  </a:cubicBezTo>
                  <a:cubicBezTo>
                    <a:pt x="145" y="60"/>
                    <a:pt x="131" y="74"/>
                    <a:pt x="117" y="88"/>
                  </a:cubicBezTo>
                  <a:cubicBezTo>
                    <a:pt x="103" y="120"/>
                    <a:pt x="75" y="148"/>
                    <a:pt x="57" y="194"/>
                  </a:cubicBezTo>
                  <a:cubicBezTo>
                    <a:pt x="43" y="250"/>
                    <a:pt x="29" y="310"/>
                    <a:pt x="15" y="384"/>
                  </a:cubicBezTo>
                  <a:cubicBezTo>
                    <a:pt x="15" y="426"/>
                    <a:pt x="1" y="472"/>
                    <a:pt x="1" y="514"/>
                  </a:cubicBezTo>
                  <a:lnTo>
                    <a:pt x="1" y="662"/>
                  </a:lnTo>
                  <a:cubicBezTo>
                    <a:pt x="15" y="764"/>
                    <a:pt x="15" y="866"/>
                    <a:pt x="29" y="968"/>
                  </a:cubicBezTo>
                  <a:cubicBezTo>
                    <a:pt x="75" y="1305"/>
                    <a:pt x="177" y="1643"/>
                    <a:pt x="338" y="2023"/>
                  </a:cubicBezTo>
                  <a:cubicBezTo>
                    <a:pt x="454" y="2318"/>
                    <a:pt x="602" y="2610"/>
                    <a:pt x="792" y="2920"/>
                  </a:cubicBezTo>
                  <a:cubicBezTo>
                    <a:pt x="866" y="2800"/>
                    <a:pt x="936" y="2684"/>
                    <a:pt x="996" y="2550"/>
                  </a:cubicBezTo>
                  <a:lnTo>
                    <a:pt x="996" y="2287"/>
                  </a:lnTo>
                  <a:lnTo>
                    <a:pt x="996" y="2023"/>
                  </a:lnTo>
                  <a:lnTo>
                    <a:pt x="996" y="1921"/>
                  </a:lnTo>
                  <a:cubicBezTo>
                    <a:pt x="1010" y="1847"/>
                    <a:pt x="1010" y="1777"/>
                    <a:pt x="1010" y="1703"/>
                  </a:cubicBezTo>
                  <a:lnTo>
                    <a:pt x="1010" y="1379"/>
                  </a:lnTo>
                  <a:cubicBezTo>
                    <a:pt x="1010" y="1277"/>
                    <a:pt x="996" y="1175"/>
                    <a:pt x="996" y="1073"/>
                  </a:cubicBezTo>
                  <a:cubicBezTo>
                    <a:pt x="982" y="968"/>
                    <a:pt x="954" y="866"/>
                    <a:pt x="936" y="792"/>
                  </a:cubicBezTo>
                  <a:cubicBezTo>
                    <a:pt x="908" y="704"/>
                    <a:pt x="880" y="633"/>
                    <a:pt x="848" y="546"/>
                  </a:cubicBezTo>
                  <a:cubicBezTo>
                    <a:pt x="792" y="426"/>
                    <a:pt x="732" y="324"/>
                    <a:pt x="672" y="236"/>
                  </a:cubicBezTo>
                  <a:lnTo>
                    <a:pt x="542" y="106"/>
                  </a:lnTo>
                  <a:cubicBezTo>
                    <a:pt x="497" y="74"/>
                    <a:pt x="454" y="46"/>
                    <a:pt x="409" y="32"/>
                  </a:cubicBezTo>
                  <a:cubicBezTo>
                    <a:pt x="395" y="18"/>
                    <a:pt x="381" y="18"/>
                    <a:pt x="366" y="18"/>
                  </a:cubicBezTo>
                  <a:cubicBezTo>
                    <a:pt x="352" y="0"/>
                    <a:pt x="338" y="0"/>
                    <a:pt x="321" y="0"/>
                  </a:cubicBezTo>
                  <a:close/>
                </a:path>
              </a:pathLst>
            </a:custGeom>
            <a:solidFill>
              <a:srgbClr val="FBD0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52" name="Google Shape;7552;p83"/>
            <p:cNvSpPr/>
            <p:nvPr/>
          </p:nvSpPr>
          <p:spPr>
            <a:xfrm>
              <a:off x="154401" y="2376649"/>
              <a:ext cx="305748" cy="582062"/>
            </a:xfrm>
            <a:custGeom>
              <a:avLst/>
              <a:gdLst/>
              <a:ahLst/>
              <a:cxnLst/>
              <a:rect l="l" t="t" r="r" b="b"/>
              <a:pathLst>
                <a:path w="3241" h="6170" extrusionOk="0">
                  <a:moveTo>
                    <a:pt x="353" y="0"/>
                  </a:moveTo>
                  <a:cubicBezTo>
                    <a:pt x="325" y="14"/>
                    <a:pt x="296" y="28"/>
                    <a:pt x="279" y="42"/>
                  </a:cubicBezTo>
                  <a:cubicBezTo>
                    <a:pt x="237" y="88"/>
                    <a:pt x="209" y="130"/>
                    <a:pt x="209" y="176"/>
                  </a:cubicBezTo>
                  <a:cubicBezTo>
                    <a:pt x="209" y="218"/>
                    <a:pt x="223" y="278"/>
                    <a:pt x="237" y="320"/>
                  </a:cubicBezTo>
                  <a:cubicBezTo>
                    <a:pt x="265" y="366"/>
                    <a:pt x="296" y="408"/>
                    <a:pt x="339" y="468"/>
                  </a:cubicBezTo>
                  <a:cubicBezTo>
                    <a:pt x="367" y="496"/>
                    <a:pt x="413" y="542"/>
                    <a:pt x="472" y="584"/>
                  </a:cubicBezTo>
                  <a:cubicBezTo>
                    <a:pt x="500" y="630"/>
                    <a:pt x="543" y="658"/>
                    <a:pt x="588" y="686"/>
                  </a:cubicBezTo>
                  <a:lnTo>
                    <a:pt x="543" y="686"/>
                  </a:lnTo>
                  <a:cubicBezTo>
                    <a:pt x="472" y="686"/>
                    <a:pt x="398" y="704"/>
                    <a:pt x="325" y="718"/>
                  </a:cubicBezTo>
                  <a:cubicBezTo>
                    <a:pt x="251" y="732"/>
                    <a:pt x="177" y="760"/>
                    <a:pt x="135" y="806"/>
                  </a:cubicBezTo>
                  <a:cubicBezTo>
                    <a:pt x="121" y="820"/>
                    <a:pt x="89" y="848"/>
                    <a:pt x="75" y="880"/>
                  </a:cubicBezTo>
                  <a:cubicBezTo>
                    <a:pt x="61" y="894"/>
                    <a:pt x="61" y="908"/>
                    <a:pt x="47" y="922"/>
                  </a:cubicBezTo>
                  <a:cubicBezTo>
                    <a:pt x="47" y="936"/>
                    <a:pt x="33" y="950"/>
                    <a:pt x="33" y="982"/>
                  </a:cubicBezTo>
                  <a:lnTo>
                    <a:pt x="33" y="1055"/>
                  </a:lnTo>
                  <a:cubicBezTo>
                    <a:pt x="33" y="1084"/>
                    <a:pt x="47" y="1098"/>
                    <a:pt x="61" y="1126"/>
                  </a:cubicBezTo>
                  <a:cubicBezTo>
                    <a:pt x="61" y="1143"/>
                    <a:pt x="75" y="1157"/>
                    <a:pt x="103" y="1186"/>
                  </a:cubicBezTo>
                  <a:cubicBezTo>
                    <a:pt x="121" y="1200"/>
                    <a:pt x="149" y="1214"/>
                    <a:pt x="177" y="1231"/>
                  </a:cubicBezTo>
                  <a:cubicBezTo>
                    <a:pt x="223" y="1245"/>
                    <a:pt x="279" y="1259"/>
                    <a:pt x="339" y="1259"/>
                  </a:cubicBezTo>
                  <a:cubicBezTo>
                    <a:pt x="353" y="1273"/>
                    <a:pt x="384" y="1273"/>
                    <a:pt x="398" y="1273"/>
                  </a:cubicBezTo>
                  <a:cubicBezTo>
                    <a:pt x="413" y="1273"/>
                    <a:pt x="441" y="1273"/>
                    <a:pt x="455" y="1259"/>
                  </a:cubicBezTo>
                  <a:lnTo>
                    <a:pt x="455" y="1259"/>
                  </a:lnTo>
                  <a:cubicBezTo>
                    <a:pt x="367" y="1361"/>
                    <a:pt x="296" y="1477"/>
                    <a:pt x="237" y="1611"/>
                  </a:cubicBezTo>
                  <a:cubicBezTo>
                    <a:pt x="149" y="1773"/>
                    <a:pt x="89" y="1949"/>
                    <a:pt x="61" y="2139"/>
                  </a:cubicBezTo>
                  <a:cubicBezTo>
                    <a:pt x="15" y="2315"/>
                    <a:pt x="1" y="2505"/>
                    <a:pt x="15" y="2695"/>
                  </a:cubicBezTo>
                  <a:cubicBezTo>
                    <a:pt x="33" y="2884"/>
                    <a:pt x="47" y="3078"/>
                    <a:pt x="103" y="3268"/>
                  </a:cubicBezTo>
                  <a:cubicBezTo>
                    <a:pt x="177" y="3634"/>
                    <a:pt x="339" y="4000"/>
                    <a:pt x="543" y="4351"/>
                  </a:cubicBezTo>
                  <a:cubicBezTo>
                    <a:pt x="750" y="4689"/>
                    <a:pt x="982" y="4981"/>
                    <a:pt x="1264" y="5245"/>
                  </a:cubicBezTo>
                  <a:cubicBezTo>
                    <a:pt x="1510" y="5466"/>
                    <a:pt x="1805" y="5656"/>
                    <a:pt x="2126" y="5818"/>
                  </a:cubicBezTo>
                  <a:cubicBezTo>
                    <a:pt x="2421" y="5962"/>
                    <a:pt x="2741" y="6068"/>
                    <a:pt x="3093" y="6138"/>
                  </a:cubicBezTo>
                  <a:cubicBezTo>
                    <a:pt x="3139" y="6156"/>
                    <a:pt x="3198" y="6170"/>
                    <a:pt x="3241" y="6170"/>
                  </a:cubicBezTo>
                  <a:cubicBezTo>
                    <a:pt x="3139" y="6082"/>
                    <a:pt x="3037" y="5994"/>
                    <a:pt x="2903" y="5906"/>
                  </a:cubicBezTo>
                  <a:cubicBezTo>
                    <a:pt x="2671" y="5716"/>
                    <a:pt x="2421" y="5540"/>
                    <a:pt x="2171" y="5364"/>
                  </a:cubicBezTo>
                  <a:lnTo>
                    <a:pt x="2143" y="5333"/>
                  </a:lnTo>
                  <a:cubicBezTo>
                    <a:pt x="2055" y="5276"/>
                    <a:pt x="1981" y="5231"/>
                    <a:pt x="1907" y="5171"/>
                  </a:cubicBezTo>
                  <a:cubicBezTo>
                    <a:pt x="1805" y="5101"/>
                    <a:pt x="1718" y="5041"/>
                    <a:pt x="1644" y="4981"/>
                  </a:cubicBezTo>
                  <a:cubicBezTo>
                    <a:pt x="1482" y="4837"/>
                    <a:pt x="1334" y="4689"/>
                    <a:pt x="1204" y="4527"/>
                  </a:cubicBezTo>
                  <a:cubicBezTo>
                    <a:pt x="1056" y="4365"/>
                    <a:pt x="940" y="4204"/>
                    <a:pt x="838" y="4045"/>
                  </a:cubicBezTo>
                  <a:cubicBezTo>
                    <a:pt x="736" y="3852"/>
                    <a:pt x="648" y="3662"/>
                    <a:pt x="574" y="3472"/>
                  </a:cubicBezTo>
                  <a:cubicBezTo>
                    <a:pt x="543" y="3370"/>
                    <a:pt x="515" y="3268"/>
                    <a:pt x="486" y="3166"/>
                  </a:cubicBezTo>
                  <a:cubicBezTo>
                    <a:pt x="472" y="3120"/>
                    <a:pt x="455" y="3060"/>
                    <a:pt x="441" y="3004"/>
                  </a:cubicBezTo>
                  <a:cubicBezTo>
                    <a:pt x="441" y="2958"/>
                    <a:pt x="427" y="2902"/>
                    <a:pt x="427" y="2856"/>
                  </a:cubicBezTo>
                  <a:cubicBezTo>
                    <a:pt x="398" y="2638"/>
                    <a:pt x="398" y="2431"/>
                    <a:pt x="427" y="2213"/>
                  </a:cubicBezTo>
                  <a:cubicBezTo>
                    <a:pt x="441" y="2005"/>
                    <a:pt x="500" y="1801"/>
                    <a:pt x="588" y="1625"/>
                  </a:cubicBezTo>
                  <a:cubicBezTo>
                    <a:pt x="631" y="1523"/>
                    <a:pt x="690" y="1421"/>
                    <a:pt x="750" y="1347"/>
                  </a:cubicBezTo>
                  <a:cubicBezTo>
                    <a:pt x="778" y="1288"/>
                    <a:pt x="807" y="1245"/>
                    <a:pt x="838" y="1214"/>
                  </a:cubicBezTo>
                  <a:cubicBezTo>
                    <a:pt x="866" y="1186"/>
                    <a:pt x="894" y="1143"/>
                    <a:pt x="926" y="1112"/>
                  </a:cubicBezTo>
                  <a:cubicBezTo>
                    <a:pt x="880" y="1098"/>
                    <a:pt x="852" y="1084"/>
                    <a:pt x="824" y="1069"/>
                  </a:cubicBezTo>
                  <a:cubicBezTo>
                    <a:pt x="807" y="1055"/>
                    <a:pt x="792" y="1055"/>
                    <a:pt x="778" y="1038"/>
                  </a:cubicBezTo>
                  <a:cubicBezTo>
                    <a:pt x="764" y="1038"/>
                    <a:pt x="764" y="1024"/>
                    <a:pt x="750" y="1024"/>
                  </a:cubicBezTo>
                  <a:cubicBezTo>
                    <a:pt x="736" y="1010"/>
                    <a:pt x="736" y="996"/>
                    <a:pt x="719" y="996"/>
                  </a:cubicBezTo>
                  <a:cubicBezTo>
                    <a:pt x="719" y="982"/>
                    <a:pt x="705" y="967"/>
                    <a:pt x="705" y="950"/>
                  </a:cubicBezTo>
                  <a:cubicBezTo>
                    <a:pt x="705" y="950"/>
                    <a:pt x="690" y="936"/>
                    <a:pt x="690" y="922"/>
                  </a:cubicBezTo>
                  <a:lnTo>
                    <a:pt x="690" y="908"/>
                  </a:lnTo>
                  <a:cubicBezTo>
                    <a:pt x="690" y="880"/>
                    <a:pt x="690" y="862"/>
                    <a:pt x="705" y="834"/>
                  </a:cubicBezTo>
                  <a:cubicBezTo>
                    <a:pt x="719" y="820"/>
                    <a:pt x="736" y="792"/>
                    <a:pt x="750" y="774"/>
                  </a:cubicBezTo>
                  <a:cubicBezTo>
                    <a:pt x="778" y="732"/>
                    <a:pt x="824" y="704"/>
                    <a:pt x="880" y="658"/>
                  </a:cubicBezTo>
                  <a:cubicBezTo>
                    <a:pt x="807" y="616"/>
                    <a:pt x="750" y="584"/>
                    <a:pt x="690" y="542"/>
                  </a:cubicBezTo>
                  <a:cubicBezTo>
                    <a:pt x="662" y="510"/>
                    <a:pt x="617" y="482"/>
                    <a:pt x="588" y="454"/>
                  </a:cubicBezTo>
                  <a:cubicBezTo>
                    <a:pt x="543" y="422"/>
                    <a:pt x="515" y="380"/>
                    <a:pt x="486" y="352"/>
                  </a:cubicBezTo>
                  <a:cubicBezTo>
                    <a:pt x="455" y="320"/>
                    <a:pt x="427" y="292"/>
                    <a:pt x="413" y="246"/>
                  </a:cubicBezTo>
                  <a:cubicBezTo>
                    <a:pt x="384" y="204"/>
                    <a:pt x="367" y="176"/>
                    <a:pt x="353" y="130"/>
                  </a:cubicBezTo>
                  <a:cubicBezTo>
                    <a:pt x="353" y="88"/>
                    <a:pt x="339" y="56"/>
                    <a:pt x="353" y="14"/>
                  </a:cubicBezTo>
                  <a:lnTo>
                    <a:pt x="353" y="0"/>
                  </a:lnTo>
                  <a:close/>
                </a:path>
              </a:pathLst>
            </a:custGeom>
            <a:solidFill>
              <a:srgbClr val="FBD0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53" name="Google Shape;7553;p83"/>
            <p:cNvSpPr/>
            <p:nvPr/>
          </p:nvSpPr>
          <p:spPr>
            <a:xfrm>
              <a:off x="599769" y="2972297"/>
              <a:ext cx="173015" cy="174241"/>
            </a:xfrm>
            <a:custGeom>
              <a:avLst/>
              <a:gdLst/>
              <a:ahLst/>
              <a:cxnLst/>
              <a:rect l="l" t="t" r="r" b="b"/>
              <a:pathLst>
                <a:path w="1834" h="1847" extrusionOk="0">
                  <a:moveTo>
                    <a:pt x="968" y="0"/>
                  </a:moveTo>
                  <a:cubicBezTo>
                    <a:pt x="922" y="0"/>
                    <a:pt x="880" y="0"/>
                    <a:pt x="834" y="18"/>
                  </a:cubicBezTo>
                  <a:cubicBezTo>
                    <a:pt x="704" y="18"/>
                    <a:pt x="588" y="60"/>
                    <a:pt x="468" y="106"/>
                  </a:cubicBezTo>
                  <a:cubicBezTo>
                    <a:pt x="366" y="148"/>
                    <a:pt x="278" y="194"/>
                    <a:pt x="205" y="264"/>
                  </a:cubicBezTo>
                  <a:cubicBezTo>
                    <a:pt x="205" y="236"/>
                    <a:pt x="190" y="222"/>
                    <a:pt x="176" y="208"/>
                  </a:cubicBezTo>
                  <a:cubicBezTo>
                    <a:pt x="176" y="194"/>
                    <a:pt x="162" y="176"/>
                    <a:pt x="131" y="176"/>
                  </a:cubicBezTo>
                  <a:cubicBezTo>
                    <a:pt x="131" y="176"/>
                    <a:pt x="117" y="176"/>
                    <a:pt x="117" y="194"/>
                  </a:cubicBezTo>
                  <a:cubicBezTo>
                    <a:pt x="103" y="194"/>
                    <a:pt x="88" y="208"/>
                    <a:pt x="88" y="222"/>
                  </a:cubicBezTo>
                  <a:lnTo>
                    <a:pt x="88" y="250"/>
                  </a:lnTo>
                  <a:lnTo>
                    <a:pt x="103" y="264"/>
                  </a:lnTo>
                  <a:lnTo>
                    <a:pt x="103" y="281"/>
                  </a:lnTo>
                  <a:cubicBezTo>
                    <a:pt x="131" y="338"/>
                    <a:pt x="148" y="398"/>
                    <a:pt x="162" y="471"/>
                  </a:cubicBezTo>
                  <a:lnTo>
                    <a:pt x="162" y="704"/>
                  </a:lnTo>
                  <a:lnTo>
                    <a:pt x="162" y="721"/>
                  </a:lnTo>
                  <a:cubicBezTo>
                    <a:pt x="148" y="809"/>
                    <a:pt x="117" y="911"/>
                    <a:pt x="74" y="1013"/>
                  </a:cubicBezTo>
                  <a:lnTo>
                    <a:pt x="74" y="1027"/>
                  </a:lnTo>
                  <a:cubicBezTo>
                    <a:pt x="60" y="1055"/>
                    <a:pt x="29" y="1101"/>
                    <a:pt x="15" y="1129"/>
                  </a:cubicBezTo>
                  <a:cubicBezTo>
                    <a:pt x="1" y="1161"/>
                    <a:pt x="1" y="1189"/>
                    <a:pt x="29" y="1203"/>
                  </a:cubicBezTo>
                  <a:lnTo>
                    <a:pt x="43" y="1203"/>
                  </a:lnTo>
                  <a:cubicBezTo>
                    <a:pt x="176" y="1337"/>
                    <a:pt x="292" y="1425"/>
                    <a:pt x="412" y="1513"/>
                  </a:cubicBezTo>
                  <a:cubicBezTo>
                    <a:pt x="570" y="1615"/>
                    <a:pt x="718" y="1703"/>
                    <a:pt x="866" y="1759"/>
                  </a:cubicBezTo>
                  <a:cubicBezTo>
                    <a:pt x="940" y="1791"/>
                    <a:pt x="1028" y="1819"/>
                    <a:pt x="1098" y="1833"/>
                  </a:cubicBezTo>
                  <a:cubicBezTo>
                    <a:pt x="1158" y="1847"/>
                    <a:pt x="1218" y="1847"/>
                    <a:pt x="1291" y="1847"/>
                  </a:cubicBezTo>
                  <a:lnTo>
                    <a:pt x="1348" y="1847"/>
                  </a:lnTo>
                  <a:cubicBezTo>
                    <a:pt x="1422" y="1847"/>
                    <a:pt x="1510" y="1819"/>
                    <a:pt x="1583" y="1791"/>
                  </a:cubicBezTo>
                  <a:cubicBezTo>
                    <a:pt x="1643" y="1776"/>
                    <a:pt x="1699" y="1731"/>
                    <a:pt x="1745" y="1671"/>
                  </a:cubicBezTo>
                  <a:cubicBezTo>
                    <a:pt x="1787" y="1629"/>
                    <a:pt x="1801" y="1583"/>
                    <a:pt x="1819" y="1527"/>
                  </a:cubicBezTo>
                  <a:cubicBezTo>
                    <a:pt x="1833" y="1481"/>
                    <a:pt x="1833" y="1425"/>
                    <a:pt x="1833" y="1365"/>
                  </a:cubicBezTo>
                  <a:cubicBezTo>
                    <a:pt x="1833" y="1305"/>
                    <a:pt x="1819" y="1263"/>
                    <a:pt x="1787" y="1189"/>
                  </a:cubicBezTo>
                  <a:cubicBezTo>
                    <a:pt x="1773" y="1143"/>
                    <a:pt x="1745" y="1087"/>
                    <a:pt x="1699" y="1027"/>
                  </a:cubicBezTo>
                  <a:cubicBezTo>
                    <a:pt x="1699" y="1013"/>
                    <a:pt x="1685" y="1013"/>
                    <a:pt x="1685" y="1013"/>
                  </a:cubicBezTo>
                  <a:cubicBezTo>
                    <a:pt x="1657" y="925"/>
                    <a:pt x="1626" y="823"/>
                    <a:pt x="1612" y="721"/>
                  </a:cubicBezTo>
                  <a:cubicBezTo>
                    <a:pt x="1583" y="559"/>
                    <a:pt x="1583" y="398"/>
                    <a:pt x="1612" y="222"/>
                  </a:cubicBezTo>
                  <a:lnTo>
                    <a:pt x="1612" y="236"/>
                  </a:lnTo>
                  <a:cubicBezTo>
                    <a:pt x="1612" y="176"/>
                    <a:pt x="1626" y="134"/>
                    <a:pt x="1643" y="74"/>
                  </a:cubicBezTo>
                  <a:cubicBezTo>
                    <a:pt x="1643" y="46"/>
                    <a:pt x="1626" y="32"/>
                    <a:pt x="1597" y="18"/>
                  </a:cubicBezTo>
                  <a:lnTo>
                    <a:pt x="1583" y="18"/>
                  </a:lnTo>
                  <a:cubicBezTo>
                    <a:pt x="1569" y="18"/>
                    <a:pt x="1538" y="32"/>
                    <a:pt x="1538" y="46"/>
                  </a:cubicBezTo>
                  <a:cubicBezTo>
                    <a:pt x="1538" y="88"/>
                    <a:pt x="1524" y="134"/>
                    <a:pt x="1524" y="176"/>
                  </a:cubicBezTo>
                  <a:cubicBezTo>
                    <a:pt x="1436" y="106"/>
                    <a:pt x="1334" y="60"/>
                    <a:pt x="1218" y="32"/>
                  </a:cubicBezTo>
                  <a:cubicBezTo>
                    <a:pt x="1144" y="18"/>
                    <a:pt x="1056" y="0"/>
                    <a:pt x="968" y="0"/>
                  </a:cubicBezTo>
                  <a:close/>
                </a:path>
              </a:pathLst>
            </a:custGeom>
            <a:solidFill>
              <a:srgbClr val="F7C5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54" name="Google Shape;7554;p83"/>
            <p:cNvSpPr/>
            <p:nvPr/>
          </p:nvSpPr>
          <p:spPr>
            <a:xfrm>
              <a:off x="608071" y="2972297"/>
              <a:ext cx="146789" cy="80753"/>
            </a:xfrm>
            <a:custGeom>
              <a:avLst/>
              <a:gdLst/>
              <a:ahLst/>
              <a:cxnLst/>
              <a:rect l="l" t="t" r="r" b="b"/>
              <a:pathLst>
                <a:path w="1556" h="856" extrusionOk="0">
                  <a:moveTo>
                    <a:pt x="746" y="0"/>
                  </a:moveTo>
                  <a:cubicBezTo>
                    <a:pt x="616" y="18"/>
                    <a:pt x="500" y="60"/>
                    <a:pt x="380" y="106"/>
                  </a:cubicBezTo>
                  <a:cubicBezTo>
                    <a:pt x="278" y="148"/>
                    <a:pt x="190" y="194"/>
                    <a:pt x="117" y="250"/>
                  </a:cubicBezTo>
                  <a:cubicBezTo>
                    <a:pt x="117" y="236"/>
                    <a:pt x="102" y="222"/>
                    <a:pt x="88" y="208"/>
                  </a:cubicBezTo>
                  <a:cubicBezTo>
                    <a:pt x="88" y="194"/>
                    <a:pt x="74" y="176"/>
                    <a:pt x="43" y="176"/>
                  </a:cubicBezTo>
                  <a:lnTo>
                    <a:pt x="29" y="176"/>
                  </a:lnTo>
                  <a:cubicBezTo>
                    <a:pt x="15" y="194"/>
                    <a:pt x="0" y="208"/>
                    <a:pt x="0" y="222"/>
                  </a:cubicBezTo>
                  <a:lnTo>
                    <a:pt x="0" y="250"/>
                  </a:lnTo>
                  <a:lnTo>
                    <a:pt x="15" y="264"/>
                  </a:lnTo>
                  <a:lnTo>
                    <a:pt x="15" y="281"/>
                  </a:lnTo>
                  <a:cubicBezTo>
                    <a:pt x="43" y="338"/>
                    <a:pt x="60" y="398"/>
                    <a:pt x="74" y="471"/>
                  </a:cubicBezTo>
                  <a:lnTo>
                    <a:pt x="74" y="545"/>
                  </a:lnTo>
                  <a:cubicBezTo>
                    <a:pt x="102" y="545"/>
                    <a:pt x="117" y="559"/>
                    <a:pt x="148" y="573"/>
                  </a:cubicBezTo>
                  <a:cubicBezTo>
                    <a:pt x="338" y="675"/>
                    <a:pt x="528" y="749"/>
                    <a:pt x="746" y="809"/>
                  </a:cubicBezTo>
                  <a:cubicBezTo>
                    <a:pt x="878" y="832"/>
                    <a:pt x="1020" y="855"/>
                    <a:pt x="1163" y="855"/>
                  </a:cubicBezTo>
                  <a:cubicBezTo>
                    <a:pt x="1195" y="855"/>
                    <a:pt x="1227" y="854"/>
                    <a:pt x="1260" y="851"/>
                  </a:cubicBezTo>
                  <a:cubicBezTo>
                    <a:pt x="1320" y="851"/>
                    <a:pt x="1379" y="851"/>
                    <a:pt x="1436" y="837"/>
                  </a:cubicBezTo>
                  <a:cubicBezTo>
                    <a:pt x="1467" y="837"/>
                    <a:pt x="1509" y="823"/>
                    <a:pt x="1538" y="823"/>
                  </a:cubicBezTo>
                  <a:cubicBezTo>
                    <a:pt x="1538" y="792"/>
                    <a:pt x="1524" y="749"/>
                    <a:pt x="1524" y="721"/>
                  </a:cubicBezTo>
                  <a:cubicBezTo>
                    <a:pt x="1495" y="559"/>
                    <a:pt x="1509" y="398"/>
                    <a:pt x="1524" y="222"/>
                  </a:cubicBezTo>
                  <a:lnTo>
                    <a:pt x="1524" y="236"/>
                  </a:lnTo>
                  <a:lnTo>
                    <a:pt x="1538" y="176"/>
                  </a:lnTo>
                  <a:cubicBezTo>
                    <a:pt x="1538" y="148"/>
                    <a:pt x="1538" y="106"/>
                    <a:pt x="1555" y="74"/>
                  </a:cubicBezTo>
                  <a:cubicBezTo>
                    <a:pt x="1555" y="46"/>
                    <a:pt x="1538" y="32"/>
                    <a:pt x="1509" y="18"/>
                  </a:cubicBezTo>
                  <a:lnTo>
                    <a:pt x="1495" y="18"/>
                  </a:lnTo>
                  <a:cubicBezTo>
                    <a:pt x="1481" y="18"/>
                    <a:pt x="1450" y="32"/>
                    <a:pt x="1450" y="46"/>
                  </a:cubicBezTo>
                  <a:cubicBezTo>
                    <a:pt x="1436" y="88"/>
                    <a:pt x="1436" y="134"/>
                    <a:pt x="1436" y="176"/>
                  </a:cubicBezTo>
                  <a:cubicBezTo>
                    <a:pt x="1348" y="106"/>
                    <a:pt x="1246" y="60"/>
                    <a:pt x="1130" y="32"/>
                  </a:cubicBezTo>
                  <a:cubicBezTo>
                    <a:pt x="1056" y="18"/>
                    <a:pt x="968" y="0"/>
                    <a:pt x="880" y="0"/>
                  </a:cubicBezTo>
                  <a:close/>
                </a:path>
              </a:pathLst>
            </a:custGeom>
            <a:solidFill>
              <a:srgbClr val="E79B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55" name="Google Shape;7555;p83"/>
            <p:cNvSpPr/>
            <p:nvPr/>
          </p:nvSpPr>
          <p:spPr>
            <a:xfrm>
              <a:off x="879197" y="2590607"/>
              <a:ext cx="121507" cy="171694"/>
            </a:xfrm>
            <a:custGeom>
              <a:avLst/>
              <a:gdLst/>
              <a:ahLst/>
              <a:cxnLst/>
              <a:rect l="l" t="t" r="r" b="b"/>
              <a:pathLst>
                <a:path w="1288" h="1820" extrusionOk="0">
                  <a:moveTo>
                    <a:pt x="598" y="1"/>
                  </a:moveTo>
                  <a:cubicBezTo>
                    <a:pt x="496" y="1"/>
                    <a:pt x="380" y="33"/>
                    <a:pt x="278" y="89"/>
                  </a:cubicBezTo>
                  <a:cubicBezTo>
                    <a:pt x="176" y="149"/>
                    <a:pt x="71" y="251"/>
                    <a:pt x="14" y="370"/>
                  </a:cubicBezTo>
                  <a:cubicBezTo>
                    <a:pt x="14" y="384"/>
                    <a:pt x="0" y="398"/>
                    <a:pt x="14" y="398"/>
                  </a:cubicBezTo>
                  <a:cubicBezTo>
                    <a:pt x="14" y="412"/>
                    <a:pt x="14" y="427"/>
                    <a:pt x="28" y="441"/>
                  </a:cubicBezTo>
                  <a:lnTo>
                    <a:pt x="71" y="441"/>
                  </a:lnTo>
                  <a:cubicBezTo>
                    <a:pt x="71" y="441"/>
                    <a:pt x="88" y="427"/>
                    <a:pt x="102" y="427"/>
                  </a:cubicBezTo>
                  <a:cubicBezTo>
                    <a:pt x="116" y="370"/>
                    <a:pt x="159" y="325"/>
                    <a:pt x="190" y="296"/>
                  </a:cubicBezTo>
                  <a:cubicBezTo>
                    <a:pt x="204" y="282"/>
                    <a:pt x="218" y="265"/>
                    <a:pt x="232" y="251"/>
                  </a:cubicBezTo>
                  <a:lnTo>
                    <a:pt x="232" y="251"/>
                  </a:lnTo>
                  <a:cubicBezTo>
                    <a:pt x="218" y="265"/>
                    <a:pt x="218" y="282"/>
                    <a:pt x="218" y="296"/>
                  </a:cubicBezTo>
                  <a:cubicBezTo>
                    <a:pt x="204" y="353"/>
                    <a:pt x="190" y="427"/>
                    <a:pt x="190" y="500"/>
                  </a:cubicBezTo>
                  <a:cubicBezTo>
                    <a:pt x="176" y="634"/>
                    <a:pt x="190" y="778"/>
                    <a:pt x="246" y="926"/>
                  </a:cubicBezTo>
                  <a:cubicBezTo>
                    <a:pt x="278" y="1074"/>
                    <a:pt x="352" y="1204"/>
                    <a:pt x="422" y="1320"/>
                  </a:cubicBezTo>
                  <a:cubicBezTo>
                    <a:pt x="510" y="1454"/>
                    <a:pt x="598" y="1556"/>
                    <a:pt x="704" y="1644"/>
                  </a:cubicBezTo>
                  <a:cubicBezTo>
                    <a:pt x="658" y="1689"/>
                    <a:pt x="598" y="1703"/>
                    <a:pt x="556" y="1732"/>
                  </a:cubicBezTo>
                  <a:cubicBezTo>
                    <a:pt x="528" y="1732"/>
                    <a:pt x="496" y="1746"/>
                    <a:pt x="496" y="1777"/>
                  </a:cubicBezTo>
                  <a:cubicBezTo>
                    <a:pt x="496" y="1791"/>
                    <a:pt x="496" y="1805"/>
                    <a:pt x="510" y="1805"/>
                  </a:cubicBezTo>
                  <a:cubicBezTo>
                    <a:pt x="528" y="1819"/>
                    <a:pt x="528" y="1819"/>
                    <a:pt x="542" y="1819"/>
                  </a:cubicBezTo>
                  <a:lnTo>
                    <a:pt x="598" y="1819"/>
                  </a:lnTo>
                  <a:cubicBezTo>
                    <a:pt x="616" y="1805"/>
                    <a:pt x="630" y="1805"/>
                    <a:pt x="644" y="1791"/>
                  </a:cubicBezTo>
                  <a:cubicBezTo>
                    <a:pt x="672" y="1777"/>
                    <a:pt x="704" y="1760"/>
                    <a:pt x="746" y="1746"/>
                  </a:cubicBezTo>
                  <a:cubicBezTo>
                    <a:pt x="806" y="1703"/>
                    <a:pt x="862" y="1658"/>
                    <a:pt x="908" y="1615"/>
                  </a:cubicBezTo>
                  <a:cubicBezTo>
                    <a:pt x="1010" y="1513"/>
                    <a:pt x="1098" y="1394"/>
                    <a:pt x="1172" y="1250"/>
                  </a:cubicBezTo>
                  <a:cubicBezTo>
                    <a:pt x="1231" y="1116"/>
                    <a:pt x="1260" y="968"/>
                    <a:pt x="1274" y="824"/>
                  </a:cubicBezTo>
                  <a:cubicBezTo>
                    <a:pt x="1288" y="676"/>
                    <a:pt x="1260" y="529"/>
                    <a:pt x="1200" y="398"/>
                  </a:cubicBezTo>
                  <a:cubicBezTo>
                    <a:pt x="1158" y="296"/>
                    <a:pt x="1070" y="194"/>
                    <a:pt x="968" y="121"/>
                  </a:cubicBezTo>
                  <a:cubicBezTo>
                    <a:pt x="862" y="47"/>
                    <a:pt x="746" y="19"/>
                    <a:pt x="630" y="1"/>
                  </a:cubicBezTo>
                  <a:close/>
                </a:path>
              </a:pathLst>
            </a:custGeom>
            <a:solidFill>
              <a:srgbClr val="E79B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56" name="Google Shape;7556;p83"/>
            <p:cNvSpPr/>
            <p:nvPr/>
          </p:nvSpPr>
          <p:spPr>
            <a:xfrm>
              <a:off x="906744" y="2618531"/>
              <a:ext cx="56791" cy="55187"/>
            </a:xfrm>
            <a:custGeom>
              <a:avLst/>
              <a:gdLst/>
              <a:ahLst/>
              <a:cxnLst/>
              <a:rect l="l" t="t" r="r" b="b"/>
              <a:pathLst>
                <a:path w="602" h="585" extrusionOk="0">
                  <a:moveTo>
                    <a:pt x="542" y="0"/>
                  </a:moveTo>
                  <a:cubicBezTo>
                    <a:pt x="482" y="14"/>
                    <a:pt x="426" y="43"/>
                    <a:pt x="366" y="74"/>
                  </a:cubicBezTo>
                  <a:cubicBezTo>
                    <a:pt x="306" y="102"/>
                    <a:pt x="250" y="145"/>
                    <a:pt x="204" y="190"/>
                  </a:cubicBezTo>
                  <a:cubicBezTo>
                    <a:pt x="116" y="278"/>
                    <a:pt x="60" y="394"/>
                    <a:pt x="14" y="514"/>
                  </a:cubicBezTo>
                  <a:cubicBezTo>
                    <a:pt x="0" y="542"/>
                    <a:pt x="28" y="570"/>
                    <a:pt x="42" y="584"/>
                  </a:cubicBezTo>
                  <a:cubicBezTo>
                    <a:pt x="74" y="584"/>
                    <a:pt x="102" y="570"/>
                    <a:pt x="116" y="542"/>
                  </a:cubicBezTo>
                  <a:cubicBezTo>
                    <a:pt x="116" y="528"/>
                    <a:pt x="130" y="496"/>
                    <a:pt x="148" y="482"/>
                  </a:cubicBezTo>
                  <a:cubicBezTo>
                    <a:pt x="176" y="408"/>
                    <a:pt x="204" y="352"/>
                    <a:pt x="250" y="292"/>
                  </a:cubicBezTo>
                  <a:cubicBezTo>
                    <a:pt x="278" y="250"/>
                    <a:pt x="306" y="218"/>
                    <a:pt x="352" y="190"/>
                  </a:cubicBezTo>
                  <a:cubicBezTo>
                    <a:pt x="394" y="162"/>
                    <a:pt x="426" y="131"/>
                    <a:pt x="468" y="116"/>
                  </a:cubicBezTo>
                  <a:cubicBezTo>
                    <a:pt x="500" y="102"/>
                    <a:pt x="528" y="88"/>
                    <a:pt x="556" y="88"/>
                  </a:cubicBezTo>
                  <a:cubicBezTo>
                    <a:pt x="588" y="88"/>
                    <a:pt x="602" y="57"/>
                    <a:pt x="602" y="29"/>
                  </a:cubicBezTo>
                  <a:cubicBezTo>
                    <a:pt x="588" y="14"/>
                    <a:pt x="570" y="0"/>
                    <a:pt x="556" y="0"/>
                  </a:cubicBezTo>
                  <a:close/>
                </a:path>
              </a:pathLst>
            </a:custGeom>
            <a:solidFill>
              <a:srgbClr val="CD89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57" name="Google Shape;7557;p83"/>
            <p:cNvSpPr/>
            <p:nvPr/>
          </p:nvSpPr>
          <p:spPr>
            <a:xfrm>
              <a:off x="250059" y="2347405"/>
              <a:ext cx="716116" cy="665079"/>
            </a:xfrm>
            <a:custGeom>
              <a:avLst/>
              <a:gdLst/>
              <a:ahLst/>
              <a:cxnLst/>
              <a:rect l="l" t="t" r="r" b="b"/>
              <a:pathLst>
                <a:path w="7591" h="7050" extrusionOk="0">
                  <a:moveTo>
                    <a:pt x="5069" y="1"/>
                  </a:moveTo>
                  <a:cubicBezTo>
                    <a:pt x="4910" y="1"/>
                    <a:pt x="4717" y="15"/>
                    <a:pt x="4499" y="29"/>
                  </a:cubicBezTo>
                  <a:cubicBezTo>
                    <a:pt x="4397" y="29"/>
                    <a:pt x="4295" y="46"/>
                    <a:pt x="4175" y="60"/>
                  </a:cubicBezTo>
                  <a:cubicBezTo>
                    <a:pt x="3943" y="89"/>
                    <a:pt x="3693" y="134"/>
                    <a:pt x="3430" y="191"/>
                  </a:cubicBezTo>
                  <a:cubicBezTo>
                    <a:pt x="3180" y="250"/>
                    <a:pt x="2916" y="324"/>
                    <a:pt x="2666" y="426"/>
                  </a:cubicBezTo>
                  <a:cubicBezTo>
                    <a:pt x="2403" y="514"/>
                    <a:pt x="2139" y="630"/>
                    <a:pt x="1903" y="750"/>
                  </a:cubicBezTo>
                  <a:cubicBezTo>
                    <a:pt x="1657" y="880"/>
                    <a:pt x="1421" y="1028"/>
                    <a:pt x="1217" y="1172"/>
                  </a:cubicBezTo>
                  <a:cubicBezTo>
                    <a:pt x="760" y="1524"/>
                    <a:pt x="468" y="1907"/>
                    <a:pt x="306" y="2333"/>
                  </a:cubicBezTo>
                  <a:cubicBezTo>
                    <a:pt x="264" y="2449"/>
                    <a:pt x="232" y="2565"/>
                    <a:pt x="218" y="2684"/>
                  </a:cubicBezTo>
                  <a:cubicBezTo>
                    <a:pt x="204" y="2815"/>
                    <a:pt x="190" y="2962"/>
                    <a:pt x="204" y="3124"/>
                  </a:cubicBezTo>
                  <a:cubicBezTo>
                    <a:pt x="204" y="3268"/>
                    <a:pt x="232" y="3430"/>
                    <a:pt x="264" y="3620"/>
                  </a:cubicBezTo>
                  <a:cubicBezTo>
                    <a:pt x="292" y="3782"/>
                    <a:pt x="338" y="3944"/>
                    <a:pt x="394" y="4120"/>
                  </a:cubicBezTo>
                  <a:cubicBezTo>
                    <a:pt x="454" y="4281"/>
                    <a:pt x="514" y="4426"/>
                    <a:pt x="584" y="4587"/>
                  </a:cubicBezTo>
                  <a:cubicBezTo>
                    <a:pt x="644" y="4689"/>
                    <a:pt x="704" y="4809"/>
                    <a:pt x="760" y="4897"/>
                  </a:cubicBezTo>
                  <a:cubicBezTo>
                    <a:pt x="718" y="4897"/>
                    <a:pt x="672" y="4883"/>
                    <a:pt x="630" y="4883"/>
                  </a:cubicBezTo>
                  <a:cubicBezTo>
                    <a:pt x="584" y="4883"/>
                    <a:pt x="542" y="4897"/>
                    <a:pt x="496" y="4897"/>
                  </a:cubicBezTo>
                  <a:cubicBezTo>
                    <a:pt x="440" y="4911"/>
                    <a:pt x="366" y="4939"/>
                    <a:pt x="306" y="4971"/>
                  </a:cubicBezTo>
                  <a:cubicBezTo>
                    <a:pt x="264" y="4999"/>
                    <a:pt x="204" y="5027"/>
                    <a:pt x="162" y="5073"/>
                  </a:cubicBezTo>
                  <a:cubicBezTo>
                    <a:pt x="88" y="5147"/>
                    <a:pt x="42" y="5249"/>
                    <a:pt x="14" y="5365"/>
                  </a:cubicBezTo>
                  <a:cubicBezTo>
                    <a:pt x="0" y="5467"/>
                    <a:pt x="0" y="5586"/>
                    <a:pt x="14" y="5717"/>
                  </a:cubicBezTo>
                  <a:cubicBezTo>
                    <a:pt x="28" y="5819"/>
                    <a:pt x="74" y="5938"/>
                    <a:pt x="130" y="6054"/>
                  </a:cubicBezTo>
                  <a:cubicBezTo>
                    <a:pt x="190" y="6156"/>
                    <a:pt x="250" y="6244"/>
                    <a:pt x="338" y="6332"/>
                  </a:cubicBezTo>
                  <a:cubicBezTo>
                    <a:pt x="380" y="6378"/>
                    <a:pt x="426" y="6420"/>
                    <a:pt x="496" y="6466"/>
                  </a:cubicBezTo>
                  <a:cubicBezTo>
                    <a:pt x="556" y="6508"/>
                    <a:pt x="630" y="6536"/>
                    <a:pt x="704" y="6568"/>
                  </a:cubicBezTo>
                  <a:cubicBezTo>
                    <a:pt x="848" y="6624"/>
                    <a:pt x="1010" y="6670"/>
                    <a:pt x="1171" y="6670"/>
                  </a:cubicBezTo>
                  <a:lnTo>
                    <a:pt x="1217" y="6670"/>
                  </a:lnTo>
                  <a:cubicBezTo>
                    <a:pt x="1347" y="6670"/>
                    <a:pt x="1481" y="6656"/>
                    <a:pt x="1597" y="6610"/>
                  </a:cubicBezTo>
                  <a:cubicBezTo>
                    <a:pt x="1671" y="6596"/>
                    <a:pt x="1727" y="6568"/>
                    <a:pt x="1801" y="6522"/>
                  </a:cubicBezTo>
                  <a:cubicBezTo>
                    <a:pt x="1847" y="6494"/>
                    <a:pt x="1889" y="6466"/>
                    <a:pt x="1949" y="6420"/>
                  </a:cubicBezTo>
                  <a:cubicBezTo>
                    <a:pt x="2051" y="6522"/>
                    <a:pt x="2167" y="6610"/>
                    <a:pt x="2300" y="6684"/>
                  </a:cubicBezTo>
                  <a:cubicBezTo>
                    <a:pt x="2431" y="6758"/>
                    <a:pt x="2592" y="6832"/>
                    <a:pt x="2768" y="6888"/>
                  </a:cubicBezTo>
                  <a:cubicBezTo>
                    <a:pt x="2916" y="6934"/>
                    <a:pt x="3078" y="6962"/>
                    <a:pt x="3268" y="6993"/>
                  </a:cubicBezTo>
                  <a:cubicBezTo>
                    <a:pt x="3416" y="7022"/>
                    <a:pt x="3591" y="7036"/>
                    <a:pt x="3767" y="7050"/>
                  </a:cubicBezTo>
                  <a:lnTo>
                    <a:pt x="4087" y="7050"/>
                  </a:lnTo>
                  <a:cubicBezTo>
                    <a:pt x="4661" y="7050"/>
                    <a:pt x="5188" y="6976"/>
                    <a:pt x="5670" y="6818"/>
                  </a:cubicBezTo>
                  <a:cubicBezTo>
                    <a:pt x="5980" y="6712"/>
                    <a:pt x="6272" y="6568"/>
                    <a:pt x="6522" y="6406"/>
                  </a:cubicBezTo>
                  <a:cubicBezTo>
                    <a:pt x="6652" y="6318"/>
                    <a:pt x="6785" y="6216"/>
                    <a:pt x="6901" y="6114"/>
                  </a:cubicBezTo>
                  <a:cubicBezTo>
                    <a:pt x="7021" y="5994"/>
                    <a:pt x="7123" y="5878"/>
                    <a:pt x="7211" y="5745"/>
                  </a:cubicBezTo>
                  <a:cubicBezTo>
                    <a:pt x="7267" y="5688"/>
                    <a:pt x="7313" y="5615"/>
                    <a:pt x="7355" y="5541"/>
                  </a:cubicBezTo>
                  <a:cubicBezTo>
                    <a:pt x="7401" y="5467"/>
                    <a:pt x="7443" y="5379"/>
                    <a:pt x="7475" y="5305"/>
                  </a:cubicBezTo>
                  <a:cubicBezTo>
                    <a:pt x="7503" y="5217"/>
                    <a:pt x="7531" y="5129"/>
                    <a:pt x="7563" y="5041"/>
                  </a:cubicBezTo>
                  <a:cubicBezTo>
                    <a:pt x="7577" y="4971"/>
                    <a:pt x="7591" y="4883"/>
                    <a:pt x="7591" y="4795"/>
                  </a:cubicBezTo>
                  <a:cubicBezTo>
                    <a:pt x="7591" y="4633"/>
                    <a:pt x="7577" y="4471"/>
                    <a:pt x="7531" y="4281"/>
                  </a:cubicBezTo>
                  <a:cubicBezTo>
                    <a:pt x="7489" y="4120"/>
                    <a:pt x="7443" y="3972"/>
                    <a:pt x="7373" y="3782"/>
                  </a:cubicBezTo>
                  <a:lnTo>
                    <a:pt x="7327" y="3666"/>
                  </a:lnTo>
                  <a:cubicBezTo>
                    <a:pt x="7225" y="3388"/>
                    <a:pt x="7123" y="3107"/>
                    <a:pt x="7077" y="2801"/>
                  </a:cubicBezTo>
                  <a:cubicBezTo>
                    <a:pt x="7077" y="2727"/>
                    <a:pt x="7063" y="2639"/>
                    <a:pt x="7063" y="2565"/>
                  </a:cubicBezTo>
                  <a:lnTo>
                    <a:pt x="7063" y="2537"/>
                  </a:lnTo>
                  <a:cubicBezTo>
                    <a:pt x="7049" y="2449"/>
                    <a:pt x="7049" y="2361"/>
                    <a:pt x="7049" y="2273"/>
                  </a:cubicBezTo>
                  <a:cubicBezTo>
                    <a:pt x="7021" y="2069"/>
                    <a:pt x="7003" y="1893"/>
                    <a:pt x="6989" y="1731"/>
                  </a:cubicBezTo>
                  <a:cubicBezTo>
                    <a:pt x="6961" y="1555"/>
                    <a:pt x="6915" y="1379"/>
                    <a:pt x="6873" y="1218"/>
                  </a:cubicBezTo>
                  <a:cubicBezTo>
                    <a:pt x="6828" y="1056"/>
                    <a:pt x="6771" y="880"/>
                    <a:pt x="6697" y="732"/>
                  </a:cubicBezTo>
                  <a:cubicBezTo>
                    <a:pt x="6581" y="486"/>
                    <a:pt x="6405" y="250"/>
                    <a:pt x="6198" y="46"/>
                  </a:cubicBezTo>
                  <a:cubicBezTo>
                    <a:pt x="6184" y="29"/>
                    <a:pt x="6170" y="29"/>
                    <a:pt x="6156" y="29"/>
                  </a:cubicBezTo>
                  <a:cubicBezTo>
                    <a:pt x="6142" y="29"/>
                    <a:pt x="6124" y="29"/>
                    <a:pt x="6124" y="46"/>
                  </a:cubicBezTo>
                  <a:cubicBezTo>
                    <a:pt x="6110" y="46"/>
                    <a:pt x="6110" y="60"/>
                    <a:pt x="6110" y="74"/>
                  </a:cubicBezTo>
                  <a:cubicBezTo>
                    <a:pt x="6110" y="89"/>
                    <a:pt x="6110" y="103"/>
                    <a:pt x="6124" y="103"/>
                  </a:cubicBezTo>
                  <a:lnTo>
                    <a:pt x="6124" y="117"/>
                  </a:lnTo>
                  <a:cubicBezTo>
                    <a:pt x="5846" y="46"/>
                    <a:pt x="5508" y="1"/>
                    <a:pt x="5115" y="1"/>
                  </a:cubicBezTo>
                  <a:close/>
                </a:path>
              </a:pathLst>
            </a:custGeom>
            <a:solidFill>
              <a:srgbClr val="F7C5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58" name="Google Shape;7558;p83"/>
            <p:cNvSpPr/>
            <p:nvPr/>
          </p:nvSpPr>
          <p:spPr>
            <a:xfrm>
              <a:off x="436471" y="2666926"/>
              <a:ext cx="1415" cy="94"/>
            </a:xfrm>
            <a:custGeom>
              <a:avLst/>
              <a:gdLst/>
              <a:ahLst/>
              <a:cxnLst/>
              <a:rect l="l" t="t" r="r" b="b"/>
              <a:pathLst>
                <a:path w="15" h="1" extrusionOk="0">
                  <a:moveTo>
                    <a:pt x="1" y="1"/>
                  </a:moveTo>
                  <a:lnTo>
                    <a:pt x="15" y="1"/>
                  </a:lnTo>
                  <a:close/>
                </a:path>
              </a:pathLst>
            </a:custGeom>
            <a:solidFill>
              <a:srgbClr val="E79B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59" name="Google Shape;7559;p83"/>
            <p:cNvSpPr/>
            <p:nvPr/>
          </p:nvSpPr>
          <p:spPr>
            <a:xfrm>
              <a:off x="436471" y="2666926"/>
              <a:ext cx="94" cy="94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close/>
                </a:path>
              </a:pathLst>
            </a:custGeom>
            <a:solidFill>
              <a:srgbClr val="E79B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60" name="Google Shape;7560;p83"/>
            <p:cNvSpPr/>
            <p:nvPr/>
          </p:nvSpPr>
          <p:spPr>
            <a:xfrm>
              <a:off x="320341" y="2846450"/>
              <a:ext cx="62546" cy="84432"/>
            </a:xfrm>
            <a:custGeom>
              <a:avLst/>
              <a:gdLst/>
              <a:ahLst/>
              <a:cxnLst/>
              <a:rect l="l" t="t" r="r" b="b"/>
              <a:pathLst>
                <a:path w="663" h="895" extrusionOk="0">
                  <a:moveTo>
                    <a:pt x="61" y="1"/>
                  </a:moveTo>
                  <a:cubicBezTo>
                    <a:pt x="32" y="1"/>
                    <a:pt x="1" y="33"/>
                    <a:pt x="1" y="75"/>
                  </a:cubicBezTo>
                  <a:cubicBezTo>
                    <a:pt x="1" y="251"/>
                    <a:pt x="61" y="427"/>
                    <a:pt x="177" y="574"/>
                  </a:cubicBezTo>
                  <a:cubicBezTo>
                    <a:pt x="208" y="617"/>
                    <a:pt x="236" y="648"/>
                    <a:pt x="265" y="676"/>
                  </a:cubicBezTo>
                  <a:cubicBezTo>
                    <a:pt x="296" y="704"/>
                    <a:pt x="324" y="736"/>
                    <a:pt x="367" y="764"/>
                  </a:cubicBezTo>
                  <a:cubicBezTo>
                    <a:pt x="440" y="824"/>
                    <a:pt x="514" y="866"/>
                    <a:pt x="602" y="894"/>
                  </a:cubicBezTo>
                  <a:cubicBezTo>
                    <a:pt x="630" y="894"/>
                    <a:pt x="648" y="880"/>
                    <a:pt x="662" y="866"/>
                  </a:cubicBezTo>
                  <a:cubicBezTo>
                    <a:pt x="662" y="838"/>
                    <a:pt x="648" y="824"/>
                    <a:pt x="630" y="806"/>
                  </a:cubicBezTo>
                  <a:cubicBezTo>
                    <a:pt x="616" y="806"/>
                    <a:pt x="588" y="792"/>
                    <a:pt x="574" y="792"/>
                  </a:cubicBezTo>
                  <a:cubicBezTo>
                    <a:pt x="528" y="764"/>
                    <a:pt x="472" y="736"/>
                    <a:pt x="426" y="704"/>
                  </a:cubicBezTo>
                  <a:lnTo>
                    <a:pt x="296" y="574"/>
                  </a:lnTo>
                  <a:cubicBezTo>
                    <a:pt x="250" y="515"/>
                    <a:pt x="222" y="455"/>
                    <a:pt x="191" y="384"/>
                  </a:cubicBezTo>
                  <a:cubicBezTo>
                    <a:pt x="163" y="310"/>
                    <a:pt x="148" y="237"/>
                    <a:pt x="134" y="163"/>
                  </a:cubicBezTo>
                  <a:cubicBezTo>
                    <a:pt x="120" y="135"/>
                    <a:pt x="120" y="103"/>
                    <a:pt x="120" y="75"/>
                  </a:cubicBezTo>
                  <a:cubicBezTo>
                    <a:pt x="120" y="33"/>
                    <a:pt x="89" y="1"/>
                    <a:pt x="61" y="1"/>
                  </a:cubicBezTo>
                  <a:close/>
                </a:path>
              </a:pathLst>
            </a:custGeom>
            <a:solidFill>
              <a:srgbClr val="CD89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61" name="Google Shape;7561;p83"/>
            <p:cNvSpPr/>
            <p:nvPr/>
          </p:nvSpPr>
          <p:spPr>
            <a:xfrm>
              <a:off x="269304" y="2843809"/>
              <a:ext cx="62451" cy="30660"/>
            </a:xfrm>
            <a:custGeom>
              <a:avLst/>
              <a:gdLst/>
              <a:ahLst/>
              <a:cxnLst/>
              <a:rect l="l" t="t" r="r" b="b"/>
              <a:pathLst>
                <a:path w="662" h="325" extrusionOk="0">
                  <a:moveTo>
                    <a:pt x="440" y="1"/>
                  </a:moveTo>
                  <a:cubicBezTo>
                    <a:pt x="366" y="1"/>
                    <a:pt x="310" y="29"/>
                    <a:pt x="250" y="61"/>
                  </a:cubicBezTo>
                  <a:cubicBezTo>
                    <a:pt x="190" y="75"/>
                    <a:pt x="148" y="117"/>
                    <a:pt x="102" y="163"/>
                  </a:cubicBezTo>
                  <a:cubicBezTo>
                    <a:pt x="60" y="191"/>
                    <a:pt x="28" y="251"/>
                    <a:pt x="0" y="307"/>
                  </a:cubicBezTo>
                  <a:cubicBezTo>
                    <a:pt x="0" y="307"/>
                    <a:pt x="0" y="324"/>
                    <a:pt x="14" y="324"/>
                  </a:cubicBezTo>
                  <a:lnTo>
                    <a:pt x="46" y="324"/>
                  </a:lnTo>
                  <a:cubicBezTo>
                    <a:pt x="46" y="293"/>
                    <a:pt x="60" y="279"/>
                    <a:pt x="60" y="265"/>
                  </a:cubicBezTo>
                  <a:cubicBezTo>
                    <a:pt x="72" y="241"/>
                    <a:pt x="84" y="224"/>
                    <a:pt x="104" y="203"/>
                  </a:cubicBezTo>
                  <a:lnTo>
                    <a:pt x="104" y="203"/>
                  </a:lnTo>
                  <a:cubicBezTo>
                    <a:pt x="135" y="176"/>
                    <a:pt x="163" y="162"/>
                    <a:pt x="190" y="149"/>
                  </a:cubicBezTo>
                  <a:cubicBezTo>
                    <a:pt x="222" y="131"/>
                    <a:pt x="250" y="117"/>
                    <a:pt x="292" y="103"/>
                  </a:cubicBezTo>
                  <a:cubicBezTo>
                    <a:pt x="324" y="89"/>
                    <a:pt x="366" y="89"/>
                    <a:pt x="398" y="89"/>
                  </a:cubicBezTo>
                  <a:cubicBezTo>
                    <a:pt x="426" y="89"/>
                    <a:pt x="468" y="89"/>
                    <a:pt x="500" y="103"/>
                  </a:cubicBezTo>
                  <a:cubicBezTo>
                    <a:pt x="514" y="103"/>
                    <a:pt x="528" y="117"/>
                    <a:pt x="542" y="117"/>
                  </a:cubicBezTo>
                  <a:lnTo>
                    <a:pt x="556" y="131"/>
                  </a:lnTo>
                  <a:cubicBezTo>
                    <a:pt x="563" y="138"/>
                    <a:pt x="575" y="143"/>
                    <a:pt x="588" y="143"/>
                  </a:cubicBezTo>
                  <a:cubicBezTo>
                    <a:pt x="604" y="143"/>
                    <a:pt x="622" y="135"/>
                    <a:pt x="630" y="117"/>
                  </a:cubicBezTo>
                  <a:cubicBezTo>
                    <a:pt x="644" y="103"/>
                    <a:pt x="661" y="89"/>
                    <a:pt x="644" y="75"/>
                  </a:cubicBezTo>
                  <a:lnTo>
                    <a:pt x="644" y="43"/>
                  </a:lnTo>
                  <a:cubicBezTo>
                    <a:pt x="630" y="43"/>
                    <a:pt x="630" y="29"/>
                    <a:pt x="616" y="29"/>
                  </a:cubicBezTo>
                  <a:cubicBezTo>
                    <a:pt x="587" y="15"/>
                    <a:pt x="556" y="15"/>
                    <a:pt x="528" y="1"/>
                  </a:cubicBezTo>
                  <a:close/>
                </a:path>
              </a:pathLst>
            </a:custGeom>
            <a:solidFill>
              <a:srgbClr val="CD89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62" name="Google Shape;7562;p83"/>
            <p:cNvSpPr/>
            <p:nvPr/>
          </p:nvSpPr>
          <p:spPr>
            <a:xfrm>
              <a:off x="680050" y="4248495"/>
              <a:ext cx="304050" cy="196505"/>
            </a:xfrm>
            <a:custGeom>
              <a:avLst/>
              <a:gdLst/>
              <a:ahLst/>
              <a:cxnLst/>
              <a:rect l="l" t="t" r="r" b="b"/>
              <a:pathLst>
                <a:path w="3223" h="2083" extrusionOk="0">
                  <a:moveTo>
                    <a:pt x="1214" y="1"/>
                  </a:moveTo>
                  <a:cubicBezTo>
                    <a:pt x="996" y="1"/>
                    <a:pt x="775" y="32"/>
                    <a:pt x="497" y="74"/>
                  </a:cubicBezTo>
                  <a:cubicBezTo>
                    <a:pt x="367" y="88"/>
                    <a:pt x="233" y="120"/>
                    <a:pt x="117" y="148"/>
                  </a:cubicBezTo>
                  <a:lnTo>
                    <a:pt x="71" y="148"/>
                  </a:lnTo>
                  <a:cubicBezTo>
                    <a:pt x="57" y="148"/>
                    <a:pt x="43" y="162"/>
                    <a:pt x="43" y="176"/>
                  </a:cubicBezTo>
                  <a:cubicBezTo>
                    <a:pt x="15" y="454"/>
                    <a:pt x="1" y="690"/>
                    <a:pt x="1" y="912"/>
                  </a:cubicBezTo>
                  <a:cubicBezTo>
                    <a:pt x="15" y="1144"/>
                    <a:pt x="57" y="1379"/>
                    <a:pt x="145" y="1569"/>
                  </a:cubicBezTo>
                  <a:lnTo>
                    <a:pt x="145" y="1597"/>
                  </a:lnTo>
                  <a:cubicBezTo>
                    <a:pt x="159" y="1615"/>
                    <a:pt x="177" y="1629"/>
                    <a:pt x="191" y="1643"/>
                  </a:cubicBezTo>
                  <a:cubicBezTo>
                    <a:pt x="191" y="1657"/>
                    <a:pt x="205" y="1657"/>
                    <a:pt x="205" y="1671"/>
                  </a:cubicBezTo>
                  <a:cubicBezTo>
                    <a:pt x="219" y="1671"/>
                    <a:pt x="233" y="1685"/>
                    <a:pt x="233" y="1703"/>
                  </a:cubicBezTo>
                  <a:cubicBezTo>
                    <a:pt x="247" y="1703"/>
                    <a:pt x="247" y="1703"/>
                    <a:pt x="265" y="1717"/>
                  </a:cubicBezTo>
                  <a:cubicBezTo>
                    <a:pt x="455" y="1833"/>
                    <a:pt x="687" y="1921"/>
                    <a:pt x="968" y="1995"/>
                  </a:cubicBezTo>
                  <a:cubicBezTo>
                    <a:pt x="1214" y="2055"/>
                    <a:pt x="1464" y="2083"/>
                    <a:pt x="1728" y="2083"/>
                  </a:cubicBezTo>
                  <a:lnTo>
                    <a:pt x="1904" y="2083"/>
                  </a:lnTo>
                  <a:cubicBezTo>
                    <a:pt x="2111" y="2069"/>
                    <a:pt x="2301" y="2037"/>
                    <a:pt x="2477" y="1995"/>
                  </a:cubicBezTo>
                  <a:cubicBezTo>
                    <a:pt x="2639" y="1949"/>
                    <a:pt x="2797" y="1893"/>
                    <a:pt x="2931" y="1819"/>
                  </a:cubicBezTo>
                  <a:cubicBezTo>
                    <a:pt x="2931" y="1805"/>
                    <a:pt x="2931" y="1805"/>
                    <a:pt x="2945" y="1805"/>
                  </a:cubicBezTo>
                  <a:cubicBezTo>
                    <a:pt x="2959" y="1791"/>
                    <a:pt x="2973" y="1791"/>
                    <a:pt x="2991" y="1773"/>
                  </a:cubicBezTo>
                  <a:cubicBezTo>
                    <a:pt x="2991" y="1759"/>
                    <a:pt x="3005" y="1759"/>
                    <a:pt x="3019" y="1745"/>
                  </a:cubicBezTo>
                  <a:cubicBezTo>
                    <a:pt x="3033" y="1717"/>
                    <a:pt x="3061" y="1685"/>
                    <a:pt x="3079" y="1657"/>
                  </a:cubicBezTo>
                  <a:cubicBezTo>
                    <a:pt x="3107" y="1629"/>
                    <a:pt x="3121" y="1597"/>
                    <a:pt x="3135" y="1555"/>
                  </a:cubicBezTo>
                  <a:cubicBezTo>
                    <a:pt x="3167" y="1481"/>
                    <a:pt x="3195" y="1408"/>
                    <a:pt x="3209" y="1306"/>
                  </a:cubicBezTo>
                  <a:cubicBezTo>
                    <a:pt x="3223" y="1232"/>
                    <a:pt x="3223" y="1158"/>
                    <a:pt x="3223" y="1070"/>
                  </a:cubicBezTo>
                  <a:cubicBezTo>
                    <a:pt x="3209" y="982"/>
                    <a:pt x="3195" y="912"/>
                    <a:pt x="3181" y="852"/>
                  </a:cubicBezTo>
                  <a:cubicBezTo>
                    <a:pt x="3167" y="792"/>
                    <a:pt x="3135" y="750"/>
                    <a:pt x="3107" y="704"/>
                  </a:cubicBezTo>
                  <a:cubicBezTo>
                    <a:pt x="3079" y="662"/>
                    <a:pt x="3033" y="630"/>
                    <a:pt x="2991" y="602"/>
                  </a:cubicBezTo>
                  <a:cubicBezTo>
                    <a:pt x="2903" y="542"/>
                    <a:pt x="2815" y="528"/>
                    <a:pt x="2709" y="514"/>
                  </a:cubicBezTo>
                  <a:cubicBezTo>
                    <a:pt x="2681" y="500"/>
                    <a:pt x="2653" y="500"/>
                    <a:pt x="2621" y="486"/>
                  </a:cubicBezTo>
                  <a:cubicBezTo>
                    <a:pt x="2579" y="486"/>
                    <a:pt x="2533" y="486"/>
                    <a:pt x="2505" y="472"/>
                  </a:cubicBezTo>
                  <a:cubicBezTo>
                    <a:pt x="2431" y="454"/>
                    <a:pt x="2375" y="440"/>
                    <a:pt x="2315" y="412"/>
                  </a:cubicBezTo>
                  <a:cubicBezTo>
                    <a:pt x="2287" y="398"/>
                    <a:pt x="2255" y="366"/>
                    <a:pt x="2227" y="352"/>
                  </a:cubicBezTo>
                  <a:cubicBezTo>
                    <a:pt x="2213" y="324"/>
                    <a:pt x="2182" y="310"/>
                    <a:pt x="2168" y="278"/>
                  </a:cubicBezTo>
                  <a:cubicBezTo>
                    <a:pt x="2153" y="250"/>
                    <a:pt x="2139" y="236"/>
                    <a:pt x="2139" y="208"/>
                  </a:cubicBezTo>
                  <a:cubicBezTo>
                    <a:pt x="2125" y="190"/>
                    <a:pt x="2111" y="176"/>
                    <a:pt x="2094" y="176"/>
                  </a:cubicBezTo>
                  <a:cubicBezTo>
                    <a:pt x="2080" y="176"/>
                    <a:pt x="2080" y="176"/>
                    <a:pt x="2066" y="190"/>
                  </a:cubicBezTo>
                  <a:cubicBezTo>
                    <a:pt x="2066" y="190"/>
                    <a:pt x="2051" y="190"/>
                    <a:pt x="2051" y="208"/>
                  </a:cubicBezTo>
                  <a:cubicBezTo>
                    <a:pt x="1978" y="148"/>
                    <a:pt x="1876" y="103"/>
                    <a:pt x="1760" y="74"/>
                  </a:cubicBezTo>
                  <a:cubicBezTo>
                    <a:pt x="1640" y="32"/>
                    <a:pt x="1510" y="15"/>
                    <a:pt x="1348" y="15"/>
                  </a:cubicBezTo>
                  <a:cubicBezTo>
                    <a:pt x="1302" y="1"/>
                    <a:pt x="1260" y="1"/>
                    <a:pt x="1214" y="1"/>
                  </a:cubicBezTo>
                  <a:close/>
                </a:path>
              </a:pathLst>
            </a:custGeom>
            <a:solidFill>
              <a:srgbClr val="E65C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63" name="Google Shape;7563;p83"/>
            <p:cNvSpPr/>
            <p:nvPr/>
          </p:nvSpPr>
          <p:spPr>
            <a:xfrm>
              <a:off x="684013" y="4294249"/>
              <a:ext cx="300088" cy="150751"/>
            </a:xfrm>
            <a:custGeom>
              <a:avLst/>
              <a:gdLst/>
              <a:ahLst/>
              <a:cxnLst/>
              <a:rect l="l" t="t" r="r" b="b"/>
              <a:pathLst>
                <a:path w="3181" h="1598" extrusionOk="0">
                  <a:moveTo>
                    <a:pt x="2551" y="1"/>
                  </a:moveTo>
                  <a:cubicBezTo>
                    <a:pt x="2537" y="1"/>
                    <a:pt x="2523" y="15"/>
                    <a:pt x="2509" y="15"/>
                  </a:cubicBezTo>
                  <a:cubicBezTo>
                    <a:pt x="2477" y="43"/>
                    <a:pt x="2449" y="57"/>
                    <a:pt x="2421" y="89"/>
                  </a:cubicBezTo>
                  <a:cubicBezTo>
                    <a:pt x="2389" y="103"/>
                    <a:pt x="2361" y="131"/>
                    <a:pt x="2333" y="163"/>
                  </a:cubicBezTo>
                  <a:cubicBezTo>
                    <a:pt x="2301" y="191"/>
                    <a:pt x="2273" y="219"/>
                    <a:pt x="2245" y="265"/>
                  </a:cubicBezTo>
                  <a:cubicBezTo>
                    <a:pt x="2213" y="293"/>
                    <a:pt x="2185" y="339"/>
                    <a:pt x="2171" y="381"/>
                  </a:cubicBezTo>
                  <a:lnTo>
                    <a:pt x="2171" y="367"/>
                  </a:lnTo>
                  <a:cubicBezTo>
                    <a:pt x="2140" y="427"/>
                    <a:pt x="2111" y="483"/>
                    <a:pt x="2097" y="529"/>
                  </a:cubicBezTo>
                  <a:cubicBezTo>
                    <a:pt x="2069" y="585"/>
                    <a:pt x="2052" y="645"/>
                    <a:pt x="2038" y="704"/>
                  </a:cubicBezTo>
                  <a:lnTo>
                    <a:pt x="2038" y="690"/>
                  </a:lnTo>
                  <a:cubicBezTo>
                    <a:pt x="2009" y="821"/>
                    <a:pt x="1981" y="954"/>
                    <a:pt x="1995" y="1084"/>
                  </a:cubicBezTo>
                  <a:lnTo>
                    <a:pt x="1995" y="1200"/>
                  </a:lnTo>
                  <a:lnTo>
                    <a:pt x="1995" y="1232"/>
                  </a:lnTo>
                  <a:lnTo>
                    <a:pt x="1995" y="1246"/>
                  </a:lnTo>
                  <a:lnTo>
                    <a:pt x="1981" y="1246"/>
                  </a:lnTo>
                  <a:cubicBezTo>
                    <a:pt x="1922" y="1260"/>
                    <a:pt x="1862" y="1274"/>
                    <a:pt x="1805" y="1274"/>
                  </a:cubicBezTo>
                  <a:cubicBezTo>
                    <a:pt x="1733" y="1280"/>
                    <a:pt x="1662" y="1284"/>
                    <a:pt x="1592" y="1284"/>
                  </a:cubicBezTo>
                  <a:cubicBezTo>
                    <a:pt x="1493" y="1284"/>
                    <a:pt x="1395" y="1277"/>
                    <a:pt x="1292" y="1260"/>
                  </a:cubicBezTo>
                  <a:cubicBezTo>
                    <a:pt x="1130" y="1246"/>
                    <a:pt x="954" y="1200"/>
                    <a:pt x="792" y="1144"/>
                  </a:cubicBezTo>
                  <a:cubicBezTo>
                    <a:pt x="631" y="1098"/>
                    <a:pt x="469" y="1025"/>
                    <a:pt x="325" y="937"/>
                  </a:cubicBezTo>
                  <a:cubicBezTo>
                    <a:pt x="205" y="880"/>
                    <a:pt x="103" y="806"/>
                    <a:pt x="1" y="719"/>
                  </a:cubicBezTo>
                  <a:lnTo>
                    <a:pt x="1" y="719"/>
                  </a:lnTo>
                  <a:cubicBezTo>
                    <a:pt x="15" y="849"/>
                    <a:pt x="61" y="982"/>
                    <a:pt x="103" y="1098"/>
                  </a:cubicBezTo>
                  <a:lnTo>
                    <a:pt x="103" y="1112"/>
                  </a:lnTo>
                  <a:cubicBezTo>
                    <a:pt x="117" y="1130"/>
                    <a:pt x="135" y="1144"/>
                    <a:pt x="149" y="1158"/>
                  </a:cubicBezTo>
                  <a:cubicBezTo>
                    <a:pt x="149" y="1172"/>
                    <a:pt x="163" y="1172"/>
                    <a:pt x="163" y="1186"/>
                  </a:cubicBezTo>
                  <a:lnTo>
                    <a:pt x="191" y="1200"/>
                  </a:lnTo>
                  <a:lnTo>
                    <a:pt x="191" y="1218"/>
                  </a:lnTo>
                  <a:lnTo>
                    <a:pt x="223" y="1232"/>
                  </a:lnTo>
                  <a:cubicBezTo>
                    <a:pt x="413" y="1348"/>
                    <a:pt x="645" y="1436"/>
                    <a:pt x="926" y="1510"/>
                  </a:cubicBezTo>
                  <a:cubicBezTo>
                    <a:pt x="1172" y="1570"/>
                    <a:pt x="1422" y="1598"/>
                    <a:pt x="1686" y="1598"/>
                  </a:cubicBezTo>
                  <a:lnTo>
                    <a:pt x="1862" y="1598"/>
                  </a:lnTo>
                  <a:cubicBezTo>
                    <a:pt x="2069" y="1584"/>
                    <a:pt x="2259" y="1552"/>
                    <a:pt x="2435" y="1510"/>
                  </a:cubicBezTo>
                  <a:cubicBezTo>
                    <a:pt x="2597" y="1464"/>
                    <a:pt x="2755" y="1408"/>
                    <a:pt x="2889" y="1334"/>
                  </a:cubicBezTo>
                  <a:lnTo>
                    <a:pt x="2889" y="1320"/>
                  </a:lnTo>
                  <a:lnTo>
                    <a:pt x="2903" y="1320"/>
                  </a:lnTo>
                  <a:cubicBezTo>
                    <a:pt x="2917" y="1306"/>
                    <a:pt x="2931" y="1306"/>
                    <a:pt x="2949" y="1288"/>
                  </a:cubicBezTo>
                  <a:cubicBezTo>
                    <a:pt x="2949" y="1274"/>
                    <a:pt x="2963" y="1274"/>
                    <a:pt x="2977" y="1260"/>
                  </a:cubicBezTo>
                  <a:cubicBezTo>
                    <a:pt x="2991" y="1232"/>
                    <a:pt x="3019" y="1200"/>
                    <a:pt x="3037" y="1172"/>
                  </a:cubicBezTo>
                  <a:cubicBezTo>
                    <a:pt x="3065" y="1144"/>
                    <a:pt x="3079" y="1112"/>
                    <a:pt x="3093" y="1070"/>
                  </a:cubicBezTo>
                  <a:cubicBezTo>
                    <a:pt x="3139" y="996"/>
                    <a:pt x="3153" y="923"/>
                    <a:pt x="3167" y="821"/>
                  </a:cubicBezTo>
                  <a:cubicBezTo>
                    <a:pt x="3181" y="747"/>
                    <a:pt x="3181" y="659"/>
                    <a:pt x="3181" y="571"/>
                  </a:cubicBezTo>
                  <a:cubicBezTo>
                    <a:pt x="3167" y="497"/>
                    <a:pt x="3167" y="427"/>
                    <a:pt x="3139" y="367"/>
                  </a:cubicBezTo>
                  <a:cubicBezTo>
                    <a:pt x="3125" y="307"/>
                    <a:pt x="3093" y="265"/>
                    <a:pt x="3065" y="219"/>
                  </a:cubicBezTo>
                  <a:cubicBezTo>
                    <a:pt x="3037" y="177"/>
                    <a:pt x="2991" y="145"/>
                    <a:pt x="2949" y="117"/>
                  </a:cubicBezTo>
                  <a:cubicBezTo>
                    <a:pt x="2861" y="57"/>
                    <a:pt x="2773" y="43"/>
                    <a:pt x="2667" y="15"/>
                  </a:cubicBezTo>
                  <a:cubicBezTo>
                    <a:pt x="2639" y="15"/>
                    <a:pt x="2611" y="15"/>
                    <a:pt x="2579" y="1"/>
                  </a:cubicBezTo>
                  <a:close/>
                </a:path>
              </a:pathLst>
            </a:custGeom>
            <a:solidFill>
              <a:srgbClr val="FACCC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64" name="Google Shape;7564;p83"/>
            <p:cNvSpPr/>
            <p:nvPr/>
          </p:nvSpPr>
          <p:spPr>
            <a:xfrm>
              <a:off x="858254" y="4276324"/>
              <a:ext cx="40282" cy="35943"/>
            </a:xfrm>
            <a:custGeom>
              <a:avLst/>
              <a:gdLst/>
              <a:ahLst/>
              <a:cxnLst/>
              <a:rect l="l" t="t" r="r" b="b"/>
              <a:pathLst>
                <a:path w="427" h="381" extrusionOk="0">
                  <a:moveTo>
                    <a:pt x="352" y="1"/>
                  </a:moveTo>
                  <a:cubicBezTo>
                    <a:pt x="205" y="57"/>
                    <a:pt x="75" y="159"/>
                    <a:pt x="1" y="307"/>
                  </a:cubicBezTo>
                  <a:lnTo>
                    <a:pt x="1" y="335"/>
                  </a:lnTo>
                  <a:cubicBezTo>
                    <a:pt x="1" y="353"/>
                    <a:pt x="15" y="367"/>
                    <a:pt x="29" y="381"/>
                  </a:cubicBezTo>
                  <a:lnTo>
                    <a:pt x="60" y="381"/>
                  </a:lnTo>
                  <a:cubicBezTo>
                    <a:pt x="75" y="381"/>
                    <a:pt x="89" y="367"/>
                    <a:pt x="89" y="353"/>
                  </a:cubicBezTo>
                  <a:cubicBezTo>
                    <a:pt x="103" y="321"/>
                    <a:pt x="134" y="293"/>
                    <a:pt x="148" y="247"/>
                  </a:cubicBezTo>
                  <a:cubicBezTo>
                    <a:pt x="177" y="219"/>
                    <a:pt x="222" y="191"/>
                    <a:pt x="250" y="159"/>
                  </a:cubicBezTo>
                  <a:cubicBezTo>
                    <a:pt x="293" y="131"/>
                    <a:pt x="338" y="103"/>
                    <a:pt x="398" y="89"/>
                  </a:cubicBezTo>
                  <a:cubicBezTo>
                    <a:pt x="412" y="89"/>
                    <a:pt x="412" y="71"/>
                    <a:pt x="412" y="57"/>
                  </a:cubicBezTo>
                  <a:cubicBezTo>
                    <a:pt x="426" y="43"/>
                    <a:pt x="426" y="29"/>
                    <a:pt x="412" y="15"/>
                  </a:cubicBezTo>
                  <a:cubicBezTo>
                    <a:pt x="412" y="15"/>
                    <a:pt x="398" y="1"/>
                    <a:pt x="381" y="1"/>
                  </a:cubicBezTo>
                  <a:close/>
                </a:path>
              </a:pathLst>
            </a:custGeom>
            <a:solidFill>
              <a:srgbClr val="FACCC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65" name="Google Shape;7565;p83"/>
            <p:cNvSpPr/>
            <p:nvPr/>
          </p:nvSpPr>
          <p:spPr>
            <a:xfrm>
              <a:off x="873537" y="4281702"/>
              <a:ext cx="41603" cy="41131"/>
            </a:xfrm>
            <a:custGeom>
              <a:avLst/>
              <a:gdLst/>
              <a:ahLst/>
              <a:cxnLst/>
              <a:rect l="l" t="t" r="r" b="b"/>
              <a:pathLst>
                <a:path w="441" h="436" extrusionOk="0">
                  <a:moveTo>
                    <a:pt x="366" y="0"/>
                  </a:moveTo>
                  <a:cubicBezTo>
                    <a:pt x="219" y="88"/>
                    <a:pt x="88" y="208"/>
                    <a:pt x="15" y="366"/>
                  </a:cubicBezTo>
                  <a:cubicBezTo>
                    <a:pt x="15" y="384"/>
                    <a:pt x="0" y="384"/>
                    <a:pt x="15" y="398"/>
                  </a:cubicBezTo>
                  <a:cubicBezTo>
                    <a:pt x="15" y="412"/>
                    <a:pt x="15" y="426"/>
                    <a:pt x="29" y="426"/>
                  </a:cubicBezTo>
                  <a:cubicBezTo>
                    <a:pt x="42" y="432"/>
                    <a:pt x="54" y="435"/>
                    <a:pt x="65" y="435"/>
                  </a:cubicBezTo>
                  <a:cubicBezTo>
                    <a:pt x="81" y="435"/>
                    <a:pt x="94" y="428"/>
                    <a:pt x="102" y="412"/>
                  </a:cubicBezTo>
                  <a:cubicBezTo>
                    <a:pt x="117" y="366"/>
                    <a:pt x="148" y="324"/>
                    <a:pt x="176" y="296"/>
                  </a:cubicBezTo>
                  <a:cubicBezTo>
                    <a:pt x="219" y="236"/>
                    <a:pt x="278" y="176"/>
                    <a:pt x="338" y="134"/>
                  </a:cubicBezTo>
                  <a:cubicBezTo>
                    <a:pt x="366" y="120"/>
                    <a:pt x="380" y="102"/>
                    <a:pt x="412" y="88"/>
                  </a:cubicBezTo>
                  <a:cubicBezTo>
                    <a:pt x="440" y="74"/>
                    <a:pt x="440" y="46"/>
                    <a:pt x="426" y="32"/>
                  </a:cubicBezTo>
                  <a:cubicBezTo>
                    <a:pt x="426" y="14"/>
                    <a:pt x="412" y="0"/>
                    <a:pt x="380" y="0"/>
                  </a:cubicBezTo>
                  <a:close/>
                </a:path>
              </a:pathLst>
            </a:custGeom>
            <a:solidFill>
              <a:srgbClr val="FACCC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66" name="Google Shape;7566;p83"/>
            <p:cNvSpPr/>
            <p:nvPr/>
          </p:nvSpPr>
          <p:spPr>
            <a:xfrm>
              <a:off x="701937" y="4302550"/>
              <a:ext cx="74810" cy="74055"/>
            </a:xfrm>
            <a:custGeom>
              <a:avLst/>
              <a:gdLst/>
              <a:ahLst/>
              <a:cxnLst/>
              <a:rect l="l" t="t" r="r" b="b"/>
              <a:pathLst>
                <a:path w="793" h="785" extrusionOk="0">
                  <a:moveTo>
                    <a:pt x="441" y="103"/>
                  </a:moveTo>
                  <a:cubicBezTo>
                    <a:pt x="472" y="117"/>
                    <a:pt x="500" y="117"/>
                    <a:pt x="529" y="131"/>
                  </a:cubicBezTo>
                  <a:cubicBezTo>
                    <a:pt x="543" y="145"/>
                    <a:pt x="574" y="163"/>
                    <a:pt x="588" y="177"/>
                  </a:cubicBezTo>
                  <a:lnTo>
                    <a:pt x="631" y="219"/>
                  </a:lnTo>
                  <a:cubicBezTo>
                    <a:pt x="648" y="251"/>
                    <a:pt x="662" y="265"/>
                    <a:pt x="676" y="293"/>
                  </a:cubicBezTo>
                  <a:cubicBezTo>
                    <a:pt x="676" y="321"/>
                    <a:pt x="690" y="339"/>
                    <a:pt x="690" y="367"/>
                  </a:cubicBezTo>
                  <a:lnTo>
                    <a:pt x="690" y="441"/>
                  </a:lnTo>
                  <a:cubicBezTo>
                    <a:pt x="676" y="469"/>
                    <a:pt x="676" y="497"/>
                    <a:pt x="662" y="514"/>
                  </a:cubicBezTo>
                  <a:cubicBezTo>
                    <a:pt x="648" y="543"/>
                    <a:pt x="631" y="557"/>
                    <a:pt x="616" y="585"/>
                  </a:cubicBezTo>
                  <a:cubicBezTo>
                    <a:pt x="602" y="602"/>
                    <a:pt x="588" y="616"/>
                    <a:pt x="560" y="631"/>
                  </a:cubicBezTo>
                  <a:cubicBezTo>
                    <a:pt x="543" y="645"/>
                    <a:pt x="514" y="659"/>
                    <a:pt x="500" y="673"/>
                  </a:cubicBezTo>
                  <a:cubicBezTo>
                    <a:pt x="472" y="673"/>
                    <a:pt x="441" y="673"/>
                    <a:pt x="427" y="690"/>
                  </a:cubicBezTo>
                  <a:cubicBezTo>
                    <a:pt x="398" y="690"/>
                    <a:pt x="367" y="690"/>
                    <a:pt x="353" y="673"/>
                  </a:cubicBezTo>
                  <a:cubicBezTo>
                    <a:pt x="325" y="673"/>
                    <a:pt x="296" y="659"/>
                    <a:pt x="265" y="659"/>
                  </a:cubicBezTo>
                  <a:cubicBezTo>
                    <a:pt x="251" y="645"/>
                    <a:pt x="223" y="631"/>
                    <a:pt x="208" y="616"/>
                  </a:cubicBezTo>
                  <a:cubicBezTo>
                    <a:pt x="191" y="602"/>
                    <a:pt x="177" y="585"/>
                    <a:pt x="163" y="557"/>
                  </a:cubicBezTo>
                  <a:cubicBezTo>
                    <a:pt x="149" y="543"/>
                    <a:pt x="135" y="514"/>
                    <a:pt x="120" y="497"/>
                  </a:cubicBezTo>
                  <a:cubicBezTo>
                    <a:pt x="120" y="469"/>
                    <a:pt x="103" y="441"/>
                    <a:pt x="103" y="409"/>
                  </a:cubicBezTo>
                  <a:lnTo>
                    <a:pt x="103" y="339"/>
                  </a:lnTo>
                  <a:lnTo>
                    <a:pt x="120" y="339"/>
                  </a:lnTo>
                  <a:lnTo>
                    <a:pt x="120" y="321"/>
                  </a:lnTo>
                  <a:cubicBezTo>
                    <a:pt x="120" y="307"/>
                    <a:pt x="135" y="279"/>
                    <a:pt x="135" y="265"/>
                  </a:cubicBezTo>
                  <a:cubicBezTo>
                    <a:pt x="135" y="251"/>
                    <a:pt x="149" y="233"/>
                    <a:pt x="149" y="233"/>
                  </a:cubicBezTo>
                  <a:cubicBezTo>
                    <a:pt x="163" y="219"/>
                    <a:pt x="163" y="205"/>
                    <a:pt x="177" y="205"/>
                  </a:cubicBezTo>
                  <a:cubicBezTo>
                    <a:pt x="191" y="191"/>
                    <a:pt x="208" y="163"/>
                    <a:pt x="237" y="145"/>
                  </a:cubicBezTo>
                  <a:cubicBezTo>
                    <a:pt x="237" y="145"/>
                    <a:pt x="251" y="145"/>
                    <a:pt x="265" y="131"/>
                  </a:cubicBezTo>
                  <a:cubicBezTo>
                    <a:pt x="265" y="131"/>
                    <a:pt x="279" y="117"/>
                    <a:pt x="296" y="117"/>
                  </a:cubicBezTo>
                  <a:cubicBezTo>
                    <a:pt x="325" y="117"/>
                    <a:pt x="339" y="103"/>
                    <a:pt x="367" y="103"/>
                  </a:cubicBezTo>
                  <a:close/>
                  <a:moveTo>
                    <a:pt x="384" y="1"/>
                  </a:moveTo>
                  <a:cubicBezTo>
                    <a:pt x="310" y="1"/>
                    <a:pt x="251" y="29"/>
                    <a:pt x="191" y="57"/>
                  </a:cubicBezTo>
                  <a:cubicBezTo>
                    <a:pt x="163" y="75"/>
                    <a:pt x="135" y="103"/>
                    <a:pt x="120" y="131"/>
                  </a:cubicBezTo>
                  <a:lnTo>
                    <a:pt x="103" y="131"/>
                  </a:lnTo>
                  <a:cubicBezTo>
                    <a:pt x="103" y="145"/>
                    <a:pt x="89" y="145"/>
                    <a:pt x="89" y="163"/>
                  </a:cubicBezTo>
                  <a:cubicBezTo>
                    <a:pt x="75" y="177"/>
                    <a:pt x="61" y="191"/>
                    <a:pt x="61" y="205"/>
                  </a:cubicBezTo>
                  <a:cubicBezTo>
                    <a:pt x="15" y="265"/>
                    <a:pt x="1" y="321"/>
                    <a:pt x="1" y="395"/>
                  </a:cubicBezTo>
                  <a:cubicBezTo>
                    <a:pt x="1" y="497"/>
                    <a:pt x="47" y="585"/>
                    <a:pt x="103" y="659"/>
                  </a:cubicBezTo>
                  <a:cubicBezTo>
                    <a:pt x="135" y="690"/>
                    <a:pt x="177" y="718"/>
                    <a:pt x="208" y="733"/>
                  </a:cubicBezTo>
                  <a:cubicBezTo>
                    <a:pt x="251" y="761"/>
                    <a:pt x="296" y="778"/>
                    <a:pt x="353" y="778"/>
                  </a:cubicBezTo>
                  <a:cubicBezTo>
                    <a:pt x="368" y="783"/>
                    <a:pt x="383" y="785"/>
                    <a:pt x="397" y="785"/>
                  </a:cubicBezTo>
                  <a:cubicBezTo>
                    <a:pt x="427" y="785"/>
                    <a:pt x="456" y="778"/>
                    <a:pt x="486" y="778"/>
                  </a:cubicBezTo>
                  <a:cubicBezTo>
                    <a:pt x="529" y="761"/>
                    <a:pt x="574" y="747"/>
                    <a:pt x="616" y="718"/>
                  </a:cubicBezTo>
                  <a:cubicBezTo>
                    <a:pt x="690" y="659"/>
                    <a:pt x="750" y="585"/>
                    <a:pt x="778" y="497"/>
                  </a:cubicBezTo>
                  <a:cubicBezTo>
                    <a:pt x="792" y="455"/>
                    <a:pt x="792" y="395"/>
                    <a:pt x="778" y="353"/>
                  </a:cubicBezTo>
                  <a:cubicBezTo>
                    <a:pt x="778" y="307"/>
                    <a:pt x="764" y="265"/>
                    <a:pt x="750" y="219"/>
                  </a:cubicBezTo>
                  <a:cubicBezTo>
                    <a:pt x="736" y="191"/>
                    <a:pt x="704" y="145"/>
                    <a:pt x="676" y="117"/>
                  </a:cubicBezTo>
                  <a:cubicBezTo>
                    <a:pt x="648" y="89"/>
                    <a:pt x="602" y="57"/>
                    <a:pt x="560" y="43"/>
                  </a:cubicBezTo>
                  <a:cubicBezTo>
                    <a:pt x="514" y="15"/>
                    <a:pt x="455" y="1"/>
                    <a:pt x="398" y="1"/>
                  </a:cubicBezTo>
                  <a:close/>
                </a:path>
              </a:pathLst>
            </a:custGeom>
            <a:solidFill>
              <a:srgbClr val="FACCC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67" name="Google Shape;7567;p83"/>
            <p:cNvSpPr/>
            <p:nvPr/>
          </p:nvSpPr>
          <p:spPr>
            <a:xfrm>
              <a:off x="701937" y="4307928"/>
              <a:ext cx="44622" cy="68112"/>
            </a:xfrm>
            <a:custGeom>
              <a:avLst/>
              <a:gdLst/>
              <a:ahLst/>
              <a:cxnLst/>
              <a:rect l="l" t="t" r="r" b="b"/>
              <a:pathLst>
                <a:path w="473" h="722" extrusionOk="0">
                  <a:moveTo>
                    <a:pt x="177" y="0"/>
                  </a:moveTo>
                  <a:cubicBezTo>
                    <a:pt x="163" y="32"/>
                    <a:pt x="135" y="46"/>
                    <a:pt x="103" y="74"/>
                  </a:cubicBezTo>
                  <a:cubicBezTo>
                    <a:pt x="103" y="88"/>
                    <a:pt x="89" y="88"/>
                    <a:pt x="89" y="106"/>
                  </a:cubicBezTo>
                  <a:cubicBezTo>
                    <a:pt x="75" y="120"/>
                    <a:pt x="61" y="134"/>
                    <a:pt x="61" y="148"/>
                  </a:cubicBezTo>
                  <a:cubicBezTo>
                    <a:pt x="15" y="208"/>
                    <a:pt x="1" y="264"/>
                    <a:pt x="1" y="338"/>
                  </a:cubicBezTo>
                  <a:cubicBezTo>
                    <a:pt x="1" y="426"/>
                    <a:pt x="47" y="528"/>
                    <a:pt x="103" y="602"/>
                  </a:cubicBezTo>
                  <a:cubicBezTo>
                    <a:pt x="135" y="633"/>
                    <a:pt x="177" y="661"/>
                    <a:pt x="208" y="676"/>
                  </a:cubicBezTo>
                  <a:cubicBezTo>
                    <a:pt x="251" y="704"/>
                    <a:pt x="296" y="721"/>
                    <a:pt x="353" y="721"/>
                  </a:cubicBezTo>
                  <a:lnTo>
                    <a:pt x="472" y="721"/>
                  </a:lnTo>
                  <a:cubicBezTo>
                    <a:pt x="441" y="690"/>
                    <a:pt x="427" y="661"/>
                    <a:pt x="398" y="633"/>
                  </a:cubicBezTo>
                  <a:cubicBezTo>
                    <a:pt x="384" y="633"/>
                    <a:pt x="367" y="633"/>
                    <a:pt x="353" y="616"/>
                  </a:cubicBezTo>
                  <a:cubicBezTo>
                    <a:pt x="325" y="616"/>
                    <a:pt x="296" y="602"/>
                    <a:pt x="265" y="602"/>
                  </a:cubicBezTo>
                  <a:cubicBezTo>
                    <a:pt x="251" y="588"/>
                    <a:pt x="223" y="574"/>
                    <a:pt x="208" y="559"/>
                  </a:cubicBezTo>
                  <a:cubicBezTo>
                    <a:pt x="191" y="545"/>
                    <a:pt x="177" y="528"/>
                    <a:pt x="163" y="500"/>
                  </a:cubicBezTo>
                  <a:cubicBezTo>
                    <a:pt x="149" y="486"/>
                    <a:pt x="135" y="457"/>
                    <a:pt x="120" y="440"/>
                  </a:cubicBezTo>
                  <a:cubicBezTo>
                    <a:pt x="120" y="412"/>
                    <a:pt x="103" y="384"/>
                    <a:pt x="103" y="352"/>
                  </a:cubicBezTo>
                  <a:lnTo>
                    <a:pt x="103" y="282"/>
                  </a:lnTo>
                  <a:lnTo>
                    <a:pt x="120" y="282"/>
                  </a:lnTo>
                  <a:lnTo>
                    <a:pt x="120" y="264"/>
                  </a:lnTo>
                  <a:cubicBezTo>
                    <a:pt x="120" y="250"/>
                    <a:pt x="120" y="236"/>
                    <a:pt x="135" y="222"/>
                  </a:cubicBezTo>
                  <a:lnTo>
                    <a:pt x="135" y="208"/>
                  </a:lnTo>
                  <a:cubicBezTo>
                    <a:pt x="135" y="194"/>
                    <a:pt x="149" y="176"/>
                    <a:pt x="149" y="176"/>
                  </a:cubicBezTo>
                  <a:cubicBezTo>
                    <a:pt x="163" y="162"/>
                    <a:pt x="163" y="148"/>
                    <a:pt x="177" y="148"/>
                  </a:cubicBezTo>
                  <a:cubicBezTo>
                    <a:pt x="177" y="134"/>
                    <a:pt x="191" y="134"/>
                    <a:pt x="208" y="120"/>
                  </a:cubicBezTo>
                  <a:cubicBezTo>
                    <a:pt x="191" y="74"/>
                    <a:pt x="191" y="46"/>
                    <a:pt x="177" y="0"/>
                  </a:cubicBezTo>
                  <a:close/>
                </a:path>
              </a:pathLst>
            </a:custGeom>
            <a:solidFill>
              <a:srgbClr val="ECF0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68" name="Google Shape;7568;p83"/>
            <p:cNvSpPr/>
            <p:nvPr/>
          </p:nvSpPr>
          <p:spPr>
            <a:xfrm>
              <a:off x="106006" y="4094630"/>
              <a:ext cx="244994" cy="310276"/>
            </a:xfrm>
            <a:custGeom>
              <a:avLst/>
              <a:gdLst/>
              <a:ahLst/>
              <a:cxnLst/>
              <a:rect l="l" t="t" r="r" b="b"/>
              <a:pathLst>
                <a:path w="2597" h="3289" extrusionOk="0">
                  <a:moveTo>
                    <a:pt x="1057" y="0"/>
                  </a:moveTo>
                  <a:cubicBezTo>
                    <a:pt x="1051" y="0"/>
                    <a:pt x="1046" y="2"/>
                    <a:pt x="1042" y="6"/>
                  </a:cubicBezTo>
                  <a:cubicBezTo>
                    <a:pt x="809" y="151"/>
                    <a:pt x="616" y="284"/>
                    <a:pt x="458" y="432"/>
                  </a:cubicBezTo>
                  <a:cubicBezTo>
                    <a:pt x="282" y="590"/>
                    <a:pt x="134" y="784"/>
                    <a:pt x="32" y="974"/>
                  </a:cubicBezTo>
                  <a:cubicBezTo>
                    <a:pt x="18" y="974"/>
                    <a:pt x="18" y="988"/>
                    <a:pt x="18" y="988"/>
                  </a:cubicBezTo>
                  <a:cubicBezTo>
                    <a:pt x="18" y="1002"/>
                    <a:pt x="0" y="1030"/>
                    <a:pt x="0" y="1048"/>
                  </a:cubicBezTo>
                  <a:lnTo>
                    <a:pt x="0" y="1076"/>
                  </a:lnTo>
                  <a:lnTo>
                    <a:pt x="0" y="1118"/>
                  </a:lnTo>
                  <a:lnTo>
                    <a:pt x="0" y="1150"/>
                  </a:lnTo>
                  <a:cubicBezTo>
                    <a:pt x="32" y="1368"/>
                    <a:pt x="106" y="1617"/>
                    <a:pt x="236" y="1867"/>
                  </a:cubicBezTo>
                  <a:cubicBezTo>
                    <a:pt x="338" y="2103"/>
                    <a:pt x="486" y="2307"/>
                    <a:pt x="648" y="2511"/>
                  </a:cubicBezTo>
                  <a:cubicBezTo>
                    <a:pt x="690" y="2557"/>
                    <a:pt x="736" y="2599"/>
                    <a:pt x="764" y="2645"/>
                  </a:cubicBezTo>
                  <a:cubicBezTo>
                    <a:pt x="897" y="2789"/>
                    <a:pt x="1042" y="2922"/>
                    <a:pt x="1189" y="3039"/>
                  </a:cubicBezTo>
                  <a:cubicBezTo>
                    <a:pt x="1337" y="3141"/>
                    <a:pt x="1467" y="3214"/>
                    <a:pt x="1615" y="3274"/>
                  </a:cubicBezTo>
                  <a:lnTo>
                    <a:pt x="1629" y="3274"/>
                  </a:lnTo>
                  <a:cubicBezTo>
                    <a:pt x="1643" y="3274"/>
                    <a:pt x="1671" y="3288"/>
                    <a:pt x="1689" y="3288"/>
                  </a:cubicBezTo>
                  <a:lnTo>
                    <a:pt x="1833" y="3288"/>
                  </a:lnTo>
                  <a:cubicBezTo>
                    <a:pt x="1865" y="3288"/>
                    <a:pt x="1907" y="3274"/>
                    <a:pt x="1953" y="3260"/>
                  </a:cubicBezTo>
                  <a:cubicBezTo>
                    <a:pt x="2023" y="3246"/>
                    <a:pt x="2097" y="3214"/>
                    <a:pt x="2185" y="3172"/>
                  </a:cubicBezTo>
                  <a:cubicBezTo>
                    <a:pt x="2245" y="3126"/>
                    <a:pt x="2318" y="3084"/>
                    <a:pt x="2375" y="3010"/>
                  </a:cubicBezTo>
                  <a:cubicBezTo>
                    <a:pt x="2435" y="2965"/>
                    <a:pt x="2480" y="2908"/>
                    <a:pt x="2522" y="2849"/>
                  </a:cubicBezTo>
                  <a:cubicBezTo>
                    <a:pt x="2551" y="2806"/>
                    <a:pt x="2568" y="2747"/>
                    <a:pt x="2582" y="2701"/>
                  </a:cubicBezTo>
                  <a:cubicBezTo>
                    <a:pt x="2596" y="2659"/>
                    <a:pt x="2596" y="2599"/>
                    <a:pt x="2596" y="2557"/>
                  </a:cubicBezTo>
                  <a:cubicBezTo>
                    <a:pt x="2582" y="2455"/>
                    <a:pt x="2537" y="2349"/>
                    <a:pt x="2494" y="2279"/>
                  </a:cubicBezTo>
                  <a:cubicBezTo>
                    <a:pt x="2480" y="2247"/>
                    <a:pt x="2449" y="2219"/>
                    <a:pt x="2435" y="2191"/>
                  </a:cubicBezTo>
                  <a:cubicBezTo>
                    <a:pt x="2420" y="2159"/>
                    <a:pt x="2406" y="2117"/>
                    <a:pt x="2375" y="2085"/>
                  </a:cubicBezTo>
                  <a:lnTo>
                    <a:pt x="2392" y="2085"/>
                  </a:lnTo>
                  <a:cubicBezTo>
                    <a:pt x="2347" y="2029"/>
                    <a:pt x="2333" y="1969"/>
                    <a:pt x="2318" y="1909"/>
                  </a:cubicBezTo>
                  <a:cubicBezTo>
                    <a:pt x="2304" y="1867"/>
                    <a:pt x="2304" y="1839"/>
                    <a:pt x="2304" y="1793"/>
                  </a:cubicBezTo>
                  <a:cubicBezTo>
                    <a:pt x="2304" y="1765"/>
                    <a:pt x="2318" y="1734"/>
                    <a:pt x="2318" y="1705"/>
                  </a:cubicBezTo>
                  <a:cubicBezTo>
                    <a:pt x="2333" y="1677"/>
                    <a:pt x="2333" y="1663"/>
                    <a:pt x="2347" y="1632"/>
                  </a:cubicBezTo>
                  <a:cubicBezTo>
                    <a:pt x="2361" y="1617"/>
                    <a:pt x="2361" y="1603"/>
                    <a:pt x="2347" y="1589"/>
                  </a:cubicBezTo>
                  <a:lnTo>
                    <a:pt x="2333" y="1575"/>
                  </a:lnTo>
                  <a:cubicBezTo>
                    <a:pt x="2318" y="1558"/>
                    <a:pt x="2304" y="1558"/>
                    <a:pt x="2304" y="1558"/>
                  </a:cubicBezTo>
                  <a:cubicBezTo>
                    <a:pt x="2304" y="1470"/>
                    <a:pt x="2273" y="1368"/>
                    <a:pt x="2216" y="1252"/>
                  </a:cubicBezTo>
                  <a:cubicBezTo>
                    <a:pt x="2171" y="1150"/>
                    <a:pt x="2097" y="1030"/>
                    <a:pt x="2009" y="914"/>
                  </a:cubicBezTo>
                  <a:cubicBezTo>
                    <a:pt x="1981" y="872"/>
                    <a:pt x="1953" y="840"/>
                    <a:pt x="1921" y="798"/>
                  </a:cubicBezTo>
                  <a:cubicBezTo>
                    <a:pt x="1791" y="636"/>
                    <a:pt x="1629" y="474"/>
                    <a:pt x="1407" y="284"/>
                  </a:cubicBezTo>
                  <a:cubicBezTo>
                    <a:pt x="1320" y="196"/>
                    <a:pt x="1218" y="123"/>
                    <a:pt x="1115" y="35"/>
                  </a:cubicBezTo>
                  <a:lnTo>
                    <a:pt x="1101" y="20"/>
                  </a:lnTo>
                  <a:cubicBezTo>
                    <a:pt x="1101" y="6"/>
                    <a:pt x="1087" y="6"/>
                    <a:pt x="1087" y="6"/>
                  </a:cubicBezTo>
                  <a:cubicBezTo>
                    <a:pt x="1078" y="6"/>
                    <a:pt x="1067" y="0"/>
                    <a:pt x="1057" y="0"/>
                  </a:cubicBezTo>
                  <a:close/>
                </a:path>
              </a:pathLst>
            </a:custGeom>
            <a:solidFill>
              <a:srgbClr val="E65C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69" name="Google Shape;7569;p83"/>
            <p:cNvSpPr/>
            <p:nvPr/>
          </p:nvSpPr>
          <p:spPr>
            <a:xfrm>
              <a:off x="106006" y="4155950"/>
              <a:ext cx="244994" cy="248957"/>
            </a:xfrm>
            <a:custGeom>
              <a:avLst/>
              <a:gdLst/>
              <a:ahLst/>
              <a:cxnLst/>
              <a:rect l="l" t="t" r="r" b="b"/>
              <a:pathLst>
                <a:path w="2597" h="2639" extrusionOk="0">
                  <a:moveTo>
                    <a:pt x="250" y="0"/>
                  </a:moveTo>
                  <a:cubicBezTo>
                    <a:pt x="162" y="102"/>
                    <a:pt x="88" y="204"/>
                    <a:pt x="32" y="324"/>
                  </a:cubicBezTo>
                  <a:lnTo>
                    <a:pt x="18" y="324"/>
                  </a:lnTo>
                  <a:lnTo>
                    <a:pt x="18" y="338"/>
                  </a:lnTo>
                  <a:cubicBezTo>
                    <a:pt x="18" y="352"/>
                    <a:pt x="0" y="380"/>
                    <a:pt x="0" y="398"/>
                  </a:cubicBezTo>
                  <a:lnTo>
                    <a:pt x="0" y="426"/>
                  </a:lnTo>
                  <a:lnTo>
                    <a:pt x="0" y="454"/>
                  </a:lnTo>
                  <a:lnTo>
                    <a:pt x="0" y="468"/>
                  </a:lnTo>
                  <a:lnTo>
                    <a:pt x="0" y="500"/>
                  </a:lnTo>
                  <a:cubicBezTo>
                    <a:pt x="32" y="718"/>
                    <a:pt x="106" y="967"/>
                    <a:pt x="236" y="1217"/>
                  </a:cubicBezTo>
                  <a:cubicBezTo>
                    <a:pt x="338" y="1453"/>
                    <a:pt x="486" y="1671"/>
                    <a:pt x="648" y="1861"/>
                  </a:cubicBezTo>
                  <a:cubicBezTo>
                    <a:pt x="690" y="1907"/>
                    <a:pt x="722" y="1963"/>
                    <a:pt x="764" y="1995"/>
                  </a:cubicBezTo>
                  <a:cubicBezTo>
                    <a:pt x="897" y="2139"/>
                    <a:pt x="1042" y="2272"/>
                    <a:pt x="1189" y="2389"/>
                  </a:cubicBezTo>
                  <a:cubicBezTo>
                    <a:pt x="1337" y="2491"/>
                    <a:pt x="1467" y="2564"/>
                    <a:pt x="1615" y="2624"/>
                  </a:cubicBezTo>
                  <a:lnTo>
                    <a:pt x="1629" y="2624"/>
                  </a:lnTo>
                  <a:cubicBezTo>
                    <a:pt x="1643" y="2624"/>
                    <a:pt x="1671" y="2638"/>
                    <a:pt x="1689" y="2638"/>
                  </a:cubicBezTo>
                  <a:lnTo>
                    <a:pt x="1833" y="2638"/>
                  </a:lnTo>
                  <a:cubicBezTo>
                    <a:pt x="1865" y="2638"/>
                    <a:pt x="1907" y="2624"/>
                    <a:pt x="1953" y="2624"/>
                  </a:cubicBezTo>
                  <a:cubicBezTo>
                    <a:pt x="2023" y="2596"/>
                    <a:pt x="2097" y="2564"/>
                    <a:pt x="2185" y="2522"/>
                  </a:cubicBezTo>
                  <a:cubicBezTo>
                    <a:pt x="2245" y="2476"/>
                    <a:pt x="2318" y="2434"/>
                    <a:pt x="2375" y="2374"/>
                  </a:cubicBezTo>
                  <a:cubicBezTo>
                    <a:pt x="2435" y="2315"/>
                    <a:pt x="2480" y="2258"/>
                    <a:pt x="2522" y="2199"/>
                  </a:cubicBezTo>
                  <a:cubicBezTo>
                    <a:pt x="2551" y="2156"/>
                    <a:pt x="2568" y="2097"/>
                    <a:pt x="2582" y="2051"/>
                  </a:cubicBezTo>
                  <a:cubicBezTo>
                    <a:pt x="2596" y="2009"/>
                    <a:pt x="2596" y="1949"/>
                    <a:pt x="2596" y="1907"/>
                  </a:cubicBezTo>
                  <a:cubicBezTo>
                    <a:pt x="2582" y="1805"/>
                    <a:pt x="2537" y="1699"/>
                    <a:pt x="2494" y="1629"/>
                  </a:cubicBezTo>
                  <a:cubicBezTo>
                    <a:pt x="2480" y="1597"/>
                    <a:pt x="2463" y="1569"/>
                    <a:pt x="2435" y="1541"/>
                  </a:cubicBezTo>
                  <a:lnTo>
                    <a:pt x="2435" y="1523"/>
                  </a:lnTo>
                  <a:lnTo>
                    <a:pt x="2420" y="1509"/>
                  </a:lnTo>
                  <a:cubicBezTo>
                    <a:pt x="2420" y="1509"/>
                    <a:pt x="2406" y="1495"/>
                    <a:pt x="2392" y="1495"/>
                  </a:cubicBezTo>
                  <a:cubicBezTo>
                    <a:pt x="2347" y="1481"/>
                    <a:pt x="2318" y="1467"/>
                    <a:pt x="2273" y="1467"/>
                  </a:cubicBezTo>
                  <a:cubicBezTo>
                    <a:pt x="2245" y="1453"/>
                    <a:pt x="2199" y="1453"/>
                    <a:pt x="2171" y="1453"/>
                  </a:cubicBezTo>
                  <a:cubicBezTo>
                    <a:pt x="2129" y="1435"/>
                    <a:pt x="2083" y="1435"/>
                    <a:pt x="2041" y="1435"/>
                  </a:cubicBezTo>
                  <a:cubicBezTo>
                    <a:pt x="1981" y="1453"/>
                    <a:pt x="1935" y="1453"/>
                    <a:pt x="1893" y="1453"/>
                  </a:cubicBezTo>
                  <a:cubicBezTo>
                    <a:pt x="1833" y="1467"/>
                    <a:pt x="1791" y="1481"/>
                    <a:pt x="1731" y="1495"/>
                  </a:cubicBezTo>
                  <a:cubicBezTo>
                    <a:pt x="1671" y="1509"/>
                    <a:pt x="1615" y="1541"/>
                    <a:pt x="1555" y="1569"/>
                  </a:cubicBezTo>
                  <a:lnTo>
                    <a:pt x="1569" y="1555"/>
                  </a:lnTo>
                  <a:lnTo>
                    <a:pt x="1569" y="1555"/>
                  </a:lnTo>
                  <a:cubicBezTo>
                    <a:pt x="1439" y="1611"/>
                    <a:pt x="1337" y="1685"/>
                    <a:pt x="1232" y="1773"/>
                  </a:cubicBezTo>
                  <a:cubicBezTo>
                    <a:pt x="1203" y="1787"/>
                    <a:pt x="1175" y="1819"/>
                    <a:pt x="1144" y="1847"/>
                  </a:cubicBezTo>
                  <a:cubicBezTo>
                    <a:pt x="1144" y="1861"/>
                    <a:pt x="1144" y="1861"/>
                    <a:pt x="1130" y="1861"/>
                  </a:cubicBezTo>
                  <a:lnTo>
                    <a:pt x="1130" y="1875"/>
                  </a:lnTo>
                  <a:lnTo>
                    <a:pt x="1101" y="1875"/>
                  </a:lnTo>
                  <a:lnTo>
                    <a:pt x="968" y="1745"/>
                  </a:lnTo>
                  <a:cubicBezTo>
                    <a:pt x="852" y="1629"/>
                    <a:pt x="750" y="1495"/>
                    <a:pt x="662" y="1347"/>
                  </a:cubicBezTo>
                  <a:cubicBezTo>
                    <a:pt x="560" y="1203"/>
                    <a:pt x="486" y="1041"/>
                    <a:pt x="426" y="880"/>
                  </a:cubicBezTo>
                  <a:cubicBezTo>
                    <a:pt x="370" y="732"/>
                    <a:pt x="310" y="556"/>
                    <a:pt x="282" y="398"/>
                  </a:cubicBezTo>
                  <a:cubicBezTo>
                    <a:pt x="264" y="264"/>
                    <a:pt x="250" y="134"/>
                    <a:pt x="250" y="0"/>
                  </a:cubicBezTo>
                  <a:close/>
                </a:path>
              </a:pathLst>
            </a:custGeom>
            <a:solidFill>
              <a:srgbClr val="FACCC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70" name="Google Shape;7570;p83"/>
            <p:cNvSpPr/>
            <p:nvPr/>
          </p:nvSpPr>
          <p:spPr>
            <a:xfrm>
              <a:off x="280247" y="4253589"/>
              <a:ext cx="49810" cy="17264"/>
            </a:xfrm>
            <a:custGeom>
              <a:avLst/>
              <a:gdLst/>
              <a:ahLst/>
              <a:cxnLst/>
              <a:rect l="l" t="t" r="r" b="b"/>
              <a:pathLst>
                <a:path w="528" h="183" extrusionOk="0">
                  <a:moveTo>
                    <a:pt x="199" y="1"/>
                  </a:moveTo>
                  <a:cubicBezTo>
                    <a:pt x="149" y="1"/>
                    <a:pt x="97" y="7"/>
                    <a:pt x="46" y="20"/>
                  </a:cubicBezTo>
                  <a:cubicBezTo>
                    <a:pt x="32" y="20"/>
                    <a:pt x="32" y="20"/>
                    <a:pt x="18" y="34"/>
                  </a:cubicBezTo>
                  <a:cubicBezTo>
                    <a:pt x="18" y="49"/>
                    <a:pt x="0" y="66"/>
                    <a:pt x="18" y="80"/>
                  </a:cubicBezTo>
                  <a:cubicBezTo>
                    <a:pt x="18" y="80"/>
                    <a:pt x="18" y="94"/>
                    <a:pt x="32" y="108"/>
                  </a:cubicBezTo>
                  <a:cubicBezTo>
                    <a:pt x="32" y="108"/>
                    <a:pt x="44" y="115"/>
                    <a:pt x="53" y="115"/>
                  </a:cubicBezTo>
                  <a:cubicBezTo>
                    <a:pt x="57" y="115"/>
                    <a:pt x="60" y="113"/>
                    <a:pt x="60" y="108"/>
                  </a:cubicBezTo>
                  <a:cubicBezTo>
                    <a:pt x="106" y="108"/>
                    <a:pt x="148" y="94"/>
                    <a:pt x="176" y="94"/>
                  </a:cubicBezTo>
                  <a:cubicBezTo>
                    <a:pt x="222" y="94"/>
                    <a:pt x="264" y="108"/>
                    <a:pt x="310" y="108"/>
                  </a:cubicBezTo>
                  <a:cubicBezTo>
                    <a:pt x="369" y="122"/>
                    <a:pt x="412" y="154"/>
                    <a:pt x="471" y="182"/>
                  </a:cubicBezTo>
                  <a:lnTo>
                    <a:pt x="500" y="182"/>
                  </a:lnTo>
                  <a:cubicBezTo>
                    <a:pt x="514" y="168"/>
                    <a:pt x="528" y="168"/>
                    <a:pt x="528" y="154"/>
                  </a:cubicBezTo>
                  <a:lnTo>
                    <a:pt x="528" y="108"/>
                  </a:lnTo>
                  <a:lnTo>
                    <a:pt x="528" y="94"/>
                  </a:lnTo>
                  <a:cubicBezTo>
                    <a:pt x="514" y="94"/>
                    <a:pt x="514" y="94"/>
                    <a:pt x="500" y="80"/>
                  </a:cubicBezTo>
                  <a:cubicBezTo>
                    <a:pt x="411" y="30"/>
                    <a:pt x="307" y="1"/>
                    <a:pt x="199" y="1"/>
                  </a:cubicBezTo>
                  <a:close/>
                </a:path>
              </a:pathLst>
            </a:custGeom>
            <a:solidFill>
              <a:srgbClr val="FACCC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71" name="Google Shape;7571;p83"/>
            <p:cNvSpPr/>
            <p:nvPr/>
          </p:nvSpPr>
          <p:spPr>
            <a:xfrm>
              <a:off x="283172" y="4272740"/>
              <a:ext cx="53867" cy="14717"/>
            </a:xfrm>
            <a:custGeom>
              <a:avLst/>
              <a:gdLst/>
              <a:ahLst/>
              <a:cxnLst/>
              <a:rect l="l" t="t" r="r" b="b"/>
              <a:pathLst>
                <a:path w="571" h="156" extrusionOk="0">
                  <a:moveTo>
                    <a:pt x="214" y="1"/>
                  </a:moveTo>
                  <a:cubicBezTo>
                    <a:pt x="156" y="1"/>
                    <a:pt x="99" y="7"/>
                    <a:pt x="43" y="21"/>
                  </a:cubicBezTo>
                  <a:cubicBezTo>
                    <a:pt x="29" y="21"/>
                    <a:pt x="15" y="21"/>
                    <a:pt x="1" y="39"/>
                  </a:cubicBezTo>
                  <a:lnTo>
                    <a:pt x="1" y="67"/>
                  </a:lnTo>
                  <a:cubicBezTo>
                    <a:pt x="1" y="90"/>
                    <a:pt x="19" y="114"/>
                    <a:pt x="40" y="114"/>
                  </a:cubicBezTo>
                  <a:cubicBezTo>
                    <a:pt x="46" y="114"/>
                    <a:pt x="51" y="113"/>
                    <a:pt x="57" y="109"/>
                  </a:cubicBezTo>
                  <a:cubicBezTo>
                    <a:pt x="103" y="109"/>
                    <a:pt x="145" y="95"/>
                    <a:pt x="205" y="95"/>
                  </a:cubicBezTo>
                  <a:cubicBezTo>
                    <a:pt x="279" y="95"/>
                    <a:pt x="353" y="109"/>
                    <a:pt x="426" y="127"/>
                  </a:cubicBezTo>
                  <a:cubicBezTo>
                    <a:pt x="455" y="127"/>
                    <a:pt x="469" y="141"/>
                    <a:pt x="497" y="155"/>
                  </a:cubicBezTo>
                  <a:cubicBezTo>
                    <a:pt x="528" y="155"/>
                    <a:pt x="557" y="155"/>
                    <a:pt x="557" y="127"/>
                  </a:cubicBezTo>
                  <a:cubicBezTo>
                    <a:pt x="571" y="109"/>
                    <a:pt x="571" y="81"/>
                    <a:pt x="557" y="67"/>
                  </a:cubicBezTo>
                  <a:cubicBezTo>
                    <a:pt x="557" y="67"/>
                    <a:pt x="542" y="67"/>
                    <a:pt x="542" y="53"/>
                  </a:cubicBezTo>
                  <a:cubicBezTo>
                    <a:pt x="436" y="23"/>
                    <a:pt x="324" y="1"/>
                    <a:pt x="214" y="1"/>
                  </a:cubicBezTo>
                  <a:close/>
                </a:path>
              </a:pathLst>
            </a:custGeom>
            <a:solidFill>
              <a:srgbClr val="FACCC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72" name="Google Shape;7572;p83"/>
            <p:cNvSpPr/>
            <p:nvPr/>
          </p:nvSpPr>
          <p:spPr>
            <a:xfrm>
              <a:off x="144779" y="4147648"/>
              <a:ext cx="74810" cy="73961"/>
            </a:xfrm>
            <a:custGeom>
              <a:avLst/>
              <a:gdLst/>
              <a:ahLst/>
              <a:cxnLst/>
              <a:rect l="l" t="t" r="r" b="b"/>
              <a:pathLst>
                <a:path w="793" h="784" extrusionOk="0">
                  <a:moveTo>
                    <a:pt x="398" y="102"/>
                  </a:moveTo>
                  <a:cubicBezTo>
                    <a:pt x="427" y="102"/>
                    <a:pt x="455" y="102"/>
                    <a:pt x="486" y="116"/>
                  </a:cubicBezTo>
                  <a:lnTo>
                    <a:pt x="515" y="116"/>
                  </a:lnTo>
                  <a:cubicBezTo>
                    <a:pt x="515" y="134"/>
                    <a:pt x="529" y="134"/>
                    <a:pt x="543" y="134"/>
                  </a:cubicBezTo>
                  <a:cubicBezTo>
                    <a:pt x="574" y="148"/>
                    <a:pt x="588" y="176"/>
                    <a:pt x="602" y="190"/>
                  </a:cubicBezTo>
                  <a:cubicBezTo>
                    <a:pt x="617" y="204"/>
                    <a:pt x="645" y="222"/>
                    <a:pt x="645" y="250"/>
                  </a:cubicBezTo>
                  <a:cubicBezTo>
                    <a:pt x="662" y="278"/>
                    <a:pt x="676" y="292"/>
                    <a:pt x="690" y="324"/>
                  </a:cubicBezTo>
                  <a:lnTo>
                    <a:pt x="690" y="398"/>
                  </a:lnTo>
                  <a:cubicBezTo>
                    <a:pt x="690" y="426"/>
                    <a:pt x="690" y="454"/>
                    <a:pt x="676" y="468"/>
                  </a:cubicBezTo>
                  <a:cubicBezTo>
                    <a:pt x="676" y="500"/>
                    <a:pt x="662" y="514"/>
                    <a:pt x="645" y="542"/>
                  </a:cubicBezTo>
                  <a:cubicBezTo>
                    <a:pt x="631" y="556"/>
                    <a:pt x="617" y="588"/>
                    <a:pt x="602" y="602"/>
                  </a:cubicBezTo>
                  <a:cubicBezTo>
                    <a:pt x="588" y="616"/>
                    <a:pt x="557" y="630"/>
                    <a:pt x="543" y="644"/>
                  </a:cubicBezTo>
                  <a:cubicBezTo>
                    <a:pt x="515" y="661"/>
                    <a:pt x="500" y="676"/>
                    <a:pt x="469" y="676"/>
                  </a:cubicBezTo>
                  <a:cubicBezTo>
                    <a:pt x="441" y="676"/>
                    <a:pt x="427" y="690"/>
                    <a:pt x="398" y="690"/>
                  </a:cubicBezTo>
                  <a:cubicBezTo>
                    <a:pt x="367" y="690"/>
                    <a:pt x="339" y="676"/>
                    <a:pt x="325" y="676"/>
                  </a:cubicBezTo>
                  <a:cubicBezTo>
                    <a:pt x="293" y="661"/>
                    <a:pt x="265" y="661"/>
                    <a:pt x="251" y="644"/>
                  </a:cubicBezTo>
                  <a:cubicBezTo>
                    <a:pt x="223" y="630"/>
                    <a:pt x="205" y="616"/>
                    <a:pt x="191" y="602"/>
                  </a:cubicBezTo>
                  <a:cubicBezTo>
                    <a:pt x="177" y="574"/>
                    <a:pt x="163" y="556"/>
                    <a:pt x="149" y="542"/>
                  </a:cubicBezTo>
                  <a:cubicBezTo>
                    <a:pt x="135" y="514"/>
                    <a:pt x="117" y="486"/>
                    <a:pt x="117" y="454"/>
                  </a:cubicBezTo>
                  <a:cubicBezTo>
                    <a:pt x="103" y="440"/>
                    <a:pt x="103" y="412"/>
                    <a:pt x="103" y="398"/>
                  </a:cubicBezTo>
                  <a:cubicBezTo>
                    <a:pt x="103" y="366"/>
                    <a:pt x="117" y="338"/>
                    <a:pt x="117" y="310"/>
                  </a:cubicBezTo>
                  <a:cubicBezTo>
                    <a:pt x="117" y="292"/>
                    <a:pt x="135" y="264"/>
                    <a:pt x="149" y="250"/>
                  </a:cubicBezTo>
                  <a:cubicBezTo>
                    <a:pt x="163" y="222"/>
                    <a:pt x="177" y="204"/>
                    <a:pt x="191" y="176"/>
                  </a:cubicBezTo>
                  <a:cubicBezTo>
                    <a:pt x="223" y="162"/>
                    <a:pt x="237" y="148"/>
                    <a:pt x="251" y="134"/>
                  </a:cubicBezTo>
                  <a:lnTo>
                    <a:pt x="279" y="134"/>
                  </a:lnTo>
                  <a:cubicBezTo>
                    <a:pt x="293" y="116"/>
                    <a:pt x="311" y="116"/>
                    <a:pt x="325" y="102"/>
                  </a:cubicBezTo>
                  <a:close/>
                  <a:moveTo>
                    <a:pt x="381" y="0"/>
                  </a:moveTo>
                  <a:cubicBezTo>
                    <a:pt x="367" y="0"/>
                    <a:pt x="339" y="0"/>
                    <a:pt x="325" y="14"/>
                  </a:cubicBezTo>
                  <a:cubicBezTo>
                    <a:pt x="265" y="14"/>
                    <a:pt x="205" y="46"/>
                    <a:pt x="149" y="88"/>
                  </a:cubicBezTo>
                  <a:cubicBezTo>
                    <a:pt x="75" y="162"/>
                    <a:pt x="29" y="250"/>
                    <a:pt x="15" y="338"/>
                  </a:cubicBezTo>
                  <a:cubicBezTo>
                    <a:pt x="1" y="380"/>
                    <a:pt x="1" y="426"/>
                    <a:pt x="15" y="468"/>
                  </a:cubicBezTo>
                  <a:cubicBezTo>
                    <a:pt x="29" y="514"/>
                    <a:pt x="47" y="556"/>
                    <a:pt x="75" y="602"/>
                  </a:cubicBezTo>
                  <a:cubicBezTo>
                    <a:pt x="89" y="644"/>
                    <a:pt x="135" y="676"/>
                    <a:pt x="163" y="704"/>
                  </a:cubicBezTo>
                  <a:cubicBezTo>
                    <a:pt x="205" y="732"/>
                    <a:pt x="251" y="749"/>
                    <a:pt x="293" y="764"/>
                  </a:cubicBezTo>
                  <a:cubicBezTo>
                    <a:pt x="332" y="776"/>
                    <a:pt x="372" y="783"/>
                    <a:pt x="412" y="783"/>
                  </a:cubicBezTo>
                  <a:cubicBezTo>
                    <a:pt x="460" y="783"/>
                    <a:pt x="508" y="773"/>
                    <a:pt x="557" y="749"/>
                  </a:cubicBezTo>
                  <a:cubicBezTo>
                    <a:pt x="602" y="732"/>
                    <a:pt x="645" y="704"/>
                    <a:pt x="676" y="676"/>
                  </a:cubicBezTo>
                  <a:cubicBezTo>
                    <a:pt x="704" y="630"/>
                    <a:pt x="733" y="602"/>
                    <a:pt x="750" y="556"/>
                  </a:cubicBezTo>
                  <a:cubicBezTo>
                    <a:pt x="764" y="528"/>
                    <a:pt x="778" y="486"/>
                    <a:pt x="792" y="440"/>
                  </a:cubicBezTo>
                  <a:cubicBezTo>
                    <a:pt x="792" y="398"/>
                    <a:pt x="792" y="338"/>
                    <a:pt x="778" y="292"/>
                  </a:cubicBezTo>
                  <a:cubicBezTo>
                    <a:pt x="764" y="236"/>
                    <a:pt x="733" y="190"/>
                    <a:pt x="704" y="148"/>
                  </a:cubicBezTo>
                  <a:lnTo>
                    <a:pt x="690" y="134"/>
                  </a:lnTo>
                  <a:cubicBezTo>
                    <a:pt x="645" y="88"/>
                    <a:pt x="588" y="46"/>
                    <a:pt x="529" y="28"/>
                  </a:cubicBezTo>
                  <a:cubicBezTo>
                    <a:pt x="486" y="14"/>
                    <a:pt x="455" y="0"/>
                    <a:pt x="427" y="0"/>
                  </a:cubicBezTo>
                  <a:close/>
                </a:path>
              </a:pathLst>
            </a:custGeom>
            <a:solidFill>
              <a:srgbClr val="FACCC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73" name="Google Shape;7573;p83"/>
            <p:cNvSpPr/>
            <p:nvPr/>
          </p:nvSpPr>
          <p:spPr>
            <a:xfrm>
              <a:off x="144779" y="4147648"/>
              <a:ext cx="48584" cy="65093"/>
            </a:xfrm>
            <a:custGeom>
              <a:avLst/>
              <a:gdLst/>
              <a:ahLst/>
              <a:cxnLst/>
              <a:rect l="l" t="t" r="r" b="b"/>
              <a:pathLst>
                <a:path w="515" h="690" extrusionOk="0">
                  <a:moveTo>
                    <a:pt x="381" y="0"/>
                  </a:moveTo>
                  <a:cubicBezTo>
                    <a:pt x="367" y="0"/>
                    <a:pt x="339" y="0"/>
                    <a:pt x="325" y="14"/>
                  </a:cubicBezTo>
                  <a:cubicBezTo>
                    <a:pt x="265" y="14"/>
                    <a:pt x="205" y="46"/>
                    <a:pt x="149" y="88"/>
                  </a:cubicBezTo>
                  <a:cubicBezTo>
                    <a:pt x="75" y="148"/>
                    <a:pt x="29" y="236"/>
                    <a:pt x="15" y="338"/>
                  </a:cubicBezTo>
                  <a:cubicBezTo>
                    <a:pt x="1" y="380"/>
                    <a:pt x="1" y="426"/>
                    <a:pt x="15" y="468"/>
                  </a:cubicBezTo>
                  <a:cubicBezTo>
                    <a:pt x="29" y="514"/>
                    <a:pt x="47" y="556"/>
                    <a:pt x="75" y="602"/>
                  </a:cubicBezTo>
                  <a:cubicBezTo>
                    <a:pt x="75" y="616"/>
                    <a:pt x="89" y="630"/>
                    <a:pt x="103" y="644"/>
                  </a:cubicBezTo>
                  <a:cubicBezTo>
                    <a:pt x="103" y="661"/>
                    <a:pt x="135" y="676"/>
                    <a:pt x="149" y="690"/>
                  </a:cubicBezTo>
                  <a:cubicBezTo>
                    <a:pt x="149" y="661"/>
                    <a:pt x="163" y="616"/>
                    <a:pt x="177" y="588"/>
                  </a:cubicBezTo>
                  <a:cubicBezTo>
                    <a:pt x="163" y="574"/>
                    <a:pt x="149" y="556"/>
                    <a:pt x="149" y="542"/>
                  </a:cubicBezTo>
                  <a:cubicBezTo>
                    <a:pt x="135" y="514"/>
                    <a:pt x="117" y="486"/>
                    <a:pt x="117" y="454"/>
                  </a:cubicBezTo>
                  <a:cubicBezTo>
                    <a:pt x="103" y="440"/>
                    <a:pt x="103" y="412"/>
                    <a:pt x="103" y="398"/>
                  </a:cubicBezTo>
                  <a:cubicBezTo>
                    <a:pt x="103" y="366"/>
                    <a:pt x="117" y="338"/>
                    <a:pt x="117" y="310"/>
                  </a:cubicBezTo>
                  <a:cubicBezTo>
                    <a:pt x="117" y="292"/>
                    <a:pt x="135" y="264"/>
                    <a:pt x="149" y="250"/>
                  </a:cubicBezTo>
                  <a:cubicBezTo>
                    <a:pt x="163" y="222"/>
                    <a:pt x="177" y="204"/>
                    <a:pt x="191" y="176"/>
                  </a:cubicBezTo>
                  <a:cubicBezTo>
                    <a:pt x="223" y="162"/>
                    <a:pt x="237" y="148"/>
                    <a:pt x="251" y="134"/>
                  </a:cubicBezTo>
                  <a:lnTo>
                    <a:pt x="279" y="134"/>
                  </a:lnTo>
                  <a:cubicBezTo>
                    <a:pt x="293" y="116"/>
                    <a:pt x="311" y="116"/>
                    <a:pt x="325" y="116"/>
                  </a:cubicBezTo>
                  <a:lnTo>
                    <a:pt x="325" y="102"/>
                  </a:lnTo>
                  <a:lnTo>
                    <a:pt x="441" y="102"/>
                  </a:lnTo>
                  <a:cubicBezTo>
                    <a:pt x="469" y="74"/>
                    <a:pt x="486" y="46"/>
                    <a:pt x="515" y="14"/>
                  </a:cubicBezTo>
                  <a:cubicBezTo>
                    <a:pt x="486" y="14"/>
                    <a:pt x="455" y="0"/>
                    <a:pt x="427" y="0"/>
                  </a:cubicBezTo>
                  <a:close/>
                </a:path>
              </a:pathLst>
            </a:custGeom>
            <a:solidFill>
              <a:srgbClr val="ECF0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74" name="Google Shape;7574;p83"/>
            <p:cNvSpPr/>
            <p:nvPr/>
          </p:nvSpPr>
          <p:spPr>
            <a:xfrm>
              <a:off x="650900" y="3580868"/>
              <a:ext cx="291786" cy="721776"/>
            </a:xfrm>
            <a:custGeom>
              <a:avLst/>
              <a:gdLst/>
              <a:ahLst/>
              <a:cxnLst/>
              <a:rect l="l" t="t" r="r" b="b"/>
              <a:pathLst>
                <a:path w="3093" h="7651" extrusionOk="0">
                  <a:moveTo>
                    <a:pt x="102" y="1713"/>
                  </a:moveTo>
                  <a:cubicBezTo>
                    <a:pt x="115" y="2075"/>
                    <a:pt x="116" y="2422"/>
                    <a:pt x="116" y="2768"/>
                  </a:cubicBezTo>
                  <a:lnTo>
                    <a:pt x="116" y="2768"/>
                  </a:lnTo>
                  <a:cubicBezTo>
                    <a:pt x="102" y="2607"/>
                    <a:pt x="102" y="2462"/>
                    <a:pt x="102" y="2315"/>
                  </a:cubicBezTo>
                  <a:lnTo>
                    <a:pt x="102" y="2255"/>
                  </a:lnTo>
                  <a:lnTo>
                    <a:pt x="102" y="2111"/>
                  </a:lnTo>
                  <a:lnTo>
                    <a:pt x="102" y="1977"/>
                  </a:lnTo>
                  <a:lnTo>
                    <a:pt x="102" y="1903"/>
                  </a:lnTo>
                  <a:lnTo>
                    <a:pt x="102" y="1713"/>
                  </a:lnTo>
                  <a:close/>
                  <a:moveTo>
                    <a:pt x="1643" y="0"/>
                  </a:moveTo>
                  <a:cubicBezTo>
                    <a:pt x="1495" y="0"/>
                    <a:pt x="1347" y="14"/>
                    <a:pt x="1203" y="42"/>
                  </a:cubicBezTo>
                  <a:cubicBezTo>
                    <a:pt x="894" y="102"/>
                    <a:pt x="630" y="232"/>
                    <a:pt x="440" y="408"/>
                  </a:cubicBezTo>
                  <a:cubicBezTo>
                    <a:pt x="380" y="454"/>
                    <a:pt x="338" y="514"/>
                    <a:pt x="292" y="556"/>
                  </a:cubicBezTo>
                  <a:cubicBezTo>
                    <a:pt x="250" y="616"/>
                    <a:pt x="222" y="672"/>
                    <a:pt x="176" y="746"/>
                  </a:cubicBezTo>
                  <a:cubicBezTo>
                    <a:pt x="102" y="880"/>
                    <a:pt x="60" y="1041"/>
                    <a:pt x="28" y="1260"/>
                  </a:cubicBezTo>
                  <a:cubicBezTo>
                    <a:pt x="14" y="1435"/>
                    <a:pt x="0" y="1611"/>
                    <a:pt x="0" y="1787"/>
                  </a:cubicBezTo>
                  <a:lnTo>
                    <a:pt x="0" y="2009"/>
                  </a:lnTo>
                  <a:lnTo>
                    <a:pt x="0" y="2051"/>
                  </a:lnTo>
                  <a:lnTo>
                    <a:pt x="0" y="2287"/>
                  </a:lnTo>
                  <a:lnTo>
                    <a:pt x="0" y="2315"/>
                  </a:lnTo>
                  <a:cubicBezTo>
                    <a:pt x="0" y="2712"/>
                    <a:pt x="28" y="3106"/>
                    <a:pt x="74" y="3532"/>
                  </a:cubicBezTo>
                  <a:cubicBezTo>
                    <a:pt x="74" y="3560"/>
                    <a:pt x="102" y="3574"/>
                    <a:pt x="116" y="3574"/>
                  </a:cubicBezTo>
                  <a:cubicBezTo>
                    <a:pt x="134" y="3606"/>
                    <a:pt x="134" y="3620"/>
                    <a:pt x="134" y="3634"/>
                  </a:cubicBezTo>
                  <a:cubicBezTo>
                    <a:pt x="148" y="4425"/>
                    <a:pt x="162" y="5350"/>
                    <a:pt x="236" y="6258"/>
                  </a:cubicBezTo>
                  <a:cubicBezTo>
                    <a:pt x="250" y="6610"/>
                    <a:pt x="292" y="6947"/>
                    <a:pt x="324" y="7285"/>
                  </a:cubicBezTo>
                  <a:cubicBezTo>
                    <a:pt x="324" y="7299"/>
                    <a:pt x="324" y="7313"/>
                    <a:pt x="338" y="7313"/>
                  </a:cubicBezTo>
                  <a:cubicBezTo>
                    <a:pt x="338" y="7327"/>
                    <a:pt x="352" y="7341"/>
                    <a:pt x="352" y="7341"/>
                  </a:cubicBezTo>
                  <a:cubicBezTo>
                    <a:pt x="440" y="7415"/>
                    <a:pt x="542" y="7475"/>
                    <a:pt x="676" y="7517"/>
                  </a:cubicBezTo>
                  <a:cubicBezTo>
                    <a:pt x="792" y="7563"/>
                    <a:pt x="925" y="7605"/>
                    <a:pt x="1070" y="7619"/>
                  </a:cubicBezTo>
                  <a:cubicBezTo>
                    <a:pt x="1172" y="7637"/>
                    <a:pt x="1291" y="7651"/>
                    <a:pt x="1393" y="7651"/>
                  </a:cubicBezTo>
                  <a:cubicBezTo>
                    <a:pt x="1435" y="7651"/>
                    <a:pt x="1467" y="7651"/>
                    <a:pt x="1509" y="7637"/>
                  </a:cubicBezTo>
                  <a:cubicBezTo>
                    <a:pt x="1657" y="7637"/>
                    <a:pt x="1805" y="7619"/>
                    <a:pt x="1935" y="7591"/>
                  </a:cubicBezTo>
                  <a:cubicBezTo>
                    <a:pt x="2156" y="7531"/>
                    <a:pt x="2332" y="7461"/>
                    <a:pt x="2477" y="7355"/>
                  </a:cubicBezTo>
                  <a:cubicBezTo>
                    <a:pt x="2477" y="7355"/>
                    <a:pt x="2491" y="7341"/>
                    <a:pt x="2491" y="7327"/>
                  </a:cubicBezTo>
                  <a:lnTo>
                    <a:pt x="2508" y="7313"/>
                  </a:lnTo>
                  <a:cubicBezTo>
                    <a:pt x="2550" y="6814"/>
                    <a:pt x="2579" y="6374"/>
                    <a:pt x="2624" y="5966"/>
                  </a:cubicBezTo>
                  <a:cubicBezTo>
                    <a:pt x="2652" y="5656"/>
                    <a:pt x="2684" y="5364"/>
                    <a:pt x="2712" y="5055"/>
                  </a:cubicBezTo>
                  <a:lnTo>
                    <a:pt x="2754" y="4615"/>
                  </a:lnTo>
                  <a:cubicBezTo>
                    <a:pt x="2842" y="3796"/>
                    <a:pt x="2930" y="2842"/>
                    <a:pt x="3004" y="1903"/>
                  </a:cubicBezTo>
                  <a:cubicBezTo>
                    <a:pt x="3050" y="1362"/>
                    <a:pt x="3078" y="880"/>
                    <a:pt x="3092" y="408"/>
                  </a:cubicBezTo>
                  <a:cubicBezTo>
                    <a:pt x="3092" y="408"/>
                    <a:pt x="3078" y="394"/>
                    <a:pt x="3078" y="380"/>
                  </a:cubicBezTo>
                  <a:cubicBezTo>
                    <a:pt x="3064" y="366"/>
                    <a:pt x="3050" y="366"/>
                    <a:pt x="3036" y="366"/>
                  </a:cubicBezTo>
                  <a:cubicBezTo>
                    <a:pt x="3018" y="366"/>
                    <a:pt x="2990" y="394"/>
                    <a:pt x="2990" y="408"/>
                  </a:cubicBezTo>
                  <a:lnTo>
                    <a:pt x="2990" y="542"/>
                  </a:lnTo>
                  <a:cubicBezTo>
                    <a:pt x="2842" y="408"/>
                    <a:pt x="2712" y="320"/>
                    <a:pt x="2579" y="250"/>
                  </a:cubicBezTo>
                  <a:cubicBezTo>
                    <a:pt x="2420" y="144"/>
                    <a:pt x="2244" y="74"/>
                    <a:pt x="2083" y="42"/>
                  </a:cubicBezTo>
                  <a:cubicBezTo>
                    <a:pt x="1949" y="14"/>
                    <a:pt x="1805" y="0"/>
                    <a:pt x="1643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75" name="Google Shape;7575;p83"/>
            <p:cNvSpPr/>
            <p:nvPr/>
          </p:nvSpPr>
          <p:spPr>
            <a:xfrm>
              <a:off x="195910" y="3602754"/>
              <a:ext cx="527064" cy="651495"/>
            </a:xfrm>
            <a:custGeom>
              <a:avLst/>
              <a:gdLst/>
              <a:ahLst/>
              <a:cxnLst/>
              <a:rect l="l" t="t" r="r" b="b"/>
              <a:pathLst>
                <a:path w="5587" h="6906" extrusionOk="0">
                  <a:moveTo>
                    <a:pt x="3606" y="0"/>
                  </a:moveTo>
                  <a:cubicBezTo>
                    <a:pt x="3490" y="0"/>
                    <a:pt x="3374" y="18"/>
                    <a:pt x="3240" y="18"/>
                  </a:cubicBezTo>
                  <a:cubicBezTo>
                    <a:pt x="2948" y="46"/>
                    <a:pt x="2670" y="106"/>
                    <a:pt x="2407" y="194"/>
                  </a:cubicBezTo>
                  <a:lnTo>
                    <a:pt x="2407" y="134"/>
                  </a:lnTo>
                  <a:cubicBezTo>
                    <a:pt x="2407" y="120"/>
                    <a:pt x="2389" y="106"/>
                    <a:pt x="2375" y="106"/>
                  </a:cubicBezTo>
                  <a:cubicBezTo>
                    <a:pt x="2361" y="426"/>
                    <a:pt x="2361" y="764"/>
                    <a:pt x="2361" y="1101"/>
                  </a:cubicBezTo>
                  <a:cubicBezTo>
                    <a:pt x="2361" y="1305"/>
                    <a:pt x="2347" y="1513"/>
                    <a:pt x="2333" y="1717"/>
                  </a:cubicBezTo>
                  <a:cubicBezTo>
                    <a:pt x="2319" y="1907"/>
                    <a:pt x="2301" y="2111"/>
                    <a:pt x="2287" y="2304"/>
                  </a:cubicBezTo>
                  <a:cubicBezTo>
                    <a:pt x="2273" y="2392"/>
                    <a:pt x="2259" y="2480"/>
                    <a:pt x="2231" y="2568"/>
                  </a:cubicBezTo>
                  <a:cubicBezTo>
                    <a:pt x="2213" y="2656"/>
                    <a:pt x="2185" y="2726"/>
                    <a:pt x="2157" y="2800"/>
                  </a:cubicBezTo>
                  <a:cubicBezTo>
                    <a:pt x="2097" y="2962"/>
                    <a:pt x="2023" y="3110"/>
                    <a:pt x="1935" y="3240"/>
                  </a:cubicBezTo>
                  <a:cubicBezTo>
                    <a:pt x="1759" y="3518"/>
                    <a:pt x="1541" y="3768"/>
                    <a:pt x="1306" y="4003"/>
                  </a:cubicBezTo>
                  <a:cubicBezTo>
                    <a:pt x="1190" y="4119"/>
                    <a:pt x="1070" y="4239"/>
                    <a:pt x="954" y="4355"/>
                  </a:cubicBezTo>
                  <a:cubicBezTo>
                    <a:pt x="894" y="4397"/>
                    <a:pt x="838" y="4457"/>
                    <a:pt x="778" y="4517"/>
                  </a:cubicBezTo>
                  <a:cubicBezTo>
                    <a:pt x="704" y="4591"/>
                    <a:pt x="648" y="4647"/>
                    <a:pt x="574" y="4707"/>
                  </a:cubicBezTo>
                  <a:cubicBezTo>
                    <a:pt x="440" y="4837"/>
                    <a:pt x="296" y="4971"/>
                    <a:pt x="148" y="5087"/>
                  </a:cubicBezTo>
                  <a:cubicBezTo>
                    <a:pt x="103" y="5132"/>
                    <a:pt x="46" y="5161"/>
                    <a:pt x="1" y="5206"/>
                  </a:cubicBezTo>
                  <a:cubicBezTo>
                    <a:pt x="32" y="5453"/>
                    <a:pt x="134" y="5716"/>
                    <a:pt x="310" y="5980"/>
                  </a:cubicBezTo>
                  <a:cubicBezTo>
                    <a:pt x="500" y="6262"/>
                    <a:pt x="750" y="6525"/>
                    <a:pt x="1028" y="6715"/>
                  </a:cubicBezTo>
                  <a:cubicBezTo>
                    <a:pt x="1144" y="6789"/>
                    <a:pt x="1263" y="6860"/>
                    <a:pt x="1380" y="6905"/>
                  </a:cubicBezTo>
                  <a:lnTo>
                    <a:pt x="1439" y="6905"/>
                  </a:lnTo>
                  <a:cubicBezTo>
                    <a:pt x="1745" y="6715"/>
                    <a:pt x="2069" y="6494"/>
                    <a:pt x="2477" y="6188"/>
                  </a:cubicBezTo>
                  <a:cubicBezTo>
                    <a:pt x="2583" y="6114"/>
                    <a:pt x="2685" y="6040"/>
                    <a:pt x="2787" y="5966"/>
                  </a:cubicBezTo>
                  <a:lnTo>
                    <a:pt x="2962" y="5836"/>
                  </a:lnTo>
                  <a:cubicBezTo>
                    <a:pt x="3022" y="5790"/>
                    <a:pt x="3079" y="5748"/>
                    <a:pt x="3138" y="5702"/>
                  </a:cubicBezTo>
                  <a:cubicBezTo>
                    <a:pt x="3226" y="5646"/>
                    <a:pt x="3300" y="5586"/>
                    <a:pt x="3388" y="5526"/>
                  </a:cubicBezTo>
                  <a:cubicBezTo>
                    <a:pt x="3620" y="5351"/>
                    <a:pt x="3916" y="5132"/>
                    <a:pt x="4165" y="4897"/>
                  </a:cubicBezTo>
                  <a:cubicBezTo>
                    <a:pt x="4429" y="4647"/>
                    <a:pt x="4647" y="4383"/>
                    <a:pt x="4809" y="4119"/>
                  </a:cubicBezTo>
                  <a:cubicBezTo>
                    <a:pt x="4897" y="3989"/>
                    <a:pt x="4985" y="3827"/>
                    <a:pt x="5045" y="3666"/>
                  </a:cubicBezTo>
                  <a:cubicBezTo>
                    <a:pt x="5101" y="3504"/>
                    <a:pt x="5161" y="3328"/>
                    <a:pt x="5221" y="3138"/>
                  </a:cubicBezTo>
                  <a:cubicBezTo>
                    <a:pt x="5337" y="2772"/>
                    <a:pt x="5425" y="2392"/>
                    <a:pt x="5484" y="2009"/>
                  </a:cubicBezTo>
                  <a:cubicBezTo>
                    <a:pt x="5555" y="1569"/>
                    <a:pt x="5587" y="1161"/>
                    <a:pt x="5572" y="778"/>
                  </a:cubicBezTo>
                  <a:cubicBezTo>
                    <a:pt x="5572" y="750"/>
                    <a:pt x="5555" y="722"/>
                    <a:pt x="5527" y="722"/>
                  </a:cubicBezTo>
                  <a:cubicBezTo>
                    <a:pt x="5513" y="722"/>
                    <a:pt x="5499" y="736"/>
                    <a:pt x="5484" y="736"/>
                  </a:cubicBezTo>
                  <a:lnTo>
                    <a:pt x="5484" y="778"/>
                  </a:lnTo>
                  <a:lnTo>
                    <a:pt x="5484" y="838"/>
                  </a:lnTo>
                  <a:cubicBezTo>
                    <a:pt x="5453" y="792"/>
                    <a:pt x="5439" y="750"/>
                    <a:pt x="5411" y="722"/>
                  </a:cubicBezTo>
                  <a:cubicBezTo>
                    <a:pt x="5323" y="602"/>
                    <a:pt x="5203" y="486"/>
                    <a:pt x="5045" y="384"/>
                  </a:cubicBezTo>
                  <a:cubicBezTo>
                    <a:pt x="4809" y="222"/>
                    <a:pt x="4517" y="106"/>
                    <a:pt x="4165" y="46"/>
                  </a:cubicBezTo>
                  <a:cubicBezTo>
                    <a:pt x="3990" y="18"/>
                    <a:pt x="3796" y="0"/>
                    <a:pt x="3606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76" name="Google Shape;7576;p83"/>
            <p:cNvSpPr/>
            <p:nvPr/>
          </p:nvSpPr>
          <p:spPr>
            <a:xfrm>
              <a:off x="760049" y="3062200"/>
              <a:ext cx="137167" cy="107450"/>
            </a:xfrm>
            <a:custGeom>
              <a:avLst/>
              <a:gdLst/>
              <a:ahLst/>
              <a:cxnLst/>
              <a:rect l="l" t="t" r="r" b="b"/>
              <a:pathLst>
                <a:path w="1454" h="1139" extrusionOk="0">
                  <a:moveTo>
                    <a:pt x="88" y="0"/>
                  </a:moveTo>
                  <a:cubicBezTo>
                    <a:pt x="74" y="14"/>
                    <a:pt x="46" y="14"/>
                    <a:pt x="15" y="14"/>
                  </a:cubicBezTo>
                  <a:cubicBezTo>
                    <a:pt x="15" y="32"/>
                    <a:pt x="0" y="32"/>
                    <a:pt x="0" y="46"/>
                  </a:cubicBezTo>
                  <a:cubicBezTo>
                    <a:pt x="0" y="74"/>
                    <a:pt x="15" y="88"/>
                    <a:pt x="46" y="88"/>
                  </a:cubicBezTo>
                  <a:cubicBezTo>
                    <a:pt x="88" y="88"/>
                    <a:pt x="134" y="102"/>
                    <a:pt x="176" y="102"/>
                  </a:cubicBezTo>
                  <a:cubicBezTo>
                    <a:pt x="250" y="120"/>
                    <a:pt x="324" y="148"/>
                    <a:pt x="384" y="162"/>
                  </a:cubicBezTo>
                  <a:cubicBezTo>
                    <a:pt x="352" y="176"/>
                    <a:pt x="338" y="190"/>
                    <a:pt x="324" y="208"/>
                  </a:cubicBezTo>
                  <a:cubicBezTo>
                    <a:pt x="310" y="236"/>
                    <a:pt x="296" y="264"/>
                    <a:pt x="310" y="296"/>
                  </a:cubicBezTo>
                  <a:cubicBezTo>
                    <a:pt x="310" y="324"/>
                    <a:pt x="324" y="338"/>
                    <a:pt x="352" y="352"/>
                  </a:cubicBezTo>
                  <a:cubicBezTo>
                    <a:pt x="398" y="384"/>
                    <a:pt x="440" y="398"/>
                    <a:pt x="486" y="426"/>
                  </a:cubicBezTo>
                  <a:cubicBezTo>
                    <a:pt x="528" y="454"/>
                    <a:pt x="588" y="486"/>
                    <a:pt x="630" y="514"/>
                  </a:cubicBezTo>
                  <a:cubicBezTo>
                    <a:pt x="718" y="574"/>
                    <a:pt x="792" y="630"/>
                    <a:pt x="880" y="690"/>
                  </a:cubicBezTo>
                  <a:lnTo>
                    <a:pt x="866" y="690"/>
                  </a:lnTo>
                  <a:lnTo>
                    <a:pt x="880" y="704"/>
                  </a:lnTo>
                  <a:cubicBezTo>
                    <a:pt x="1028" y="823"/>
                    <a:pt x="1158" y="968"/>
                    <a:pt x="1277" y="1115"/>
                  </a:cubicBezTo>
                  <a:cubicBezTo>
                    <a:pt x="1294" y="1132"/>
                    <a:pt x="1316" y="1139"/>
                    <a:pt x="1341" y="1139"/>
                  </a:cubicBezTo>
                  <a:cubicBezTo>
                    <a:pt x="1358" y="1139"/>
                    <a:pt x="1376" y="1135"/>
                    <a:pt x="1393" y="1129"/>
                  </a:cubicBezTo>
                  <a:cubicBezTo>
                    <a:pt x="1422" y="1115"/>
                    <a:pt x="1453" y="1070"/>
                    <a:pt x="1439" y="1027"/>
                  </a:cubicBezTo>
                  <a:cubicBezTo>
                    <a:pt x="1407" y="880"/>
                    <a:pt x="1320" y="750"/>
                    <a:pt x="1232" y="616"/>
                  </a:cubicBezTo>
                  <a:cubicBezTo>
                    <a:pt x="1130" y="500"/>
                    <a:pt x="1014" y="398"/>
                    <a:pt x="880" y="310"/>
                  </a:cubicBezTo>
                  <a:cubicBezTo>
                    <a:pt x="764" y="222"/>
                    <a:pt x="616" y="148"/>
                    <a:pt x="472" y="88"/>
                  </a:cubicBezTo>
                  <a:cubicBezTo>
                    <a:pt x="352" y="46"/>
                    <a:pt x="222" y="14"/>
                    <a:pt x="88" y="0"/>
                  </a:cubicBezTo>
                  <a:close/>
                </a:path>
              </a:pathLst>
            </a:custGeom>
            <a:solidFill>
              <a:srgbClr val="B1D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77" name="Google Shape;7577;p83"/>
            <p:cNvSpPr/>
            <p:nvPr/>
          </p:nvSpPr>
          <p:spPr>
            <a:xfrm>
              <a:off x="842972" y="3127199"/>
              <a:ext cx="94" cy="1415"/>
            </a:xfrm>
            <a:custGeom>
              <a:avLst/>
              <a:gdLst/>
              <a:ahLst/>
              <a:cxnLst/>
              <a:rect l="l" t="t" r="r" b="b"/>
              <a:pathLst>
                <a:path w="1" h="15" extrusionOk="0">
                  <a:moveTo>
                    <a:pt x="1" y="15"/>
                  </a:moveTo>
                  <a:lnTo>
                    <a:pt x="1" y="15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B1D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78" name="Google Shape;7578;p83"/>
            <p:cNvSpPr/>
            <p:nvPr/>
          </p:nvSpPr>
          <p:spPr>
            <a:xfrm>
              <a:off x="780992" y="3074842"/>
              <a:ext cx="26226" cy="9717"/>
            </a:xfrm>
            <a:custGeom>
              <a:avLst/>
              <a:gdLst/>
              <a:ahLst/>
              <a:cxnLst/>
              <a:rect l="l" t="t" r="r" b="b"/>
              <a:pathLst>
                <a:path w="278" h="103" extrusionOk="0">
                  <a:moveTo>
                    <a:pt x="28" y="0"/>
                  </a:moveTo>
                  <a:cubicBezTo>
                    <a:pt x="28" y="0"/>
                    <a:pt x="14" y="0"/>
                    <a:pt x="14" y="14"/>
                  </a:cubicBezTo>
                  <a:cubicBezTo>
                    <a:pt x="0" y="14"/>
                    <a:pt x="14" y="42"/>
                    <a:pt x="14" y="42"/>
                  </a:cubicBezTo>
                  <a:cubicBezTo>
                    <a:pt x="56" y="56"/>
                    <a:pt x="88" y="74"/>
                    <a:pt x="116" y="74"/>
                  </a:cubicBezTo>
                  <a:cubicBezTo>
                    <a:pt x="144" y="88"/>
                    <a:pt x="162" y="88"/>
                    <a:pt x="190" y="88"/>
                  </a:cubicBezTo>
                  <a:lnTo>
                    <a:pt x="204" y="88"/>
                  </a:lnTo>
                  <a:cubicBezTo>
                    <a:pt x="218" y="102"/>
                    <a:pt x="232" y="102"/>
                    <a:pt x="232" y="102"/>
                  </a:cubicBezTo>
                  <a:lnTo>
                    <a:pt x="264" y="102"/>
                  </a:lnTo>
                  <a:cubicBezTo>
                    <a:pt x="264" y="88"/>
                    <a:pt x="278" y="88"/>
                    <a:pt x="278" y="74"/>
                  </a:cubicBezTo>
                  <a:lnTo>
                    <a:pt x="278" y="56"/>
                  </a:lnTo>
                  <a:cubicBezTo>
                    <a:pt x="264" y="42"/>
                    <a:pt x="264" y="42"/>
                    <a:pt x="250" y="42"/>
                  </a:cubicBezTo>
                  <a:cubicBezTo>
                    <a:pt x="218" y="42"/>
                    <a:pt x="176" y="28"/>
                    <a:pt x="144" y="28"/>
                  </a:cubicBezTo>
                  <a:lnTo>
                    <a:pt x="130" y="28"/>
                  </a:lnTo>
                  <a:cubicBezTo>
                    <a:pt x="102" y="14"/>
                    <a:pt x="74" y="0"/>
                    <a:pt x="42" y="0"/>
                  </a:cubicBezTo>
                  <a:close/>
                </a:path>
              </a:pathLst>
            </a:custGeom>
            <a:solidFill>
              <a:srgbClr val="B1D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79" name="Google Shape;7579;p83"/>
            <p:cNvSpPr/>
            <p:nvPr/>
          </p:nvSpPr>
          <p:spPr>
            <a:xfrm>
              <a:off x="784954" y="3070502"/>
              <a:ext cx="45848" cy="16698"/>
            </a:xfrm>
            <a:custGeom>
              <a:avLst/>
              <a:gdLst/>
              <a:ahLst/>
              <a:cxnLst/>
              <a:rect l="l" t="t" r="r" b="b"/>
              <a:pathLst>
                <a:path w="486" h="177" extrusionOk="0">
                  <a:moveTo>
                    <a:pt x="14" y="0"/>
                  </a:moveTo>
                  <a:cubicBezTo>
                    <a:pt x="0" y="0"/>
                    <a:pt x="0" y="0"/>
                    <a:pt x="0" y="14"/>
                  </a:cubicBezTo>
                  <a:cubicBezTo>
                    <a:pt x="0" y="14"/>
                    <a:pt x="0" y="32"/>
                    <a:pt x="14" y="32"/>
                  </a:cubicBezTo>
                  <a:cubicBezTo>
                    <a:pt x="88" y="60"/>
                    <a:pt x="162" y="74"/>
                    <a:pt x="236" y="102"/>
                  </a:cubicBezTo>
                  <a:cubicBezTo>
                    <a:pt x="310" y="120"/>
                    <a:pt x="384" y="148"/>
                    <a:pt x="454" y="176"/>
                  </a:cubicBezTo>
                  <a:lnTo>
                    <a:pt x="486" y="176"/>
                  </a:lnTo>
                  <a:lnTo>
                    <a:pt x="486" y="162"/>
                  </a:lnTo>
                  <a:lnTo>
                    <a:pt x="472" y="148"/>
                  </a:lnTo>
                  <a:cubicBezTo>
                    <a:pt x="324" y="88"/>
                    <a:pt x="176" y="46"/>
                    <a:pt x="14" y="0"/>
                  </a:cubicBezTo>
                  <a:close/>
                </a:path>
              </a:pathLst>
            </a:custGeom>
            <a:solidFill>
              <a:srgbClr val="B1D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80" name="Google Shape;7580;p83"/>
            <p:cNvSpPr/>
            <p:nvPr/>
          </p:nvSpPr>
          <p:spPr>
            <a:xfrm>
              <a:off x="771369" y="3067861"/>
              <a:ext cx="39905" cy="11037"/>
            </a:xfrm>
            <a:custGeom>
              <a:avLst/>
              <a:gdLst/>
              <a:ahLst/>
              <a:cxnLst/>
              <a:rect l="l" t="t" r="r" b="b"/>
              <a:pathLst>
                <a:path w="423" h="117" extrusionOk="0">
                  <a:moveTo>
                    <a:pt x="0" y="0"/>
                  </a:moveTo>
                  <a:lnTo>
                    <a:pt x="0" y="14"/>
                  </a:lnTo>
                  <a:lnTo>
                    <a:pt x="0" y="28"/>
                  </a:lnTo>
                  <a:lnTo>
                    <a:pt x="70" y="28"/>
                  </a:lnTo>
                  <a:cubicBezTo>
                    <a:pt x="116" y="42"/>
                    <a:pt x="176" y="60"/>
                    <a:pt x="232" y="74"/>
                  </a:cubicBezTo>
                  <a:cubicBezTo>
                    <a:pt x="292" y="88"/>
                    <a:pt x="352" y="102"/>
                    <a:pt x="408" y="116"/>
                  </a:cubicBezTo>
                  <a:lnTo>
                    <a:pt x="422" y="116"/>
                  </a:lnTo>
                  <a:lnTo>
                    <a:pt x="422" y="102"/>
                  </a:lnTo>
                  <a:lnTo>
                    <a:pt x="408" y="88"/>
                  </a:lnTo>
                  <a:cubicBezTo>
                    <a:pt x="380" y="74"/>
                    <a:pt x="352" y="74"/>
                    <a:pt x="320" y="60"/>
                  </a:cubicBezTo>
                  <a:cubicBezTo>
                    <a:pt x="292" y="42"/>
                    <a:pt x="246" y="42"/>
                    <a:pt x="218" y="28"/>
                  </a:cubicBezTo>
                  <a:cubicBezTo>
                    <a:pt x="144" y="14"/>
                    <a:pt x="88" y="0"/>
                    <a:pt x="14" y="0"/>
                  </a:cubicBezTo>
                  <a:close/>
                </a:path>
              </a:pathLst>
            </a:custGeom>
            <a:solidFill>
              <a:srgbClr val="B1D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81" name="Google Shape;7581;p83"/>
            <p:cNvSpPr/>
            <p:nvPr/>
          </p:nvSpPr>
          <p:spPr>
            <a:xfrm>
              <a:off x="767030" y="3066540"/>
              <a:ext cx="24999" cy="5377"/>
            </a:xfrm>
            <a:custGeom>
              <a:avLst/>
              <a:gdLst/>
              <a:ahLst/>
              <a:cxnLst/>
              <a:rect l="l" t="t" r="r" b="b"/>
              <a:pathLst>
                <a:path w="265" h="57" extrusionOk="0">
                  <a:moveTo>
                    <a:pt x="0" y="0"/>
                  </a:moveTo>
                  <a:lnTo>
                    <a:pt x="0" y="14"/>
                  </a:lnTo>
                  <a:lnTo>
                    <a:pt x="0" y="28"/>
                  </a:lnTo>
                  <a:lnTo>
                    <a:pt x="14" y="28"/>
                  </a:lnTo>
                  <a:cubicBezTo>
                    <a:pt x="88" y="42"/>
                    <a:pt x="148" y="42"/>
                    <a:pt x="222" y="56"/>
                  </a:cubicBezTo>
                  <a:lnTo>
                    <a:pt x="264" y="56"/>
                  </a:lnTo>
                  <a:lnTo>
                    <a:pt x="264" y="42"/>
                  </a:lnTo>
                  <a:lnTo>
                    <a:pt x="264" y="28"/>
                  </a:lnTo>
                  <a:cubicBezTo>
                    <a:pt x="176" y="14"/>
                    <a:pt x="102" y="0"/>
                    <a:pt x="14" y="0"/>
                  </a:cubicBezTo>
                  <a:close/>
                </a:path>
              </a:pathLst>
            </a:custGeom>
            <a:solidFill>
              <a:srgbClr val="B1D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82" name="Google Shape;7582;p83"/>
            <p:cNvSpPr/>
            <p:nvPr/>
          </p:nvSpPr>
          <p:spPr>
            <a:xfrm>
              <a:off x="764388" y="3065219"/>
              <a:ext cx="20660" cy="6698"/>
            </a:xfrm>
            <a:custGeom>
              <a:avLst/>
              <a:gdLst/>
              <a:ahLst/>
              <a:cxnLst/>
              <a:rect l="l" t="t" r="r" b="b"/>
              <a:pathLst>
                <a:path w="219" h="71" extrusionOk="0">
                  <a:moveTo>
                    <a:pt x="28" y="0"/>
                  </a:moveTo>
                  <a:cubicBezTo>
                    <a:pt x="14" y="0"/>
                    <a:pt x="0" y="14"/>
                    <a:pt x="0" y="28"/>
                  </a:cubicBezTo>
                  <a:lnTo>
                    <a:pt x="0" y="42"/>
                  </a:lnTo>
                  <a:cubicBezTo>
                    <a:pt x="14" y="42"/>
                    <a:pt x="14" y="42"/>
                    <a:pt x="28" y="56"/>
                  </a:cubicBezTo>
                  <a:lnTo>
                    <a:pt x="162" y="56"/>
                  </a:lnTo>
                  <a:cubicBezTo>
                    <a:pt x="176" y="70"/>
                    <a:pt x="176" y="70"/>
                    <a:pt x="190" y="70"/>
                  </a:cubicBezTo>
                  <a:cubicBezTo>
                    <a:pt x="190" y="70"/>
                    <a:pt x="204" y="70"/>
                    <a:pt x="204" y="56"/>
                  </a:cubicBezTo>
                  <a:cubicBezTo>
                    <a:pt x="204" y="56"/>
                    <a:pt x="218" y="56"/>
                    <a:pt x="218" y="42"/>
                  </a:cubicBezTo>
                  <a:cubicBezTo>
                    <a:pt x="218" y="42"/>
                    <a:pt x="218" y="14"/>
                    <a:pt x="204" y="14"/>
                  </a:cubicBezTo>
                  <a:cubicBezTo>
                    <a:pt x="144" y="14"/>
                    <a:pt x="88" y="0"/>
                    <a:pt x="28" y="0"/>
                  </a:cubicBezTo>
                  <a:close/>
                </a:path>
              </a:pathLst>
            </a:custGeom>
            <a:solidFill>
              <a:srgbClr val="B1D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83" name="Google Shape;7583;p83"/>
            <p:cNvSpPr/>
            <p:nvPr/>
          </p:nvSpPr>
          <p:spPr>
            <a:xfrm>
              <a:off x="761369" y="3065219"/>
              <a:ext cx="18301" cy="5377"/>
            </a:xfrm>
            <a:custGeom>
              <a:avLst/>
              <a:gdLst/>
              <a:ahLst/>
              <a:cxnLst/>
              <a:rect l="l" t="t" r="r" b="b"/>
              <a:pathLst>
                <a:path w="194" h="57" extrusionOk="0">
                  <a:moveTo>
                    <a:pt x="18" y="0"/>
                  </a:moveTo>
                  <a:cubicBezTo>
                    <a:pt x="1" y="0"/>
                    <a:pt x="1" y="14"/>
                    <a:pt x="1" y="28"/>
                  </a:cubicBezTo>
                  <a:cubicBezTo>
                    <a:pt x="1" y="28"/>
                    <a:pt x="1" y="42"/>
                    <a:pt x="18" y="42"/>
                  </a:cubicBezTo>
                  <a:cubicBezTo>
                    <a:pt x="74" y="42"/>
                    <a:pt x="120" y="42"/>
                    <a:pt x="176" y="56"/>
                  </a:cubicBezTo>
                  <a:cubicBezTo>
                    <a:pt x="176" y="56"/>
                    <a:pt x="194" y="42"/>
                    <a:pt x="194" y="28"/>
                  </a:cubicBezTo>
                  <a:lnTo>
                    <a:pt x="194" y="14"/>
                  </a:lnTo>
                  <a:lnTo>
                    <a:pt x="176" y="14"/>
                  </a:lnTo>
                  <a:cubicBezTo>
                    <a:pt x="120" y="0"/>
                    <a:pt x="74" y="0"/>
                    <a:pt x="32" y="0"/>
                  </a:cubicBezTo>
                  <a:close/>
                </a:path>
              </a:pathLst>
            </a:custGeom>
            <a:solidFill>
              <a:srgbClr val="B1D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84" name="Google Shape;7584;p83"/>
            <p:cNvSpPr/>
            <p:nvPr/>
          </p:nvSpPr>
          <p:spPr>
            <a:xfrm>
              <a:off x="757407" y="3063521"/>
              <a:ext cx="19339" cy="6321"/>
            </a:xfrm>
            <a:custGeom>
              <a:avLst/>
              <a:gdLst/>
              <a:ahLst/>
              <a:cxnLst/>
              <a:rect l="l" t="t" r="r" b="b"/>
              <a:pathLst>
                <a:path w="205" h="67" extrusionOk="0">
                  <a:moveTo>
                    <a:pt x="28" y="0"/>
                  </a:moveTo>
                  <a:cubicBezTo>
                    <a:pt x="14" y="18"/>
                    <a:pt x="14" y="18"/>
                    <a:pt x="0" y="18"/>
                  </a:cubicBezTo>
                  <a:lnTo>
                    <a:pt x="14" y="32"/>
                  </a:lnTo>
                  <a:lnTo>
                    <a:pt x="14" y="46"/>
                  </a:lnTo>
                  <a:lnTo>
                    <a:pt x="14" y="60"/>
                  </a:lnTo>
                  <a:lnTo>
                    <a:pt x="176" y="60"/>
                  </a:lnTo>
                  <a:cubicBezTo>
                    <a:pt x="180" y="64"/>
                    <a:pt x="184" y="66"/>
                    <a:pt x="188" y="66"/>
                  </a:cubicBezTo>
                  <a:cubicBezTo>
                    <a:pt x="197" y="66"/>
                    <a:pt x="204" y="56"/>
                    <a:pt x="204" y="46"/>
                  </a:cubicBezTo>
                  <a:cubicBezTo>
                    <a:pt x="204" y="46"/>
                    <a:pt x="204" y="32"/>
                    <a:pt x="190" y="32"/>
                  </a:cubicBezTo>
                  <a:cubicBezTo>
                    <a:pt x="190" y="32"/>
                    <a:pt x="190" y="18"/>
                    <a:pt x="176" y="18"/>
                  </a:cubicBezTo>
                  <a:cubicBezTo>
                    <a:pt x="130" y="18"/>
                    <a:pt x="74" y="18"/>
                    <a:pt x="28" y="0"/>
                  </a:cubicBezTo>
                  <a:close/>
                </a:path>
              </a:pathLst>
            </a:custGeom>
            <a:solidFill>
              <a:srgbClr val="B1D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85" name="Google Shape;7585;p83"/>
            <p:cNvSpPr/>
            <p:nvPr/>
          </p:nvSpPr>
          <p:spPr>
            <a:xfrm>
              <a:off x="757407" y="3063521"/>
              <a:ext cx="18018" cy="5755"/>
            </a:xfrm>
            <a:custGeom>
              <a:avLst/>
              <a:gdLst/>
              <a:ahLst/>
              <a:cxnLst/>
              <a:rect l="l" t="t" r="r" b="b"/>
              <a:pathLst>
                <a:path w="191" h="61" extrusionOk="0">
                  <a:moveTo>
                    <a:pt x="28" y="0"/>
                  </a:moveTo>
                  <a:cubicBezTo>
                    <a:pt x="14" y="18"/>
                    <a:pt x="14" y="18"/>
                    <a:pt x="0" y="18"/>
                  </a:cubicBezTo>
                  <a:lnTo>
                    <a:pt x="14" y="32"/>
                  </a:lnTo>
                  <a:lnTo>
                    <a:pt x="14" y="46"/>
                  </a:lnTo>
                  <a:cubicBezTo>
                    <a:pt x="74" y="60"/>
                    <a:pt x="116" y="60"/>
                    <a:pt x="176" y="60"/>
                  </a:cubicBezTo>
                  <a:cubicBezTo>
                    <a:pt x="190" y="60"/>
                    <a:pt x="190" y="46"/>
                    <a:pt x="190" y="46"/>
                  </a:cubicBezTo>
                  <a:lnTo>
                    <a:pt x="190" y="32"/>
                  </a:lnTo>
                  <a:lnTo>
                    <a:pt x="176" y="18"/>
                  </a:lnTo>
                  <a:cubicBezTo>
                    <a:pt x="130" y="18"/>
                    <a:pt x="74" y="18"/>
                    <a:pt x="28" y="0"/>
                  </a:cubicBezTo>
                  <a:close/>
                </a:path>
              </a:pathLst>
            </a:custGeom>
            <a:solidFill>
              <a:srgbClr val="B1D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86" name="Google Shape;7586;p83"/>
            <p:cNvSpPr/>
            <p:nvPr/>
          </p:nvSpPr>
          <p:spPr>
            <a:xfrm>
              <a:off x="757407" y="3063521"/>
              <a:ext cx="19339" cy="5755"/>
            </a:xfrm>
            <a:custGeom>
              <a:avLst/>
              <a:gdLst/>
              <a:ahLst/>
              <a:cxnLst/>
              <a:rect l="l" t="t" r="r" b="b"/>
              <a:pathLst>
                <a:path w="205" h="61" extrusionOk="0">
                  <a:moveTo>
                    <a:pt x="88" y="0"/>
                  </a:moveTo>
                  <a:cubicBezTo>
                    <a:pt x="60" y="0"/>
                    <a:pt x="28" y="0"/>
                    <a:pt x="0" y="18"/>
                  </a:cubicBezTo>
                  <a:lnTo>
                    <a:pt x="14" y="32"/>
                  </a:lnTo>
                  <a:cubicBezTo>
                    <a:pt x="14" y="46"/>
                    <a:pt x="28" y="46"/>
                    <a:pt x="28" y="46"/>
                  </a:cubicBezTo>
                  <a:lnTo>
                    <a:pt x="116" y="46"/>
                  </a:lnTo>
                  <a:cubicBezTo>
                    <a:pt x="130" y="60"/>
                    <a:pt x="162" y="60"/>
                    <a:pt x="176" y="60"/>
                  </a:cubicBezTo>
                  <a:lnTo>
                    <a:pt x="190" y="60"/>
                  </a:lnTo>
                  <a:cubicBezTo>
                    <a:pt x="204" y="60"/>
                    <a:pt x="204" y="46"/>
                    <a:pt x="204" y="46"/>
                  </a:cubicBezTo>
                  <a:cubicBezTo>
                    <a:pt x="204" y="32"/>
                    <a:pt x="204" y="18"/>
                    <a:pt x="190" y="18"/>
                  </a:cubicBezTo>
                  <a:cubicBezTo>
                    <a:pt x="162" y="0"/>
                    <a:pt x="116" y="0"/>
                    <a:pt x="88" y="0"/>
                  </a:cubicBezTo>
                  <a:close/>
                </a:path>
              </a:pathLst>
            </a:custGeom>
            <a:solidFill>
              <a:srgbClr val="B1D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87" name="Google Shape;7587;p83"/>
            <p:cNvSpPr/>
            <p:nvPr/>
          </p:nvSpPr>
          <p:spPr>
            <a:xfrm>
              <a:off x="768350" y="3067861"/>
              <a:ext cx="1415" cy="94"/>
            </a:xfrm>
            <a:custGeom>
              <a:avLst/>
              <a:gdLst/>
              <a:ahLst/>
              <a:cxnLst/>
              <a:rect l="l" t="t" r="r" b="b"/>
              <a:pathLst>
                <a:path w="15" h="1" extrusionOk="0">
                  <a:moveTo>
                    <a:pt x="14" y="0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rgbClr val="B1D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88" name="Google Shape;7588;p83"/>
            <p:cNvSpPr/>
            <p:nvPr/>
          </p:nvSpPr>
          <p:spPr>
            <a:xfrm>
              <a:off x="758728" y="3063521"/>
              <a:ext cx="16698" cy="5377"/>
            </a:xfrm>
            <a:custGeom>
              <a:avLst/>
              <a:gdLst/>
              <a:ahLst/>
              <a:cxnLst/>
              <a:rect l="l" t="t" r="r" b="b"/>
              <a:pathLst>
                <a:path w="177" h="57" extrusionOk="0">
                  <a:moveTo>
                    <a:pt x="88" y="0"/>
                  </a:moveTo>
                  <a:cubicBezTo>
                    <a:pt x="60" y="0"/>
                    <a:pt x="29" y="0"/>
                    <a:pt x="0" y="18"/>
                  </a:cubicBezTo>
                  <a:cubicBezTo>
                    <a:pt x="0" y="32"/>
                    <a:pt x="0" y="46"/>
                    <a:pt x="14" y="46"/>
                  </a:cubicBezTo>
                  <a:lnTo>
                    <a:pt x="148" y="46"/>
                  </a:lnTo>
                  <a:cubicBezTo>
                    <a:pt x="155" y="53"/>
                    <a:pt x="159" y="57"/>
                    <a:pt x="162" y="57"/>
                  </a:cubicBezTo>
                  <a:cubicBezTo>
                    <a:pt x="166" y="57"/>
                    <a:pt x="169" y="53"/>
                    <a:pt x="176" y="46"/>
                  </a:cubicBezTo>
                  <a:lnTo>
                    <a:pt x="176" y="32"/>
                  </a:lnTo>
                  <a:cubicBezTo>
                    <a:pt x="176" y="32"/>
                    <a:pt x="176" y="18"/>
                    <a:pt x="162" y="18"/>
                  </a:cubicBezTo>
                  <a:cubicBezTo>
                    <a:pt x="134" y="0"/>
                    <a:pt x="116" y="0"/>
                    <a:pt x="88" y="0"/>
                  </a:cubicBezTo>
                  <a:close/>
                </a:path>
              </a:pathLst>
            </a:custGeom>
            <a:solidFill>
              <a:srgbClr val="B1D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89" name="Google Shape;7589;p83"/>
            <p:cNvSpPr/>
            <p:nvPr/>
          </p:nvSpPr>
          <p:spPr>
            <a:xfrm>
              <a:off x="757407" y="3063521"/>
              <a:ext cx="15377" cy="4434"/>
            </a:xfrm>
            <a:custGeom>
              <a:avLst/>
              <a:gdLst/>
              <a:ahLst/>
              <a:cxnLst/>
              <a:rect l="l" t="t" r="r" b="b"/>
              <a:pathLst>
                <a:path w="163" h="47" extrusionOk="0">
                  <a:moveTo>
                    <a:pt x="0" y="0"/>
                  </a:moveTo>
                  <a:lnTo>
                    <a:pt x="0" y="18"/>
                  </a:lnTo>
                  <a:lnTo>
                    <a:pt x="14" y="32"/>
                  </a:lnTo>
                  <a:cubicBezTo>
                    <a:pt x="60" y="32"/>
                    <a:pt x="102" y="46"/>
                    <a:pt x="148" y="46"/>
                  </a:cubicBezTo>
                  <a:lnTo>
                    <a:pt x="162" y="32"/>
                  </a:lnTo>
                  <a:lnTo>
                    <a:pt x="162" y="18"/>
                  </a:lnTo>
                  <a:lnTo>
                    <a:pt x="148" y="0"/>
                  </a:lnTo>
                  <a:close/>
                </a:path>
              </a:pathLst>
            </a:custGeom>
            <a:solidFill>
              <a:srgbClr val="B1D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90" name="Google Shape;7590;p83"/>
            <p:cNvSpPr/>
            <p:nvPr/>
          </p:nvSpPr>
          <p:spPr>
            <a:xfrm>
              <a:off x="757407" y="3062200"/>
              <a:ext cx="14056" cy="4434"/>
            </a:xfrm>
            <a:custGeom>
              <a:avLst/>
              <a:gdLst/>
              <a:ahLst/>
              <a:cxnLst/>
              <a:rect l="l" t="t" r="r" b="b"/>
              <a:pathLst>
                <a:path w="149" h="47" extrusionOk="0">
                  <a:moveTo>
                    <a:pt x="43" y="0"/>
                  </a:moveTo>
                  <a:cubicBezTo>
                    <a:pt x="28" y="0"/>
                    <a:pt x="14" y="0"/>
                    <a:pt x="0" y="14"/>
                  </a:cubicBezTo>
                  <a:lnTo>
                    <a:pt x="0" y="32"/>
                  </a:lnTo>
                  <a:lnTo>
                    <a:pt x="14" y="46"/>
                  </a:lnTo>
                  <a:lnTo>
                    <a:pt x="148" y="46"/>
                  </a:lnTo>
                  <a:lnTo>
                    <a:pt x="148" y="32"/>
                  </a:lnTo>
                  <a:lnTo>
                    <a:pt x="148" y="14"/>
                  </a:lnTo>
                  <a:lnTo>
                    <a:pt x="130" y="14"/>
                  </a:lnTo>
                  <a:cubicBezTo>
                    <a:pt x="102" y="0"/>
                    <a:pt x="74" y="0"/>
                    <a:pt x="43" y="0"/>
                  </a:cubicBezTo>
                  <a:close/>
                </a:path>
              </a:pathLst>
            </a:custGeom>
            <a:solidFill>
              <a:srgbClr val="B1D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91" name="Google Shape;7591;p83"/>
            <p:cNvSpPr/>
            <p:nvPr/>
          </p:nvSpPr>
          <p:spPr>
            <a:xfrm>
              <a:off x="757407" y="3062200"/>
              <a:ext cx="16698" cy="4434"/>
            </a:xfrm>
            <a:custGeom>
              <a:avLst/>
              <a:gdLst/>
              <a:ahLst/>
              <a:cxnLst/>
              <a:rect l="l" t="t" r="r" b="b"/>
              <a:pathLst>
                <a:path w="177" h="47" extrusionOk="0">
                  <a:moveTo>
                    <a:pt x="0" y="0"/>
                  </a:moveTo>
                  <a:lnTo>
                    <a:pt x="0" y="32"/>
                  </a:lnTo>
                  <a:cubicBezTo>
                    <a:pt x="28" y="32"/>
                    <a:pt x="60" y="46"/>
                    <a:pt x="88" y="46"/>
                  </a:cubicBezTo>
                  <a:lnTo>
                    <a:pt x="162" y="46"/>
                  </a:lnTo>
                  <a:lnTo>
                    <a:pt x="176" y="32"/>
                  </a:lnTo>
                  <a:cubicBezTo>
                    <a:pt x="176" y="14"/>
                    <a:pt x="176" y="14"/>
                    <a:pt x="162" y="14"/>
                  </a:cubicBezTo>
                  <a:cubicBezTo>
                    <a:pt x="130" y="0"/>
                    <a:pt x="102" y="0"/>
                    <a:pt x="74" y="0"/>
                  </a:cubicBezTo>
                  <a:close/>
                </a:path>
              </a:pathLst>
            </a:custGeom>
            <a:solidFill>
              <a:srgbClr val="B1D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92" name="Google Shape;7592;p83"/>
            <p:cNvSpPr/>
            <p:nvPr/>
          </p:nvSpPr>
          <p:spPr>
            <a:xfrm>
              <a:off x="757407" y="3062200"/>
              <a:ext cx="16698" cy="4434"/>
            </a:xfrm>
            <a:custGeom>
              <a:avLst/>
              <a:gdLst/>
              <a:ahLst/>
              <a:cxnLst/>
              <a:rect l="l" t="t" r="r" b="b"/>
              <a:pathLst>
                <a:path w="177" h="47" extrusionOk="0">
                  <a:moveTo>
                    <a:pt x="14" y="0"/>
                  </a:moveTo>
                  <a:lnTo>
                    <a:pt x="0" y="14"/>
                  </a:lnTo>
                  <a:lnTo>
                    <a:pt x="14" y="32"/>
                  </a:lnTo>
                  <a:cubicBezTo>
                    <a:pt x="60" y="32"/>
                    <a:pt x="116" y="46"/>
                    <a:pt x="162" y="46"/>
                  </a:cubicBezTo>
                  <a:cubicBezTo>
                    <a:pt x="162" y="46"/>
                    <a:pt x="176" y="46"/>
                    <a:pt x="176" y="32"/>
                  </a:cubicBezTo>
                  <a:cubicBezTo>
                    <a:pt x="176" y="32"/>
                    <a:pt x="176" y="14"/>
                    <a:pt x="162" y="14"/>
                  </a:cubicBezTo>
                  <a:cubicBezTo>
                    <a:pt x="130" y="14"/>
                    <a:pt x="102" y="0"/>
                    <a:pt x="74" y="0"/>
                  </a:cubicBezTo>
                  <a:close/>
                </a:path>
              </a:pathLst>
            </a:custGeom>
            <a:solidFill>
              <a:srgbClr val="B1D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93" name="Google Shape;7593;p83"/>
            <p:cNvSpPr/>
            <p:nvPr/>
          </p:nvSpPr>
          <p:spPr>
            <a:xfrm>
              <a:off x="757407" y="3062200"/>
              <a:ext cx="30565" cy="7075"/>
            </a:xfrm>
            <a:custGeom>
              <a:avLst/>
              <a:gdLst/>
              <a:ahLst/>
              <a:cxnLst/>
              <a:rect l="l" t="t" r="r" b="b"/>
              <a:pathLst>
                <a:path w="324" h="75" extrusionOk="0">
                  <a:moveTo>
                    <a:pt x="0" y="0"/>
                  </a:moveTo>
                  <a:lnTo>
                    <a:pt x="0" y="32"/>
                  </a:lnTo>
                  <a:lnTo>
                    <a:pt x="14" y="46"/>
                  </a:lnTo>
                  <a:lnTo>
                    <a:pt x="43" y="46"/>
                  </a:lnTo>
                  <a:cubicBezTo>
                    <a:pt x="130" y="46"/>
                    <a:pt x="204" y="74"/>
                    <a:pt x="292" y="74"/>
                  </a:cubicBezTo>
                  <a:cubicBezTo>
                    <a:pt x="306" y="74"/>
                    <a:pt x="306" y="74"/>
                    <a:pt x="324" y="60"/>
                  </a:cubicBezTo>
                  <a:lnTo>
                    <a:pt x="306" y="46"/>
                  </a:lnTo>
                  <a:cubicBezTo>
                    <a:pt x="250" y="32"/>
                    <a:pt x="204" y="32"/>
                    <a:pt x="162" y="14"/>
                  </a:cubicBezTo>
                  <a:cubicBezTo>
                    <a:pt x="102" y="14"/>
                    <a:pt x="60" y="0"/>
                    <a:pt x="0" y="0"/>
                  </a:cubicBezTo>
                  <a:close/>
                </a:path>
              </a:pathLst>
            </a:custGeom>
            <a:solidFill>
              <a:srgbClr val="B1D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94" name="Google Shape;7594;p83"/>
            <p:cNvSpPr/>
            <p:nvPr/>
          </p:nvSpPr>
          <p:spPr>
            <a:xfrm>
              <a:off x="758728" y="3063521"/>
              <a:ext cx="29245" cy="5755"/>
            </a:xfrm>
            <a:custGeom>
              <a:avLst/>
              <a:gdLst/>
              <a:ahLst/>
              <a:cxnLst/>
              <a:rect l="l" t="t" r="r" b="b"/>
              <a:pathLst>
                <a:path w="310" h="61" extrusionOk="0">
                  <a:moveTo>
                    <a:pt x="29" y="0"/>
                  </a:moveTo>
                  <a:cubicBezTo>
                    <a:pt x="14" y="0"/>
                    <a:pt x="0" y="0"/>
                    <a:pt x="0" y="18"/>
                  </a:cubicBezTo>
                  <a:cubicBezTo>
                    <a:pt x="14" y="32"/>
                    <a:pt x="14" y="32"/>
                    <a:pt x="29" y="32"/>
                  </a:cubicBezTo>
                  <a:lnTo>
                    <a:pt x="102" y="32"/>
                  </a:lnTo>
                  <a:cubicBezTo>
                    <a:pt x="162" y="32"/>
                    <a:pt x="222" y="46"/>
                    <a:pt x="292" y="60"/>
                  </a:cubicBezTo>
                  <a:cubicBezTo>
                    <a:pt x="292" y="60"/>
                    <a:pt x="310" y="60"/>
                    <a:pt x="310" y="46"/>
                  </a:cubicBezTo>
                  <a:cubicBezTo>
                    <a:pt x="310" y="32"/>
                    <a:pt x="310" y="32"/>
                    <a:pt x="292" y="32"/>
                  </a:cubicBezTo>
                  <a:cubicBezTo>
                    <a:pt x="250" y="18"/>
                    <a:pt x="204" y="18"/>
                    <a:pt x="162" y="0"/>
                  </a:cubicBezTo>
                  <a:close/>
                </a:path>
              </a:pathLst>
            </a:custGeom>
            <a:solidFill>
              <a:srgbClr val="B1D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95" name="Google Shape;7595;p83"/>
            <p:cNvSpPr/>
            <p:nvPr/>
          </p:nvSpPr>
          <p:spPr>
            <a:xfrm>
              <a:off x="608071" y="3019371"/>
              <a:ext cx="352539" cy="548950"/>
            </a:xfrm>
            <a:custGeom>
              <a:avLst/>
              <a:gdLst/>
              <a:ahLst/>
              <a:cxnLst/>
              <a:rect l="l" t="t" r="r" b="b"/>
              <a:pathLst>
                <a:path w="3737" h="5819" extrusionOk="0">
                  <a:moveTo>
                    <a:pt x="1801" y="1"/>
                  </a:moveTo>
                  <a:cubicBezTo>
                    <a:pt x="1759" y="1"/>
                    <a:pt x="1731" y="1"/>
                    <a:pt x="1685" y="15"/>
                  </a:cubicBezTo>
                  <a:cubicBezTo>
                    <a:pt x="1671" y="15"/>
                    <a:pt x="1657" y="46"/>
                    <a:pt x="1657" y="74"/>
                  </a:cubicBezTo>
                  <a:lnTo>
                    <a:pt x="1657" y="89"/>
                  </a:lnTo>
                  <a:cubicBezTo>
                    <a:pt x="1671" y="103"/>
                    <a:pt x="1685" y="117"/>
                    <a:pt x="1699" y="117"/>
                  </a:cubicBezTo>
                  <a:lnTo>
                    <a:pt x="1713" y="117"/>
                  </a:lnTo>
                  <a:cubicBezTo>
                    <a:pt x="1787" y="162"/>
                    <a:pt x="1847" y="191"/>
                    <a:pt x="1921" y="250"/>
                  </a:cubicBezTo>
                  <a:cubicBezTo>
                    <a:pt x="2037" y="338"/>
                    <a:pt x="2139" y="454"/>
                    <a:pt x="2259" y="588"/>
                  </a:cubicBezTo>
                  <a:cubicBezTo>
                    <a:pt x="2361" y="718"/>
                    <a:pt x="2449" y="866"/>
                    <a:pt x="2537" y="1028"/>
                  </a:cubicBezTo>
                  <a:cubicBezTo>
                    <a:pt x="2610" y="1172"/>
                    <a:pt x="2681" y="1306"/>
                    <a:pt x="2741" y="1453"/>
                  </a:cubicBezTo>
                  <a:cubicBezTo>
                    <a:pt x="2800" y="1583"/>
                    <a:pt x="2843" y="1685"/>
                    <a:pt x="2874" y="1805"/>
                  </a:cubicBezTo>
                  <a:cubicBezTo>
                    <a:pt x="2902" y="1921"/>
                    <a:pt x="2931" y="2069"/>
                    <a:pt x="2945" y="2199"/>
                  </a:cubicBezTo>
                  <a:cubicBezTo>
                    <a:pt x="2990" y="2449"/>
                    <a:pt x="2990" y="2699"/>
                    <a:pt x="2962" y="2948"/>
                  </a:cubicBezTo>
                  <a:cubicBezTo>
                    <a:pt x="2931" y="3064"/>
                    <a:pt x="2916" y="3180"/>
                    <a:pt x="2888" y="3282"/>
                  </a:cubicBezTo>
                  <a:cubicBezTo>
                    <a:pt x="2857" y="3388"/>
                    <a:pt x="2829" y="3490"/>
                    <a:pt x="2786" y="3592"/>
                  </a:cubicBezTo>
                  <a:cubicBezTo>
                    <a:pt x="2681" y="3810"/>
                    <a:pt x="2551" y="4032"/>
                    <a:pt x="2403" y="4236"/>
                  </a:cubicBezTo>
                  <a:cubicBezTo>
                    <a:pt x="2227" y="4457"/>
                    <a:pt x="2023" y="4661"/>
                    <a:pt x="1787" y="4837"/>
                  </a:cubicBezTo>
                  <a:cubicBezTo>
                    <a:pt x="1524" y="5041"/>
                    <a:pt x="1218" y="5235"/>
                    <a:pt x="880" y="5365"/>
                  </a:cubicBezTo>
                  <a:cubicBezTo>
                    <a:pt x="616" y="5481"/>
                    <a:pt x="324" y="5569"/>
                    <a:pt x="29" y="5629"/>
                  </a:cubicBezTo>
                  <a:cubicBezTo>
                    <a:pt x="29" y="5643"/>
                    <a:pt x="15" y="5643"/>
                    <a:pt x="0" y="5657"/>
                  </a:cubicBezTo>
                  <a:lnTo>
                    <a:pt x="0" y="5703"/>
                  </a:lnTo>
                  <a:cubicBezTo>
                    <a:pt x="0" y="5717"/>
                    <a:pt x="15" y="5731"/>
                    <a:pt x="15" y="5731"/>
                  </a:cubicBezTo>
                  <a:cubicBezTo>
                    <a:pt x="43" y="5762"/>
                    <a:pt x="88" y="5790"/>
                    <a:pt x="117" y="5805"/>
                  </a:cubicBezTo>
                  <a:cubicBezTo>
                    <a:pt x="131" y="5819"/>
                    <a:pt x="131" y="5819"/>
                    <a:pt x="148" y="5819"/>
                  </a:cubicBezTo>
                  <a:lnTo>
                    <a:pt x="190" y="5819"/>
                  </a:lnTo>
                  <a:cubicBezTo>
                    <a:pt x="556" y="5745"/>
                    <a:pt x="922" y="5643"/>
                    <a:pt x="1274" y="5527"/>
                  </a:cubicBezTo>
                  <a:cubicBezTo>
                    <a:pt x="1626" y="5379"/>
                    <a:pt x="1949" y="5217"/>
                    <a:pt x="2241" y="5027"/>
                  </a:cubicBezTo>
                  <a:cubicBezTo>
                    <a:pt x="2403" y="4939"/>
                    <a:pt x="2551" y="4823"/>
                    <a:pt x="2681" y="4721"/>
                  </a:cubicBezTo>
                  <a:cubicBezTo>
                    <a:pt x="2814" y="4602"/>
                    <a:pt x="2931" y="4485"/>
                    <a:pt x="3050" y="4355"/>
                  </a:cubicBezTo>
                  <a:cubicBezTo>
                    <a:pt x="3296" y="4091"/>
                    <a:pt x="3472" y="3782"/>
                    <a:pt x="3592" y="3476"/>
                  </a:cubicBezTo>
                  <a:cubicBezTo>
                    <a:pt x="3648" y="3300"/>
                    <a:pt x="3694" y="3107"/>
                    <a:pt x="3722" y="2917"/>
                  </a:cubicBezTo>
                  <a:cubicBezTo>
                    <a:pt x="3736" y="2727"/>
                    <a:pt x="3736" y="2537"/>
                    <a:pt x="3708" y="2333"/>
                  </a:cubicBezTo>
                  <a:cubicBezTo>
                    <a:pt x="3680" y="2139"/>
                    <a:pt x="3634" y="1949"/>
                    <a:pt x="3560" y="1773"/>
                  </a:cubicBezTo>
                  <a:cubicBezTo>
                    <a:pt x="3518" y="1643"/>
                    <a:pt x="3458" y="1510"/>
                    <a:pt x="3370" y="1348"/>
                  </a:cubicBezTo>
                  <a:cubicBezTo>
                    <a:pt x="3208" y="1070"/>
                    <a:pt x="3033" y="820"/>
                    <a:pt x="2843" y="616"/>
                  </a:cubicBezTo>
                  <a:cubicBezTo>
                    <a:pt x="2741" y="486"/>
                    <a:pt x="2625" y="380"/>
                    <a:pt x="2523" y="310"/>
                  </a:cubicBezTo>
                  <a:cubicBezTo>
                    <a:pt x="2491" y="293"/>
                    <a:pt x="2463" y="264"/>
                    <a:pt x="2435" y="250"/>
                  </a:cubicBezTo>
                  <a:cubicBezTo>
                    <a:pt x="2347" y="191"/>
                    <a:pt x="2259" y="148"/>
                    <a:pt x="2171" y="103"/>
                  </a:cubicBezTo>
                  <a:cubicBezTo>
                    <a:pt x="2097" y="60"/>
                    <a:pt x="2009" y="29"/>
                    <a:pt x="1935" y="15"/>
                  </a:cubicBezTo>
                  <a:cubicBezTo>
                    <a:pt x="1889" y="1"/>
                    <a:pt x="1847" y="1"/>
                    <a:pt x="1801" y="1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96" name="Google Shape;7596;p83"/>
            <p:cNvSpPr/>
            <p:nvPr/>
          </p:nvSpPr>
          <p:spPr>
            <a:xfrm>
              <a:off x="751747" y="3002768"/>
              <a:ext cx="73395" cy="37075"/>
            </a:xfrm>
            <a:custGeom>
              <a:avLst/>
              <a:gdLst/>
              <a:ahLst/>
              <a:cxnLst/>
              <a:rect l="l" t="t" r="r" b="b"/>
              <a:pathLst>
                <a:path w="778" h="393" extrusionOk="0">
                  <a:moveTo>
                    <a:pt x="630" y="1"/>
                  </a:moveTo>
                  <a:cubicBezTo>
                    <a:pt x="440" y="1"/>
                    <a:pt x="250" y="46"/>
                    <a:pt x="88" y="134"/>
                  </a:cubicBezTo>
                  <a:cubicBezTo>
                    <a:pt x="60" y="163"/>
                    <a:pt x="32" y="177"/>
                    <a:pt x="15" y="222"/>
                  </a:cubicBezTo>
                  <a:cubicBezTo>
                    <a:pt x="1" y="250"/>
                    <a:pt x="15" y="279"/>
                    <a:pt x="32" y="310"/>
                  </a:cubicBezTo>
                  <a:cubicBezTo>
                    <a:pt x="43" y="362"/>
                    <a:pt x="93" y="393"/>
                    <a:pt x="141" y="393"/>
                  </a:cubicBezTo>
                  <a:cubicBezTo>
                    <a:pt x="159" y="393"/>
                    <a:pt x="176" y="389"/>
                    <a:pt x="190" y="381"/>
                  </a:cubicBezTo>
                  <a:cubicBezTo>
                    <a:pt x="250" y="352"/>
                    <a:pt x="310" y="324"/>
                    <a:pt x="366" y="310"/>
                  </a:cubicBezTo>
                  <a:cubicBezTo>
                    <a:pt x="440" y="279"/>
                    <a:pt x="500" y="279"/>
                    <a:pt x="574" y="265"/>
                  </a:cubicBezTo>
                  <a:lnTo>
                    <a:pt x="630" y="265"/>
                  </a:lnTo>
                  <a:cubicBezTo>
                    <a:pt x="662" y="265"/>
                    <a:pt x="704" y="265"/>
                    <a:pt x="736" y="236"/>
                  </a:cubicBezTo>
                  <a:cubicBezTo>
                    <a:pt x="750" y="205"/>
                    <a:pt x="764" y="177"/>
                    <a:pt x="778" y="148"/>
                  </a:cubicBezTo>
                  <a:cubicBezTo>
                    <a:pt x="778" y="75"/>
                    <a:pt x="718" y="1"/>
                    <a:pt x="648" y="1"/>
                  </a:cubicBezTo>
                  <a:close/>
                </a:path>
              </a:pathLst>
            </a:custGeom>
            <a:solidFill>
              <a:srgbClr val="47A8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97" name="Google Shape;7597;p83"/>
            <p:cNvSpPr/>
            <p:nvPr/>
          </p:nvSpPr>
          <p:spPr>
            <a:xfrm>
              <a:off x="897121" y="3257290"/>
              <a:ext cx="114903" cy="174336"/>
            </a:xfrm>
            <a:custGeom>
              <a:avLst/>
              <a:gdLst/>
              <a:ahLst/>
              <a:cxnLst/>
              <a:rect l="l" t="t" r="r" b="b"/>
              <a:pathLst>
                <a:path w="1218" h="1848" extrusionOk="0">
                  <a:moveTo>
                    <a:pt x="1070" y="1"/>
                  </a:moveTo>
                  <a:cubicBezTo>
                    <a:pt x="1055" y="1"/>
                    <a:pt x="1055" y="1"/>
                    <a:pt x="1041" y="15"/>
                  </a:cubicBezTo>
                  <a:lnTo>
                    <a:pt x="1010" y="15"/>
                  </a:lnTo>
                  <a:cubicBezTo>
                    <a:pt x="848" y="75"/>
                    <a:pt x="704" y="145"/>
                    <a:pt x="584" y="250"/>
                  </a:cubicBezTo>
                  <a:cubicBezTo>
                    <a:pt x="514" y="293"/>
                    <a:pt x="454" y="352"/>
                    <a:pt x="394" y="409"/>
                  </a:cubicBezTo>
                  <a:cubicBezTo>
                    <a:pt x="338" y="468"/>
                    <a:pt x="292" y="528"/>
                    <a:pt x="232" y="602"/>
                  </a:cubicBezTo>
                  <a:cubicBezTo>
                    <a:pt x="190" y="658"/>
                    <a:pt x="162" y="732"/>
                    <a:pt x="130" y="806"/>
                  </a:cubicBezTo>
                  <a:cubicBezTo>
                    <a:pt x="88" y="894"/>
                    <a:pt x="56" y="968"/>
                    <a:pt x="42" y="1042"/>
                  </a:cubicBezTo>
                  <a:cubicBezTo>
                    <a:pt x="14" y="1130"/>
                    <a:pt x="14" y="1218"/>
                    <a:pt x="0" y="1306"/>
                  </a:cubicBezTo>
                  <a:cubicBezTo>
                    <a:pt x="0" y="1376"/>
                    <a:pt x="14" y="1450"/>
                    <a:pt x="28" y="1510"/>
                  </a:cubicBezTo>
                  <a:cubicBezTo>
                    <a:pt x="28" y="1552"/>
                    <a:pt x="42" y="1584"/>
                    <a:pt x="56" y="1612"/>
                  </a:cubicBezTo>
                  <a:cubicBezTo>
                    <a:pt x="74" y="1626"/>
                    <a:pt x="88" y="1657"/>
                    <a:pt x="102" y="1671"/>
                  </a:cubicBezTo>
                  <a:cubicBezTo>
                    <a:pt x="130" y="1728"/>
                    <a:pt x="176" y="1773"/>
                    <a:pt x="218" y="1802"/>
                  </a:cubicBezTo>
                  <a:cubicBezTo>
                    <a:pt x="278" y="1833"/>
                    <a:pt x="352" y="1847"/>
                    <a:pt x="426" y="1847"/>
                  </a:cubicBezTo>
                  <a:cubicBezTo>
                    <a:pt x="454" y="1847"/>
                    <a:pt x="496" y="1847"/>
                    <a:pt x="542" y="1833"/>
                  </a:cubicBezTo>
                  <a:cubicBezTo>
                    <a:pt x="584" y="1816"/>
                    <a:pt x="644" y="1802"/>
                    <a:pt x="690" y="1773"/>
                  </a:cubicBezTo>
                  <a:cubicBezTo>
                    <a:pt x="746" y="1745"/>
                    <a:pt x="792" y="1700"/>
                    <a:pt x="848" y="1657"/>
                  </a:cubicBezTo>
                  <a:cubicBezTo>
                    <a:pt x="894" y="1612"/>
                    <a:pt x="936" y="1552"/>
                    <a:pt x="982" y="1496"/>
                  </a:cubicBezTo>
                  <a:cubicBezTo>
                    <a:pt x="1024" y="1422"/>
                    <a:pt x="1070" y="1348"/>
                    <a:pt x="1098" y="1260"/>
                  </a:cubicBezTo>
                  <a:cubicBezTo>
                    <a:pt x="1112" y="1218"/>
                    <a:pt x="1129" y="1172"/>
                    <a:pt x="1143" y="1130"/>
                  </a:cubicBezTo>
                  <a:cubicBezTo>
                    <a:pt x="1172" y="1070"/>
                    <a:pt x="1172" y="1010"/>
                    <a:pt x="1186" y="968"/>
                  </a:cubicBezTo>
                  <a:cubicBezTo>
                    <a:pt x="1200" y="866"/>
                    <a:pt x="1217" y="746"/>
                    <a:pt x="1217" y="644"/>
                  </a:cubicBezTo>
                  <a:cubicBezTo>
                    <a:pt x="1217" y="468"/>
                    <a:pt x="1200" y="307"/>
                    <a:pt x="1143" y="145"/>
                  </a:cubicBezTo>
                  <a:cubicBezTo>
                    <a:pt x="1143" y="131"/>
                    <a:pt x="1129" y="117"/>
                    <a:pt x="1129" y="103"/>
                  </a:cubicBezTo>
                  <a:cubicBezTo>
                    <a:pt x="1112" y="75"/>
                    <a:pt x="1098" y="29"/>
                    <a:pt x="1070" y="1"/>
                  </a:cubicBezTo>
                  <a:close/>
                </a:path>
              </a:pathLst>
            </a:custGeom>
            <a:solidFill>
              <a:srgbClr val="47A8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98" name="Google Shape;7598;p83"/>
            <p:cNvSpPr/>
            <p:nvPr/>
          </p:nvSpPr>
          <p:spPr>
            <a:xfrm>
              <a:off x="890140" y="3159085"/>
              <a:ext cx="114903" cy="185279"/>
            </a:xfrm>
            <a:custGeom>
              <a:avLst/>
              <a:gdLst/>
              <a:ahLst/>
              <a:cxnLst/>
              <a:rect l="l" t="t" r="r" b="b"/>
              <a:pathLst>
                <a:path w="1218" h="1964" extrusionOk="0">
                  <a:moveTo>
                    <a:pt x="528" y="0"/>
                  </a:moveTo>
                  <a:cubicBezTo>
                    <a:pt x="514" y="15"/>
                    <a:pt x="500" y="15"/>
                    <a:pt x="482" y="29"/>
                  </a:cubicBezTo>
                  <a:cubicBezTo>
                    <a:pt x="440" y="60"/>
                    <a:pt x="426" y="102"/>
                    <a:pt x="426" y="148"/>
                  </a:cubicBezTo>
                  <a:lnTo>
                    <a:pt x="426" y="190"/>
                  </a:lnTo>
                  <a:cubicBezTo>
                    <a:pt x="394" y="162"/>
                    <a:pt x="380" y="148"/>
                    <a:pt x="352" y="131"/>
                  </a:cubicBezTo>
                  <a:cubicBezTo>
                    <a:pt x="338" y="117"/>
                    <a:pt x="324" y="102"/>
                    <a:pt x="292" y="88"/>
                  </a:cubicBezTo>
                  <a:cubicBezTo>
                    <a:pt x="264" y="74"/>
                    <a:pt x="250" y="74"/>
                    <a:pt x="218" y="74"/>
                  </a:cubicBezTo>
                  <a:lnTo>
                    <a:pt x="162" y="74"/>
                  </a:lnTo>
                  <a:cubicBezTo>
                    <a:pt x="130" y="88"/>
                    <a:pt x="116" y="117"/>
                    <a:pt x="102" y="131"/>
                  </a:cubicBezTo>
                  <a:cubicBezTo>
                    <a:pt x="74" y="162"/>
                    <a:pt x="74" y="176"/>
                    <a:pt x="60" y="204"/>
                  </a:cubicBezTo>
                  <a:cubicBezTo>
                    <a:pt x="43" y="236"/>
                    <a:pt x="43" y="250"/>
                    <a:pt x="43" y="278"/>
                  </a:cubicBezTo>
                  <a:cubicBezTo>
                    <a:pt x="43" y="306"/>
                    <a:pt x="43" y="338"/>
                    <a:pt x="60" y="352"/>
                  </a:cubicBezTo>
                  <a:cubicBezTo>
                    <a:pt x="60" y="412"/>
                    <a:pt x="88" y="454"/>
                    <a:pt x="116" y="514"/>
                  </a:cubicBezTo>
                  <a:cubicBezTo>
                    <a:pt x="130" y="542"/>
                    <a:pt x="148" y="556"/>
                    <a:pt x="148" y="570"/>
                  </a:cubicBezTo>
                  <a:cubicBezTo>
                    <a:pt x="130" y="570"/>
                    <a:pt x="116" y="570"/>
                    <a:pt x="102" y="588"/>
                  </a:cubicBezTo>
                  <a:cubicBezTo>
                    <a:pt x="88" y="588"/>
                    <a:pt x="88" y="588"/>
                    <a:pt x="74" y="602"/>
                  </a:cubicBezTo>
                  <a:cubicBezTo>
                    <a:pt x="43" y="616"/>
                    <a:pt x="28" y="644"/>
                    <a:pt x="14" y="676"/>
                  </a:cubicBezTo>
                  <a:cubicBezTo>
                    <a:pt x="0" y="718"/>
                    <a:pt x="0" y="764"/>
                    <a:pt x="0" y="806"/>
                  </a:cubicBezTo>
                  <a:cubicBezTo>
                    <a:pt x="14" y="820"/>
                    <a:pt x="14" y="852"/>
                    <a:pt x="28" y="880"/>
                  </a:cubicBezTo>
                  <a:cubicBezTo>
                    <a:pt x="28" y="908"/>
                    <a:pt x="43" y="922"/>
                    <a:pt x="43" y="954"/>
                  </a:cubicBezTo>
                  <a:cubicBezTo>
                    <a:pt x="74" y="996"/>
                    <a:pt x="88" y="1042"/>
                    <a:pt x="116" y="1084"/>
                  </a:cubicBezTo>
                  <a:lnTo>
                    <a:pt x="88" y="1084"/>
                  </a:lnTo>
                  <a:cubicBezTo>
                    <a:pt x="14" y="1130"/>
                    <a:pt x="0" y="1232"/>
                    <a:pt x="0" y="1305"/>
                  </a:cubicBezTo>
                  <a:cubicBezTo>
                    <a:pt x="14" y="1422"/>
                    <a:pt x="43" y="1538"/>
                    <a:pt x="116" y="1626"/>
                  </a:cubicBezTo>
                  <a:cubicBezTo>
                    <a:pt x="148" y="1671"/>
                    <a:pt x="190" y="1714"/>
                    <a:pt x="250" y="1759"/>
                  </a:cubicBezTo>
                  <a:cubicBezTo>
                    <a:pt x="292" y="1801"/>
                    <a:pt x="338" y="1833"/>
                    <a:pt x="380" y="1861"/>
                  </a:cubicBezTo>
                  <a:cubicBezTo>
                    <a:pt x="454" y="1889"/>
                    <a:pt x="528" y="1921"/>
                    <a:pt x="588" y="1949"/>
                  </a:cubicBezTo>
                  <a:cubicBezTo>
                    <a:pt x="658" y="1963"/>
                    <a:pt x="732" y="1963"/>
                    <a:pt x="792" y="1963"/>
                  </a:cubicBezTo>
                  <a:cubicBezTo>
                    <a:pt x="820" y="1963"/>
                    <a:pt x="834" y="1949"/>
                    <a:pt x="866" y="1949"/>
                  </a:cubicBezTo>
                  <a:cubicBezTo>
                    <a:pt x="908" y="1935"/>
                    <a:pt x="940" y="1921"/>
                    <a:pt x="982" y="1889"/>
                  </a:cubicBezTo>
                  <a:cubicBezTo>
                    <a:pt x="1042" y="1847"/>
                    <a:pt x="1084" y="1787"/>
                    <a:pt x="1129" y="1714"/>
                  </a:cubicBezTo>
                  <a:cubicBezTo>
                    <a:pt x="1186" y="1597"/>
                    <a:pt x="1217" y="1450"/>
                    <a:pt x="1203" y="1291"/>
                  </a:cubicBezTo>
                  <a:cubicBezTo>
                    <a:pt x="1203" y="1218"/>
                    <a:pt x="1186" y="1130"/>
                    <a:pt x="1158" y="1028"/>
                  </a:cubicBezTo>
                  <a:cubicBezTo>
                    <a:pt x="1129" y="922"/>
                    <a:pt x="1098" y="820"/>
                    <a:pt x="1070" y="718"/>
                  </a:cubicBezTo>
                  <a:cubicBezTo>
                    <a:pt x="1056" y="704"/>
                    <a:pt x="1042" y="676"/>
                    <a:pt x="1042" y="644"/>
                  </a:cubicBezTo>
                  <a:cubicBezTo>
                    <a:pt x="1027" y="616"/>
                    <a:pt x="1010" y="570"/>
                    <a:pt x="996" y="528"/>
                  </a:cubicBezTo>
                  <a:cubicBezTo>
                    <a:pt x="982" y="500"/>
                    <a:pt x="968" y="468"/>
                    <a:pt x="954" y="440"/>
                  </a:cubicBezTo>
                  <a:cubicBezTo>
                    <a:pt x="922" y="366"/>
                    <a:pt x="894" y="292"/>
                    <a:pt x="852" y="219"/>
                  </a:cubicBezTo>
                  <a:cubicBezTo>
                    <a:pt x="806" y="148"/>
                    <a:pt x="764" y="102"/>
                    <a:pt x="718" y="60"/>
                  </a:cubicBezTo>
                  <a:cubicBezTo>
                    <a:pt x="676" y="15"/>
                    <a:pt x="630" y="0"/>
                    <a:pt x="588" y="0"/>
                  </a:cubicBezTo>
                  <a:close/>
                </a:path>
              </a:pathLst>
            </a:custGeom>
            <a:solidFill>
              <a:srgbClr val="F7C5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99" name="Google Shape;7599;p83"/>
            <p:cNvSpPr/>
            <p:nvPr/>
          </p:nvSpPr>
          <p:spPr>
            <a:xfrm>
              <a:off x="902404" y="3212857"/>
              <a:ext cx="11415" cy="15377"/>
            </a:xfrm>
            <a:custGeom>
              <a:avLst/>
              <a:gdLst/>
              <a:ahLst/>
              <a:cxnLst/>
              <a:rect l="l" t="t" r="r" b="b"/>
              <a:pathLst>
                <a:path w="121" h="163" extrusionOk="0">
                  <a:moveTo>
                    <a:pt x="18" y="0"/>
                  </a:moveTo>
                  <a:lnTo>
                    <a:pt x="18" y="18"/>
                  </a:lnTo>
                  <a:cubicBezTo>
                    <a:pt x="18" y="18"/>
                    <a:pt x="0" y="18"/>
                    <a:pt x="0" y="32"/>
                  </a:cubicBezTo>
                  <a:cubicBezTo>
                    <a:pt x="0" y="32"/>
                    <a:pt x="0" y="46"/>
                    <a:pt x="18" y="46"/>
                  </a:cubicBezTo>
                  <a:cubicBezTo>
                    <a:pt x="18" y="60"/>
                    <a:pt x="32" y="88"/>
                    <a:pt x="46" y="106"/>
                  </a:cubicBezTo>
                  <a:cubicBezTo>
                    <a:pt x="60" y="134"/>
                    <a:pt x="74" y="148"/>
                    <a:pt x="88" y="162"/>
                  </a:cubicBezTo>
                  <a:lnTo>
                    <a:pt x="120" y="162"/>
                  </a:lnTo>
                  <a:lnTo>
                    <a:pt x="120" y="134"/>
                  </a:lnTo>
                  <a:lnTo>
                    <a:pt x="120" y="120"/>
                  </a:lnTo>
                  <a:lnTo>
                    <a:pt x="106" y="120"/>
                  </a:lnTo>
                  <a:cubicBezTo>
                    <a:pt x="88" y="106"/>
                    <a:pt x="74" y="74"/>
                    <a:pt x="74" y="60"/>
                  </a:cubicBezTo>
                  <a:cubicBezTo>
                    <a:pt x="60" y="46"/>
                    <a:pt x="46" y="32"/>
                    <a:pt x="46" y="18"/>
                  </a:cubicBezTo>
                  <a:cubicBezTo>
                    <a:pt x="46" y="0"/>
                    <a:pt x="32" y="0"/>
                    <a:pt x="18" y="0"/>
                  </a:cubicBezTo>
                  <a:close/>
                </a:path>
              </a:pathLst>
            </a:custGeom>
            <a:solidFill>
              <a:srgbClr val="CD89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00" name="Google Shape;7600;p83"/>
            <p:cNvSpPr/>
            <p:nvPr/>
          </p:nvSpPr>
          <p:spPr>
            <a:xfrm>
              <a:off x="899763" y="3259366"/>
              <a:ext cx="11037" cy="13302"/>
            </a:xfrm>
            <a:custGeom>
              <a:avLst/>
              <a:gdLst/>
              <a:ahLst/>
              <a:cxnLst/>
              <a:rect l="l" t="t" r="r" b="b"/>
              <a:pathLst>
                <a:path w="117" h="141" extrusionOk="0">
                  <a:moveTo>
                    <a:pt x="33" y="1"/>
                  </a:moveTo>
                  <a:cubicBezTo>
                    <a:pt x="30" y="1"/>
                    <a:pt x="28" y="2"/>
                    <a:pt x="28" y="7"/>
                  </a:cubicBezTo>
                  <a:lnTo>
                    <a:pt x="14" y="7"/>
                  </a:lnTo>
                  <a:cubicBezTo>
                    <a:pt x="14" y="7"/>
                    <a:pt x="0" y="35"/>
                    <a:pt x="14" y="35"/>
                  </a:cubicBezTo>
                  <a:cubicBezTo>
                    <a:pt x="28" y="67"/>
                    <a:pt x="60" y="109"/>
                    <a:pt x="74" y="123"/>
                  </a:cubicBezTo>
                  <a:cubicBezTo>
                    <a:pt x="74" y="140"/>
                    <a:pt x="88" y="140"/>
                    <a:pt x="88" y="140"/>
                  </a:cubicBezTo>
                  <a:lnTo>
                    <a:pt x="102" y="140"/>
                  </a:lnTo>
                  <a:lnTo>
                    <a:pt x="116" y="123"/>
                  </a:lnTo>
                  <a:lnTo>
                    <a:pt x="116" y="95"/>
                  </a:lnTo>
                  <a:cubicBezTo>
                    <a:pt x="88" y="67"/>
                    <a:pt x="74" y="35"/>
                    <a:pt x="46" y="7"/>
                  </a:cubicBezTo>
                  <a:cubicBezTo>
                    <a:pt x="46" y="7"/>
                    <a:pt x="38" y="1"/>
                    <a:pt x="33" y="1"/>
                  </a:cubicBezTo>
                  <a:close/>
                </a:path>
              </a:pathLst>
            </a:custGeom>
            <a:solidFill>
              <a:srgbClr val="CD89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01" name="Google Shape;7601;p83"/>
            <p:cNvSpPr/>
            <p:nvPr/>
          </p:nvSpPr>
          <p:spPr>
            <a:xfrm>
              <a:off x="928913" y="3177764"/>
              <a:ext cx="38584" cy="43112"/>
            </a:xfrm>
            <a:custGeom>
              <a:avLst/>
              <a:gdLst/>
              <a:ahLst/>
              <a:cxnLst/>
              <a:rect l="l" t="t" r="r" b="b"/>
              <a:pathLst>
                <a:path w="409" h="457" extrusionOk="0">
                  <a:moveTo>
                    <a:pt x="19" y="0"/>
                  </a:moveTo>
                  <a:cubicBezTo>
                    <a:pt x="17" y="0"/>
                    <a:pt x="15" y="2"/>
                    <a:pt x="15" y="6"/>
                  </a:cubicBezTo>
                  <a:cubicBezTo>
                    <a:pt x="1" y="6"/>
                    <a:pt x="1" y="21"/>
                    <a:pt x="15" y="21"/>
                  </a:cubicBezTo>
                  <a:cubicBezTo>
                    <a:pt x="57" y="108"/>
                    <a:pt x="117" y="182"/>
                    <a:pt x="177" y="256"/>
                  </a:cubicBezTo>
                  <a:cubicBezTo>
                    <a:pt x="233" y="330"/>
                    <a:pt x="293" y="390"/>
                    <a:pt x="353" y="446"/>
                  </a:cubicBezTo>
                  <a:cubicBezTo>
                    <a:pt x="360" y="453"/>
                    <a:pt x="370" y="457"/>
                    <a:pt x="379" y="457"/>
                  </a:cubicBezTo>
                  <a:cubicBezTo>
                    <a:pt x="388" y="457"/>
                    <a:pt x="395" y="453"/>
                    <a:pt x="395" y="446"/>
                  </a:cubicBezTo>
                  <a:cubicBezTo>
                    <a:pt x="409" y="432"/>
                    <a:pt x="409" y="404"/>
                    <a:pt x="395" y="404"/>
                  </a:cubicBezTo>
                  <a:cubicBezTo>
                    <a:pt x="293" y="316"/>
                    <a:pt x="205" y="228"/>
                    <a:pt x="117" y="126"/>
                  </a:cubicBezTo>
                  <a:cubicBezTo>
                    <a:pt x="89" y="80"/>
                    <a:pt x="57" y="52"/>
                    <a:pt x="29" y="6"/>
                  </a:cubicBezTo>
                  <a:cubicBezTo>
                    <a:pt x="29" y="6"/>
                    <a:pt x="23" y="0"/>
                    <a:pt x="19" y="0"/>
                  </a:cubicBezTo>
                  <a:close/>
                </a:path>
              </a:pathLst>
            </a:custGeom>
            <a:solidFill>
              <a:srgbClr val="CD89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02" name="Google Shape;7602;p83"/>
            <p:cNvSpPr/>
            <p:nvPr/>
          </p:nvSpPr>
          <p:spPr>
            <a:xfrm>
              <a:off x="399302" y="3059559"/>
              <a:ext cx="561308" cy="659419"/>
            </a:xfrm>
            <a:custGeom>
              <a:avLst/>
              <a:gdLst/>
              <a:ahLst/>
              <a:cxnLst/>
              <a:rect l="l" t="t" r="r" b="b"/>
              <a:pathLst>
                <a:path w="5950" h="6990" extrusionOk="0">
                  <a:moveTo>
                    <a:pt x="2126" y="0"/>
                  </a:moveTo>
                  <a:cubicBezTo>
                    <a:pt x="1848" y="204"/>
                    <a:pt x="1598" y="426"/>
                    <a:pt x="1376" y="658"/>
                  </a:cubicBezTo>
                  <a:cubicBezTo>
                    <a:pt x="1186" y="894"/>
                    <a:pt x="1010" y="1143"/>
                    <a:pt x="866" y="1421"/>
                  </a:cubicBezTo>
                  <a:cubicBezTo>
                    <a:pt x="616" y="1889"/>
                    <a:pt x="441" y="2448"/>
                    <a:pt x="321" y="3166"/>
                  </a:cubicBezTo>
                  <a:cubicBezTo>
                    <a:pt x="265" y="3504"/>
                    <a:pt x="219" y="3841"/>
                    <a:pt x="191" y="4119"/>
                  </a:cubicBezTo>
                  <a:cubicBezTo>
                    <a:pt x="177" y="4281"/>
                    <a:pt x="145" y="4439"/>
                    <a:pt x="131" y="4601"/>
                  </a:cubicBezTo>
                  <a:lnTo>
                    <a:pt x="131" y="4661"/>
                  </a:lnTo>
                  <a:cubicBezTo>
                    <a:pt x="117" y="4851"/>
                    <a:pt x="89" y="5027"/>
                    <a:pt x="75" y="5203"/>
                  </a:cubicBezTo>
                  <a:lnTo>
                    <a:pt x="43" y="5393"/>
                  </a:lnTo>
                  <a:lnTo>
                    <a:pt x="29" y="5495"/>
                  </a:lnTo>
                  <a:lnTo>
                    <a:pt x="15" y="5614"/>
                  </a:lnTo>
                  <a:cubicBezTo>
                    <a:pt x="15" y="5702"/>
                    <a:pt x="1" y="5776"/>
                    <a:pt x="1" y="5846"/>
                  </a:cubicBezTo>
                  <a:lnTo>
                    <a:pt x="1" y="5878"/>
                  </a:lnTo>
                  <a:cubicBezTo>
                    <a:pt x="1" y="5892"/>
                    <a:pt x="15" y="5892"/>
                    <a:pt x="15" y="5906"/>
                  </a:cubicBezTo>
                  <a:cubicBezTo>
                    <a:pt x="381" y="6318"/>
                    <a:pt x="894" y="6624"/>
                    <a:pt x="1584" y="6800"/>
                  </a:cubicBezTo>
                  <a:cubicBezTo>
                    <a:pt x="1862" y="6888"/>
                    <a:pt x="2185" y="6947"/>
                    <a:pt x="2505" y="6975"/>
                  </a:cubicBezTo>
                  <a:cubicBezTo>
                    <a:pt x="2695" y="6990"/>
                    <a:pt x="2889" y="6990"/>
                    <a:pt x="3079" y="6990"/>
                  </a:cubicBezTo>
                  <a:lnTo>
                    <a:pt x="3416" y="6990"/>
                  </a:lnTo>
                  <a:cubicBezTo>
                    <a:pt x="3782" y="6961"/>
                    <a:pt x="4120" y="6919"/>
                    <a:pt x="4440" y="6814"/>
                  </a:cubicBezTo>
                  <a:cubicBezTo>
                    <a:pt x="4792" y="6712"/>
                    <a:pt x="5129" y="6567"/>
                    <a:pt x="5439" y="6374"/>
                  </a:cubicBezTo>
                  <a:cubicBezTo>
                    <a:pt x="5569" y="6286"/>
                    <a:pt x="5703" y="6184"/>
                    <a:pt x="5819" y="6082"/>
                  </a:cubicBezTo>
                  <a:lnTo>
                    <a:pt x="5819" y="6068"/>
                  </a:lnTo>
                  <a:cubicBezTo>
                    <a:pt x="5833" y="6054"/>
                    <a:pt x="5833" y="6040"/>
                    <a:pt x="5833" y="6022"/>
                  </a:cubicBezTo>
                  <a:cubicBezTo>
                    <a:pt x="5935" y="5129"/>
                    <a:pt x="5949" y="4309"/>
                    <a:pt x="5879" y="3532"/>
                  </a:cubicBezTo>
                  <a:cubicBezTo>
                    <a:pt x="5833" y="3106"/>
                    <a:pt x="5759" y="2698"/>
                    <a:pt x="5671" y="2315"/>
                  </a:cubicBezTo>
                  <a:cubicBezTo>
                    <a:pt x="5583" y="1977"/>
                    <a:pt x="5467" y="1671"/>
                    <a:pt x="5319" y="1393"/>
                  </a:cubicBezTo>
                  <a:cubicBezTo>
                    <a:pt x="5158" y="1098"/>
                    <a:pt x="4968" y="834"/>
                    <a:pt x="4736" y="602"/>
                  </a:cubicBezTo>
                  <a:cubicBezTo>
                    <a:pt x="4500" y="366"/>
                    <a:pt x="4222" y="190"/>
                    <a:pt x="3926" y="60"/>
                  </a:cubicBezTo>
                  <a:cubicBezTo>
                    <a:pt x="3912" y="60"/>
                    <a:pt x="3898" y="42"/>
                    <a:pt x="3884" y="42"/>
                  </a:cubicBezTo>
                  <a:lnTo>
                    <a:pt x="3870" y="28"/>
                  </a:lnTo>
                  <a:cubicBezTo>
                    <a:pt x="3856" y="28"/>
                    <a:pt x="3839" y="42"/>
                    <a:pt x="3839" y="42"/>
                  </a:cubicBezTo>
                  <a:cubicBezTo>
                    <a:pt x="3824" y="42"/>
                    <a:pt x="3824" y="60"/>
                    <a:pt x="3810" y="74"/>
                  </a:cubicBezTo>
                  <a:cubicBezTo>
                    <a:pt x="3810" y="88"/>
                    <a:pt x="3810" y="102"/>
                    <a:pt x="3824" y="116"/>
                  </a:cubicBezTo>
                  <a:lnTo>
                    <a:pt x="3824" y="130"/>
                  </a:lnTo>
                  <a:lnTo>
                    <a:pt x="3824" y="204"/>
                  </a:lnTo>
                  <a:cubicBezTo>
                    <a:pt x="3824" y="236"/>
                    <a:pt x="3824" y="264"/>
                    <a:pt x="3810" y="306"/>
                  </a:cubicBezTo>
                  <a:cubicBezTo>
                    <a:pt x="3796" y="380"/>
                    <a:pt x="3768" y="440"/>
                    <a:pt x="3737" y="482"/>
                  </a:cubicBezTo>
                  <a:cubicBezTo>
                    <a:pt x="3722" y="528"/>
                    <a:pt x="3694" y="556"/>
                    <a:pt x="3680" y="588"/>
                  </a:cubicBezTo>
                  <a:cubicBezTo>
                    <a:pt x="3649" y="602"/>
                    <a:pt x="3620" y="616"/>
                    <a:pt x="3606" y="630"/>
                  </a:cubicBezTo>
                  <a:cubicBezTo>
                    <a:pt x="3575" y="644"/>
                    <a:pt x="3533" y="658"/>
                    <a:pt x="3504" y="676"/>
                  </a:cubicBezTo>
                  <a:cubicBezTo>
                    <a:pt x="3473" y="676"/>
                    <a:pt x="3431" y="690"/>
                    <a:pt x="3385" y="690"/>
                  </a:cubicBezTo>
                  <a:cubicBezTo>
                    <a:pt x="3311" y="690"/>
                    <a:pt x="3255" y="676"/>
                    <a:pt x="3181" y="658"/>
                  </a:cubicBezTo>
                  <a:cubicBezTo>
                    <a:pt x="3047" y="616"/>
                    <a:pt x="2917" y="556"/>
                    <a:pt x="2783" y="482"/>
                  </a:cubicBezTo>
                  <a:cubicBezTo>
                    <a:pt x="2681" y="426"/>
                    <a:pt x="2593" y="352"/>
                    <a:pt x="2505" y="292"/>
                  </a:cubicBezTo>
                  <a:cubicBezTo>
                    <a:pt x="2417" y="218"/>
                    <a:pt x="2344" y="162"/>
                    <a:pt x="2287" y="88"/>
                  </a:cubicBezTo>
                  <a:cubicBezTo>
                    <a:pt x="2256" y="74"/>
                    <a:pt x="2242" y="42"/>
                    <a:pt x="2213" y="14"/>
                  </a:cubicBezTo>
                  <a:lnTo>
                    <a:pt x="2199" y="14"/>
                  </a:lnTo>
                  <a:cubicBezTo>
                    <a:pt x="2185" y="0"/>
                    <a:pt x="2168" y="0"/>
                    <a:pt x="2140" y="0"/>
                  </a:cubicBezTo>
                  <a:close/>
                </a:path>
              </a:pathLst>
            </a:custGeom>
            <a:solidFill>
              <a:srgbClr val="B1D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03" name="Google Shape;7603;p83"/>
            <p:cNvSpPr/>
            <p:nvPr/>
          </p:nvSpPr>
          <p:spPr>
            <a:xfrm>
              <a:off x="270625" y="3059559"/>
              <a:ext cx="338860" cy="438386"/>
            </a:xfrm>
            <a:custGeom>
              <a:avLst/>
              <a:gdLst/>
              <a:ahLst/>
              <a:cxnLst/>
              <a:rect l="l" t="t" r="r" b="b"/>
              <a:pathLst>
                <a:path w="3592" h="4647" extrusionOk="0">
                  <a:moveTo>
                    <a:pt x="3430" y="0"/>
                  </a:moveTo>
                  <a:cubicBezTo>
                    <a:pt x="3285" y="14"/>
                    <a:pt x="3138" y="42"/>
                    <a:pt x="3004" y="88"/>
                  </a:cubicBezTo>
                  <a:cubicBezTo>
                    <a:pt x="2846" y="130"/>
                    <a:pt x="2670" y="204"/>
                    <a:pt x="2508" y="278"/>
                  </a:cubicBezTo>
                  <a:cubicBezTo>
                    <a:pt x="2213" y="426"/>
                    <a:pt x="1907" y="630"/>
                    <a:pt x="1615" y="894"/>
                  </a:cubicBezTo>
                  <a:cubicBezTo>
                    <a:pt x="1351" y="1115"/>
                    <a:pt x="1101" y="1361"/>
                    <a:pt x="865" y="1657"/>
                  </a:cubicBezTo>
                  <a:cubicBezTo>
                    <a:pt x="749" y="1787"/>
                    <a:pt x="647" y="1935"/>
                    <a:pt x="542" y="2097"/>
                  </a:cubicBezTo>
                  <a:cubicBezTo>
                    <a:pt x="426" y="2258"/>
                    <a:pt x="338" y="2417"/>
                    <a:pt x="264" y="2579"/>
                  </a:cubicBezTo>
                  <a:cubicBezTo>
                    <a:pt x="176" y="2754"/>
                    <a:pt x="102" y="2930"/>
                    <a:pt x="60" y="3106"/>
                  </a:cubicBezTo>
                  <a:cubicBezTo>
                    <a:pt x="14" y="3268"/>
                    <a:pt x="0" y="3430"/>
                    <a:pt x="0" y="3578"/>
                  </a:cubicBezTo>
                  <a:cubicBezTo>
                    <a:pt x="0" y="3680"/>
                    <a:pt x="0" y="3796"/>
                    <a:pt x="32" y="3898"/>
                  </a:cubicBezTo>
                  <a:cubicBezTo>
                    <a:pt x="74" y="4059"/>
                    <a:pt x="148" y="4221"/>
                    <a:pt x="236" y="4369"/>
                  </a:cubicBezTo>
                  <a:cubicBezTo>
                    <a:pt x="250" y="4397"/>
                    <a:pt x="264" y="4425"/>
                    <a:pt x="296" y="4457"/>
                  </a:cubicBezTo>
                  <a:cubicBezTo>
                    <a:pt x="338" y="4499"/>
                    <a:pt x="366" y="4545"/>
                    <a:pt x="412" y="4573"/>
                  </a:cubicBezTo>
                  <a:lnTo>
                    <a:pt x="426" y="4587"/>
                  </a:lnTo>
                  <a:cubicBezTo>
                    <a:pt x="454" y="4615"/>
                    <a:pt x="500" y="4615"/>
                    <a:pt x="528" y="4633"/>
                  </a:cubicBezTo>
                  <a:cubicBezTo>
                    <a:pt x="559" y="4647"/>
                    <a:pt x="588" y="4647"/>
                    <a:pt x="630" y="4647"/>
                  </a:cubicBezTo>
                  <a:lnTo>
                    <a:pt x="735" y="4647"/>
                  </a:lnTo>
                  <a:cubicBezTo>
                    <a:pt x="806" y="4633"/>
                    <a:pt x="880" y="4601"/>
                    <a:pt x="925" y="4587"/>
                  </a:cubicBezTo>
                  <a:cubicBezTo>
                    <a:pt x="982" y="4559"/>
                    <a:pt x="1041" y="4513"/>
                    <a:pt x="1115" y="4471"/>
                  </a:cubicBezTo>
                  <a:cubicBezTo>
                    <a:pt x="1245" y="4383"/>
                    <a:pt x="1365" y="4281"/>
                    <a:pt x="1481" y="4176"/>
                  </a:cubicBezTo>
                  <a:cubicBezTo>
                    <a:pt x="1541" y="4119"/>
                    <a:pt x="1583" y="4074"/>
                    <a:pt x="1643" y="4031"/>
                  </a:cubicBezTo>
                  <a:cubicBezTo>
                    <a:pt x="1685" y="3986"/>
                    <a:pt x="1731" y="3957"/>
                    <a:pt x="1773" y="3929"/>
                  </a:cubicBezTo>
                  <a:lnTo>
                    <a:pt x="1819" y="3884"/>
                  </a:lnTo>
                  <a:cubicBezTo>
                    <a:pt x="1949" y="3782"/>
                    <a:pt x="2097" y="3680"/>
                    <a:pt x="2230" y="3546"/>
                  </a:cubicBezTo>
                  <a:cubicBezTo>
                    <a:pt x="2536" y="3282"/>
                    <a:pt x="2758" y="3018"/>
                    <a:pt x="2902" y="2754"/>
                  </a:cubicBezTo>
                  <a:cubicBezTo>
                    <a:pt x="2948" y="2681"/>
                    <a:pt x="2976" y="2593"/>
                    <a:pt x="3022" y="2505"/>
                  </a:cubicBezTo>
                  <a:cubicBezTo>
                    <a:pt x="3064" y="2403"/>
                    <a:pt x="3092" y="2315"/>
                    <a:pt x="3124" y="2213"/>
                  </a:cubicBezTo>
                  <a:cubicBezTo>
                    <a:pt x="3180" y="2037"/>
                    <a:pt x="3240" y="1847"/>
                    <a:pt x="3285" y="1611"/>
                  </a:cubicBezTo>
                  <a:cubicBezTo>
                    <a:pt x="3328" y="1421"/>
                    <a:pt x="3356" y="1217"/>
                    <a:pt x="3402" y="1027"/>
                  </a:cubicBezTo>
                  <a:cubicBezTo>
                    <a:pt x="3430" y="820"/>
                    <a:pt x="3475" y="616"/>
                    <a:pt x="3518" y="412"/>
                  </a:cubicBezTo>
                  <a:lnTo>
                    <a:pt x="3532" y="338"/>
                  </a:lnTo>
                  <a:lnTo>
                    <a:pt x="3549" y="250"/>
                  </a:lnTo>
                  <a:cubicBezTo>
                    <a:pt x="3563" y="204"/>
                    <a:pt x="3577" y="148"/>
                    <a:pt x="3592" y="88"/>
                  </a:cubicBezTo>
                  <a:cubicBezTo>
                    <a:pt x="3592" y="60"/>
                    <a:pt x="3592" y="42"/>
                    <a:pt x="3563" y="28"/>
                  </a:cubicBezTo>
                  <a:cubicBezTo>
                    <a:pt x="3563" y="14"/>
                    <a:pt x="3563" y="14"/>
                    <a:pt x="3549" y="0"/>
                  </a:cubicBezTo>
                  <a:close/>
                </a:path>
              </a:pathLst>
            </a:custGeom>
            <a:solidFill>
              <a:srgbClr val="B1D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04" name="Google Shape;7604;p83"/>
            <p:cNvSpPr/>
            <p:nvPr/>
          </p:nvSpPr>
          <p:spPr>
            <a:xfrm>
              <a:off x="339963" y="3028993"/>
              <a:ext cx="352445" cy="548950"/>
            </a:xfrm>
            <a:custGeom>
              <a:avLst/>
              <a:gdLst/>
              <a:ahLst/>
              <a:cxnLst/>
              <a:rect l="l" t="t" r="r" b="b"/>
              <a:pathLst>
                <a:path w="3736" h="5819" extrusionOk="0">
                  <a:moveTo>
                    <a:pt x="1801" y="1"/>
                  </a:moveTo>
                  <a:cubicBezTo>
                    <a:pt x="1759" y="1"/>
                    <a:pt x="1727" y="15"/>
                    <a:pt x="1685" y="15"/>
                  </a:cubicBezTo>
                  <a:cubicBezTo>
                    <a:pt x="1671" y="32"/>
                    <a:pt x="1639" y="60"/>
                    <a:pt x="1654" y="74"/>
                  </a:cubicBezTo>
                  <a:lnTo>
                    <a:pt x="1654" y="103"/>
                  </a:lnTo>
                  <a:cubicBezTo>
                    <a:pt x="1671" y="120"/>
                    <a:pt x="1685" y="120"/>
                    <a:pt x="1685" y="120"/>
                  </a:cubicBezTo>
                  <a:lnTo>
                    <a:pt x="1713" y="134"/>
                  </a:lnTo>
                  <a:cubicBezTo>
                    <a:pt x="1773" y="162"/>
                    <a:pt x="1847" y="208"/>
                    <a:pt x="1917" y="250"/>
                  </a:cubicBezTo>
                  <a:cubicBezTo>
                    <a:pt x="2037" y="338"/>
                    <a:pt x="2139" y="454"/>
                    <a:pt x="2255" y="602"/>
                  </a:cubicBezTo>
                  <a:cubicBezTo>
                    <a:pt x="2343" y="736"/>
                    <a:pt x="2445" y="880"/>
                    <a:pt x="2533" y="1042"/>
                  </a:cubicBezTo>
                  <a:cubicBezTo>
                    <a:pt x="2607" y="1175"/>
                    <a:pt x="2681" y="1320"/>
                    <a:pt x="2740" y="1467"/>
                  </a:cubicBezTo>
                  <a:cubicBezTo>
                    <a:pt x="2797" y="1583"/>
                    <a:pt x="2828" y="1703"/>
                    <a:pt x="2871" y="1805"/>
                  </a:cubicBezTo>
                  <a:cubicBezTo>
                    <a:pt x="2902" y="1935"/>
                    <a:pt x="2930" y="2069"/>
                    <a:pt x="2944" y="2199"/>
                  </a:cubicBezTo>
                  <a:cubicBezTo>
                    <a:pt x="2990" y="2449"/>
                    <a:pt x="2990" y="2713"/>
                    <a:pt x="2944" y="2962"/>
                  </a:cubicBezTo>
                  <a:cubicBezTo>
                    <a:pt x="2930" y="3064"/>
                    <a:pt x="2916" y="3180"/>
                    <a:pt x="2885" y="3300"/>
                  </a:cubicBezTo>
                  <a:cubicBezTo>
                    <a:pt x="2857" y="3388"/>
                    <a:pt x="2814" y="3490"/>
                    <a:pt x="2769" y="3592"/>
                  </a:cubicBezTo>
                  <a:cubicBezTo>
                    <a:pt x="2681" y="3828"/>
                    <a:pt x="2550" y="4046"/>
                    <a:pt x="2389" y="4253"/>
                  </a:cubicBezTo>
                  <a:cubicBezTo>
                    <a:pt x="2227" y="4471"/>
                    <a:pt x="2023" y="4661"/>
                    <a:pt x="1787" y="4851"/>
                  </a:cubicBezTo>
                  <a:cubicBezTo>
                    <a:pt x="1523" y="5059"/>
                    <a:pt x="1214" y="5235"/>
                    <a:pt x="880" y="5379"/>
                  </a:cubicBezTo>
                  <a:cubicBezTo>
                    <a:pt x="598" y="5498"/>
                    <a:pt x="320" y="5586"/>
                    <a:pt x="28" y="5643"/>
                  </a:cubicBezTo>
                  <a:cubicBezTo>
                    <a:pt x="14" y="5643"/>
                    <a:pt x="14" y="5660"/>
                    <a:pt x="0" y="5660"/>
                  </a:cubicBezTo>
                  <a:lnTo>
                    <a:pt x="0" y="5703"/>
                  </a:lnTo>
                  <a:lnTo>
                    <a:pt x="0" y="5717"/>
                  </a:lnTo>
                  <a:cubicBezTo>
                    <a:pt x="0" y="5717"/>
                    <a:pt x="0" y="5731"/>
                    <a:pt x="14" y="5731"/>
                  </a:cubicBezTo>
                  <a:cubicBezTo>
                    <a:pt x="42" y="5776"/>
                    <a:pt x="71" y="5805"/>
                    <a:pt x="116" y="5819"/>
                  </a:cubicBezTo>
                  <a:lnTo>
                    <a:pt x="190" y="5819"/>
                  </a:lnTo>
                  <a:cubicBezTo>
                    <a:pt x="556" y="5762"/>
                    <a:pt x="922" y="5660"/>
                    <a:pt x="1260" y="5527"/>
                  </a:cubicBezTo>
                  <a:cubicBezTo>
                    <a:pt x="1625" y="5396"/>
                    <a:pt x="1949" y="5235"/>
                    <a:pt x="2241" y="5045"/>
                  </a:cubicBezTo>
                  <a:cubicBezTo>
                    <a:pt x="2403" y="4939"/>
                    <a:pt x="2550" y="4837"/>
                    <a:pt x="2681" y="4721"/>
                  </a:cubicBezTo>
                  <a:cubicBezTo>
                    <a:pt x="2814" y="4619"/>
                    <a:pt x="2930" y="4485"/>
                    <a:pt x="3046" y="4369"/>
                  </a:cubicBezTo>
                  <a:cubicBezTo>
                    <a:pt x="3282" y="4091"/>
                    <a:pt x="3472" y="3796"/>
                    <a:pt x="3588" y="3490"/>
                  </a:cubicBezTo>
                  <a:cubicBezTo>
                    <a:pt x="3648" y="3314"/>
                    <a:pt x="3694" y="3124"/>
                    <a:pt x="3708" y="2917"/>
                  </a:cubicBezTo>
                  <a:cubicBezTo>
                    <a:pt x="3736" y="2727"/>
                    <a:pt x="3736" y="2537"/>
                    <a:pt x="3708" y="2347"/>
                  </a:cubicBezTo>
                  <a:cubicBezTo>
                    <a:pt x="3676" y="2157"/>
                    <a:pt x="3634" y="1967"/>
                    <a:pt x="3560" y="1773"/>
                  </a:cubicBezTo>
                  <a:cubicBezTo>
                    <a:pt x="3518" y="1657"/>
                    <a:pt x="3458" y="1527"/>
                    <a:pt x="3370" y="1351"/>
                  </a:cubicBezTo>
                  <a:cubicBezTo>
                    <a:pt x="3208" y="1070"/>
                    <a:pt x="3032" y="824"/>
                    <a:pt x="2842" y="616"/>
                  </a:cubicBezTo>
                  <a:cubicBezTo>
                    <a:pt x="2740" y="500"/>
                    <a:pt x="2621" y="398"/>
                    <a:pt x="2505" y="310"/>
                  </a:cubicBezTo>
                  <a:cubicBezTo>
                    <a:pt x="2491" y="296"/>
                    <a:pt x="2463" y="278"/>
                    <a:pt x="2431" y="264"/>
                  </a:cubicBezTo>
                  <a:lnTo>
                    <a:pt x="2417" y="250"/>
                  </a:lnTo>
                  <a:cubicBezTo>
                    <a:pt x="2343" y="191"/>
                    <a:pt x="2255" y="148"/>
                    <a:pt x="2167" y="120"/>
                  </a:cubicBezTo>
                  <a:cubicBezTo>
                    <a:pt x="2093" y="74"/>
                    <a:pt x="2005" y="46"/>
                    <a:pt x="1935" y="15"/>
                  </a:cubicBezTo>
                  <a:cubicBezTo>
                    <a:pt x="1889" y="15"/>
                    <a:pt x="1847" y="1"/>
                    <a:pt x="1801" y="1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05" name="Google Shape;7605;p83"/>
            <p:cNvSpPr/>
            <p:nvPr/>
          </p:nvSpPr>
          <p:spPr>
            <a:xfrm>
              <a:off x="464395" y="3015409"/>
              <a:ext cx="92639" cy="60942"/>
            </a:xfrm>
            <a:custGeom>
              <a:avLst/>
              <a:gdLst/>
              <a:ahLst/>
              <a:cxnLst/>
              <a:rect l="l" t="t" r="r" b="b"/>
              <a:pathLst>
                <a:path w="982" h="646" extrusionOk="0">
                  <a:moveTo>
                    <a:pt x="834" y="0"/>
                  </a:moveTo>
                  <a:cubicBezTo>
                    <a:pt x="760" y="0"/>
                    <a:pt x="686" y="14"/>
                    <a:pt x="616" y="43"/>
                  </a:cubicBezTo>
                  <a:cubicBezTo>
                    <a:pt x="542" y="71"/>
                    <a:pt x="468" y="102"/>
                    <a:pt x="394" y="131"/>
                  </a:cubicBezTo>
                  <a:cubicBezTo>
                    <a:pt x="264" y="204"/>
                    <a:pt x="131" y="306"/>
                    <a:pt x="43" y="422"/>
                  </a:cubicBezTo>
                  <a:cubicBezTo>
                    <a:pt x="0" y="482"/>
                    <a:pt x="0" y="556"/>
                    <a:pt x="57" y="616"/>
                  </a:cubicBezTo>
                  <a:cubicBezTo>
                    <a:pt x="78" y="635"/>
                    <a:pt x="107" y="646"/>
                    <a:pt x="137" y="646"/>
                  </a:cubicBezTo>
                  <a:cubicBezTo>
                    <a:pt x="173" y="646"/>
                    <a:pt x="210" y="631"/>
                    <a:pt x="233" y="598"/>
                  </a:cubicBezTo>
                  <a:cubicBezTo>
                    <a:pt x="264" y="556"/>
                    <a:pt x="306" y="528"/>
                    <a:pt x="335" y="496"/>
                  </a:cubicBezTo>
                  <a:cubicBezTo>
                    <a:pt x="408" y="440"/>
                    <a:pt x="482" y="380"/>
                    <a:pt x="570" y="352"/>
                  </a:cubicBezTo>
                  <a:cubicBezTo>
                    <a:pt x="644" y="306"/>
                    <a:pt x="718" y="278"/>
                    <a:pt x="806" y="264"/>
                  </a:cubicBezTo>
                  <a:lnTo>
                    <a:pt x="848" y="264"/>
                  </a:lnTo>
                  <a:cubicBezTo>
                    <a:pt x="880" y="247"/>
                    <a:pt x="908" y="247"/>
                    <a:pt x="936" y="218"/>
                  </a:cubicBezTo>
                  <a:cubicBezTo>
                    <a:pt x="968" y="190"/>
                    <a:pt x="982" y="159"/>
                    <a:pt x="968" y="116"/>
                  </a:cubicBezTo>
                  <a:cubicBezTo>
                    <a:pt x="968" y="57"/>
                    <a:pt x="908" y="0"/>
                    <a:pt x="848" y="0"/>
                  </a:cubicBezTo>
                  <a:close/>
                </a:path>
              </a:pathLst>
            </a:custGeom>
            <a:solidFill>
              <a:srgbClr val="47A8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06" name="Google Shape;7606;p83"/>
            <p:cNvSpPr/>
            <p:nvPr/>
          </p:nvSpPr>
          <p:spPr>
            <a:xfrm>
              <a:off x="319020" y="3536341"/>
              <a:ext cx="72074" cy="63112"/>
            </a:xfrm>
            <a:custGeom>
              <a:avLst/>
              <a:gdLst/>
              <a:ahLst/>
              <a:cxnLst/>
              <a:rect l="l" t="t" r="r" b="b"/>
              <a:pathLst>
                <a:path w="764" h="669" extrusionOk="0">
                  <a:moveTo>
                    <a:pt x="148" y="1"/>
                  </a:moveTo>
                  <a:cubicBezTo>
                    <a:pt x="117" y="1"/>
                    <a:pt x="103" y="1"/>
                    <a:pt x="89" y="18"/>
                  </a:cubicBezTo>
                  <a:cubicBezTo>
                    <a:pt x="15" y="61"/>
                    <a:pt x="1" y="135"/>
                    <a:pt x="29" y="208"/>
                  </a:cubicBezTo>
                  <a:cubicBezTo>
                    <a:pt x="89" y="310"/>
                    <a:pt x="162" y="398"/>
                    <a:pt x="250" y="472"/>
                  </a:cubicBezTo>
                  <a:cubicBezTo>
                    <a:pt x="352" y="560"/>
                    <a:pt x="469" y="616"/>
                    <a:pt x="588" y="662"/>
                  </a:cubicBezTo>
                  <a:cubicBezTo>
                    <a:pt x="596" y="666"/>
                    <a:pt x="606" y="668"/>
                    <a:pt x="616" y="668"/>
                  </a:cubicBezTo>
                  <a:cubicBezTo>
                    <a:pt x="642" y="668"/>
                    <a:pt x="670" y="658"/>
                    <a:pt x="690" y="648"/>
                  </a:cubicBezTo>
                  <a:cubicBezTo>
                    <a:pt x="718" y="634"/>
                    <a:pt x="732" y="602"/>
                    <a:pt x="750" y="560"/>
                  </a:cubicBezTo>
                  <a:cubicBezTo>
                    <a:pt x="764" y="529"/>
                    <a:pt x="750" y="500"/>
                    <a:pt x="732" y="472"/>
                  </a:cubicBezTo>
                  <a:cubicBezTo>
                    <a:pt x="718" y="427"/>
                    <a:pt x="690" y="412"/>
                    <a:pt x="662" y="398"/>
                  </a:cubicBezTo>
                  <a:lnTo>
                    <a:pt x="616" y="398"/>
                  </a:lnTo>
                  <a:cubicBezTo>
                    <a:pt x="556" y="370"/>
                    <a:pt x="500" y="325"/>
                    <a:pt x="440" y="296"/>
                  </a:cubicBezTo>
                  <a:cubicBezTo>
                    <a:pt x="398" y="251"/>
                    <a:pt x="367" y="208"/>
                    <a:pt x="324" y="163"/>
                  </a:cubicBezTo>
                  <a:cubicBezTo>
                    <a:pt x="310" y="135"/>
                    <a:pt x="279" y="106"/>
                    <a:pt x="264" y="61"/>
                  </a:cubicBezTo>
                  <a:cubicBezTo>
                    <a:pt x="236" y="33"/>
                    <a:pt x="191" y="1"/>
                    <a:pt x="148" y="1"/>
                  </a:cubicBezTo>
                  <a:close/>
                </a:path>
              </a:pathLst>
            </a:custGeom>
            <a:solidFill>
              <a:srgbClr val="47A8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07" name="Google Shape;7607;p83"/>
            <p:cNvSpPr/>
            <p:nvPr/>
          </p:nvSpPr>
          <p:spPr>
            <a:xfrm>
              <a:off x="602411" y="3156444"/>
              <a:ext cx="138487" cy="189241"/>
            </a:xfrm>
            <a:custGeom>
              <a:avLst/>
              <a:gdLst/>
              <a:ahLst/>
              <a:cxnLst/>
              <a:rect l="l" t="t" r="r" b="b"/>
              <a:pathLst>
                <a:path w="1468" h="2006" extrusionOk="0">
                  <a:moveTo>
                    <a:pt x="954" y="0"/>
                  </a:moveTo>
                  <a:cubicBezTo>
                    <a:pt x="940" y="0"/>
                    <a:pt x="912" y="0"/>
                    <a:pt x="894" y="14"/>
                  </a:cubicBezTo>
                  <a:cubicBezTo>
                    <a:pt x="866" y="14"/>
                    <a:pt x="852" y="28"/>
                    <a:pt x="824" y="43"/>
                  </a:cubicBezTo>
                  <a:cubicBezTo>
                    <a:pt x="792" y="57"/>
                    <a:pt x="778" y="88"/>
                    <a:pt x="764" y="102"/>
                  </a:cubicBezTo>
                  <a:cubicBezTo>
                    <a:pt x="736" y="130"/>
                    <a:pt x="718" y="145"/>
                    <a:pt x="704" y="176"/>
                  </a:cubicBezTo>
                  <a:cubicBezTo>
                    <a:pt x="704" y="159"/>
                    <a:pt x="704" y="145"/>
                    <a:pt x="690" y="145"/>
                  </a:cubicBezTo>
                  <a:cubicBezTo>
                    <a:pt x="676" y="102"/>
                    <a:pt x="648" y="57"/>
                    <a:pt x="602" y="43"/>
                  </a:cubicBezTo>
                  <a:cubicBezTo>
                    <a:pt x="588" y="28"/>
                    <a:pt x="560" y="28"/>
                    <a:pt x="528" y="28"/>
                  </a:cubicBezTo>
                  <a:cubicBezTo>
                    <a:pt x="514" y="28"/>
                    <a:pt x="500" y="28"/>
                    <a:pt x="472" y="43"/>
                  </a:cubicBezTo>
                  <a:cubicBezTo>
                    <a:pt x="426" y="57"/>
                    <a:pt x="384" y="88"/>
                    <a:pt x="338" y="130"/>
                  </a:cubicBezTo>
                  <a:cubicBezTo>
                    <a:pt x="296" y="190"/>
                    <a:pt x="250" y="247"/>
                    <a:pt x="222" y="334"/>
                  </a:cubicBezTo>
                  <a:cubicBezTo>
                    <a:pt x="177" y="408"/>
                    <a:pt x="162" y="496"/>
                    <a:pt x="148" y="570"/>
                  </a:cubicBezTo>
                  <a:cubicBezTo>
                    <a:pt x="148" y="598"/>
                    <a:pt x="148" y="644"/>
                    <a:pt x="134" y="672"/>
                  </a:cubicBezTo>
                  <a:cubicBezTo>
                    <a:pt x="134" y="718"/>
                    <a:pt x="120" y="760"/>
                    <a:pt x="120" y="806"/>
                  </a:cubicBezTo>
                  <a:cubicBezTo>
                    <a:pt x="103" y="894"/>
                    <a:pt x="75" y="950"/>
                    <a:pt x="46" y="1010"/>
                  </a:cubicBezTo>
                  <a:cubicBezTo>
                    <a:pt x="46" y="1038"/>
                    <a:pt x="32" y="1070"/>
                    <a:pt x="15" y="1084"/>
                  </a:cubicBezTo>
                  <a:cubicBezTo>
                    <a:pt x="1" y="1098"/>
                    <a:pt x="1" y="1112"/>
                    <a:pt x="1" y="1126"/>
                  </a:cubicBezTo>
                  <a:cubicBezTo>
                    <a:pt x="1" y="1144"/>
                    <a:pt x="15" y="1158"/>
                    <a:pt x="32" y="1158"/>
                  </a:cubicBezTo>
                  <a:lnTo>
                    <a:pt x="46" y="1172"/>
                  </a:lnTo>
                  <a:lnTo>
                    <a:pt x="60" y="1172"/>
                  </a:lnTo>
                  <a:cubicBezTo>
                    <a:pt x="60" y="1288"/>
                    <a:pt x="60" y="1376"/>
                    <a:pt x="75" y="1464"/>
                  </a:cubicBezTo>
                  <a:cubicBezTo>
                    <a:pt x="103" y="1639"/>
                    <a:pt x="177" y="1773"/>
                    <a:pt x="264" y="1861"/>
                  </a:cubicBezTo>
                  <a:cubicBezTo>
                    <a:pt x="324" y="1917"/>
                    <a:pt x="398" y="1963"/>
                    <a:pt x="486" y="1991"/>
                  </a:cubicBezTo>
                  <a:cubicBezTo>
                    <a:pt x="528" y="2005"/>
                    <a:pt x="574" y="2005"/>
                    <a:pt x="630" y="2005"/>
                  </a:cubicBezTo>
                  <a:lnTo>
                    <a:pt x="718" y="2005"/>
                  </a:lnTo>
                  <a:cubicBezTo>
                    <a:pt x="792" y="1991"/>
                    <a:pt x="866" y="1963"/>
                    <a:pt x="940" y="1935"/>
                  </a:cubicBezTo>
                  <a:cubicBezTo>
                    <a:pt x="1014" y="1889"/>
                    <a:pt x="1070" y="1847"/>
                    <a:pt x="1144" y="1787"/>
                  </a:cubicBezTo>
                  <a:lnTo>
                    <a:pt x="1292" y="1639"/>
                  </a:lnTo>
                  <a:cubicBezTo>
                    <a:pt x="1334" y="1583"/>
                    <a:pt x="1380" y="1537"/>
                    <a:pt x="1394" y="1495"/>
                  </a:cubicBezTo>
                  <a:cubicBezTo>
                    <a:pt x="1453" y="1376"/>
                    <a:pt x="1467" y="1260"/>
                    <a:pt x="1453" y="1144"/>
                  </a:cubicBezTo>
                  <a:cubicBezTo>
                    <a:pt x="1439" y="1070"/>
                    <a:pt x="1380" y="968"/>
                    <a:pt x="1292" y="950"/>
                  </a:cubicBezTo>
                  <a:lnTo>
                    <a:pt x="1278" y="950"/>
                  </a:lnTo>
                  <a:cubicBezTo>
                    <a:pt x="1292" y="908"/>
                    <a:pt x="1306" y="862"/>
                    <a:pt x="1306" y="820"/>
                  </a:cubicBezTo>
                  <a:cubicBezTo>
                    <a:pt x="1320" y="792"/>
                    <a:pt x="1320" y="760"/>
                    <a:pt x="1320" y="732"/>
                  </a:cubicBezTo>
                  <a:lnTo>
                    <a:pt x="1320" y="658"/>
                  </a:lnTo>
                  <a:cubicBezTo>
                    <a:pt x="1320" y="616"/>
                    <a:pt x="1306" y="570"/>
                    <a:pt x="1278" y="528"/>
                  </a:cubicBezTo>
                  <a:cubicBezTo>
                    <a:pt x="1263" y="496"/>
                    <a:pt x="1232" y="482"/>
                    <a:pt x="1204" y="468"/>
                  </a:cubicBezTo>
                  <a:lnTo>
                    <a:pt x="1158" y="468"/>
                  </a:lnTo>
                  <a:cubicBezTo>
                    <a:pt x="1144" y="468"/>
                    <a:pt x="1130" y="468"/>
                    <a:pt x="1102" y="482"/>
                  </a:cubicBezTo>
                  <a:cubicBezTo>
                    <a:pt x="1116" y="454"/>
                    <a:pt x="1116" y="440"/>
                    <a:pt x="1130" y="408"/>
                  </a:cubicBezTo>
                  <a:cubicBezTo>
                    <a:pt x="1144" y="352"/>
                    <a:pt x="1158" y="292"/>
                    <a:pt x="1158" y="232"/>
                  </a:cubicBezTo>
                  <a:lnTo>
                    <a:pt x="1158" y="159"/>
                  </a:lnTo>
                  <a:cubicBezTo>
                    <a:pt x="1144" y="130"/>
                    <a:pt x="1130" y="116"/>
                    <a:pt x="1116" y="88"/>
                  </a:cubicBezTo>
                  <a:cubicBezTo>
                    <a:pt x="1102" y="71"/>
                    <a:pt x="1088" y="43"/>
                    <a:pt x="1056" y="28"/>
                  </a:cubicBezTo>
                  <a:cubicBezTo>
                    <a:pt x="1028" y="14"/>
                    <a:pt x="1000" y="0"/>
                    <a:pt x="968" y="0"/>
                  </a:cubicBezTo>
                  <a:close/>
                </a:path>
              </a:pathLst>
            </a:custGeom>
            <a:solidFill>
              <a:srgbClr val="F7C5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08" name="Google Shape;7608;p83"/>
            <p:cNvSpPr/>
            <p:nvPr/>
          </p:nvSpPr>
          <p:spPr>
            <a:xfrm>
              <a:off x="697975" y="3201914"/>
              <a:ext cx="11037" cy="16698"/>
            </a:xfrm>
            <a:custGeom>
              <a:avLst/>
              <a:gdLst/>
              <a:ahLst/>
              <a:cxnLst/>
              <a:rect l="l" t="t" r="r" b="b"/>
              <a:pathLst>
                <a:path w="117" h="177" extrusionOk="0">
                  <a:moveTo>
                    <a:pt x="89" y="0"/>
                  </a:moveTo>
                  <a:cubicBezTo>
                    <a:pt x="89" y="0"/>
                    <a:pt x="75" y="0"/>
                    <a:pt x="75" y="14"/>
                  </a:cubicBezTo>
                  <a:cubicBezTo>
                    <a:pt x="57" y="28"/>
                    <a:pt x="57" y="46"/>
                    <a:pt x="43" y="60"/>
                  </a:cubicBezTo>
                  <a:cubicBezTo>
                    <a:pt x="43" y="88"/>
                    <a:pt x="29" y="102"/>
                    <a:pt x="15" y="116"/>
                  </a:cubicBezTo>
                  <a:lnTo>
                    <a:pt x="15" y="134"/>
                  </a:lnTo>
                  <a:cubicBezTo>
                    <a:pt x="1" y="148"/>
                    <a:pt x="1" y="148"/>
                    <a:pt x="1" y="162"/>
                  </a:cubicBezTo>
                  <a:cubicBezTo>
                    <a:pt x="1" y="162"/>
                    <a:pt x="15" y="162"/>
                    <a:pt x="15" y="176"/>
                  </a:cubicBezTo>
                  <a:lnTo>
                    <a:pt x="29" y="176"/>
                  </a:lnTo>
                  <a:cubicBezTo>
                    <a:pt x="43" y="176"/>
                    <a:pt x="43" y="176"/>
                    <a:pt x="43" y="162"/>
                  </a:cubicBezTo>
                  <a:cubicBezTo>
                    <a:pt x="57" y="148"/>
                    <a:pt x="75" y="134"/>
                    <a:pt x="89" y="102"/>
                  </a:cubicBezTo>
                  <a:cubicBezTo>
                    <a:pt x="89" y="74"/>
                    <a:pt x="103" y="60"/>
                    <a:pt x="117" y="28"/>
                  </a:cubicBezTo>
                  <a:lnTo>
                    <a:pt x="117" y="14"/>
                  </a:lnTo>
                  <a:lnTo>
                    <a:pt x="103" y="0"/>
                  </a:lnTo>
                  <a:close/>
                </a:path>
              </a:pathLst>
            </a:custGeom>
            <a:solidFill>
              <a:srgbClr val="CD89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09" name="Google Shape;7609;p83"/>
            <p:cNvSpPr/>
            <p:nvPr/>
          </p:nvSpPr>
          <p:spPr>
            <a:xfrm>
              <a:off x="713257" y="3246064"/>
              <a:ext cx="9717" cy="13962"/>
            </a:xfrm>
            <a:custGeom>
              <a:avLst/>
              <a:gdLst/>
              <a:ahLst/>
              <a:cxnLst/>
              <a:rect l="l" t="t" r="r" b="b"/>
              <a:pathLst>
                <a:path w="103" h="148" extrusionOk="0">
                  <a:moveTo>
                    <a:pt x="71" y="0"/>
                  </a:moveTo>
                  <a:cubicBezTo>
                    <a:pt x="57" y="0"/>
                    <a:pt x="57" y="0"/>
                    <a:pt x="43" y="18"/>
                  </a:cubicBezTo>
                  <a:cubicBezTo>
                    <a:pt x="29" y="46"/>
                    <a:pt x="15" y="74"/>
                    <a:pt x="0" y="120"/>
                  </a:cubicBezTo>
                  <a:lnTo>
                    <a:pt x="0" y="134"/>
                  </a:lnTo>
                  <a:lnTo>
                    <a:pt x="15" y="148"/>
                  </a:lnTo>
                  <a:lnTo>
                    <a:pt x="29" y="148"/>
                  </a:lnTo>
                  <a:cubicBezTo>
                    <a:pt x="43" y="148"/>
                    <a:pt x="43" y="134"/>
                    <a:pt x="43" y="134"/>
                  </a:cubicBezTo>
                  <a:cubicBezTo>
                    <a:pt x="71" y="106"/>
                    <a:pt x="88" y="60"/>
                    <a:pt x="103" y="32"/>
                  </a:cubicBezTo>
                  <a:cubicBezTo>
                    <a:pt x="103" y="18"/>
                    <a:pt x="103" y="0"/>
                    <a:pt x="88" y="0"/>
                  </a:cubicBezTo>
                  <a:close/>
                </a:path>
              </a:pathLst>
            </a:custGeom>
            <a:solidFill>
              <a:srgbClr val="CD89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10" name="Google Shape;7610;p83"/>
            <p:cNvSpPr/>
            <p:nvPr/>
          </p:nvSpPr>
          <p:spPr>
            <a:xfrm>
              <a:off x="635617" y="3174368"/>
              <a:ext cx="34622" cy="51131"/>
            </a:xfrm>
            <a:custGeom>
              <a:avLst/>
              <a:gdLst/>
              <a:ahLst/>
              <a:cxnLst/>
              <a:rect l="l" t="t" r="r" b="b"/>
              <a:pathLst>
                <a:path w="367" h="542" extrusionOk="0">
                  <a:moveTo>
                    <a:pt x="352" y="0"/>
                  </a:moveTo>
                  <a:cubicBezTo>
                    <a:pt x="338" y="0"/>
                    <a:pt x="338" y="0"/>
                    <a:pt x="338" y="14"/>
                  </a:cubicBezTo>
                  <a:cubicBezTo>
                    <a:pt x="310" y="57"/>
                    <a:pt x="296" y="102"/>
                    <a:pt x="264" y="144"/>
                  </a:cubicBezTo>
                  <a:cubicBezTo>
                    <a:pt x="190" y="264"/>
                    <a:pt x="102" y="380"/>
                    <a:pt x="14" y="496"/>
                  </a:cubicBezTo>
                  <a:cubicBezTo>
                    <a:pt x="0" y="514"/>
                    <a:pt x="0" y="528"/>
                    <a:pt x="14" y="542"/>
                  </a:cubicBezTo>
                  <a:cubicBezTo>
                    <a:pt x="32" y="542"/>
                    <a:pt x="60" y="542"/>
                    <a:pt x="60" y="528"/>
                  </a:cubicBezTo>
                  <a:cubicBezTo>
                    <a:pt x="120" y="454"/>
                    <a:pt x="176" y="380"/>
                    <a:pt x="222" y="292"/>
                  </a:cubicBezTo>
                  <a:cubicBezTo>
                    <a:pt x="278" y="204"/>
                    <a:pt x="324" y="116"/>
                    <a:pt x="366" y="28"/>
                  </a:cubicBezTo>
                  <a:cubicBezTo>
                    <a:pt x="366" y="14"/>
                    <a:pt x="366" y="0"/>
                    <a:pt x="352" y="0"/>
                  </a:cubicBezTo>
                  <a:close/>
                </a:path>
              </a:pathLst>
            </a:custGeom>
            <a:solidFill>
              <a:srgbClr val="CD89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11" name="Google Shape;7611;p83"/>
            <p:cNvSpPr/>
            <p:nvPr/>
          </p:nvSpPr>
          <p:spPr>
            <a:xfrm>
              <a:off x="280247" y="3244649"/>
              <a:ext cx="392916" cy="275277"/>
            </a:xfrm>
            <a:custGeom>
              <a:avLst/>
              <a:gdLst/>
              <a:ahLst/>
              <a:cxnLst/>
              <a:rect l="l" t="t" r="r" b="b"/>
              <a:pathLst>
                <a:path w="4165" h="2918" extrusionOk="0">
                  <a:moveTo>
                    <a:pt x="3402" y="1"/>
                  </a:moveTo>
                  <a:cubicBezTo>
                    <a:pt x="3152" y="121"/>
                    <a:pt x="2874" y="209"/>
                    <a:pt x="2550" y="311"/>
                  </a:cubicBezTo>
                  <a:cubicBezTo>
                    <a:pt x="2448" y="325"/>
                    <a:pt x="2360" y="353"/>
                    <a:pt x="2272" y="384"/>
                  </a:cubicBezTo>
                  <a:cubicBezTo>
                    <a:pt x="2054" y="441"/>
                    <a:pt x="1833" y="500"/>
                    <a:pt x="1629" y="574"/>
                  </a:cubicBezTo>
                  <a:cubicBezTo>
                    <a:pt x="1277" y="676"/>
                    <a:pt x="1013" y="792"/>
                    <a:pt x="778" y="940"/>
                  </a:cubicBezTo>
                  <a:cubicBezTo>
                    <a:pt x="647" y="1028"/>
                    <a:pt x="528" y="1116"/>
                    <a:pt x="412" y="1204"/>
                  </a:cubicBezTo>
                  <a:cubicBezTo>
                    <a:pt x="352" y="1264"/>
                    <a:pt x="296" y="1320"/>
                    <a:pt x="250" y="1380"/>
                  </a:cubicBezTo>
                  <a:cubicBezTo>
                    <a:pt x="194" y="1454"/>
                    <a:pt x="134" y="1528"/>
                    <a:pt x="106" y="1616"/>
                  </a:cubicBezTo>
                  <a:cubicBezTo>
                    <a:pt x="32" y="1746"/>
                    <a:pt x="0" y="1893"/>
                    <a:pt x="0" y="2038"/>
                  </a:cubicBezTo>
                  <a:cubicBezTo>
                    <a:pt x="18" y="2171"/>
                    <a:pt x="60" y="2301"/>
                    <a:pt x="134" y="2421"/>
                  </a:cubicBezTo>
                  <a:cubicBezTo>
                    <a:pt x="162" y="2463"/>
                    <a:pt x="208" y="2523"/>
                    <a:pt x="264" y="2583"/>
                  </a:cubicBezTo>
                  <a:cubicBezTo>
                    <a:pt x="324" y="2625"/>
                    <a:pt x="369" y="2671"/>
                    <a:pt x="440" y="2713"/>
                  </a:cubicBezTo>
                  <a:cubicBezTo>
                    <a:pt x="559" y="2787"/>
                    <a:pt x="704" y="2847"/>
                    <a:pt x="851" y="2875"/>
                  </a:cubicBezTo>
                  <a:cubicBezTo>
                    <a:pt x="953" y="2903"/>
                    <a:pt x="1055" y="2917"/>
                    <a:pt x="1161" y="2917"/>
                  </a:cubicBezTo>
                  <a:cubicBezTo>
                    <a:pt x="1217" y="2917"/>
                    <a:pt x="1277" y="2903"/>
                    <a:pt x="1337" y="2903"/>
                  </a:cubicBezTo>
                  <a:cubicBezTo>
                    <a:pt x="1513" y="2875"/>
                    <a:pt x="1689" y="2847"/>
                    <a:pt x="1847" y="2787"/>
                  </a:cubicBezTo>
                  <a:cubicBezTo>
                    <a:pt x="2156" y="2699"/>
                    <a:pt x="2462" y="2551"/>
                    <a:pt x="2772" y="2361"/>
                  </a:cubicBezTo>
                  <a:cubicBezTo>
                    <a:pt x="3314" y="2024"/>
                    <a:pt x="3781" y="1542"/>
                    <a:pt x="4151" y="1176"/>
                  </a:cubicBezTo>
                  <a:cubicBezTo>
                    <a:pt x="4165" y="1158"/>
                    <a:pt x="4165" y="1144"/>
                    <a:pt x="4165" y="1130"/>
                  </a:cubicBezTo>
                  <a:lnTo>
                    <a:pt x="4165" y="1116"/>
                  </a:lnTo>
                  <a:cubicBezTo>
                    <a:pt x="4165" y="1042"/>
                    <a:pt x="4151" y="982"/>
                    <a:pt x="4133" y="912"/>
                  </a:cubicBezTo>
                  <a:cubicBezTo>
                    <a:pt x="4105" y="852"/>
                    <a:pt x="4091" y="792"/>
                    <a:pt x="4045" y="704"/>
                  </a:cubicBezTo>
                  <a:cubicBezTo>
                    <a:pt x="4031" y="676"/>
                    <a:pt x="4003" y="631"/>
                    <a:pt x="3975" y="588"/>
                  </a:cubicBezTo>
                  <a:lnTo>
                    <a:pt x="3957" y="560"/>
                  </a:lnTo>
                  <a:cubicBezTo>
                    <a:pt x="3943" y="515"/>
                    <a:pt x="3915" y="486"/>
                    <a:pt x="3887" y="441"/>
                  </a:cubicBezTo>
                  <a:cubicBezTo>
                    <a:pt x="3813" y="325"/>
                    <a:pt x="3753" y="237"/>
                    <a:pt x="3694" y="163"/>
                  </a:cubicBezTo>
                  <a:cubicBezTo>
                    <a:pt x="3651" y="135"/>
                    <a:pt x="3606" y="89"/>
                    <a:pt x="3563" y="61"/>
                  </a:cubicBezTo>
                  <a:cubicBezTo>
                    <a:pt x="3535" y="47"/>
                    <a:pt x="3504" y="15"/>
                    <a:pt x="3461" y="15"/>
                  </a:cubicBezTo>
                  <a:cubicBezTo>
                    <a:pt x="3447" y="1"/>
                    <a:pt x="3430" y="1"/>
                    <a:pt x="3430" y="1"/>
                  </a:cubicBezTo>
                  <a:close/>
                </a:path>
              </a:pathLst>
            </a:custGeom>
            <a:solidFill>
              <a:srgbClr val="B1D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12" name="Google Shape;7612;p83"/>
            <p:cNvSpPr/>
            <p:nvPr/>
          </p:nvSpPr>
          <p:spPr>
            <a:xfrm>
              <a:off x="305058" y="3244649"/>
              <a:ext cx="312729" cy="127544"/>
            </a:xfrm>
            <a:custGeom>
              <a:avLst/>
              <a:gdLst/>
              <a:ahLst/>
              <a:cxnLst/>
              <a:rect l="l" t="t" r="r" b="b"/>
              <a:pathLst>
                <a:path w="3315" h="1352" extrusionOk="0">
                  <a:moveTo>
                    <a:pt x="3139" y="1"/>
                  </a:moveTo>
                  <a:cubicBezTo>
                    <a:pt x="2875" y="121"/>
                    <a:pt x="2611" y="209"/>
                    <a:pt x="2287" y="296"/>
                  </a:cubicBezTo>
                  <a:cubicBezTo>
                    <a:pt x="2185" y="325"/>
                    <a:pt x="2097" y="353"/>
                    <a:pt x="2009" y="384"/>
                  </a:cubicBezTo>
                  <a:lnTo>
                    <a:pt x="1995" y="384"/>
                  </a:lnTo>
                  <a:cubicBezTo>
                    <a:pt x="1791" y="441"/>
                    <a:pt x="1570" y="500"/>
                    <a:pt x="1366" y="574"/>
                  </a:cubicBezTo>
                  <a:cubicBezTo>
                    <a:pt x="1014" y="676"/>
                    <a:pt x="750" y="792"/>
                    <a:pt x="515" y="940"/>
                  </a:cubicBezTo>
                  <a:cubicBezTo>
                    <a:pt x="384" y="1014"/>
                    <a:pt x="251" y="1116"/>
                    <a:pt x="149" y="1204"/>
                  </a:cubicBezTo>
                  <a:cubicBezTo>
                    <a:pt x="106" y="1264"/>
                    <a:pt x="47" y="1306"/>
                    <a:pt x="1" y="1352"/>
                  </a:cubicBezTo>
                  <a:cubicBezTo>
                    <a:pt x="33" y="1334"/>
                    <a:pt x="47" y="1320"/>
                    <a:pt x="61" y="1306"/>
                  </a:cubicBezTo>
                  <a:cubicBezTo>
                    <a:pt x="163" y="1232"/>
                    <a:pt x="251" y="1158"/>
                    <a:pt x="353" y="1116"/>
                  </a:cubicBezTo>
                  <a:cubicBezTo>
                    <a:pt x="458" y="1056"/>
                    <a:pt x="574" y="1000"/>
                    <a:pt x="676" y="954"/>
                  </a:cubicBezTo>
                  <a:cubicBezTo>
                    <a:pt x="778" y="912"/>
                    <a:pt x="880" y="880"/>
                    <a:pt x="986" y="838"/>
                  </a:cubicBezTo>
                  <a:cubicBezTo>
                    <a:pt x="1278" y="736"/>
                    <a:pt x="1584" y="662"/>
                    <a:pt x="1893" y="574"/>
                  </a:cubicBezTo>
                  <a:cubicBezTo>
                    <a:pt x="2199" y="486"/>
                    <a:pt x="2509" y="413"/>
                    <a:pt x="2801" y="296"/>
                  </a:cubicBezTo>
                  <a:cubicBezTo>
                    <a:pt x="2949" y="237"/>
                    <a:pt x="3096" y="177"/>
                    <a:pt x="3241" y="103"/>
                  </a:cubicBezTo>
                  <a:cubicBezTo>
                    <a:pt x="3272" y="103"/>
                    <a:pt x="3300" y="89"/>
                    <a:pt x="3314" y="75"/>
                  </a:cubicBezTo>
                  <a:lnTo>
                    <a:pt x="3314" y="61"/>
                  </a:lnTo>
                  <a:cubicBezTo>
                    <a:pt x="3272" y="47"/>
                    <a:pt x="3241" y="15"/>
                    <a:pt x="3198" y="15"/>
                  </a:cubicBezTo>
                  <a:cubicBezTo>
                    <a:pt x="3184" y="1"/>
                    <a:pt x="3167" y="1"/>
                    <a:pt x="3167" y="1"/>
                  </a:cubicBezTo>
                  <a:close/>
                </a:path>
              </a:pathLst>
            </a:custGeom>
            <a:solidFill>
              <a:srgbClr val="47A8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13" name="Google Shape;7613;p83"/>
            <p:cNvSpPr/>
            <p:nvPr/>
          </p:nvSpPr>
          <p:spPr>
            <a:xfrm>
              <a:off x="569204" y="3272573"/>
              <a:ext cx="94" cy="94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close/>
                </a:path>
              </a:pathLst>
            </a:custGeom>
            <a:solidFill>
              <a:srgbClr val="47A8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14" name="Google Shape;7614;p83"/>
            <p:cNvSpPr/>
            <p:nvPr/>
          </p:nvSpPr>
          <p:spPr>
            <a:xfrm>
              <a:off x="302417" y="3322383"/>
              <a:ext cx="370746" cy="197543"/>
            </a:xfrm>
            <a:custGeom>
              <a:avLst/>
              <a:gdLst/>
              <a:ahLst/>
              <a:cxnLst/>
              <a:rect l="l" t="t" r="r" b="b"/>
              <a:pathLst>
                <a:path w="3930" h="2094" extrusionOk="0">
                  <a:moveTo>
                    <a:pt x="3856" y="0"/>
                  </a:moveTo>
                  <a:cubicBezTo>
                    <a:pt x="3694" y="190"/>
                    <a:pt x="3518" y="380"/>
                    <a:pt x="3328" y="570"/>
                  </a:cubicBezTo>
                  <a:cubicBezTo>
                    <a:pt x="3093" y="792"/>
                    <a:pt x="2829" y="1010"/>
                    <a:pt x="2565" y="1200"/>
                  </a:cubicBezTo>
                  <a:cubicBezTo>
                    <a:pt x="2435" y="1302"/>
                    <a:pt x="2287" y="1375"/>
                    <a:pt x="2157" y="1463"/>
                  </a:cubicBezTo>
                  <a:cubicBezTo>
                    <a:pt x="2009" y="1537"/>
                    <a:pt x="1876" y="1611"/>
                    <a:pt x="1731" y="1671"/>
                  </a:cubicBezTo>
                  <a:cubicBezTo>
                    <a:pt x="1584" y="1713"/>
                    <a:pt x="1454" y="1773"/>
                    <a:pt x="1306" y="1801"/>
                  </a:cubicBezTo>
                  <a:cubicBezTo>
                    <a:pt x="1172" y="1829"/>
                    <a:pt x="1042" y="1861"/>
                    <a:pt x="908" y="1861"/>
                  </a:cubicBezTo>
                  <a:cubicBezTo>
                    <a:pt x="874" y="1865"/>
                    <a:pt x="839" y="1867"/>
                    <a:pt x="803" y="1867"/>
                  </a:cubicBezTo>
                  <a:cubicBezTo>
                    <a:pt x="716" y="1867"/>
                    <a:pt x="623" y="1857"/>
                    <a:pt x="528" y="1847"/>
                  </a:cubicBezTo>
                  <a:cubicBezTo>
                    <a:pt x="398" y="1829"/>
                    <a:pt x="265" y="1815"/>
                    <a:pt x="134" y="1773"/>
                  </a:cubicBezTo>
                  <a:cubicBezTo>
                    <a:pt x="89" y="1759"/>
                    <a:pt x="47" y="1727"/>
                    <a:pt x="1" y="1713"/>
                  </a:cubicBezTo>
                  <a:lnTo>
                    <a:pt x="1" y="1713"/>
                  </a:lnTo>
                  <a:cubicBezTo>
                    <a:pt x="1" y="1727"/>
                    <a:pt x="15" y="1741"/>
                    <a:pt x="29" y="1759"/>
                  </a:cubicBezTo>
                  <a:cubicBezTo>
                    <a:pt x="75" y="1801"/>
                    <a:pt x="134" y="1847"/>
                    <a:pt x="205" y="1889"/>
                  </a:cubicBezTo>
                  <a:cubicBezTo>
                    <a:pt x="324" y="1963"/>
                    <a:pt x="469" y="2023"/>
                    <a:pt x="616" y="2051"/>
                  </a:cubicBezTo>
                  <a:cubicBezTo>
                    <a:pt x="718" y="2079"/>
                    <a:pt x="820" y="2093"/>
                    <a:pt x="926" y="2093"/>
                  </a:cubicBezTo>
                  <a:cubicBezTo>
                    <a:pt x="982" y="2093"/>
                    <a:pt x="1042" y="2079"/>
                    <a:pt x="1102" y="2079"/>
                  </a:cubicBezTo>
                  <a:cubicBezTo>
                    <a:pt x="1278" y="2051"/>
                    <a:pt x="1454" y="2023"/>
                    <a:pt x="1629" y="1963"/>
                  </a:cubicBezTo>
                  <a:cubicBezTo>
                    <a:pt x="1921" y="1875"/>
                    <a:pt x="2227" y="1727"/>
                    <a:pt x="2537" y="1537"/>
                  </a:cubicBezTo>
                  <a:cubicBezTo>
                    <a:pt x="3079" y="1200"/>
                    <a:pt x="3546" y="718"/>
                    <a:pt x="3930" y="352"/>
                  </a:cubicBezTo>
                  <a:lnTo>
                    <a:pt x="3930" y="306"/>
                  </a:lnTo>
                  <a:lnTo>
                    <a:pt x="3930" y="292"/>
                  </a:lnTo>
                  <a:cubicBezTo>
                    <a:pt x="3930" y="218"/>
                    <a:pt x="3916" y="144"/>
                    <a:pt x="3898" y="88"/>
                  </a:cubicBezTo>
                  <a:cubicBezTo>
                    <a:pt x="3884" y="56"/>
                    <a:pt x="3870" y="28"/>
                    <a:pt x="3856" y="0"/>
                  </a:cubicBezTo>
                  <a:close/>
                </a:path>
              </a:pathLst>
            </a:custGeom>
            <a:solidFill>
              <a:srgbClr val="47A8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15" name="Google Shape;7615;p83"/>
            <p:cNvSpPr/>
            <p:nvPr/>
          </p:nvSpPr>
          <p:spPr>
            <a:xfrm>
              <a:off x="250059" y="2281085"/>
              <a:ext cx="638854" cy="548950"/>
            </a:xfrm>
            <a:custGeom>
              <a:avLst/>
              <a:gdLst/>
              <a:ahLst/>
              <a:cxnLst/>
              <a:rect l="l" t="t" r="r" b="b"/>
              <a:pathLst>
                <a:path w="6772" h="5819" extrusionOk="0">
                  <a:moveTo>
                    <a:pt x="4647" y="0"/>
                  </a:moveTo>
                  <a:cubicBezTo>
                    <a:pt x="4527" y="0"/>
                    <a:pt x="4411" y="14"/>
                    <a:pt x="4295" y="14"/>
                  </a:cubicBezTo>
                  <a:cubicBezTo>
                    <a:pt x="4101" y="28"/>
                    <a:pt x="3912" y="46"/>
                    <a:pt x="3722" y="74"/>
                  </a:cubicBezTo>
                  <a:cubicBezTo>
                    <a:pt x="3486" y="102"/>
                    <a:pt x="3240" y="162"/>
                    <a:pt x="2976" y="236"/>
                  </a:cubicBezTo>
                  <a:cubicBezTo>
                    <a:pt x="2666" y="324"/>
                    <a:pt x="2374" y="440"/>
                    <a:pt x="2096" y="588"/>
                  </a:cubicBezTo>
                  <a:cubicBezTo>
                    <a:pt x="1801" y="732"/>
                    <a:pt x="1537" y="894"/>
                    <a:pt x="1287" y="1083"/>
                  </a:cubicBezTo>
                  <a:cubicBezTo>
                    <a:pt x="1055" y="1291"/>
                    <a:pt x="834" y="1509"/>
                    <a:pt x="644" y="1745"/>
                  </a:cubicBezTo>
                  <a:cubicBezTo>
                    <a:pt x="454" y="1995"/>
                    <a:pt x="306" y="2258"/>
                    <a:pt x="190" y="2550"/>
                  </a:cubicBezTo>
                  <a:cubicBezTo>
                    <a:pt x="88" y="2842"/>
                    <a:pt x="14" y="3152"/>
                    <a:pt x="0" y="3489"/>
                  </a:cubicBezTo>
                  <a:lnTo>
                    <a:pt x="0" y="3897"/>
                  </a:lnTo>
                  <a:cubicBezTo>
                    <a:pt x="0" y="4031"/>
                    <a:pt x="14" y="4179"/>
                    <a:pt x="42" y="4323"/>
                  </a:cubicBezTo>
                  <a:cubicBezTo>
                    <a:pt x="56" y="4471"/>
                    <a:pt x="88" y="4601"/>
                    <a:pt x="116" y="4749"/>
                  </a:cubicBezTo>
                  <a:cubicBezTo>
                    <a:pt x="144" y="4865"/>
                    <a:pt x="176" y="4984"/>
                    <a:pt x="218" y="5100"/>
                  </a:cubicBezTo>
                  <a:cubicBezTo>
                    <a:pt x="204" y="5115"/>
                    <a:pt x="204" y="5146"/>
                    <a:pt x="218" y="5160"/>
                  </a:cubicBezTo>
                  <a:cubicBezTo>
                    <a:pt x="292" y="5305"/>
                    <a:pt x="366" y="5424"/>
                    <a:pt x="454" y="5526"/>
                  </a:cubicBezTo>
                  <a:cubicBezTo>
                    <a:pt x="570" y="5674"/>
                    <a:pt x="672" y="5762"/>
                    <a:pt x="791" y="5804"/>
                  </a:cubicBezTo>
                  <a:cubicBezTo>
                    <a:pt x="820" y="5818"/>
                    <a:pt x="848" y="5818"/>
                    <a:pt x="879" y="5818"/>
                  </a:cubicBezTo>
                  <a:lnTo>
                    <a:pt x="981" y="5818"/>
                  </a:lnTo>
                  <a:cubicBezTo>
                    <a:pt x="1041" y="5818"/>
                    <a:pt x="1083" y="5790"/>
                    <a:pt x="1143" y="5762"/>
                  </a:cubicBezTo>
                  <a:cubicBezTo>
                    <a:pt x="1231" y="5702"/>
                    <a:pt x="1305" y="5614"/>
                    <a:pt x="1375" y="5466"/>
                  </a:cubicBezTo>
                  <a:cubicBezTo>
                    <a:pt x="1435" y="5378"/>
                    <a:pt x="1481" y="5262"/>
                    <a:pt x="1523" y="5115"/>
                  </a:cubicBezTo>
                  <a:cubicBezTo>
                    <a:pt x="1569" y="4998"/>
                    <a:pt x="1597" y="4865"/>
                    <a:pt x="1625" y="4749"/>
                  </a:cubicBezTo>
                  <a:cubicBezTo>
                    <a:pt x="1685" y="4425"/>
                    <a:pt x="1699" y="4091"/>
                    <a:pt x="1671" y="3722"/>
                  </a:cubicBezTo>
                  <a:cubicBezTo>
                    <a:pt x="1657" y="3475"/>
                    <a:pt x="1625" y="3212"/>
                    <a:pt x="1569" y="2976"/>
                  </a:cubicBezTo>
                  <a:cubicBezTo>
                    <a:pt x="1509" y="2772"/>
                    <a:pt x="1449" y="2596"/>
                    <a:pt x="1375" y="2420"/>
                  </a:cubicBezTo>
                  <a:lnTo>
                    <a:pt x="1375" y="2420"/>
                  </a:lnTo>
                  <a:cubicBezTo>
                    <a:pt x="1583" y="2522"/>
                    <a:pt x="1833" y="2596"/>
                    <a:pt x="2096" y="2638"/>
                  </a:cubicBezTo>
                  <a:cubicBezTo>
                    <a:pt x="2255" y="2666"/>
                    <a:pt x="2431" y="2684"/>
                    <a:pt x="2607" y="2684"/>
                  </a:cubicBezTo>
                  <a:cubicBezTo>
                    <a:pt x="2740" y="2684"/>
                    <a:pt x="2870" y="2684"/>
                    <a:pt x="3004" y="2666"/>
                  </a:cubicBezTo>
                  <a:cubicBezTo>
                    <a:pt x="3296" y="2624"/>
                    <a:pt x="3574" y="2550"/>
                    <a:pt x="3838" y="2420"/>
                  </a:cubicBezTo>
                  <a:cubicBezTo>
                    <a:pt x="3971" y="2360"/>
                    <a:pt x="4087" y="2286"/>
                    <a:pt x="4207" y="2199"/>
                  </a:cubicBezTo>
                  <a:cubicBezTo>
                    <a:pt x="4323" y="2125"/>
                    <a:pt x="4425" y="2037"/>
                    <a:pt x="4513" y="1935"/>
                  </a:cubicBezTo>
                  <a:cubicBezTo>
                    <a:pt x="4615" y="1995"/>
                    <a:pt x="4717" y="2037"/>
                    <a:pt x="4837" y="2082"/>
                  </a:cubicBezTo>
                  <a:cubicBezTo>
                    <a:pt x="4967" y="2125"/>
                    <a:pt x="5100" y="2139"/>
                    <a:pt x="5231" y="2156"/>
                  </a:cubicBezTo>
                  <a:lnTo>
                    <a:pt x="5350" y="2156"/>
                  </a:lnTo>
                  <a:cubicBezTo>
                    <a:pt x="5582" y="2156"/>
                    <a:pt x="5818" y="2111"/>
                    <a:pt x="6036" y="2009"/>
                  </a:cubicBezTo>
                  <a:cubicBezTo>
                    <a:pt x="6198" y="1949"/>
                    <a:pt x="6346" y="1847"/>
                    <a:pt x="6462" y="1731"/>
                  </a:cubicBezTo>
                  <a:cubicBezTo>
                    <a:pt x="6581" y="1611"/>
                    <a:pt x="6683" y="1481"/>
                    <a:pt x="6757" y="1319"/>
                  </a:cubicBezTo>
                  <a:lnTo>
                    <a:pt x="6757" y="1305"/>
                  </a:lnTo>
                  <a:lnTo>
                    <a:pt x="6757" y="1277"/>
                  </a:lnTo>
                  <a:cubicBezTo>
                    <a:pt x="6771" y="1171"/>
                    <a:pt x="6771" y="1069"/>
                    <a:pt x="6757" y="981"/>
                  </a:cubicBezTo>
                  <a:cubicBezTo>
                    <a:pt x="6740" y="879"/>
                    <a:pt x="6697" y="792"/>
                    <a:pt x="6652" y="704"/>
                  </a:cubicBezTo>
                  <a:cubicBezTo>
                    <a:pt x="6581" y="556"/>
                    <a:pt x="6434" y="426"/>
                    <a:pt x="6258" y="324"/>
                  </a:cubicBezTo>
                  <a:cubicBezTo>
                    <a:pt x="6170" y="278"/>
                    <a:pt x="6082" y="236"/>
                    <a:pt x="5980" y="190"/>
                  </a:cubicBezTo>
                  <a:cubicBezTo>
                    <a:pt x="5878" y="162"/>
                    <a:pt x="5772" y="134"/>
                    <a:pt x="5656" y="102"/>
                  </a:cubicBezTo>
                  <a:cubicBezTo>
                    <a:pt x="5452" y="60"/>
                    <a:pt x="5231" y="28"/>
                    <a:pt x="4967" y="14"/>
                  </a:cubicBezTo>
                  <a:cubicBezTo>
                    <a:pt x="4865" y="14"/>
                    <a:pt x="4749" y="0"/>
                    <a:pt x="4647" y="0"/>
                  </a:cubicBezTo>
                  <a:close/>
                </a:path>
              </a:pathLst>
            </a:custGeom>
            <a:solidFill>
              <a:srgbClr val="FBDC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16" name="Google Shape;7616;p83"/>
            <p:cNvSpPr/>
            <p:nvPr/>
          </p:nvSpPr>
          <p:spPr>
            <a:xfrm>
              <a:off x="308077" y="2434667"/>
              <a:ext cx="319332" cy="63961"/>
            </a:xfrm>
            <a:custGeom>
              <a:avLst/>
              <a:gdLst/>
              <a:ahLst/>
              <a:cxnLst/>
              <a:rect l="l" t="t" r="r" b="b"/>
              <a:pathLst>
                <a:path w="3385" h="678" extrusionOk="0">
                  <a:moveTo>
                    <a:pt x="3282" y="1"/>
                  </a:moveTo>
                  <a:cubicBezTo>
                    <a:pt x="3254" y="1"/>
                    <a:pt x="3240" y="1"/>
                    <a:pt x="3223" y="29"/>
                  </a:cubicBezTo>
                  <a:cubicBezTo>
                    <a:pt x="3195" y="43"/>
                    <a:pt x="3166" y="71"/>
                    <a:pt x="3135" y="89"/>
                  </a:cubicBezTo>
                  <a:lnTo>
                    <a:pt x="3152" y="89"/>
                  </a:lnTo>
                  <a:cubicBezTo>
                    <a:pt x="3033" y="177"/>
                    <a:pt x="2903" y="265"/>
                    <a:pt x="2769" y="321"/>
                  </a:cubicBezTo>
                  <a:cubicBezTo>
                    <a:pt x="2607" y="395"/>
                    <a:pt x="2417" y="454"/>
                    <a:pt x="2241" y="483"/>
                  </a:cubicBezTo>
                  <a:cubicBezTo>
                    <a:pt x="2097" y="511"/>
                    <a:pt x="1963" y="528"/>
                    <a:pt x="1816" y="528"/>
                  </a:cubicBezTo>
                  <a:cubicBezTo>
                    <a:pt x="1671" y="528"/>
                    <a:pt x="1524" y="528"/>
                    <a:pt x="1394" y="511"/>
                  </a:cubicBezTo>
                  <a:cubicBezTo>
                    <a:pt x="1070" y="483"/>
                    <a:pt x="760" y="409"/>
                    <a:pt x="468" y="307"/>
                  </a:cubicBezTo>
                  <a:lnTo>
                    <a:pt x="483" y="307"/>
                  </a:lnTo>
                  <a:cubicBezTo>
                    <a:pt x="321" y="247"/>
                    <a:pt x="176" y="177"/>
                    <a:pt x="43" y="103"/>
                  </a:cubicBezTo>
                  <a:cubicBezTo>
                    <a:pt x="38" y="98"/>
                    <a:pt x="33" y="96"/>
                    <a:pt x="29" y="96"/>
                  </a:cubicBezTo>
                  <a:cubicBezTo>
                    <a:pt x="21" y="96"/>
                    <a:pt x="15" y="103"/>
                    <a:pt x="15" y="103"/>
                  </a:cubicBezTo>
                  <a:cubicBezTo>
                    <a:pt x="1" y="117"/>
                    <a:pt x="15" y="131"/>
                    <a:pt x="15" y="145"/>
                  </a:cubicBezTo>
                  <a:cubicBezTo>
                    <a:pt x="131" y="219"/>
                    <a:pt x="250" y="279"/>
                    <a:pt x="380" y="335"/>
                  </a:cubicBezTo>
                  <a:cubicBezTo>
                    <a:pt x="514" y="395"/>
                    <a:pt x="644" y="454"/>
                    <a:pt x="792" y="497"/>
                  </a:cubicBezTo>
                  <a:cubicBezTo>
                    <a:pt x="922" y="542"/>
                    <a:pt x="1070" y="571"/>
                    <a:pt x="1218" y="599"/>
                  </a:cubicBezTo>
                  <a:cubicBezTo>
                    <a:pt x="1376" y="644"/>
                    <a:pt x="1524" y="658"/>
                    <a:pt x="1685" y="673"/>
                  </a:cubicBezTo>
                  <a:cubicBezTo>
                    <a:pt x="1748" y="676"/>
                    <a:pt x="1811" y="677"/>
                    <a:pt x="1874" y="677"/>
                  </a:cubicBezTo>
                  <a:cubicBezTo>
                    <a:pt x="2109" y="677"/>
                    <a:pt x="2349" y="654"/>
                    <a:pt x="2579" y="585"/>
                  </a:cubicBezTo>
                  <a:cubicBezTo>
                    <a:pt x="2713" y="556"/>
                    <a:pt x="2857" y="497"/>
                    <a:pt x="2990" y="423"/>
                  </a:cubicBezTo>
                  <a:cubicBezTo>
                    <a:pt x="3047" y="395"/>
                    <a:pt x="3107" y="352"/>
                    <a:pt x="3166" y="321"/>
                  </a:cubicBezTo>
                  <a:cubicBezTo>
                    <a:pt x="3223" y="279"/>
                    <a:pt x="3282" y="219"/>
                    <a:pt x="3342" y="177"/>
                  </a:cubicBezTo>
                  <a:cubicBezTo>
                    <a:pt x="3342" y="159"/>
                    <a:pt x="3342" y="159"/>
                    <a:pt x="3356" y="145"/>
                  </a:cubicBezTo>
                  <a:cubicBezTo>
                    <a:pt x="3384" y="117"/>
                    <a:pt x="3384" y="57"/>
                    <a:pt x="3356" y="15"/>
                  </a:cubicBezTo>
                  <a:cubicBezTo>
                    <a:pt x="3328" y="1"/>
                    <a:pt x="3311" y="1"/>
                    <a:pt x="3282" y="1"/>
                  </a:cubicBezTo>
                  <a:close/>
                </a:path>
              </a:pathLst>
            </a:custGeom>
            <a:solidFill>
              <a:srgbClr val="FBD0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17" name="Google Shape;7617;p83"/>
            <p:cNvSpPr/>
            <p:nvPr/>
          </p:nvSpPr>
          <p:spPr>
            <a:xfrm>
              <a:off x="500243" y="2336462"/>
              <a:ext cx="157732" cy="103583"/>
            </a:xfrm>
            <a:custGeom>
              <a:avLst/>
              <a:gdLst/>
              <a:ahLst/>
              <a:cxnLst/>
              <a:rect l="l" t="t" r="r" b="b"/>
              <a:pathLst>
                <a:path w="1672" h="1098" extrusionOk="0">
                  <a:moveTo>
                    <a:pt x="1583" y="1"/>
                  </a:moveTo>
                  <a:cubicBezTo>
                    <a:pt x="1569" y="1"/>
                    <a:pt x="1569" y="15"/>
                    <a:pt x="1555" y="15"/>
                  </a:cubicBezTo>
                  <a:cubicBezTo>
                    <a:pt x="1537" y="15"/>
                    <a:pt x="1523" y="29"/>
                    <a:pt x="1509" y="29"/>
                  </a:cubicBezTo>
                  <a:cubicBezTo>
                    <a:pt x="1509" y="43"/>
                    <a:pt x="1495" y="57"/>
                    <a:pt x="1495" y="74"/>
                  </a:cubicBezTo>
                  <a:cubicBezTo>
                    <a:pt x="1467" y="131"/>
                    <a:pt x="1449" y="190"/>
                    <a:pt x="1421" y="250"/>
                  </a:cubicBezTo>
                  <a:cubicBezTo>
                    <a:pt x="1393" y="292"/>
                    <a:pt x="1347" y="352"/>
                    <a:pt x="1319" y="394"/>
                  </a:cubicBezTo>
                  <a:cubicBezTo>
                    <a:pt x="1245" y="496"/>
                    <a:pt x="1158" y="602"/>
                    <a:pt x="1056" y="672"/>
                  </a:cubicBezTo>
                  <a:lnTo>
                    <a:pt x="1069" y="658"/>
                  </a:lnTo>
                  <a:lnTo>
                    <a:pt x="1069" y="658"/>
                  </a:lnTo>
                  <a:cubicBezTo>
                    <a:pt x="967" y="760"/>
                    <a:pt x="851" y="834"/>
                    <a:pt x="718" y="894"/>
                  </a:cubicBezTo>
                  <a:cubicBezTo>
                    <a:pt x="588" y="954"/>
                    <a:pt x="454" y="996"/>
                    <a:pt x="324" y="1024"/>
                  </a:cubicBezTo>
                  <a:cubicBezTo>
                    <a:pt x="248" y="1037"/>
                    <a:pt x="182" y="1047"/>
                    <a:pt x="113" y="1047"/>
                  </a:cubicBezTo>
                  <a:cubicBezTo>
                    <a:pt x="86" y="1047"/>
                    <a:pt x="58" y="1046"/>
                    <a:pt x="28" y="1042"/>
                  </a:cubicBezTo>
                  <a:cubicBezTo>
                    <a:pt x="14" y="1042"/>
                    <a:pt x="0" y="1056"/>
                    <a:pt x="0" y="1070"/>
                  </a:cubicBezTo>
                  <a:cubicBezTo>
                    <a:pt x="0" y="1084"/>
                    <a:pt x="14" y="1098"/>
                    <a:pt x="28" y="1098"/>
                  </a:cubicBezTo>
                  <a:lnTo>
                    <a:pt x="264" y="1098"/>
                  </a:lnTo>
                  <a:cubicBezTo>
                    <a:pt x="338" y="1084"/>
                    <a:pt x="412" y="1070"/>
                    <a:pt x="482" y="1056"/>
                  </a:cubicBezTo>
                  <a:cubicBezTo>
                    <a:pt x="644" y="1024"/>
                    <a:pt x="792" y="968"/>
                    <a:pt x="939" y="894"/>
                  </a:cubicBezTo>
                  <a:cubicBezTo>
                    <a:pt x="1070" y="806"/>
                    <a:pt x="1203" y="718"/>
                    <a:pt x="1319" y="602"/>
                  </a:cubicBezTo>
                  <a:cubicBezTo>
                    <a:pt x="1379" y="556"/>
                    <a:pt x="1421" y="496"/>
                    <a:pt x="1481" y="440"/>
                  </a:cubicBezTo>
                  <a:cubicBezTo>
                    <a:pt x="1523" y="366"/>
                    <a:pt x="1569" y="307"/>
                    <a:pt x="1611" y="233"/>
                  </a:cubicBezTo>
                  <a:cubicBezTo>
                    <a:pt x="1625" y="205"/>
                    <a:pt x="1643" y="176"/>
                    <a:pt x="1657" y="131"/>
                  </a:cubicBezTo>
                  <a:cubicBezTo>
                    <a:pt x="1657" y="131"/>
                    <a:pt x="1657" y="117"/>
                    <a:pt x="1671" y="117"/>
                  </a:cubicBezTo>
                  <a:cubicBezTo>
                    <a:pt x="1671" y="103"/>
                    <a:pt x="1671" y="88"/>
                    <a:pt x="1657" y="74"/>
                  </a:cubicBezTo>
                  <a:cubicBezTo>
                    <a:pt x="1657" y="43"/>
                    <a:pt x="1643" y="29"/>
                    <a:pt x="1625" y="15"/>
                  </a:cubicBezTo>
                  <a:cubicBezTo>
                    <a:pt x="1611" y="15"/>
                    <a:pt x="1597" y="1"/>
                    <a:pt x="1583" y="1"/>
                  </a:cubicBezTo>
                  <a:close/>
                </a:path>
              </a:pathLst>
            </a:custGeom>
            <a:solidFill>
              <a:srgbClr val="FBD0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18" name="Google Shape;7618;p83"/>
            <p:cNvSpPr/>
            <p:nvPr/>
          </p:nvSpPr>
          <p:spPr>
            <a:xfrm>
              <a:off x="670145" y="2368348"/>
              <a:ext cx="238014" cy="115186"/>
            </a:xfrm>
            <a:custGeom>
              <a:avLst/>
              <a:gdLst/>
              <a:ahLst/>
              <a:cxnLst/>
              <a:rect l="l" t="t" r="r" b="b"/>
              <a:pathLst>
                <a:path w="2523" h="1221" extrusionOk="0">
                  <a:moveTo>
                    <a:pt x="2420" y="0"/>
                  </a:moveTo>
                  <a:cubicBezTo>
                    <a:pt x="2406" y="0"/>
                    <a:pt x="2375" y="0"/>
                    <a:pt x="2360" y="14"/>
                  </a:cubicBezTo>
                  <a:cubicBezTo>
                    <a:pt x="2346" y="28"/>
                    <a:pt x="2332" y="42"/>
                    <a:pt x="2332" y="71"/>
                  </a:cubicBezTo>
                  <a:cubicBezTo>
                    <a:pt x="2318" y="102"/>
                    <a:pt x="2304" y="130"/>
                    <a:pt x="2304" y="158"/>
                  </a:cubicBezTo>
                  <a:cubicBezTo>
                    <a:pt x="2244" y="278"/>
                    <a:pt x="2185" y="394"/>
                    <a:pt x="2111" y="510"/>
                  </a:cubicBezTo>
                  <a:cubicBezTo>
                    <a:pt x="2040" y="598"/>
                    <a:pt x="1967" y="686"/>
                    <a:pt x="1879" y="760"/>
                  </a:cubicBezTo>
                  <a:cubicBezTo>
                    <a:pt x="1777" y="834"/>
                    <a:pt x="1689" y="908"/>
                    <a:pt x="1569" y="950"/>
                  </a:cubicBezTo>
                  <a:cubicBezTo>
                    <a:pt x="1439" y="1010"/>
                    <a:pt x="1291" y="1055"/>
                    <a:pt x="1129" y="1084"/>
                  </a:cubicBezTo>
                  <a:lnTo>
                    <a:pt x="1161" y="1084"/>
                  </a:lnTo>
                  <a:cubicBezTo>
                    <a:pt x="1066" y="1100"/>
                    <a:pt x="971" y="1107"/>
                    <a:pt x="877" y="1107"/>
                  </a:cubicBezTo>
                  <a:cubicBezTo>
                    <a:pt x="810" y="1107"/>
                    <a:pt x="743" y="1103"/>
                    <a:pt x="676" y="1098"/>
                  </a:cubicBezTo>
                  <a:cubicBezTo>
                    <a:pt x="486" y="1084"/>
                    <a:pt x="310" y="1038"/>
                    <a:pt x="134" y="982"/>
                  </a:cubicBezTo>
                  <a:cubicBezTo>
                    <a:pt x="120" y="968"/>
                    <a:pt x="106" y="968"/>
                    <a:pt x="74" y="950"/>
                  </a:cubicBezTo>
                  <a:cubicBezTo>
                    <a:pt x="60" y="950"/>
                    <a:pt x="32" y="950"/>
                    <a:pt x="18" y="968"/>
                  </a:cubicBezTo>
                  <a:cubicBezTo>
                    <a:pt x="0" y="996"/>
                    <a:pt x="18" y="1024"/>
                    <a:pt x="32" y="1038"/>
                  </a:cubicBezTo>
                  <a:cubicBezTo>
                    <a:pt x="176" y="1084"/>
                    <a:pt x="310" y="1143"/>
                    <a:pt x="457" y="1172"/>
                  </a:cubicBezTo>
                  <a:cubicBezTo>
                    <a:pt x="588" y="1200"/>
                    <a:pt x="735" y="1214"/>
                    <a:pt x="880" y="1214"/>
                  </a:cubicBezTo>
                  <a:cubicBezTo>
                    <a:pt x="920" y="1219"/>
                    <a:pt x="961" y="1221"/>
                    <a:pt x="1002" y="1221"/>
                  </a:cubicBezTo>
                  <a:cubicBezTo>
                    <a:pt x="1108" y="1221"/>
                    <a:pt x="1211" y="1206"/>
                    <a:pt x="1305" y="1186"/>
                  </a:cubicBezTo>
                  <a:cubicBezTo>
                    <a:pt x="1453" y="1172"/>
                    <a:pt x="1583" y="1112"/>
                    <a:pt x="1703" y="1055"/>
                  </a:cubicBezTo>
                  <a:cubicBezTo>
                    <a:pt x="1893" y="982"/>
                    <a:pt x="2054" y="848"/>
                    <a:pt x="2185" y="704"/>
                  </a:cubicBezTo>
                  <a:cubicBezTo>
                    <a:pt x="2332" y="542"/>
                    <a:pt x="2448" y="334"/>
                    <a:pt x="2508" y="116"/>
                  </a:cubicBezTo>
                  <a:cubicBezTo>
                    <a:pt x="2522" y="56"/>
                    <a:pt x="2480" y="14"/>
                    <a:pt x="2434" y="0"/>
                  </a:cubicBezTo>
                  <a:close/>
                </a:path>
              </a:pathLst>
            </a:custGeom>
            <a:solidFill>
              <a:srgbClr val="FBD0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19" name="Google Shape;7619;p83"/>
            <p:cNvSpPr/>
            <p:nvPr/>
          </p:nvSpPr>
          <p:spPr>
            <a:xfrm>
              <a:off x="336944" y="2535608"/>
              <a:ext cx="34622" cy="213486"/>
            </a:xfrm>
            <a:custGeom>
              <a:avLst/>
              <a:gdLst/>
              <a:ahLst/>
              <a:cxnLst/>
              <a:rect l="l" t="t" r="r" b="b"/>
              <a:pathLst>
                <a:path w="367" h="2263" extrusionOk="0">
                  <a:moveTo>
                    <a:pt x="60" y="0"/>
                  </a:moveTo>
                  <a:cubicBezTo>
                    <a:pt x="46" y="0"/>
                    <a:pt x="46" y="14"/>
                    <a:pt x="46" y="28"/>
                  </a:cubicBezTo>
                  <a:cubicBezTo>
                    <a:pt x="74" y="74"/>
                    <a:pt x="89" y="130"/>
                    <a:pt x="120" y="190"/>
                  </a:cubicBezTo>
                  <a:cubicBezTo>
                    <a:pt x="134" y="232"/>
                    <a:pt x="148" y="278"/>
                    <a:pt x="162" y="320"/>
                  </a:cubicBezTo>
                  <a:cubicBezTo>
                    <a:pt x="177" y="380"/>
                    <a:pt x="191" y="426"/>
                    <a:pt x="208" y="468"/>
                  </a:cubicBezTo>
                  <a:cubicBezTo>
                    <a:pt x="222" y="570"/>
                    <a:pt x="236" y="672"/>
                    <a:pt x="250" y="777"/>
                  </a:cubicBezTo>
                  <a:cubicBezTo>
                    <a:pt x="264" y="893"/>
                    <a:pt x="264" y="1010"/>
                    <a:pt x="264" y="1143"/>
                  </a:cubicBezTo>
                  <a:cubicBezTo>
                    <a:pt x="264" y="1259"/>
                    <a:pt x="250" y="1375"/>
                    <a:pt x="236" y="1481"/>
                  </a:cubicBezTo>
                  <a:cubicBezTo>
                    <a:pt x="191" y="1671"/>
                    <a:pt x="148" y="1861"/>
                    <a:pt x="60" y="2037"/>
                  </a:cubicBezTo>
                  <a:cubicBezTo>
                    <a:pt x="46" y="2079"/>
                    <a:pt x="32" y="2111"/>
                    <a:pt x="15" y="2153"/>
                  </a:cubicBezTo>
                  <a:cubicBezTo>
                    <a:pt x="1" y="2167"/>
                    <a:pt x="1" y="2184"/>
                    <a:pt x="1" y="2213"/>
                  </a:cubicBezTo>
                  <a:cubicBezTo>
                    <a:pt x="1" y="2227"/>
                    <a:pt x="15" y="2241"/>
                    <a:pt x="32" y="2255"/>
                  </a:cubicBezTo>
                  <a:cubicBezTo>
                    <a:pt x="42" y="2255"/>
                    <a:pt x="57" y="2263"/>
                    <a:pt x="71" y="2263"/>
                  </a:cubicBezTo>
                  <a:cubicBezTo>
                    <a:pt x="78" y="2263"/>
                    <a:pt x="84" y="2261"/>
                    <a:pt x="89" y="2255"/>
                  </a:cubicBezTo>
                  <a:cubicBezTo>
                    <a:pt x="103" y="2255"/>
                    <a:pt x="134" y="2241"/>
                    <a:pt x="134" y="2227"/>
                  </a:cubicBezTo>
                  <a:cubicBezTo>
                    <a:pt x="208" y="2079"/>
                    <a:pt x="264" y="1921"/>
                    <a:pt x="310" y="1759"/>
                  </a:cubicBezTo>
                  <a:cubicBezTo>
                    <a:pt x="338" y="1583"/>
                    <a:pt x="366" y="1407"/>
                    <a:pt x="366" y="1231"/>
                  </a:cubicBezTo>
                  <a:cubicBezTo>
                    <a:pt x="366" y="1055"/>
                    <a:pt x="352" y="879"/>
                    <a:pt x="324" y="718"/>
                  </a:cubicBezTo>
                  <a:cubicBezTo>
                    <a:pt x="296" y="542"/>
                    <a:pt x="236" y="380"/>
                    <a:pt x="177" y="232"/>
                  </a:cubicBezTo>
                  <a:cubicBezTo>
                    <a:pt x="148" y="162"/>
                    <a:pt x="103" y="88"/>
                    <a:pt x="74" y="14"/>
                  </a:cubicBezTo>
                  <a:cubicBezTo>
                    <a:pt x="74" y="0"/>
                    <a:pt x="60" y="0"/>
                    <a:pt x="60" y="0"/>
                  </a:cubicBezTo>
                  <a:close/>
                </a:path>
              </a:pathLst>
            </a:custGeom>
            <a:solidFill>
              <a:srgbClr val="FBD0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20" name="Google Shape;7620;p83"/>
            <p:cNvSpPr/>
            <p:nvPr/>
          </p:nvSpPr>
          <p:spPr>
            <a:xfrm>
              <a:off x="303738" y="2605890"/>
              <a:ext cx="18018" cy="101035"/>
            </a:xfrm>
            <a:custGeom>
              <a:avLst/>
              <a:gdLst/>
              <a:ahLst/>
              <a:cxnLst/>
              <a:rect l="l" t="t" r="r" b="b"/>
              <a:pathLst>
                <a:path w="191" h="1071" extrusionOk="0">
                  <a:moveTo>
                    <a:pt x="61" y="1"/>
                  </a:moveTo>
                  <a:cubicBezTo>
                    <a:pt x="47" y="1"/>
                    <a:pt x="33" y="15"/>
                    <a:pt x="47" y="46"/>
                  </a:cubicBezTo>
                  <a:cubicBezTo>
                    <a:pt x="61" y="89"/>
                    <a:pt x="75" y="134"/>
                    <a:pt x="75" y="191"/>
                  </a:cubicBezTo>
                  <a:cubicBezTo>
                    <a:pt x="89" y="236"/>
                    <a:pt x="89" y="279"/>
                    <a:pt x="103" y="338"/>
                  </a:cubicBezTo>
                  <a:cubicBezTo>
                    <a:pt x="120" y="472"/>
                    <a:pt x="103" y="602"/>
                    <a:pt x="89" y="736"/>
                  </a:cubicBezTo>
                  <a:cubicBezTo>
                    <a:pt x="75" y="824"/>
                    <a:pt x="47" y="912"/>
                    <a:pt x="15" y="1000"/>
                  </a:cubicBezTo>
                  <a:cubicBezTo>
                    <a:pt x="1" y="1028"/>
                    <a:pt x="15" y="1056"/>
                    <a:pt x="47" y="1070"/>
                  </a:cubicBezTo>
                  <a:cubicBezTo>
                    <a:pt x="75" y="1070"/>
                    <a:pt x="103" y="1056"/>
                    <a:pt x="120" y="1028"/>
                  </a:cubicBezTo>
                  <a:cubicBezTo>
                    <a:pt x="163" y="866"/>
                    <a:pt x="191" y="690"/>
                    <a:pt x="191" y="528"/>
                  </a:cubicBezTo>
                  <a:cubicBezTo>
                    <a:pt x="191" y="440"/>
                    <a:pt x="191" y="352"/>
                    <a:pt x="177" y="279"/>
                  </a:cubicBezTo>
                  <a:cubicBezTo>
                    <a:pt x="163" y="236"/>
                    <a:pt x="149" y="191"/>
                    <a:pt x="149" y="148"/>
                  </a:cubicBezTo>
                  <a:cubicBezTo>
                    <a:pt x="135" y="103"/>
                    <a:pt x="120" y="61"/>
                    <a:pt x="103" y="15"/>
                  </a:cubicBezTo>
                  <a:cubicBezTo>
                    <a:pt x="103" y="15"/>
                    <a:pt x="103" y="1"/>
                    <a:pt x="89" y="1"/>
                  </a:cubicBezTo>
                  <a:close/>
                </a:path>
              </a:pathLst>
            </a:custGeom>
            <a:solidFill>
              <a:srgbClr val="FBD0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21" name="Google Shape;7621;p83"/>
            <p:cNvSpPr/>
            <p:nvPr/>
          </p:nvSpPr>
          <p:spPr>
            <a:xfrm>
              <a:off x="281851" y="2232596"/>
              <a:ext cx="394048" cy="179524"/>
            </a:xfrm>
            <a:custGeom>
              <a:avLst/>
              <a:gdLst/>
              <a:ahLst/>
              <a:cxnLst/>
              <a:rect l="l" t="t" r="r" b="b"/>
              <a:pathLst>
                <a:path w="4177" h="1903" extrusionOk="0">
                  <a:moveTo>
                    <a:pt x="2246" y="361"/>
                  </a:moveTo>
                  <a:lnTo>
                    <a:pt x="2246" y="361"/>
                  </a:lnTo>
                  <a:cubicBezTo>
                    <a:pt x="2240" y="363"/>
                    <a:pt x="2234" y="365"/>
                    <a:pt x="2227" y="366"/>
                  </a:cubicBezTo>
                  <a:cubicBezTo>
                    <a:pt x="2237" y="366"/>
                    <a:pt x="2240" y="366"/>
                    <a:pt x="2246" y="361"/>
                  </a:cubicBezTo>
                  <a:close/>
                  <a:moveTo>
                    <a:pt x="3518" y="1"/>
                  </a:moveTo>
                  <a:cubicBezTo>
                    <a:pt x="3413" y="1"/>
                    <a:pt x="3311" y="15"/>
                    <a:pt x="3209" y="15"/>
                  </a:cubicBezTo>
                  <a:cubicBezTo>
                    <a:pt x="2903" y="46"/>
                    <a:pt x="2593" y="103"/>
                    <a:pt x="2287" y="190"/>
                  </a:cubicBezTo>
                  <a:cubicBezTo>
                    <a:pt x="1992" y="278"/>
                    <a:pt x="1686" y="398"/>
                    <a:pt x="1408" y="542"/>
                  </a:cubicBezTo>
                  <a:cubicBezTo>
                    <a:pt x="1126" y="690"/>
                    <a:pt x="863" y="880"/>
                    <a:pt x="630" y="1087"/>
                  </a:cubicBezTo>
                  <a:cubicBezTo>
                    <a:pt x="511" y="1189"/>
                    <a:pt x="395" y="1306"/>
                    <a:pt x="293" y="1439"/>
                  </a:cubicBezTo>
                  <a:cubicBezTo>
                    <a:pt x="191" y="1555"/>
                    <a:pt x="89" y="1703"/>
                    <a:pt x="15" y="1833"/>
                  </a:cubicBezTo>
                  <a:cubicBezTo>
                    <a:pt x="1" y="1847"/>
                    <a:pt x="1" y="1879"/>
                    <a:pt x="29" y="1893"/>
                  </a:cubicBezTo>
                  <a:cubicBezTo>
                    <a:pt x="35" y="1899"/>
                    <a:pt x="43" y="1902"/>
                    <a:pt x="51" y="1902"/>
                  </a:cubicBezTo>
                  <a:cubicBezTo>
                    <a:pt x="61" y="1902"/>
                    <a:pt x="71" y="1895"/>
                    <a:pt x="71" y="1879"/>
                  </a:cubicBezTo>
                  <a:cubicBezTo>
                    <a:pt x="177" y="1717"/>
                    <a:pt x="293" y="1569"/>
                    <a:pt x="423" y="1439"/>
                  </a:cubicBezTo>
                  <a:lnTo>
                    <a:pt x="409" y="1439"/>
                  </a:lnTo>
                  <a:cubicBezTo>
                    <a:pt x="630" y="1204"/>
                    <a:pt x="880" y="1014"/>
                    <a:pt x="1158" y="838"/>
                  </a:cubicBezTo>
                  <a:cubicBezTo>
                    <a:pt x="1496" y="630"/>
                    <a:pt x="1861" y="472"/>
                    <a:pt x="2255" y="352"/>
                  </a:cubicBezTo>
                  <a:lnTo>
                    <a:pt x="2255" y="352"/>
                  </a:lnTo>
                  <a:cubicBezTo>
                    <a:pt x="2252" y="356"/>
                    <a:pt x="2249" y="359"/>
                    <a:pt x="2246" y="361"/>
                  </a:cubicBezTo>
                  <a:lnTo>
                    <a:pt x="2246" y="361"/>
                  </a:lnTo>
                  <a:cubicBezTo>
                    <a:pt x="2606" y="262"/>
                    <a:pt x="2979" y="190"/>
                    <a:pt x="3342" y="190"/>
                  </a:cubicBezTo>
                  <a:cubicBezTo>
                    <a:pt x="3386" y="186"/>
                    <a:pt x="3428" y="184"/>
                    <a:pt x="3468" y="184"/>
                  </a:cubicBezTo>
                  <a:cubicBezTo>
                    <a:pt x="3550" y="184"/>
                    <a:pt x="3628" y="190"/>
                    <a:pt x="3708" y="190"/>
                  </a:cubicBezTo>
                  <a:cubicBezTo>
                    <a:pt x="3838" y="208"/>
                    <a:pt x="3958" y="222"/>
                    <a:pt x="4074" y="250"/>
                  </a:cubicBezTo>
                  <a:cubicBezTo>
                    <a:pt x="4088" y="250"/>
                    <a:pt x="4116" y="250"/>
                    <a:pt x="4148" y="236"/>
                  </a:cubicBezTo>
                  <a:cubicBezTo>
                    <a:pt x="4162" y="222"/>
                    <a:pt x="4176" y="190"/>
                    <a:pt x="4176" y="162"/>
                  </a:cubicBezTo>
                  <a:cubicBezTo>
                    <a:pt x="4176" y="148"/>
                    <a:pt x="4176" y="120"/>
                    <a:pt x="4162" y="88"/>
                  </a:cubicBezTo>
                  <a:cubicBezTo>
                    <a:pt x="4148" y="74"/>
                    <a:pt x="4116" y="60"/>
                    <a:pt x="4088" y="60"/>
                  </a:cubicBezTo>
                  <a:cubicBezTo>
                    <a:pt x="3898" y="15"/>
                    <a:pt x="3708" y="1"/>
                    <a:pt x="3518" y="1"/>
                  </a:cubicBezTo>
                  <a:close/>
                </a:path>
              </a:pathLst>
            </a:custGeom>
            <a:solidFill>
              <a:srgbClr val="FBD0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22" name="Google Shape;7622;p83"/>
            <p:cNvSpPr/>
            <p:nvPr/>
          </p:nvSpPr>
          <p:spPr>
            <a:xfrm>
              <a:off x="-109650" y="3684356"/>
              <a:ext cx="292069" cy="366501"/>
            </a:xfrm>
            <a:custGeom>
              <a:avLst/>
              <a:gdLst/>
              <a:ahLst/>
              <a:cxnLst/>
              <a:rect l="l" t="t" r="r" b="b"/>
              <a:pathLst>
                <a:path w="3096" h="3885" extrusionOk="0">
                  <a:moveTo>
                    <a:pt x="1055" y="1"/>
                  </a:moveTo>
                  <a:cubicBezTo>
                    <a:pt x="999" y="1"/>
                    <a:pt x="911" y="32"/>
                    <a:pt x="851" y="61"/>
                  </a:cubicBezTo>
                  <a:cubicBezTo>
                    <a:pt x="721" y="134"/>
                    <a:pt x="647" y="236"/>
                    <a:pt x="602" y="324"/>
                  </a:cubicBezTo>
                  <a:cubicBezTo>
                    <a:pt x="559" y="426"/>
                    <a:pt x="528" y="560"/>
                    <a:pt x="514" y="704"/>
                  </a:cubicBezTo>
                  <a:cubicBezTo>
                    <a:pt x="514" y="824"/>
                    <a:pt x="514" y="954"/>
                    <a:pt x="528" y="1102"/>
                  </a:cubicBezTo>
                  <a:cubicBezTo>
                    <a:pt x="545" y="1190"/>
                    <a:pt x="559" y="1278"/>
                    <a:pt x="573" y="1366"/>
                  </a:cubicBezTo>
                  <a:cubicBezTo>
                    <a:pt x="514" y="1320"/>
                    <a:pt x="440" y="1306"/>
                    <a:pt x="369" y="1306"/>
                  </a:cubicBezTo>
                  <a:cubicBezTo>
                    <a:pt x="324" y="1306"/>
                    <a:pt x="296" y="1306"/>
                    <a:pt x="250" y="1320"/>
                  </a:cubicBezTo>
                  <a:cubicBezTo>
                    <a:pt x="222" y="1320"/>
                    <a:pt x="194" y="1351"/>
                    <a:pt x="176" y="1366"/>
                  </a:cubicBezTo>
                  <a:cubicBezTo>
                    <a:pt x="162" y="1380"/>
                    <a:pt x="148" y="1380"/>
                    <a:pt x="134" y="1394"/>
                  </a:cubicBezTo>
                  <a:cubicBezTo>
                    <a:pt x="120" y="1408"/>
                    <a:pt x="106" y="1422"/>
                    <a:pt x="88" y="1453"/>
                  </a:cubicBezTo>
                  <a:cubicBezTo>
                    <a:pt x="60" y="1482"/>
                    <a:pt x="46" y="1527"/>
                    <a:pt x="32" y="1555"/>
                  </a:cubicBezTo>
                  <a:cubicBezTo>
                    <a:pt x="18" y="1598"/>
                    <a:pt x="18" y="1629"/>
                    <a:pt x="0" y="1672"/>
                  </a:cubicBezTo>
                  <a:lnTo>
                    <a:pt x="0" y="1774"/>
                  </a:lnTo>
                  <a:cubicBezTo>
                    <a:pt x="18" y="1819"/>
                    <a:pt x="18" y="1847"/>
                    <a:pt x="32" y="1893"/>
                  </a:cubicBezTo>
                  <a:cubicBezTo>
                    <a:pt x="46" y="1949"/>
                    <a:pt x="74" y="2023"/>
                    <a:pt x="120" y="2097"/>
                  </a:cubicBezTo>
                  <a:cubicBezTo>
                    <a:pt x="194" y="2213"/>
                    <a:pt x="296" y="2333"/>
                    <a:pt x="440" y="2449"/>
                  </a:cubicBezTo>
                  <a:cubicBezTo>
                    <a:pt x="514" y="2495"/>
                    <a:pt x="573" y="2537"/>
                    <a:pt x="633" y="2565"/>
                  </a:cubicBezTo>
                  <a:cubicBezTo>
                    <a:pt x="661" y="2583"/>
                    <a:pt x="689" y="2597"/>
                    <a:pt x="721" y="2611"/>
                  </a:cubicBezTo>
                  <a:cubicBezTo>
                    <a:pt x="689" y="2639"/>
                    <a:pt x="661" y="2671"/>
                    <a:pt x="633" y="2713"/>
                  </a:cubicBezTo>
                  <a:cubicBezTo>
                    <a:pt x="587" y="2758"/>
                    <a:pt x="545" y="2815"/>
                    <a:pt x="514" y="2889"/>
                  </a:cubicBezTo>
                  <a:cubicBezTo>
                    <a:pt x="471" y="3005"/>
                    <a:pt x="471" y="3166"/>
                    <a:pt x="514" y="3314"/>
                  </a:cubicBezTo>
                  <a:cubicBezTo>
                    <a:pt x="528" y="3388"/>
                    <a:pt x="559" y="3444"/>
                    <a:pt x="587" y="3518"/>
                  </a:cubicBezTo>
                  <a:cubicBezTo>
                    <a:pt x="602" y="3550"/>
                    <a:pt x="633" y="3578"/>
                    <a:pt x="661" y="3606"/>
                  </a:cubicBezTo>
                  <a:cubicBezTo>
                    <a:pt x="675" y="3638"/>
                    <a:pt x="704" y="3666"/>
                    <a:pt x="735" y="3680"/>
                  </a:cubicBezTo>
                  <a:cubicBezTo>
                    <a:pt x="763" y="3708"/>
                    <a:pt x="791" y="3740"/>
                    <a:pt x="823" y="3754"/>
                  </a:cubicBezTo>
                  <a:cubicBezTo>
                    <a:pt x="865" y="3782"/>
                    <a:pt x="911" y="3814"/>
                    <a:pt x="967" y="3828"/>
                  </a:cubicBezTo>
                  <a:cubicBezTo>
                    <a:pt x="1041" y="3856"/>
                    <a:pt x="1129" y="3884"/>
                    <a:pt x="1203" y="3884"/>
                  </a:cubicBezTo>
                  <a:lnTo>
                    <a:pt x="1217" y="3884"/>
                  </a:lnTo>
                  <a:cubicBezTo>
                    <a:pt x="1393" y="3870"/>
                    <a:pt x="1583" y="3796"/>
                    <a:pt x="1717" y="3638"/>
                  </a:cubicBezTo>
                  <a:cubicBezTo>
                    <a:pt x="1790" y="3578"/>
                    <a:pt x="1847" y="3490"/>
                    <a:pt x="1892" y="3402"/>
                  </a:cubicBezTo>
                  <a:cubicBezTo>
                    <a:pt x="1921" y="3328"/>
                    <a:pt x="1952" y="3254"/>
                    <a:pt x="1966" y="3181"/>
                  </a:cubicBezTo>
                  <a:cubicBezTo>
                    <a:pt x="2054" y="3212"/>
                    <a:pt x="2142" y="3226"/>
                    <a:pt x="2244" y="3240"/>
                  </a:cubicBezTo>
                  <a:lnTo>
                    <a:pt x="2318" y="3240"/>
                  </a:lnTo>
                  <a:cubicBezTo>
                    <a:pt x="2420" y="3240"/>
                    <a:pt x="2522" y="3226"/>
                    <a:pt x="2624" y="3181"/>
                  </a:cubicBezTo>
                  <a:cubicBezTo>
                    <a:pt x="2758" y="3138"/>
                    <a:pt x="2874" y="3064"/>
                    <a:pt x="2948" y="2977"/>
                  </a:cubicBezTo>
                  <a:cubicBezTo>
                    <a:pt x="2990" y="2934"/>
                    <a:pt x="3022" y="2875"/>
                    <a:pt x="3050" y="2801"/>
                  </a:cubicBezTo>
                  <a:cubicBezTo>
                    <a:pt x="3064" y="2741"/>
                    <a:pt x="3078" y="2671"/>
                    <a:pt x="3078" y="2597"/>
                  </a:cubicBezTo>
                  <a:cubicBezTo>
                    <a:pt x="3095" y="2495"/>
                    <a:pt x="3064" y="2389"/>
                    <a:pt x="3008" y="2301"/>
                  </a:cubicBezTo>
                  <a:cubicBezTo>
                    <a:pt x="2962" y="2213"/>
                    <a:pt x="2902" y="2143"/>
                    <a:pt x="2800" y="2069"/>
                  </a:cubicBezTo>
                  <a:cubicBezTo>
                    <a:pt x="2772" y="2055"/>
                    <a:pt x="2726" y="2023"/>
                    <a:pt x="2684" y="2009"/>
                  </a:cubicBezTo>
                  <a:cubicBezTo>
                    <a:pt x="2624" y="1981"/>
                    <a:pt x="2582" y="1967"/>
                    <a:pt x="2522" y="1949"/>
                  </a:cubicBezTo>
                  <a:cubicBezTo>
                    <a:pt x="2480" y="1935"/>
                    <a:pt x="2420" y="1935"/>
                    <a:pt x="2360" y="1935"/>
                  </a:cubicBezTo>
                  <a:cubicBezTo>
                    <a:pt x="2420" y="1847"/>
                    <a:pt x="2462" y="1759"/>
                    <a:pt x="2494" y="1657"/>
                  </a:cubicBezTo>
                  <a:cubicBezTo>
                    <a:pt x="2550" y="1482"/>
                    <a:pt x="2568" y="1320"/>
                    <a:pt x="2536" y="1158"/>
                  </a:cubicBezTo>
                  <a:cubicBezTo>
                    <a:pt x="2508" y="1000"/>
                    <a:pt x="2406" y="852"/>
                    <a:pt x="2272" y="778"/>
                  </a:cubicBezTo>
                  <a:cubicBezTo>
                    <a:pt x="2244" y="764"/>
                    <a:pt x="2199" y="764"/>
                    <a:pt x="2170" y="750"/>
                  </a:cubicBezTo>
                  <a:lnTo>
                    <a:pt x="2054" y="750"/>
                  </a:lnTo>
                  <a:cubicBezTo>
                    <a:pt x="1994" y="764"/>
                    <a:pt x="1921" y="778"/>
                    <a:pt x="1864" y="838"/>
                  </a:cubicBezTo>
                  <a:cubicBezTo>
                    <a:pt x="1819" y="866"/>
                    <a:pt x="1790" y="894"/>
                    <a:pt x="1759" y="940"/>
                  </a:cubicBezTo>
                  <a:cubicBezTo>
                    <a:pt x="1759" y="894"/>
                    <a:pt x="1745" y="866"/>
                    <a:pt x="1731" y="838"/>
                  </a:cubicBezTo>
                  <a:cubicBezTo>
                    <a:pt x="1703" y="704"/>
                    <a:pt x="1657" y="588"/>
                    <a:pt x="1615" y="500"/>
                  </a:cubicBezTo>
                  <a:cubicBezTo>
                    <a:pt x="1555" y="384"/>
                    <a:pt x="1495" y="279"/>
                    <a:pt x="1425" y="191"/>
                  </a:cubicBezTo>
                  <a:cubicBezTo>
                    <a:pt x="1365" y="134"/>
                    <a:pt x="1277" y="61"/>
                    <a:pt x="1161" y="15"/>
                  </a:cubicBezTo>
                  <a:cubicBezTo>
                    <a:pt x="1129" y="15"/>
                    <a:pt x="1101" y="1"/>
                    <a:pt x="1055" y="1"/>
                  </a:cubicBezTo>
                  <a:close/>
                </a:path>
              </a:pathLst>
            </a:custGeom>
            <a:solidFill>
              <a:srgbClr val="FEE38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23" name="Google Shape;7623;p83"/>
            <p:cNvSpPr/>
            <p:nvPr/>
          </p:nvSpPr>
          <p:spPr>
            <a:xfrm>
              <a:off x="-21067" y="3700960"/>
              <a:ext cx="148110" cy="351124"/>
            </a:xfrm>
            <a:custGeom>
              <a:avLst/>
              <a:gdLst/>
              <a:ahLst/>
              <a:cxnLst/>
              <a:rect l="l" t="t" r="r" b="b"/>
              <a:pathLst>
                <a:path w="1570" h="3722" extrusionOk="0">
                  <a:moveTo>
                    <a:pt x="28" y="1"/>
                  </a:moveTo>
                  <a:cubicBezTo>
                    <a:pt x="14" y="1"/>
                    <a:pt x="0" y="1"/>
                    <a:pt x="14" y="15"/>
                  </a:cubicBezTo>
                  <a:cubicBezTo>
                    <a:pt x="28" y="191"/>
                    <a:pt x="60" y="384"/>
                    <a:pt x="102" y="560"/>
                  </a:cubicBezTo>
                  <a:cubicBezTo>
                    <a:pt x="134" y="736"/>
                    <a:pt x="176" y="926"/>
                    <a:pt x="222" y="1102"/>
                  </a:cubicBezTo>
                  <a:cubicBezTo>
                    <a:pt x="236" y="1190"/>
                    <a:pt x="264" y="1277"/>
                    <a:pt x="292" y="1379"/>
                  </a:cubicBezTo>
                  <a:cubicBezTo>
                    <a:pt x="310" y="1467"/>
                    <a:pt x="338" y="1555"/>
                    <a:pt x="366" y="1643"/>
                  </a:cubicBezTo>
                  <a:cubicBezTo>
                    <a:pt x="426" y="1819"/>
                    <a:pt x="486" y="1995"/>
                    <a:pt x="542" y="2171"/>
                  </a:cubicBezTo>
                  <a:cubicBezTo>
                    <a:pt x="644" y="2449"/>
                    <a:pt x="764" y="2713"/>
                    <a:pt x="908" y="2962"/>
                  </a:cubicBezTo>
                  <a:cubicBezTo>
                    <a:pt x="982" y="3093"/>
                    <a:pt x="1055" y="3226"/>
                    <a:pt x="1143" y="3342"/>
                  </a:cubicBezTo>
                  <a:cubicBezTo>
                    <a:pt x="1172" y="3402"/>
                    <a:pt x="1217" y="3462"/>
                    <a:pt x="1260" y="3518"/>
                  </a:cubicBezTo>
                  <a:cubicBezTo>
                    <a:pt x="1305" y="3578"/>
                    <a:pt x="1347" y="3638"/>
                    <a:pt x="1393" y="3680"/>
                  </a:cubicBezTo>
                  <a:cubicBezTo>
                    <a:pt x="1407" y="3694"/>
                    <a:pt x="1421" y="3708"/>
                    <a:pt x="1435" y="3708"/>
                  </a:cubicBezTo>
                  <a:cubicBezTo>
                    <a:pt x="1451" y="3717"/>
                    <a:pt x="1463" y="3721"/>
                    <a:pt x="1474" y="3721"/>
                  </a:cubicBezTo>
                  <a:cubicBezTo>
                    <a:pt x="1485" y="3721"/>
                    <a:pt x="1495" y="3717"/>
                    <a:pt x="1509" y="3708"/>
                  </a:cubicBezTo>
                  <a:cubicBezTo>
                    <a:pt x="1523" y="3694"/>
                    <a:pt x="1541" y="3680"/>
                    <a:pt x="1555" y="3652"/>
                  </a:cubicBezTo>
                  <a:cubicBezTo>
                    <a:pt x="1569" y="3638"/>
                    <a:pt x="1569" y="3606"/>
                    <a:pt x="1555" y="3592"/>
                  </a:cubicBezTo>
                  <a:cubicBezTo>
                    <a:pt x="1495" y="3490"/>
                    <a:pt x="1421" y="3402"/>
                    <a:pt x="1365" y="3314"/>
                  </a:cubicBezTo>
                  <a:cubicBezTo>
                    <a:pt x="1305" y="3226"/>
                    <a:pt x="1245" y="3138"/>
                    <a:pt x="1189" y="3050"/>
                  </a:cubicBezTo>
                  <a:lnTo>
                    <a:pt x="1189" y="3050"/>
                  </a:lnTo>
                  <a:lnTo>
                    <a:pt x="1203" y="3064"/>
                  </a:lnTo>
                  <a:cubicBezTo>
                    <a:pt x="1115" y="2934"/>
                    <a:pt x="1027" y="2786"/>
                    <a:pt x="939" y="2639"/>
                  </a:cubicBezTo>
                  <a:cubicBezTo>
                    <a:pt x="894" y="2565"/>
                    <a:pt x="851" y="2495"/>
                    <a:pt x="820" y="2407"/>
                  </a:cubicBezTo>
                  <a:cubicBezTo>
                    <a:pt x="778" y="2333"/>
                    <a:pt x="732" y="2259"/>
                    <a:pt x="704" y="2185"/>
                  </a:cubicBezTo>
                  <a:cubicBezTo>
                    <a:pt x="630" y="2023"/>
                    <a:pt x="556" y="1879"/>
                    <a:pt x="500" y="1717"/>
                  </a:cubicBezTo>
                  <a:cubicBezTo>
                    <a:pt x="468" y="1643"/>
                    <a:pt x="440" y="1555"/>
                    <a:pt x="412" y="1481"/>
                  </a:cubicBezTo>
                  <a:cubicBezTo>
                    <a:pt x="380" y="1394"/>
                    <a:pt x="352" y="1320"/>
                    <a:pt x="324" y="1232"/>
                  </a:cubicBezTo>
                  <a:cubicBezTo>
                    <a:pt x="264" y="1042"/>
                    <a:pt x="204" y="838"/>
                    <a:pt x="162" y="630"/>
                  </a:cubicBezTo>
                  <a:cubicBezTo>
                    <a:pt x="102" y="426"/>
                    <a:pt x="74" y="222"/>
                    <a:pt x="46" y="15"/>
                  </a:cubicBezTo>
                  <a:cubicBezTo>
                    <a:pt x="46" y="1"/>
                    <a:pt x="28" y="1"/>
                    <a:pt x="28" y="1"/>
                  </a:cubicBezTo>
                  <a:close/>
                </a:path>
              </a:pathLst>
            </a:custGeom>
            <a:solidFill>
              <a:srgbClr val="FE9F5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24" name="Google Shape;7624;p83"/>
            <p:cNvSpPr/>
            <p:nvPr/>
          </p:nvSpPr>
          <p:spPr>
            <a:xfrm>
              <a:off x="-88801" y="3841994"/>
              <a:ext cx="128488" cy="66508"/>
            </a:xfrm>
            <a:custGeom>
              <a:avLst/>
              <a:gdLst/>
              <a:ahLst/>
              <a:cxnLst/>
              <a:rect l="l" t="t" r="r" b="b"/>
              <a:pathLst>
                <a:path w="1362" h="705" extrusionOk="0">
                  <a:moveTo>
                    <a:pt x="15" y="1"/>
                  </a:moveTo>
                  <a:cubicBezTo>
                    <a:pt x="1" y="1"/>
                    <a:pt x="1" y="15"/>
                    <a:pt x="15" y="32"/>
                  </a:cubicBezTo>
                  <a:cubicBezTo>
                    <a:pt x="60" y="60"/>
                    <a:pt x="103" y="103"/>
                    <a:pt x="148" y="134"/>
                  </a:cubicBezTo>
                  <a:cubicBezTo>
                    <a:pt x="191" y="176"/>
                    <a:pt x="236" y="208"/>
                    <a:pt x="293" y="250"/>
                  </a:cubicBezTo>
                  <a:cubicBezTo>
                    <a:pt x="338" y="278"/>
                    <a:pt x="381" y="324"/>
                    <a:pt x="440" y="352"/>
                  </a:cubicBezTo>
                  <a:cubicBezTo>
                    <a:pt x="500" y="384"/>
                    <a:pt x="556" y="412"/>
                    <a:pt x="616" y="454"/>
                  </a:cubicBezTo>
                  <a:cubicBezTo>
                    <a:pt x="718" y="514"/>
                    <a:pt x="834" y="560"/>
                    <a:pt x="954" y="602"/>
                  </a:cubicBezTo>
                  <a:cubicBezTo>
                    <a:pt x="1010" y="630"/>
                    <a:pt x="1070" y="648"/>
                    <a:pt x="1130" y="662"/>
                  </a:cubicBezTo>
                  <a:cubicBezTo>
                    <a:pt x="1158" y="676"/>
                    <a:pt x="1186" y="676"/>
                    <a:pt x="1218" y="690"/>
                  </a:cubicBezTo>
                  <a:cubicBezTo>
                    <a:pt x="1246" y="690"/>
                    <a:pt x="1274" y="690"/>
                    <a:pt x="1320" y="704"/>
                  </a:cubicBezTo>
                  <a:cubicBezTo>
                    <a:pt x="1320" y="704"/>
                    <a:pt x="1334" y="704"/>
                    <a:pt x="1348" y="690"/>
                  </a:cubicBezTo>
                  <a:cubicBezTo>
                    <a:pt x="1348" y="690"/>
                    <a:pt x="1362" y="676"/>
                    <a:pt x="1362" y="662"/>
                  </a:cubicBezTo>
                  <a:cubicBezTo>
                    <a:pt x="1362" y="648"/>
                    <a:pt x="1348" y="616"/>
                    <a:pt x="1334" y="616"/>
                  </a:cubicBezTo>
                  <a:cubicBezTo>
                    <a:pt x="1260" y="602"/>
                    <a:pt x="1186" y="588"/>
                    <a:pt x="1116" y="574"/>
                  </a:cubicBezTo>
                  <a:cubicBezTo>
                    <a:pt x="1042" y="560"/>
                    <a:pt x="968" y="542"/>
                    <a:pt x="908" y="514"/>
                  </a:cubicBezTo>
                  <a:cubicBezTo>
                    <a:pt x="792" y="472"/>
                    <a:pt x="690" y="426"/>
                    <a:pt x="570" y="366"/>
                  </a:cubicBezTo>
                  <a:cubicBezTo>
                    <a:pt x="528" y="338"/>
                    <a:pt x="468" y="310"/>
                    <a:pt x="426" y="278"/>
                  </a:cubicBezTo>
                  <a:cubicBezTo>
                    <a:pt x="366" y="250"/>
                    <a:pt x="324" y="222"/>
                    <a:pt x="279" y="190"/>
                  </a:cubicBezTo>
                  <a:cubicBezTo>
                    <a:pt x="191" y="134"/>
                    <a:pt x="103" y="74"/>
                    <a:pt x="29" y="1"/>
                  </a:cubicBezTo>
                  <a:close/>
                </a:path>
              </a:pathLst>
            </a:custGeom>
            <a:solidFill>
              <a:srgbClr val="FE9F5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25" name="Google Shape;7625;p83"/>
            <p:cNvSpPr/>
            <p:nvPr/>
          </p:nvSpPr>
          <p:spPr>
            <a:xfrm>
              <a:off x="-37670" y="3972086"/>
              <a:ext cx="110564" cy="16320"/>
            </a:xfrm>
            <a:custGeom>
              <a:avLst/>
              <a:gdLst/>
              <a:ahLst/>
              <a:cxnLst/>
              <a:rect l="l" t="t" r="r" b="b"/>
              <a:pathLst>
                <a:path w="1172" h="173" extrusionOk="0">
                  <a:moveTo>
                    <a:pt x="14" y="0"/>
                  </a:moveTo>
                  <a:cubicBezTo>
                    <a:pt x="14" y="0"/>
                    <a:pt x="14" y="14"/>
                    <a:pt x="0" y="14"/>
                  </a:cubicBezTo>
                  <a:cubicBezTo>
                    <a:pt x="0" y="14"/>
                    <a:pt x="0" y="29"/>
                    <a:pt x="14" y="29"/>
                  </a:cubicBezTo>
                  <a:cubicBezTo>
                    <a:pt x="190" y="102"/>
                    <a:pt x="380" y="148"/>
                    <a:pt x="574" y="162"/>
                  </a:cubicBezTo>
                  <a:cubicBezTo>
                    <a:pt x="618" y="169"/>
                    <a:pt x="665" y="173"/>
                    <a:pt x="713" y="173"/>
                  </a:cubicBezTo>
                  <a:cubicBezTo>
                    <a:pt x="760" y="173"/>
                    <a:pt x="808" y="169"/>
                    <a:pt x="852" y="162"/>
                  </a:cubicBezTo>
                  <a:lnTo>
                    <a:pt x="996" y="162"/>
                  </a:lnTo>
                  <a:cubicBezTo>
                    <a:pt x="1042" y="148"/>
                    <a:pt x="1084" y="148"/>
                    <a:pt x="1129" y="131"/>
                  </a:cubicBezTo>
                  <a:cubicBezTo>
                    <a:pt x="1158" y="131"/>
                    <a:pt x="1172" y="102"/>
                    <a:pt x="1158" y="74"/>
                  </a:cubicBezTo>
                  <a:cubicBezTo>
                    <a:pt x="1158" y="74"/>
                    <a:pt x="1158" y="60"/>
                    <a:pt x="1144" y="60"/>
                  </a:cubicBezTo>
                  <a:cubicBezTo>
                    <a:pt x="1129" y="43"/>
                    <a:pt x="1115" y="43"/>
                    <a:pt x="1115" y="43"/>
                  </a:cubicBezTo>
                  <a:cubicBezTo>
                    <a:pt x="1056" y="60"/>
                    <a:pt x="996" y="74"/>
                    <a:pt x="940" y="88"/>
                  </a:cubicBezTo>
                  <a:cubicBezTo>
                    <a:pt x="853" y="105"/>
                    <a:pt x="762" y="112"/>
                    <a:pt x="672" y="112"/>
                  </a:cubicBezTo>
                  <a:cubicBezTo>
                    <a:pt x="608" y="112"/>
                    <a:pt x="546" y="108"/>
                    <a:pt x="486" y="102"/>
                  </a:cubicBezTo>
                  <a:cubicBezTo>
                    <a:pt x="352" y="102"/>
                    <a:pt x="204" y="74"/>
                    <a:pt x="74" y="29"/>
                  </a:cubicBezTo>
                  <a:cubicBezTo>
                    <a:pt x="60" y="14"/>
                    <a:pt x="46" y="14"/>
                    <a:pt x="28" y="0"/>
                  </a:cubicBezTo>
                  <a:close/>
                </a:path>
              </a:pathLst>
            </a:custGeom>
            <a:solidFill>
              <a:srgbClr val="FE9F5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26" name="Google Shape;7626;p83"/>
            <p:cNvSpPr/>
            <p:nvPr/>
          </p:nvSpPr>
          <p:spPr>
            <a:xfrm>
              <a:off x="-45972" y="3752091"/>
              <a:ext cx="44244" cy="30565"/>
            </a:xfrm>
            <a:custGeom>
              <a:avLst/>
              <a:gdLst/>
              <a:ahLst/>
              <a:cxnLst/>
              <a:rect l="l" t="t" r="r" b="b"/>
              <a:pathLst>
                <a:path w="469" h="324" extrusionOk="0">
                  <a:moveTo>
                    <a:pt x="14" y="0"/>
                  </a:moveTo>
                  <a:cubicBezTo>
                    <a:pt x="0" y="0"/>
                    <a:pt x="0" y="18"/>
                    <a:pt x="14" y="32"/>
                  </a:cubicBezTo>
                  <a:cubicBezTo>
                    <a:pt x="74" y="88"/>
                    <a:pt x="148" y="134"/>
                    <a:pt x="204" y="194"/>
                  </a:cubicBezTo>
                  <a:cubicBezTo>
                    <a:pt x="278" y="236"/>
                    <a:pt x="352" y="282"/>
                    <a:pt x="426" y="324"/>
                  </a:cubicBezTo>
                  <a:cubicBezTo>
                    <a:pt x="440" y="324"/>
                    <a:pt x="454" y="324"/>
                    <a:pt x="454" y="310"/>
                  </a:cubicBezTo>
                  <a:cubicBezTo>
                    <a:pt x="468" y="296"/>
                    <a:pt x="468" y="282"/>
                    <a:pt x="454" y="282"/>
                  </a:cubicBezTo>
                  <a:cubicBezTo>
                    <a:pt x="412" y="264"/>
                    <a:pt x="366" y="236"/>
                    <a:pt x="324" y="222"/>
                  </a:cubicBezTo>
                  <a:cubicBezTo>
                    <a:pt x="292" y="194"/>
                    <a:pt x="250" y="176"/>
                    <a:pt x="222" y="148"/>
                  </a:cubicBezTo>
                  <a:cubicBezTo>
                    <a:pt x="148" y="106"/>
                    <a:pt x="88" y="60"/>
                    <a:pt x="29" y="0"/>
                  </a:cubicBezTo>
                  <a:close/>
                </a:path>
              </a:pathLst>
            </a:custGeom>
            <a:solidFill>
              <a:srgbClr val="FE9F5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27" name="Google Shape;7627;p83"/>
            <p:cNvSpPr/>
            <p:nvPr/>
          </p:nvSpPr>
          <p:spPr>
            <a:xfrm>
              <a:off x="-5784" y="3720582"/>
              <a:ext cx="26226" cy="60753"/>
            </a:xfrm>
            <a:custGeom>
              <a:avLst/>
              <a:gdLst/>
              <a:ahLst/>
              <a:cxnLst/>
              <a:rect l="l" t="t" r="r" b="b"/>
              <a:pathLst>
                <a:path w="278" h="644" extrusionOk="0">
                  <a:moveTo>
                    <a:pt x="264" y="0"/>
                  </a:moveTo>
                  <a:lnTo>
                    <a:pt x="250" y="14"/>
                  </a:lnTo>
                  <a:cubicBezTo>
                    <a:pt x="218" y="130"/>
                    <a:pt x="190" y="264"/>
                    <a:pt x="162" y="380"/>
                  </a:cubicBezTo>
                  <a:cubicBezTo>
                    <a:pt x="148" y="394"/>
                    <a:pt x="130" y="422"/>
                    <a:pt x="116" y="454"/>
                  </a:cubicBezTo>
                  <a:cubicBezTo>
                    <a:pt x="102" y="482"/>
                    <a:pt x="88" y="496"/>
                    <a:pt x="74" y="528"/>
                  </a:cubicBezTo>
                  <a:cubicBezTo>
                    <a:pt x="60" y="556"/>
                    <a:pt x="42" y="570"/>
                    <a:pt x="14" y="598"/>
                  </a:cubicBezTo>
                  <a:cubicBezTo>
                    <a:pt x="0" y="616"/>
                    <a:pt x="14" y="630"/>
                    <a:pt x="14" y="644"/>
                  </a:cubicBezTo>
                  <a:lnTo>
                    <a:pt x="60" y="644"/>
                  </a:lnTo>
                  <a:lnTo>
                    <a:pt x="60" y="630"/>
                  </a:lnTo>
                  <a:cubicBezTo>
                    <a:pt x="74" y="616"/>
                    <a:pt x="88" y="584"/>
                    <a:pt x="102" y="570"/>
                  </a:cubicBezTo>
                  <a:cubicBezTo>
                    <a:pt x="116" y="542"/>
                    <a:pt x="130" y="528"/>
                    <a:pt x="148" y="496"/>
                  </a:cubicBezTo>
                  <a:cubicBezTo>
                    <a:pt x="162" y="454"/>
                    <a:pt x="190" y="394"/>
                    <a:pt x="204" y="352"/>
                  </a:cubicBezTo>
                  <a:cubicBezTo>
                    <a:pt x="218" y="292"/>
                    <a:pt x="236" y="232"/>
                    <a:pt x="250" y="190"/>
                  </a:cubicBezTo>
                  <a:cubicBezTo>
                    <a:pt x="250" y="130"/>
                    <a:pt x="264" y="70"/>
                    <a:pt x="278" y="28"/>
                  </a:cubicBezTo>
                  <a:cubicBezTo>
                    <a:pt x="278" y="14"/>
                    <a:pt x="278" y="0"/>
                    <a:pt x="264" y="0"/>
                  </a:cubicBezTo>
                  <a:close/>
                </a:path>
              </a:pathLst>
            </a:custGeom>
            <a:solidFill>
              <a:srgbClr val="FE9F5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28" name="Google Shape;7628;p83"/>
            <p:cNvSpPr/>
            <p:nvPr/>
          </p:nvSpPr>
          <p:spPr>
            <a:xfrm>
              <a:off x="32989" y="3781241"/>
              <a:ext cx="63489" cy="115563"/>
            </a:xfrm>
            <a:custGeom>
              <a:avLst/>
              <a:gdLst/>
              <a:ahLst/>
              <a:cxnLst/>
              <a:rect l="l" t="t" r="r" b="b"/>
              <a:pathLst>
                <a:path w="673" h="1225" extrusionOk="0">
                  <a:moveTo>
                    <a:pt x="630" y="1"/>
                  </a:moveTo>
                  <a:cubicBezTo>
                    <a:pt x="630" y="43"/>
                    <a:pt x="616" y="89"/>
                    <a:pt x="599" y="131"/>
                  </a:cubicBezTo>
                  <a:cubicBezTo>
                    <a:pt x="584" y="177"/>
                    <a:pt x="570" y="219"/>
                    <a:pt x="556" y="265"/>
                  </a:cubicBezTo>
                  <a:cubicBezTo>
                    <a:pt x="511" y="367"/>
                    <a:pt x="468" y="483"/>
                    <a:pt x="409" y="571"/>
                  </a:cubicBezTo>
                  <a:cubicBezTo>
                    <a:pt x="352" y="690"/>
                    <a:pt x="293" y="778"/>
                    <a:pt x="219" y="880"/>
                  </a:cubicBezTo>
                  <a:lnTo>
                    <a:pt x="233" y="880"/>
                  </a:lnTo>
                  <a:cubicBezTo>
                    <a:pt x="159" y="968"/>
                    <a:pt x="89" y="1070"/>
                    <a:pt x="15" y="1158"/>
                  </a:cubicBezTo>
                  <a:cubicBezTo>
                    <a:pt x="1" y="1172"/>
                    <a:pt x="1" y="1204"/>
                    <a:pt x="15" y="1218"/>
                  </a:cubicBezTo>
                  <a:cubicBezTo>
                    <a:pt x="15" y="1218"/>
                    <a:pt x="21" y="1224"/>
                    <a:pt x="29" y="1224"/>
                  </a:cubicBezTo>
                  <a:cubicBezTo>
                    <a:pt x="33" y="1224"/>
                    <a:pt x="38" y="1223"/>
                    <a:pt x="43" y="1218"/>
                  </a:cubicBezTo>
                  <a:lnTo>
                    <a:pt x="71" y="1218"/>
                  </a:lnTo>
                  <a:cubicBezTo>
                    <a:pt x="103" y="1172"/>
                    <a:pt x="131" y="1130"/>
                    <a:pt x="159" y="1084"/>
                  </a:cubicBezTo>
                  <a:cubicBezTo>
                    <a:pt x="191" y="1042"/>
                    <a:pt x="233" y="982"/>
                    <a:pt x="264" y="940"/>
                  </a:cubicBezTo>
                  <a:cubicBezTo>
                    <a:pt x="321" y="834"/>
                    <a:pt x="380" y="747"/>
                    <a:pt x="440" y="645"/>
                  </a:cubicBezTo>
                  <a:cubicBezTo>
                    <a:pt x="482" y="543"/>
                    <a:pt x="528" y="441"/>
                    <a:pt x="570" y="339"/>
                  </a:cubicBezTo>
                  <a:cubicBezTo>
                    <a:pt x="616" y="237"/>
                    <a:pt x="644" y="117"/>
                    <a:pt x="658" y="15"/>
                  </a:cubicBezTo>
                  <a:cubicBezTo>
                    <a:pt x="672" y="1"/>
                    <a:pt x="658" y="1"/>
                    <a:pt x="658" y="1"/>
                  </a:cubicBezTo>
                  <a:close/>
                </a:path>
              </a:pathLst>
            </a:custGeom>
            <a:solidFill>
              <a:srgbClr val="FE9F5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29" name="Google Shape;7629;p83"/>
            <p:cNvSpPr/>
            <p:nvPr/>
          </p:nvSpPr>
          <p:spPr>
            <a:xfrm>
              <a:off x="71478" y="3897371"/>
              <a:ext cx="59527" cy="81791"/>
            </a:xfrm>
            <a:custGeom>
              <a:avLst/>
              <a:gdLst/>
              <a:ahLst/>
              <a:cxnLst/>
              <a:rect l="l" t="t" r="r" b="b"/>
              <a:pathLst>
                <a:path w="631" h="867" extrusionOk="0">
                  <a:moveTo>
                    <a:pt x="588" y="1"/>
                  </a:moveTo>
                  <a:cubicBezTo>
                    <a:pt x="588" y="29"/>
                    <a:pt x="574" y="61"/>
                    <a:pt x="574" y="75"/>
                  </a:cubicBezTo>
                  <a:cubicBezTo>
                    <a:pt x="542" y="131"/>
                    <a:pt x="514" y="191"/>
                    <a:pt x="486" y="237"/>
                  </a:cubicBezTo>
                  <a:cubicBezTo>
                    <a:pt x="454" y="293"/>
                    <a:pt x="426" y="353"/>
                    <a:pt x="398" y="395"/>
                  </a:cubicBezTo>
                  <a:cubicBezTo>
                    <a:pt x="279" y="543"/>
                    <a:pt x="148" y="676"/>
                    <a:pt x="1" y="792"/>
                  </a:cubicBezTo>
                  <a:lnTo>
                    <a:pt x="1" y="835"/>
                  </a:lnTo>
                  <a:cubicBezTo>
                    <a:pt x="1" y="835"/>
                    <a:pt x="1" y="852"/>
                    <a:pt x="15" y="866"/>
                  </a:cubicBezTo>
                  <a:lnTo>
                    <a:pt x="46" y="866"/>
                  </a:lnTo>
                  <a:cubicBezTo>
                    <a:pt x="60" y="866"/>
                    <a:pt x="60" y="866"/>
                    <a:pt x="74" y="852"/>
                  </a:cubicBezTo>
                  <a:cubicBezTo>
                    <a:pt x="134" y="806"/>
                    <a:pt x="191" y="747"/>
                    <a:pt x="250" y="676"/>
                  </a:cubicBezTo>
                  <a:cubicBezTo>
                    <a:pt x="310" y="617"/>
                    <a:pt x="352" y="543"/>
                    <a:pt x="398" y="469"/>
                  </a:cubicBezTo>
                  <a:cubicBezTo>
                    <a:pt x="500" y="339"/>
                    <a:pt x="574" y="177"/>
                    <a:pt x="616" y="15"/>
                  </a:cubicBezTo>
                  <a:cubicBezTo>
                    <a:pt x="630" y="1"/>
                    <a:pt x="616" y="1"/>
                    <a:pt x="616" y="1"/>
                  </a:cubicBezTo>
                  <a:close/>
                </a:path>
              </a:pathLst>
            </a:custGeom>
            <a:solidFill>
              <a:srgbClr val="FE9F5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30" name="Google Shape;7630;p83"/>
            <p:cNvSpPr/>
            <p:nvPr/>
          </p:nvSpPr>
          <p:spPr>
            <a:xfrm>
              <a:off x="9404" y="1942225"/>
              <a:ext cx="264239" cy="264239"/>
            </a:xfrm>
            <a:custGeom>
              <a:avLst/>
              <a:gdLst/>
              <a:ahLst/>
              <a:cxnLst/>
              <a:rect l="l" t="t" r="r" b="b"/>
              <a:pathLst>
                <a:path w="2801" h="2801" extrusionOk="0">
                  <a:moveTo>
                    <a:pt x="937" y="1"/>
                  </a:moveTo>
                  <a:cubicBezTo>
                    <a:pt x="880" y="1"/>
                    <a:pt x="834" y="15"/>
                    <a:pt x="792" y="46"/>
                  </a:cubicBezTo>
                  <a:cubicBezTo>
                    <a:pt x="761" y="75"/>
                    <a:pt x="718" y="103"/>
                    <a:pt x="704" y="162"/>
                  </a:cubicBezTo>
                  <a:cubicBezTo>
                    <a:pt x="673" y="208"/>
                    <a:pt x="659" y="250"/>
                    <a:pt x="645" y="324"/>
                  </a:cubicBezTo>
                  <a:cubicBezTo>
                    <a:pt x="630" y="384"/>
                    <a:pt x="630" y="454"/>
                    <a:pt x="630" y="542"/>
                  </a:cubicBezTo>
                  <a:cubicBezTo>
                    <a:pt x="630" y="616"/>
                    <a:pt x="630" y="690"/>
                    <a:pt x="645" y="778"/>
                  </a:cubicBezTo>
                  <a:cubicBezTo>
                    <a:pt x="645" y="880"/>
                    <a:pt x="659" y="968"/>
                    <a:pt x="690" y="1070"/>
                  </a:cubicBezTo>
                  <a:lnTo>
                    <a:pt x="630" y="1088"/>
                  </a:lnTo>
                  <a:cubicBezTo>
                    <a:pt x="543" y="1130"/>
                    <a:pt x="441" y="1176"/>
                    <a:pt x="339" y="1232"/>
                  </a:cubicBezTo>
                  <a:cubicBezTo>
                    <a:pt x="279" y="1278"/>
                    <a:pt x="205" y="1320"/>
                    <a:pt x="163" y="1365"/>
                  </a:cubicBezTo>
                  <a:cubicBezTo>
                    <a:pt x="103" y="1408"/>
                    <a:pt x="57" y="1467"/>
                    <a:pt x="43" y="1527"/>
                  </a:cubicBezTo>
                  <a:cubicBezTo>
                    <a:pt x="15" y="1569"/>
                    <a:pt x="1" y="1629"/>
                    <a:pt x="15" y="1703"/>
                  </a:cubicBezTo>
                  <a:cubicBezTo>
                    <a:pt x="15" y="1745"/>
                    <a:pt x="43" y="1791"/>
                    <a:pt x="75" y="1833"/>
                  </a:cubicBezTo>
                  <a:cubicBezTo>
                    <a:pt x="145" y="1921"/>
                    <a:pt x="251" y="1967"/>
                    <a:pt x="353" y="1995"/>
                  </a:cubicBezTo>
                  <a:cubicBezTo>
                    <a:pt x="514" y="2055"/>
                    <a:pt x="704" y="2069"/>
                    <a:pt x="849" y="2083"/>
                  </a:cubicBezTo>
                  <a:lnTo>
                    <a:pt x="866" y="2125"/>
                  </a:lnTo>
                  <a:cubicBezTo>
                    <a:pt x="922" y="2301"/>
                    <a:pt x="982" y="2495"/>
                    <a:pt x="1098" y="2639"/>
                  </a:cubicBezTo>
                  <a:cubicBezTo>
                    <a:pt x="1130" y="2685"/>
                    <a:pt x="1218" y="2801"/>
                    <a:pt x="1348" y="2801"/>
                  </a:cubicBezTo>
                  <a:lnTo>
                    <a:pt x="1362" y="2801"/>
                  </a:lnTo>
                  <a:cubicBezTo>
                    <a:pt x="1376" y="2801"/>
                    <a:pt x="1394" y="2801"/>
                    <a:pt x="1408" y="2787"/>
                  </a:cubicBezTo>
                  <a:lnTo>
                    <a:pt x="1436" y="2787"/>
                  </a:lnTo>
                  <a:cubicBezTo>
                    <a:pt x="1482" y="2772"/>
                    <a:pt x="1496" y="2741"/>
                    <a:pt x="1510" y="2741"/>
                  </a:cubicBezTo>
                  <a:cubicBezTo>
                    <a:pt x="1552" y="2713"/>
                    <a:pt x="1584" y="2670"/>
                    <a:pt x="1612" y="2611"/>
                  </a:cubicBezTo>
                  <a:cubicBezTo>
                    <a:pt x="1686" y="2495"/>
                    <a:pt x="1714" y="2361"/>
                    <a:pt x="1728" y="2231"/>
                  </a:cubicBezTo>
                  <a:cubicBezTo>
                    <a:pt x="1746" y="2171"/>
                    <a:pt x="1760" y="2111"/>
                    <a:pt x="1760" y="2037"/>
                  </a:cubicBezTo>
                  <a:lnTo>
                    <a:pt x="1774" y="1995"/>
                  </a:lnTo>
                  <a:cubicBezTo>
                    <a:pt x="1788" y="1995"/>
                    <a:pt x="1802" y="2009"/>
                    <a:pt x="1833" y="2009"/>
                  </a:cubicBezTo>
                  <a:lnTo>
                    <a:pt x="1848" y="2023"/>
                  </a:lnTo>
                  <a:lnTo>
                    <a:pt x="1876" y="2037"/>
                  </a:lnTo>
                  <a:cubicBezTo>
                    <a:pt x="1921" y="2055"/>
                    <a:pt x="1964" y="2069"/>
                    <a:pt x="2023" y="2083"/>
                  </a:cubicBezTo>
                  <a:cubicBezTo>
                    <a:pt x="2125" y="2125"/>
                    <a:pt x="2273" y="2171"/>
                    <a:pt x="2403" y="2185"/>
                  </a:cubicBezTo>
                  <a:lnTo>
                    <a:pt x="2463" y="2185"/>
                  </a:lnTo>
                  <a:cubicBezTo>
                    <a:pt x="2505" y="2185"/>
                    <a:pt x="2551" y="2185"/>
                    <a:pt x="2579" y="2171"/>
                  </a:cubicBezTo>
                  <a:cubicBezTo>
                    <a:pt x="2639" y="2157"/>
                    <a:pt x="2695" y="2125"/>
                    <a:pt x="2727" y="2069"/>
                  </a:cubicBezTo>
                  <a:cubicBezTo>
                    <a:pt x="2769" y="2023"/>
                    <a:pt x="2801" y="1967"/>
                    <a:pt x="2801" y="1907"/>
                  </a:cubicBezTo>
                  <a:cubicBezTo>
                    <a:pt x="2801" y="1861"/>
                    <a:pt x="2783" y="1791"/>
                    <a:pt x="2755" y="1731"/>
                  </a:cubicBezTo>
                  <a:cubicBezTo>
                    <a:pt x="2727" y="1671"/>
                    <a:pt x="2695" y="1615"/>
                    <a:pt x="2653" y="1569"/>
                  </a:cubicBezTo>
                  <a:cubicBezTo>
                    <a:pt x="2625" y="1527"/>
                    <a:pt x="2579" y="1482"/>
                    <a:pt x="2537" y="1422"/>
                  </a:cubicBezTo>
                  <a:cubicBezTo>
                    <a:pt x="2463" y="1365"/>
                    <a:pt x="2403" y="1306"/>
                    <a:pt x="2344" y="1263"/>
                  </a:cubicBezTo>
                  <a:lnTo>
                    <a:pt x="2375" y="1232"/>
                  </a:lnTo>
                  <a:lnTo>
                    <a:pt x="2403" y="1204"/>
                  </a:lnTo>
                  <a:lnTo>
                    <a:pt x="2431" y="1176"/>
                  </a:lnTo>
                  <a:cubicBezTo>
                    <a:pt x="2477" y="1130"/>
                    <a:pt x="2519" y="1070"/>
                    <a:pt x="2551" y="1028"/>
                  </a:cubicBezTo>
                  <a:cubicBezTo>
                    <a:pt x="2593" y="968"/>
                    <a:pt x="2639" y="912"/>
                    <a:pt x="2667" y="866"/>
                  </a:cubicBezTo>
                  <a:cubicBezTo>
                    <a:pt x="2695" y="806"/>
                    <a:pt x="2713" y="736"/>
                    <a:pt x="2713" y="676"/>
                  </a:cubicBezTo>
                  <a:cubicBezTo>
                    <a:pt x="2713" y="616"/>
                    <a:pt x="2695" y="560"/>
                    <a:pt x="2653" y="514"/>
                  </a:cubicBezTo>
                  <a:cubicBezTo>
                    <a:pt x="2639" y="486"/>
                    <a:pt x="2607" y="454"/>
                    <a:pt x="2579" y="440"/>
                  </a:cubicBezTo>
                  <a:cubicBezTo>
                    <a:pt x="2551" y="426"/>
                    <a:pt x="2519" y="412"/>
                    <a:pt x="2491" y="412"/>
                  </a:cubicBezTo>
                  <a:cubicBezTo>
                    <a:pt x="2463" y="398"/>
                    <a:pt x="2431" y="398"/>
                    <a:pt x="2417" y="398"/>
                  </a:cubicBezTo>
                  <a:cubicBezTo>
                    <a:pt x="2389" y="398"/>
                    <a:pt x="2375" y="384"/>
                    <a:pt x="2344" y="384"/>
                  </a:cubicBezTo>
                  <a:cubicBezTo>
                    <a:pt x="2329" y="384"/>
                    <a:pt x="2315" y="384"/>
                    <a:pt x="2301" y="398"/>
                  </a:cubicBezTo>
                  <a:cubicBezTo>
                    <a:pt x="2227" y="398"/>
                    <a:pt x="2154" y="412"/>
                    <a:pt x="2080" y="426"/>
                  </a:cubicBezTo>
                  <a:cubicBezTo>
                    <a:pt x="2009" y="440"/>
                    <a:pt x="1921" y="454"/>
                    <a:pt x="1862" y="472"/>
                  </a:cubicBezTo>
                  <a:lnTo>
                    <a:pt x="1816" y="486"/>
                  </a:lnTo>
                  <a:cubicBezTo>
                    <a:pt x="1774" y="500"/>
                    <a:pt x="1728" y="500"/>
                    <a:pt x="1686" y="514"/>
                  </a:cubicBezTo>
                  <a:cubicBezTo>
                    <a:pt x="1686" y="514"/>
                    <a:pt x="1672" y="514"/>
                    <a:pt x="1672" y="528"/>
                  </a:cubicBezTo>
                  <a:lnTo>
                    <a:pt x="1612" y="472"/>
                  </a:lnTo>
                  <a:lnTo>
                    <a:pt x="1598" y="454"/>
                  </a:lnTo>
                  <a:cubicBezTo>
                    <a:pt x="1552" y="412"/>
                    <a:pt x="1510" y="352"/>
                    <a:pt x="1450" y="310"/>
                  </a:cubicBezTo>
                  <a:lnTo>
                    <a:pt x="1306" y="162"/>
                  </a:lnTo>
                  <a:cubicBezTo>
                    <a:pt x="1246" y="120"/>
                    <a:pt x="1186" y="89"/>
                    <a:pt x="1130" y="60"/>
                  </a:cubicBezTo>
                  <a:cubicBezTo>
                    <a:pt x="1070" y="32"/>
                    <a:pt x="1010" y="15"/>
                    <a:pt x="954" y="1"/>
                  </a:cubicBezTo>
                  <a:close/>
                </a:path>
              </a:pathLst>
            </a:custGeom>
            <a:solidFill>
              <a:srgbClr val="E65C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31" name="Google Shape;7631;p83"/>
            <p:cNvSpPr/>
            <p:nvPr/>
          </p:nvSpPr>
          <p:spPr>
            <a:xfrm>
              <a:off x="96383" y="1958828"/>
              <a:ext cx="47169" cy="44527"/>
            </a:xfrm>
            <a:custGeom>
              <a:avLst/>
              <a:gdLst/>
              <a:ahLst/>
              <a:cxnLst/>
              <a:rect l="l" t="t" r="r" b="b"/>
              <a:pathLst>
                <a:path w="500" h="472" extrusionOk="0">
                  <a:moveTo>
                    <a:pt x="0" y="1"/>
                  </a:moveTo>
                  <a:cubicBezTo>
                    <a:pt x="0" y="15"/>
                    <a:pt x="0" y="32"/>
                    <a:pt x="15" y="32"/>
                  </a:cubicBezTo>
                  <a:cubicBezTo>
                    <a:pt x="46" y="60"/>
                    <a:pt x="88" y="88"/>
                    <a:pt x="120" y="120"/>
                  </a:cubicBezTo>
                  <a:cubicBezTo>
                    <a:pt x="190" y="162"/>
                    <a:pt x="236" y="222"/>
                    <a:pt x="296" y="278"/>
                  </a:cubicBezTo>
                  <a:cubicBezTo>
                    <a:pt x="338" y="324"/>
                    <a:pt x="366" y="384"/>
                    <a:pt x="398" y="440"/>
                  </a:cubicBezTo>
                  <a:cubicBezTo>
                    <a:pt x="398" y="454"/>
                    <a:pt x="412" y="472"/>
                    <a:pt x="426" y="472"/>
                  </a:cubicBezTo>
                  <a:lnTo>
                    <a:pt x="472" y="472"/>
                  </a:lnTo>
                  <a:cubicBezTo>
                    <a:pt x="486" y="454"/>
                    <a:pt x="500" y="412"/>
                    <a:pt x="486" y="398"/>
                  </a:cubicBezTo>
                  <a:cubicBezTo>
                    <a:pt x="454" y="352"/>
                    <a:pt x="426" y="310"/>
                    <a:pt x="398" y="278"/>
                  </a:cubicBezTo>
                  <a:cubicBezTo>
                    <a:pt x="352" y="236"/>
                    <a:pt x="324" y="208"/>
                    <a:pt x="278" y="176"/>
                  </a:cubicBezTo>
                  <a:cubicBezTo>
                    <a:pt x="208" y="103"/>
                    <a:pt x="120" y="46"/>
                    <a:pt x="32" y="1"/>
                  </a:cubicBezTo>
                  <a:close/>
                </a:path>
              </a:pathLst>
            </a:custGeom>
            <a:solidFill>
              <a:srgbClr val="F198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32" name="Google Shape;7632;p83"/>
            <p:cNvSpPr/>
            <p:nvPr/>
          </p:nvSpPr>
          <p:spPr>
            <a:xfrm>
              <a:off x="188929" y="1994960"/>
              <a:ext cx="55565" cy="13773"/>
            </a:xfrm>
            <a:custGeom>
              <a:avLst/>
              <a:gdLst/>
              <a:ahLst/>
              <a:cxnLst/>
              <a:rect l="l" t="t" r="r" b="b"/>
              <a:pathLst>
                <a:path w="589" h="146" extrusionOk="0">
                  <a:moveTo>
                    <a:pt x="426" y="1"/>
                  </a:moveTo>
                  <a:cubicBezTo>
                    <a:pt x="384" y="1"/>
                    <a:pt x="324" y="15"/>
                    <a:pt x="282" y="15"/>
                  </a:cubicBezTo>
                  <a:cubicBezTo>
                    <a:pt x="194" y="29"/>
                    <a:pt x="106" y="43"/>
                    <a:pt x="32" y="71"/>
                  </a:cubicBezTo>
                  <a:cubicBezTo>
                    <a:pt x="18" y="89"/>
                    <a:pt x="1" y="103"/>
                    <a:pt x="1" y="117"/>
                  </a:cubicBezTo>
                  <a:cubicBezTo>
                    <a:pt x="18" y="131"/>
                    <a:pt x="18" y="145"/>
                    <a:pt x="32" y="145"/>
                  </a:cubicBezTo>
                  <a:lnTo>
                    <a:pt x="47" y="131"/>
                  </a:lnTo>
                  <a:cubicBezTo>
                    <a:pt x="89" y="117"/>
                    <a:pt x="134" y="117"/>
                    <a:pt x="177" y="103"/>
                  </a:cubicBezTo>
                  <a:lnTo>
                    <a:pt x="296" y="103"/>
                  </a:lnTo>
                  <a:cubicBezTo>
                    <a:pt x="339" y="103"/>
                    <a:pt x="370" y="103"/>
                    <a:pt x="412" y="117"/>
                  </a:cubicBezTo>
                  <a:lnTo>
                    <a:pt x="398" y="103"/>
                  </a:lnTo>
                  <a:lnTo>
                    <a:pt x="398" y="103"/>
                  </a:lnTo>
                  <a:cubicBezTo>
                    <a:pt x="441" y="117"/>
                    <a:pt x="486" y="117"/>
                    <a:pt x="528" y="131"/>
                  </a:cubicBezTo>
                  <a:cubicBezTo>
                    <a:pt x="546" y="131"/>
                    <a:pt x="560" y="131"/>
                    <a:pt x="560" y="117"/>
                  </a:cubicBezTo>
                  <a:cubicBezTo>
                    <a:pt x="574" y="117"/>
                    <a:pt x="588" y="103"/>
                    <a:pt x="588" y="89"/>
                  </a:cubicBezTo>
                  <a:cubicBezTo>
                    <a:pt x="588" y="57"/>
                    <a:pt x="574" y="29"/>
                    <a:pt x="546" y="15"/>
                  </a:cubicBezTo>
                  <a:cubicBezTo>
                    <a:pt x="514" y="15"/>
                    <a:pt x="472" y="1"/>
                    <a:pt x="426" y="1"/>
                  </a:cubicBezTo>
                  <a:close/>
                </a:path>
              </a:pathLst>
            </a:custGeom>
            <a:solidFill>
              <a:srgbClr val="F198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33" name="Google Shape;7633;p83"/>
            <p:cNvSpPr/>
            <p:nvPr/>
          </p:nvSpPr>
          <p:spPr>
            <a:xfrm>
              <a:off x="219494" y="2077977"/>
              <a:ext cx="27641" cy="41603"/>
            </a:xfrm>
            <a:custGeom>
              <a:avLst/>
              <a:gdLst/>
              <a:ahLst/>
              <a:cxnLst/>
              <a:rect l="l" t="t" r="r" b="b"/>
              <a:pathLst>
                <a:path w="293" h="441" extrusionOk="0">
                  <a:moveTo>
                    <a:pt x="29" y="0"/>
                  </a:moveTo>
                  <a:lnTo>
                    <a:pt x="15" y="14"/>
                  </a:lnTo>
                  <a:cubicBezTo>
                    <a:pt x="0" y="14"/>
                    <a:pt x="15" y="28"/>
                    <a:pt x="15" y="43"/>
                  </a:cubicBezTo>
                  <a:cubicBezTo>
                    <a:pt x="29" y="57"/>
                    <a:pt x="46" y="88"/>
                    <a:pt x="74" y="102"/>
                  </a:cubicBezTo>
                  <a:lnTo>
                    <a:pt x="60" y="102"/>
                  </a:lnTo>
                  <a:cubicBezTo>
                    <a:pt x="102" y="159"/>
                    <a:pt x="148" y="218"/>
                    <a:pt x="176" y="278"/>
                  </a:cubicBezTo>
                  <a:cubicBezTo>
                    <a:pt x="190" y="320"/>
                    <a:pt x="204" y="366"/>
                    <a:pt x="222" y="408"/>
                  </a:cubicBezTo>
                  <a:cubicBezTo>
                    <a:pt x="222" y="422"/>
                    <a:pt x="222" y="440"/>
                    <a:pt x="236" y="440"/>
                  </a:cubicBezTo>
                  <a:lnTo>
                    <a:pt x="264" y="440"/>
                  </a:lnTo>
                  <a:cubicBezTo>
                    <a:pt x="278" y="440"/>
                    <a:pt x="278" y="440"/>
                    <a:pt x="292" y="422"/>
                  </a:cubicBezTo>
                  <a:lnTo>
                    <a:pt x="292" y="380"/>
                  </a:lnTo>
                  <a:cubicBezTo>
                    <a:pt x="250" y="320"/>
                    <a:pt x="222" y="247"/>
                    <a:pt x="176" y="190"/>
                  </a:cubicBezTo>
                  <a:cubicBezTo>
                    <a:pt x="148" y="130"/>
                    <a:pt x="102" y="57"/>
                    <a:pt x="46" y="14"/>
                  </a:cubicBezTo>
                  <a:cubicBezTo>
                    <a:pt x="46" y="0"/>
                    <a:pt x="46" y="0"/>
                    <a:pt x="29" y="0"/>
                  </a:cubicBezTo>
                  <a:close/>
                </a:path>
              </a:pathLst>
            </a:custGeom>
            <a:solidFill>
              <a:srgbClr val="F198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34" name="Google Shape;7634;p83"/>
            <p:cNvSpPr/>
            <p:nvPr/>
          </p:nvSpPr>
          <p:spPr>
            <a:xfrm>
              <a:off x="136571" y="2134391"/>
              <a:ext cx="17924" cy="49810"/>
            </a:xfrm>
            <a:custGeom>
              <a:avLst/>
              <a:gdLst/>
              <a:ahLst/>
              <a:cxnLst/>
              <a:rect l="l" t="t" r="r" b="b"/>
              <a:pathLst>
                <a:path w="190" h="528" extrusionOk="0">
                  <a:moveTo>
                    <a:pt x="134" y="0"/>
                  </a:moveTo>
                  <a:cubicBezTo>
                    <a:pt x="116" y="0"/>
                    <a:pt x="116" y="0"/>
                    <a:pt x="102" y="18"/>
                  </a:cubicBezTo>
                  <a:lnTo>
                    <a:pt x="88" y="32"/>
                  </a:lnTo>
                  <a:cubicBezTo>
                    <a:pt x="102" y="106"/>
                    <a:pt x="102" y="176"/>
                    <a:pt x="88" y="236"/>
                  </a:cubicBezTo>
                  <a:cubicBezTo>
                    <a:pt x="88" y="282"/>
                    <a:pt x="74" y="338"/>
                    <a:pt x="60" y="384"/>
                  </a:cubicBezTo>
                  <a:cubicBezTo>
                    <a:pt x="46" y="398"/>
                    <a:pt x="28" y="426"/>
                    <a:pt x="14" y="440"/>
                  </a:cubicBezTo>
                  <a:cubicBezTo>
                    <a:pt x="0" y="472"/>
                    <a:pt x="14" y="500"/>
                    <a:pt x="46" y="514"/>
                  </a:cubicBezTo>
                  <a:cubicBezTo>
                    <a:pt x="46" y="528"/>
                    <a:pt x="60" y="528"/>
                    <a:pt x="74" y="528"/>
                  </a:cubicBezTo>
                  <a:lnTo>
                    <a:pt x="88" y="528"/>
                  </a:lnTo>
                  <a:cubicBezTo>
                    <a:pt x="102" y="528"/>
                    <a:pt x="116" y="514"/>
                    <a:pt x="116" y="500"/>
                  </a:cubicBezTo>
                  <a:cubicBezTo>
                    <a:pt x="134" y="472"/>
                    <a:pt x="148" y="426"/>
                    <a:pt x="162" y="384"/>
                  </a:cubicBezTo>
                  <a:cubicBezTo>
                    <a:pt x="162" y="352"/>
                    <a:pt x="176" y="310"/>
                    <a:pt x="176" y="282"/>
                  </a:cubicBezTo>
                  <a:cubicBezTo>
                    <a:pt x="190" y="194"/>
                    <a:pt x="176" y="120"/>
                    <a:pt x="176" y="32"/>
                  </a:cubicBezTo>
                  <a:lnTo>
                    <a:pt x="162" y="18"/>
                  </a:lnTo>
                  <a:cubicBezTo>
                    <a:pt x="148" y="0"/>
                    <a:pt x="148" y="0"/>
                    <a:pt x="134" y="0"/>
                  </a:cubicBezTo>
                  <a:close/>
                </a:path>
              </a:pathLst>
            </a:custGeom>
            <a:solidFill>
              <a:srgbClr val="F198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35" name="Google Shape;7635;p83"/>
            <p:cNvSpPr/>
            <p:nvPr/>
          </p:nvSpPr>
          <p:spPr>
            <a:xfrm>
              <a:off x="512507" y="2731642"/>
              <a:ext cx="131506" cy="134525"/>
            </a:xfrm>
            <a:custGeom>
              <a:avLst/>
              <a:gdLst/>
              <a:ahLst/>
              <a:cxnLst/>
              <a:rect l="l" t="t" r="r" b="b"/>
              <a:pathLst>
                <a:path w="1394" h="1426" extrusionOk="0">
                  <a:moveTo>
                    <a:pt x="690" y="1"/>
                  </a:moveTo>
                  <a:cubicBezTo>
                    <a:pt x="310" y="1"/>
                    <a:pt x="0" y="324"/>
                    <a:pt x="0" y="722"/>
                  </a:cubicBezTo>
                  <a:cubicBezTo>
                    <a:pt x="0" y="1102"/>
                    <a:pt x="310" y="1425"/>
                    <a:pt x="690" y="1425"/>
                  </a:cubicBezTo>
                  <a:cubicBezTo>
                    <a:pt x="1087" y="1425"/>
                    <a:pt x="1393" y="1102"/>
                    <a:pt x="1393" y="722"/>
                  </a:cubicBezTo>
                  <a:cubicBezTo>
                    <a:pt x="1393" y="324"/>
                    <a:pt x="1087" y="1"/>
                    <a:pt x="690" y="1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36" name="Google Shape;7636;p83"/>
            <p:cNvSpPr/>
            <p:nvPr/>
          </p:nvSpPr>
          <p:spPr>
            <a:xfrm>
              <a:off x="509865" y="2729000"/>
              <a:ext cx="137072" cy="139808"/>
            </a:xfrm>
            <a:custGeom>
              <a:avLst/>
              <a:gdLst/>
              <a:ahLst/>
              <a:cxnLst/>
              <a:rect l="l" t="t" r="r" b="b"/>
              <a:pathLst>
                <a:path w="1453" h="1482" extrusionOk="0">
                  <a:moveTo>
                    <a:pt x="718" y="61"/>
                  </a:moveTo>
                  <a:cubicBezTo>
                    <a:pt x="908" y="61"/>
                    <a:pt x="1070" y="148"/>
                    <a:pt x="1203" y="265"/>
                  </a:cubicBezTo>
                  <a:cubicBezTo>
                    <a:pt x="1319" y="381"/>
                    <a:pt x="1393" y="557"/>
                    <a:pt x="1393" y="750"/>
                  </a:cubicBezTo>
                  <a:cubicBezTo>
                    <a:pt x="1393" y="926"/>
                    <a:pt x="1319" y="1102"/>
                    <a:pt x="1203" y="1218"/>
                  </a:cubicBezTo>
                  <a:cubicBezTo>
                    <a:pt x="1070" y="1348"/>
                    <a:pt x="908" y="1422"/>
                    <a:pt x="718" y="1422"/>
                  </a:cubicBezTo>
                  <a:cubicBezTo>
                    <a:pt x="542" y="1422"/>
                    <a:pt x="366" y="1348"/>
                    <a:pt x="250" y="1218"/>
                  </a:cubicBezTo>
                  <a:cubicBezTo>
                    <a:pt x="134" y="1102"/>
                    <a:pt x="60" y="926"/>
                    <a:pt x="60" y="750"/>
                  </a:cubicBezTo>
                  <a:cubicBezTo>
                    <a:pt x="60" y="557"/>
                    <a:pt x="134" y="381"/>
                    <a:pt x="250" y="265"/>
                  </a:cubicBezTo>
                  <a:cubicBezTo>
                    <a:pt x="366" y="148"/>
                    <a:pt x="542" y="61"/>
                    <a:pt x="718" y="61"/>
                  </a:cubicBezTo>
                  <a:close/>
                  <a:moveTo>
                    <a:pt x="718" y="1"/>
                  </a:moveTo>
                  <a:cubicBezTo>
                    <a:pt x="528" y="1"/>
                    <a:pt x="338" y="89"/>
                    <a:pt x="204" y="222"/>
                  </a:cubicBezTo>
                  <a:cubicBezTo>
                    <a:pt x="74" y="352"/>
                    <a:pt x="0" y="542"/>
                    <a:pt x="0" y="750"/>
                  </a:cubicBezTo>
                  <a:cubicBezTo>
                    <a:pt x="0" y="940"/>
                    <a:pt x="74" y="1130"/>
                    <a:pt x="204" y="1260"/>
                  </a:cubicBezTo>
                  <a:cubicBezTo>
                    <a:pt x="338" y="1394"/>
                    <a:pt x="528" y="1482"/>
                    <a:pt x="718" y="1482"/>
                  </a:cubicBezTo>
                  <a:cubicBezTo>
                    <a:pt x="925" y="1482"/>
                    <a:pt x="1115" y="1394"/>
                    <a:pt x="1245" y="1260"/>
                  </a:cubicBezTo>
                  <a:cubicBezTo>
                    <a:pt x="1365" y="1130"/>
                    <a:pt x="1453" y="940"/>
                    <a:pt x="1453" y="750"/>
                  </a:cubicBezTo>
                  <a:cubicBezTo>
                    <a:pt x="1453" y="542"/>
                    <a:pt x="1365" y="352"/>
                    <a:pt x="1245" y="222"/>
                  </a:cubicBezTo>
                  <a:cubicBezTo>
                    <a:pt x="1115" y="89"/>
                    <a:pt x="925" y="1"/>
                    <a:pt x="71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37" name="Google Shape;7637;p83"/>
            <p:cNvSpPr/>
            <p:nvPr/>
          </p:nvSpPr>
          <p:spPr>
            <a:xfrm>
              <a:off x="514110" y="2738623"/>
              <a:ext cx="131223" cy="131506"/>
            </a:xfrm>
            <a:custGeom>
              <a:avLst/>
              <a:gdLst/>
              <a:ahLst/>
              <a:cxnLst/>
              <a:rect l="l" t="t" r="r" b="b"/>
              <a:pathLst>
                <a:path w="1391" h="1394" extrusionOk="0">
                  <a:moveTo>
                    <a:pt x="704" y="1"/>
                  </a:moveTo>
                  <a:cubicBezTo>
                    <a:pt x="307" y="1"/>
                    <a:pt x="1" y="310"/>
                    <a:pt x="1" y="690"/>
                  </a:cubicBezTo>
                  <a:cubicBezTo>
                    <a:pt x="1" y="1088"/>
                    <a:pt x="307" y="1394"/>
                    <a:pt x="704" y="1394"/>
                  </a:cubicBezTo>
                  <a:cubicBezTo>
                    <a:pt x="1084" y="1394"/>
                    <a:pt x="1390" y="1088"/>
                    <a:pt x="1390" y="690"/>
                  </a:cubicBezTo>
                  <a:cubicBezTo>
                    <a:pt x="1390" y="310"/>
                    <a:pt x="1084" y="1"/>
                    <a:pt x="7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38" name="Google Shape;7638;p83"/>
            <p:cNvSpPr/>
            <p:nvPr/>
          </p:nvSpPr>
          <p:spPr>
            <a:xfrm>
              <a:off x="537412" y="2760886"/>
              <a:ext cx="84715" cy="85658"/>
            </a:xfrm>
            <a:custGeom>
              <a:avLst/>
              <a:gdLst/>
              <a:ahLst/>
              <a:cxnLst/>
              <a:rect l="l" t="t" r="r" b="b"/>
              <a:pathLst>
                <a:path w="898" h="908" extrusionOk="0">
                  <a:moveTo>
                    <a:pt x="457" y="0"/>
                  </a:moveTo>
                  <a:cubicBezTo>
                    <a:pt x="208" y="0"/>
                    <a:pt x="0" y="204"/>
                    <a:pt x="0" y="454"/>
                  </a:cubicBezTo>
                  <a:cubicBezTo>
                    <a:pt x="0" y="718"/>
                    <a:pt x="208" y="908"/>
                    <a:pt x="457" y="908"/>
                  </a:cubicBezTo>
                  <a:cubicBezTo>
                    <a:pt x="704" y="908"/>
                    <a:pt x="897" y="718"/>
                    <a:pt x="897" y="454"/>
                  </a:cubicBezTo>
                  <a:cubicBezTo>
                    <a:pt x="897" y="204"/>
                    <a:pt x="704" y="0"/>
                    <a:pt x="45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39" name="Google Shape;7639;p83"/>
            <p:cNvSpPr/>
            <p:nvPr/>
          </p:nvSpPr>
          <p:spPr>
            <a:xfrm>
              <a:off x="527789" y="2789753"/>
              <a:ext cx="30565" cy="21037"/>
            </a:xfrm>
            <a:custGeom>
              <a:avLst/>
              <a:gdLst/>
              <a:ahLst/>
              <a:cxnLst/>
              <a:rect l="l" t="t" r="r" b="b"/>
              <a:pathLst>
                <a:path w="324" h="223" extrusionOk="0">
                  <a:moveTo>
                    <a:pt x="162" y="0"/>
                  </a:moveTo>
                  <a:cubicBezTo>
                    <a:pt x="60" y="0"/>
                    <a:pt x="0" y="60"/>
                    <a:pt x="0" y="120"/>
                  </a:cubicBezTo>
                  <a:cubicBezTo>
                    <a:pt x="0" y="176"/>
                    <a:pt x="60" y="222"/>
                    <a:pt x="162" y="222"/>
                  </a:cubicBezTo>
                  <a:cubicBezTo>
                    <a:pt x="250" y="222"/>
                    <a:pt x="324" y="176"/>
                    <a:pt x="324" y="120"/>
                  </a:cubicBezTo>
                  <a:cubicBezTo>
                    <a:pt x="324" y="60"/>
                    <a:pt x="250" y="0"/>
                    <a:pt x="16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40" name="Google Shape;7640;p83"/>
            <p:cNvSpPr/>
            <p:nvPr/>
          </p:nvSpPr>
          <p:spPr>
            <a:xfrm>
              <a:off x="765709" y="2662775"/>
              <a:ext cx="149431" cy="133488"/>
            </a:xfrm>
            <a:custGeom>
              <a:avLst/>
              <a:gdLst/>
              <a:ahLst/>
              <a:cxnLst/>
              <a:rect l="l" t="t" r="r" b="b"/>
              <a:pathLst>
                <a:path w="1584" h="1415" extrusionOk="0">
                  <a:moveTo>
                    <a:pt x="773" y="0"/>
                  </a:moveTo>
                  <a:cubicBezTo>
                    <a:pt x="691" y="0"/>
                    <a:pt x="608" y="15"/>
                    <a:pt x="528" y="45"/>
                  </a:cubicBezTo>
                  <a:cubicBezTo>
                    <a:pt x="162" y="189"/>
                    <a:pt x="0" y="601"/>
                    <a:pt x="130" y="967"/>
                  </a:cubicBezTo>
                  <a:cubicBezTo>
                    <a:pt x="243" y="1246"/>
                    <a:pt x="510" y="1414"/>
                    <a:pt x="792" y="1414"/>
                  </a:cubicBezTo>
                  <a:cubicBezTo>
                    <a:pt x="880" y="1414"/>
                    <a:pt x="969" y="1398"/>
                    <a:pt x="1056" y="1364"/>
                  </a:cubicBezTo>
                  <a:cubicBezTo>
                    <a:pt x="1407" y="1216"/>
                    <a:pt x="1583" y="805"/>
                    <a:pt x="1435" y="439"/>
                  </a:cubicBezTo>
                  <a:cubicBezTo>
                    <a:pt x="1324" y="167"/>
                    <a:pt x="1053" y="0"/>
                    <a:pt x="773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41" name="Google Shape;7641;p83"/>
            <p:cNvSpPr/>
            <p:nvPr/>
          </p:nvSpPr>
          <p:spPr>
            <a:xfrm>
              <a:off x="771369" y="2660039"/>
              <a:ext cx="138110" cy="138110"/>
            </a:xfrm>
            <a:custGeom>
              <a:avLst/>
              <a:gdLst/>
              <a:ahLst/>
              <a:cxnLst/>
              <a:rect l="l" t="t" r="r" b="b"/>
              <a:pathLst>
                <a:path w="1464" h="1464" extrusionOk="0">
                  <a:moveTo>
                    <a:pt x="718" y="56"/>
                  </a:moveTo>
                  <a:cubicBezTo>
                    <a:pt x="996" y="56"/>
                    <a:pt x="1245" y="218"/>
                    <a:pt x="1347" y="482"/>
                  </a:cubicBezTo>
                  <a:cubicBezTo>
                    <a:pt x="1375" y="570"/>
                    <a:pt x="1389" y="658"/>
                    <a:pt x="1389" y="732"/>
                  </a:cubicBezTo>
                  <a:cubicBezTo>
                    <a:pt x="1389" y="1010"/>
                    <a:pt x="1245" y="1259"/>
                    <a:pt x="981" y="1361"/>
                  </a:cubicBezTo>
                  <a:cubicBezTo>
                    <a:pt x="894" y="1393"/>
                    <a:pt x="820" y="1407"/>
                    <a:pt x="732" y="1407"/>
                  </a:cubicBezTo>
                  <a:cubicBezTo>
                    <a:pt x="468" y="1407"/>
                    <a:pt x="218" y="1245"/>
                    <a:pt x="102" y="981"/>
                  </a:cubicBezTo>
                  <a:cubicBezTo>
                    <a:pt x="70" y="894"/>
                    <a:pt x="56" y="820"/>
                    <a:pt x="56" y="732"/>
                  </a:cubicBezTo>
                  <a:cubicBezTo>
                    <a:pt x="56" y="468"/>
                    <a:pt x="218" y="204"/>
                    <a:pt x="468" y="102"/>
                  </a:cubicBezTo>
                  <a:cubicBezTo>
                    <a:pt x="556" y="74"/>
                    <a:pt x="644" y="56"/>
                    <a:pt x="718" y="56"/>
                  </a:cubicBezTo>
                  <a:close/>
                  <a:moveTo>
                    <a:pt x="718" y="0"/>
                  </a:moveTo>
                  <a:cubicBezTo>
                    <a:pt x="630" y="0"/>
                    <a:pt x="542" y="14"/>
                    <a:pt x="454" y="56"/>
                  </a:cubicBezTo>
                  <a:cubicBezTo>
                    <a:pt x="176" y="162"/>
                    <a:pt x="0" y="440"/>
                    <a:pt x="0" y="732"/>
                  </a:cubicBezTo>
                  <a:cubicBezTo>
                    <a:pt x="0" y="820"/>
                    <a:pt x="14" y="908"/>
                    <a:pt x="56" y="1010"/>
                  </a:cubicBezTo>
                  <a:cubicBezTo>
                    <a:pt x="158" y="1288"/>
                    <a:pt x="440" y="1463"/>
                    <a:pt x="732" y="1463"/>
                  </a:cubicBezTo>
                  <a:cubicBezTo>
                    <a:pt x="820" y="1463"/>
                    <a:pt x="908" y="1449"/>
                    <a:pt x="1010" y="1421"/>
                  </a:cubicBezTo>
                  <a:cubicBezTo>
                    <a:pt x="1287" y="1305"/>
                    <a:pt x="1463" y="1024"/>
                    <a:pt x="1463" y="732"/>
                  </a:cubicBezTo>
                  <a:cubicBezTo>
                    <a:pt x="1463" y="644"/>
                    <a:pt x="1435" y="556"/>
                    <a:pt x="1407" y="454"/>
                  </a:cubicBezTo>
                  <a:cubicBezTo>
                    <a:pt x="1287" y="176"/>
                    <a:pt x="1010" y="0"/>
                    <a:pt x="718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42" name="Google Shape;7642;p83"/>
            <p:cNvSpPr/>
            <p:nvPr/>
          </p:nvSpPr>
          <p:spPr>
            <a:xfrm>
              <a:off x="765709" y="2668813"/>
              <a:ext cx="149431" cy="131601"/>
            </a:xfrm>
            <a:custGeom>
              <a:avLst/>
              <a:gdLst/>
              <a:ahLst/>
              <a:cxnLst/>
              <a:rect l="l" t="t" r="r" b="b"/>
              <a:pathLst>
                <a:path w="1584" h="1395" extrusionOk="0">
                  <a:moveTo>
                    <a:pt x="785" y="1"/>
                  </a:moveTo>
                  <a:cubicBezTo>
                    <a:pt x="699" y="1"/>
                    <a:pt x="612" y="17"/>
                    <a:pt x="528" y="51"/>
                  </a:cubicBezTo>
                  <a:cubicBezTo>
                    <a:pt x="176" y="199"/>
                    <a:pt x="0" y="597"/>
                    <a:pt x="148" y="962"/>
                  </a:cubicBezTo>
                  <a:cubicBezTo>
                    <a:pt x="257" y="1229"/>
                    <a:pt x="521" y="1395"/>
                    <a:pt x="795" y="1395"/>
                  </a:cubicBezTo>
                  <a:cubicBezTo>
                    <a:pt x="882" y="1395"/>
                    <a:pt x="971" y="1378"/>
                    <a:pt x="1056" y="1342"/>
                  </a:cubicBezTo>
                  <a:cubicBezTo>
                    <a:pt x="1407" y="1212"/>
                    <a:pt x="1583" y="801"/>
                    <a:pt x="1435" y="435"/>
                  </a:cubicBezTo>
                  <a:cubicBezTo>
                    <a:pt x="1326" y="167"/>
                    <a:pt x="1060" y="1"/>
                    <a:pt x="78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43" name="Google Shape;7643;p83"/>
            <p:cNvSpPr/>
            <p:nvPr/>
          </p:nvSpPr>
          <p:spPr>
            <a:xfrm>
              <a:off x="791935" y="2691737"/>
              <a:ext cx="96979" cy="86036"/>
            </a:xfrm>
            <a:custGeom>
              <a:avLst/>
              <a:gdLst/>
              <a:ahLst/>
              <a:cxnLst/>
              <a:rect l="l" t="t" r="r" b="b"/>
              <a:pathLst>
                <a:path w="1028" h="912" extrusionOk="0">
                  <a:moveTo>
                    <a:pt x="500" y="1"/>
                  </a:moveTo>
                  <a:cubicBezTo>
                    <a:pt x="446" y="1"/>
                    <a:pt x="391" y="10"/>
                    <a:pt x="338" y="30"/>
                  </a:cubicBezTo>
                  <a:cubicBezTo>
                    <a:pt x="102" y="132"/>
                    <a:pt x="0" y="396"/>
                    <a:pt x="88" y="631"/>
                  </a:cubicBezTo>
                  <a:cubicBezTo>
                    <a:pt x="166" y="809"/>
                    <a:pt x="338" y="912"/>
                    <a:pt x="520" y="912"/>
                  </a:cubicBezTo>
                  <a:cubicBezTo>
                    <a:pt x="576" y="912"/>
                    <a:pt x="634" y="902"/>
                    <a:pt x="690" y="881"/>
                  </a:cubicBezTo>
                  <a:cubicBezTo>
                    <a:pt x="908" y="793"/>
                    <a:pt x="1027" y="529"/>
                    <a:pt x="925" y="294"/>
                  </a:cubicBezTo>
                  <a:cubicBezTo>
                    <a:pt x="857" y="111"/>
                    <a:pt x="684" y="1"/>
                    <a:pt x="50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44" name="Google Shape;7644;p83"/>
            <p:cNvSpPr/>
            <p:nvPr/>
          </p:nvSpPr>
          <p:spPr>
            <a:xfrm>
              <a:off x="856933" y="2706265"/>
              <a:ext cx="33301" cy="22452"/>
            </a:xfrm>
            <a:custGeom>
              <a:avLst/>
              <a:gdLst/>
              <a:ahLst/>
              <a:cxnLst/>
              <a:rect l="l" t="t" r="r" b="b"/>
              <a:pathLst>
                <a:path w="353" h="238" extrusionOk="0">
                  <a:moveTo>
                    <a:pt x="222" y="0"/>
                  </a:moveTo>
                  <a:cubicBezTo>
                    <a:pt x="194" y="0"/>
                    <a:pt x="162" y="7"/>
                    <a:pt x="131" y="24"/>
                  </a:cubicBezTo>
                  <a:cubicBezTo>
                    <a:pt x="43" y="52"/>
                    <a:pt x="1" y="126"/>
                    <a:pt x="29" y="182"/>
                  </a:cubicBezTo>
                  <a:cubicBezTo>
                    <a:pt x="37" y="218"/>
                    <a:pt x="73" y="238"/>
                    <a:pt x="120" y="238"/>
                  </a:cubicBezTo>
                  <a:cubicBezTo>
                    <a:pt x="150" y="238"/>
                    <a:pt x="184" y="230"/>
                    <a:pt x="219" y="214"/>
                  </a:cubicBezTo>
                  <a:cubicBezTo>
                    <a:pt x="293" y="182"/>
                    <a:pt x="352" y="112"/>
                    <a:pt x="324" y="52"/>
                  </a:cubicBezTo>
                  <a:cubicBezTo>
                    <a:pt x="313" y="22"/>
                    <a:pt x="273" y="0"/>
                    <a:pt x="22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45" name="Google Shape;7645;p83"/>
            <p:cNvSpPr/>
            <p:nvPr/>
          </p:nvSpPr>
          <p:spPr>
            <a:xfrm>
              <a:off x="680050" y="2853431"/>
              <a:ext cx="77451" cy="31980"/>
            </a:xfrm>
            <a:custGeom>
              <a:avLst/>
              <a:gdLst/>
              <a:ahLst/>
              <a:cxnLst/>
              <a:rect l="l" t="t" r="r" b="b"/>
              <a:pathLst>
                <a:path w="821" h="339" extrusionOk="0">
                  <a:moveTo>
                    <a:pt x="15" y="1"/>
                  </a:moveTo>
                  <a:cubicBezTo>
                    <a:pt x="15" y="15"/>
                    <a:pt x="1" y="15"/>
                    <a:pt x="15" y="29"/>
                  </a:cubicBezTo>
                  <a:lnTo>
                    <a:pt x="15" y="47"/>
                  </a:lnTo>
                  <a:lnTo>
                    <a:pt x="29" y="61"/>
                  </a:lnTo>
                  <a:cubicBezTo>
                    <a:pt x="43" y="89"/>
                    <a:pt x="57" y="117"/>
                    <a:pt x="89" y="149"/>
                  </a:cubicBezTo>
                  <a:cubicBezTo>
                    <a:pt x="103" y="163"/>
                    <a:pt x="117" y="177"/>
                    <a:pt x="145" y="191"/>
                  </a:cubicBezTo>
                  <a:cubicBezTo>
                    <a:pt x="159" y="205"/>
                    <a:pt x="177" y="222"/>
                    <a:pt x="205" y="236"/>
                  </a:cubicBezTo>
                  <a:cubicBezTo>
                    <a:pt x="219" y="251"/>
                    <a:pt x="247" y="265"/>
                    <a:pt x="279" y="279"/>
                  </a:cubicBezTo>
                  <a:cubicBezTo>
                    <a:pt x="307" y="293"/>
                    <a:pt x="321" y="310"/>
                    <a:pt x="352" y="310"/>
                  </a:cubicBezTo>
                  <a:cubicBezTo>
                    <a:pt x="381" y="324"/>
                    <a:pt x="409" y="324"/>
                    <a:pt x="440" y="339"/>
                  </a:cubicBezTo>
                  <a:lnTo>
                    <a:pt x="599" y="339"/>
                  </a:lnTo>
                  <a:cubicBezTo>
                    <a:pt x="630" y="339"/>
                    <a:pt x="644" y="339"/>
                    <a:pt x="673" y="324"/>
                  </a:cubicBezTo>
                  <a:cubicBezTo>
                    <a:pt x="687" y="324"/>
                    <a:pt x="704" y="324"/>
                    <a:pt x="718" y="310"/>
                  </a:cubicBezTo>
                  <a:cubicBezTo>
                    <a:pt x="732" y="310"/>
                    <a:pt x="746" y="310"/>
                    <a:pt x="761" y="293"/>
                  </a:cubicBezTo>
                  <a:lnTo>
                    <a:pt x="806" y="293"/>
                  </a:lnTo>
                  <a:cubicBezTo>
                    <a:pt x="806" y="279"/>
                    <a:pt x="820" y="279"/>
                    <a:pt x="806" y="265"/>
                  </a:cubicBezTo>
                  <a:cubicBezTo>
                    <a:pt x="806" y="251"/>
                    <a:pt x="806" y="251"/>
                    <a:pt x="792" y="251"/>
                  </a:cubicBezTo>
                  <a:lnTo>
                    <a:pt x="746" y="251"/>
                  </a:lnTo>
                  <a:cubicBezTo>
                    <a:pt x="746" y="265"/>
                    <a:pt x="732" y="265"/>
                    <a:pt x="718" y="265"/>
                  </a:cubicBezTo>
                  <a:lnTo>
                    <a:pt x="659" y="265"/>
                  </a:lnTo>
                  <a:cubicBezTo>
                    <a:pt x="644" y="279"/>
                    <a:pt x="616" y="279"/>
                    <a:pt x="599" y="279"/>
                  </a:cubicBezTo>
                  <a:lnTo>
                    <a:pt x="528" y="279"/>
                  </a:lnTo>
                  <a:cubicBezTo>
                    <a:pt x="497" y="265"/>
                    <a:pt x="483" y="265"/>
                    <a:pt x="455" y="265"/>
                  </a:cubicBezTo>
                  <a:cubicBezTo>
                    <a:pt x="423" y="251"/>
                    <a:pt x="409" y="251"/>
                    <a:pt x="381" y="236"/>
                  </a:cubicBezTo>
                  <a:cubicBezTo>
                    <a:pt x="352" y="236"/>
                    <a:pt x="335" y="222"/>
                    <a:pt x="307" y="205"/>
                  </a:cubicBezTo>
                  <a:cubicBezTo>
                    <a:pt x="293" y="205"/>
                    <a:pt x="265" y="191"/>
                    <a:pt x="247" y="177"/>
                  </a:cubicBezTo>
                  <a:cubicBezTo>
                    <a:pt x="219" y="163"/>
                    <a:pt x="205" y="149"/>
                    <a:pt x="191" y="134"/>
                  </a:cubicBezTo>
                  <a:cubicBezTo>
                    <a:pt x="159" y="117"/>
                    <a:pt x="145" y="117"/>
                    <a:pt x="131" y="103"/>
                  </a:cubicBezTo>
                  <a:cubicBezTo>
                    <a:pt x="117" y="89"/>
                    <a:pt x="103" y="75"/>
                    <a:pt x="103" y="61"/>
                  </a:cubicBezTo>
                  <a:cubicBezTo>
                    <a:pt x="89" y="47"/>
                    <a:pt x="71" y="47"/>
                    <a:pt x="71" y="29"/>
                  </a:cubicBezTo>
                  <a:cubicBezTo>
                    <a:pt x="57" y="29"/>
                    <a:pt x="57" y="15"/>
                    <a:pt x="43" y="15"/>
                  </a:cubicBezTo>
                  <a:lnTo>
                    <a:pt x="43" y="1"/>
                  </a:ln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46" name="Google Shape;7646;p83"/>
            <p:cNvSpPr/>
            <p:nvPr/>
          </p:nvSpPr>
          <p:spPr>
            <a:xfrm>
              <a:off x="462319" y="2634285"/>
              <a:ext cx="122261" cy="121790"/>
            </a:xfrm>
            <a:custGeom>
              <a:avLst/>
              <a:gdLst/>
              <a:ahLst/>
              <a:cxnLst/>
              <a:rect l="l" t="t" r="r" b="b"/>
              <a:pathLst>
                <a:path w="1296" h="1291" extrusionOk="0">
                  <a:moveTo>
                    <a:pt x="808" y="1"/>
                  </a:moveTo>
                  <a:cubicBezTo>
                    <a:pt x="405" y="1"/>
                    <a:pt x="22" y="1065"/>
                    <a:pt x="22" y="1065"/>
                  </a:cubicBezTo>
                  <a:cubicBezTo>
                    <a:pt x="0" y="1233"/>
                    <a:pt x="50" y="1290"/>
                    <a:pt x="128" y="1290"/>
                  </a:cubicBezTo>
                  <a:cubicBezTo>
                    <a:pt x="261" y="1290"/>
                    <a:pt x="475" y="1124"/>
                    <a:pt x="550" y="1050"/>
                  </a:cubicBezTo>
                  <a:cubicBezTo>
                    <a:pt x="652" y="945"/>
                    <a:pt x="1296" y="139"/>
                    <a:pt x="870" y="9"/>
                  </a:cubicBezTo>
                  <a:cubicBezTo>
                    <a:pt x="849" y="3"/>
                    <a:pt x="829" y="1"/>
                    <a:pt x="808" y="1"/>
                  </a:cubicBezTo>
                  <a:close/>
                </a:path>
              </a:pathLst>
            </a:custGeom>
            <a:solidFill>
              <a:srgbClr val="FBD0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47" name="Google Shape;7647;p83"/>
            <p:cNvSpPr/>
            <p:nvPr/>
          </p:nvSpPr>
          <p:spPr>
            <a:xfrm>
              <a:off x="746464" y="2564004"/>
              <a:ext cx="167732" cy="77451"/>
            </a:xfrm>
            <a:custGeom>
              <a:avLst/>
              <a:gdLst/>
              <a:ahLst/>
              <a:cxnLst/>
              <a:rect l="l" t="t" r="r" b="b"/>
              <a:pathLst>
                <a:path w="1778" h="821" extrusionOk="0">
                  <a:moveTo>
                    <a:pt x="510" y="0"/>
                  </a:moveTo>
                  <a:cubicBezTo>
                    <a:pt x="427" y="0"/>
                    <a:pt x="357" y="23"/>
                    <a:pt x="306" y="79"/>
                  </a:cubicBezTo>
                  <a:cubicBezTo>
                    <a:pt x="0" y="403"/>
                    <a:pt x="982" y="754"/>
                    <a:pt x="1126" y="796"/>
                  </a:cubicBezTo>
                  <a:cubicBezTo>
                    <a:pt x="1175" y="807"/>
                    <a:pt x="1275" y="820"/>
                    <a:pt x="1375" y="820"/>
                  </a:cubicBezTo>
                  <a:cubicBezTo>
                    <a:pt x="1575" y="820"/>
                    <a:pt x="1778" y="767"/>
                    <a:pt x="1583" y="533"/>
                  </a:cubicBezTo>
                  <a:cubicBezTo>
                    <a:pt x="1583" y="533"/>
                    <a:pt x="908" y="0"/>
                    <a:pt x="510" y="0"/>
                  </a:cubicBezTo>
                  <a:close/>
                </a:path>
              </a:pathLst>
            </a:custGeom>
            <a:solidFill>
              <a:srgbClr val="FBD0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48" name="Google Shape;7648;p83"/>
            <p:cNvSpPr/>
            <p:nvPr/>
          </p:nvSpPr>
          <p:spPr>
            <a:xfrm>
              <a:off x="681371" y="2690227"/>
              <a:ext cx="91413" cy="152355"/>
            </a:xfrm>
            <a:custGeom>
              <a:avLst/>
              <a:gdLst/>
              <a:ahLst/>
              <a:cxnLst/>
              <a:rect l="l" t="t" r="r" b="b"/>
              <a:pathLst>
                <a:path w="969" h="1615" extrusionOk="0">
                  <a:moveTo>
                    <a:pt x="15" y="0"/>
                  </a:moveTo>
                  <a:cubicBezTo>
                    <a:pt x="1" y="0"/>
                    <a:pt x="1" y="18"/>
                    <a:pt x="1" y="18"/>
                  </a:cubicBezTo>
                  <a:lnTo>
                    <a:pt x="1" y="134"/>
                  </a:lnTo>
                  <a:cubicBezTo>
                    <a:pt x="15" y="208"/>
                    <a:pt x="29" y="310"/>
                    <a:pt x="43" y="426"/>
                  </a:cubicBezTo>
                  <a:cubicBezTo>
                    <a:pt x="57" y="486"/>
                    <a:pt x="57" y="545"/>
                    <a:pt x="75" y="616"/>
                  </a:cubicBezTo>
                  <a:cubicBezTo>
                    <a:pt x="89" y="676"/>
                    <a:pt x="103" y="749"/>
                    <a:pt x="131" y="823"/>
                  </a:cubicBezTo>
                  <a:cubicBezTo>
                    <a:pt x="145" y="866"/>
                    <a:pt x="163" y="897"/>
                    <a:pt x="177" y="939"/>
                  </a:cubicBezTo>
                  <a:cubicBezTo>
                    <a:pt x="191" y="968"/>
                    <a:pt x="205" y="1013"/>
                    <a:pt x="233" y="1041"/>
                  </a:cubicBezTo>
                  <a:cubicBezTo>
                    <a:pt x="251" y="1073"/>
                    <a:pt x="265" y="1087"/>
                    <a:pt x="293" y="1087"/>
                  </a:cubicBezTo>
                  <a:cubicBezTo>
                    <a:pt x="307" y="1101"/>
                    <a:pt x="307" y="1101"/>
                    <a:pt x="321" y="1101"/>
                  </a:cubicBezTo>
                  <a:lnTo>
                    <a:pt x="353" y="1101"/>
                  </a:lnTo>
                  <a:lnTo>
                    <a:pt x="381" y="1087"/>
                  </a:lnTo>
                  <a:cubicBezTo>
                    <a:pt x="426" y="1073"/>
                    <a:pt x="455" y="1055"/>
                    <a:pt x="497" y="1027"/>
                  </a:cubicBezTo>
                  <a:cubicBezTo>
                    <a:pt x="571" y="999"/>
                    <a:pt x="630" y="939"/>
                    <a:pt x="690" y="911"/>
                  </a:cubicBezTo>
                  <a:cubicBezTo>
                    <a:pt x="718" y="911"/>
                    <a:pt x="740" y="905"/>
                    <a:pt x="757" y="905"/>
                  </a:cubicBezTo>
                  <a:cubicBezTo>
                    <a:pt x="765" y="905"/>
                    <a:pt x="772" y="907"/>
                    <a:pt x="778" y="911"/>
                  </a:cubicBezTo>
                  <a:cubicBezTo>
                    <a:pt x="806" y="925"/>
                    <a:pt x="834" y="939"/>
                    <a:pt x="849" y="968"/>
                  </a:cubicBezTo>
                  <a:cubicBezTo>
                    <a:pt x="880" y="1027"/>
                    <a:pt x="908" y="1101"/>
                    <a:pt x="908" y="1161"/>
                  </a:cubicBezTo>
                  <a:cubicBezTo>
                    <a:pt x="908" y="1217"/>
                    <a:pt x="880" y="1277"/>
                    <a:pt x="849" y="1319"/>
                  </a:cubicBezTo>
                  <a:cubicBezTo>
                    <a:pt x="820" y="1365"/>
                    <a:pt x="792" y="1407"/>
                    <a:pt x="747" y="1439"/>
                  </a:cubicBezTo>
                  <a:cubicBezTo>
                    <a:pt x="718" y="1481"/>
                    <a:pt x="690" y="1495"/>
                    <a:pt x="659" y="1527"/>
                  </a:cubicBezTo>
                  <a:cubicBezTo>
                    <a:pt x="602" y="1569"/>
                    <a:pt x="571" y="1583"/>
                    <a:pt x="571" y="1583"/>
                  </a:cubicBezTo>
                  <a:cubicBezTo>
                    <a:pt x="571" y="1583"/>
                    <a:pt x="557" y="1601"/>
                    <a:pt x="571" y="1601"/>
                  </a:cubicBezTo>
                  <a:cubicBezTo>
                    <a:pt x="571" y="1615"/>
                    <a:pt x="585" y="1615"/>
                    <a:pt x="585" y="1615"/>
                  </a:cubicBezTo>
                  <a:cubicBezTo>
                    <a:pt x="585" y="1615"/>
                    <a:pt x="630" y="1601"/>
                    <a:pt x="690" y="1555"/>
                  </a:cubicBezTo>
                  <a:cubicBezTo>
                    <a:pt x="747" y="1513"/>
                    <a:pt x="834" y="1453"/>
                    <a:pt x="894" y="1351"/>
                  </a:cubicBezTo>
                  <a:cubicBezTo>
                    <a:pt x="936" y="1305"/>
                    <a:pt x="968" y="1231"/>
                    <a:pt x="968" y="1161"/>
                  </a:cubicBezTo>
                  <a:cubicBezTo>
                    <a:pt x="968" y="1073"/>
                    <a:pt x="954" y="999"/>
                    <a:pt x="908" y="925"/>
                  </a:cubicBezTo>
                  <a:cubicBezTo>
                    <a:pt x="880" y="897"/>
                    <a:pt x="849" y="866"/>
                    <a:pt x="806" y="837"/>
                  </a:cubicBezTo>
                  <a:cubicBezTo>
                    <a:pt x="793" y="833"/>
                    <a:pt x="779" y="832"/>
                    <a:pt x="764" y="832"/>
                  </a:cubicBezTo>
                  <a:cubicBezTo>
                    <a:pt x="730" y="832"/>
                    <a:pt x="695" y="841"/>
                    <a:pt x="673" y="851"/>
                  </a:cubicBezTo>
                  <a:cubicBezTo>
                    <a:pt x="585" y="880"/>
                    <a:pt x="528" y="925"/>
                    <a:pt x="455" y="968"/>
                  </a:cubicBezTo>
                  <a:cubicBezTo>
                    <a:pt x="426" y="985"/>
                    <a:pt x="395" y="999"/>
                    <a:pt x="367" y="1013"/>
                  </a:cubicBezTo>
                  <a:lnTo>
                    <a:pt x="338" y="1027"/>
                  </a:lnTo>
                  <a:lnTo>
                    <a:pt x="321" y="1027"/>
                  </a:lnTo>
                  <a:cubicBezTo>
                    <a:pt x="307" y="1027"/>
                    <a:pt x="293" y="1013"/>
                    <a:pt x="293" y="999"/>
                  </a:cubicBezTo>
                  <a:cubicBezTo>
                    <a:pt x="251" y="953"/>
                    <a:pt x="219" y="866"/>
                    <a:pt x="191" y="809"/>
                  </a:cubicBezTo>
                  <a:cubicBezTo>
                    <a:pt x="145" y="661"/>
                    <a:pt x="117" y="528"/>
                    <a:pt x="103" y="412"/>
                  </a:cubicBezTo>
                  <a:cubicBezTo>
                    <a:pt x="75" y="296"/>
                    <a:pt x="57" y="194"/>
                    <a:pt x="43" y="134"/>
                  </a:cubicBezTo>
                  <a:cubicBezTo>
                    <a:pt x="29" y="60"/>
                    <a:pt x="29" y="18"/>
                    <a:pt x="29" y="18"/>
                  </a:cubicBezTo>
                  <a:lnTo>
                    <a:pt x="15" y="0"/>
                  </a:ln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649" name="Google Shape;7649;p83"/>
          <p:cNvGrpSpPr/>
          <p:nvPr/>
        </p:nvGrpSpPr>
        <p:grpSpPr>
          <a:xfrm>
            <a:off x="5886936" y="1307907"/>
            <a:ext cx="1876268" cy="3133639"/>
            <a:chOff x="5459856" y="1967130"/>
            <a:chExt cx="1482044" cy="2475228"/>
          </a:xfrm>
        </p:grpSpPr>
        <p:sp>
          <p:nvSpPr>
            <p:cNvPr id="7650" name="Google Shape;7650;p83"/>
            <p:cNvSpPr/>
            <p:nvPr/>
          </p:nvSpPr>
          <p:spPr>
            <a:xfrm>
              <a:off x="6045881" y="2936448"/>
              <a:ext cx="625269" cy="817340"/>
            </a:xfrm>
            <a:custGeom>
              <a:avLst/>
              <a:gdLst/>
              <a:ahLst/>
              <a:cxnLst/>
              <a:rect l="l" t="t" r="r" b="b"/>
              <a:pathLst>
                <a:path w="6628" h="8664" extrusionOk="0">
                  <a:moveTo>
                    <a:pt x="3447" y="0"/>
                  </a:moveTo>
                  <a:cubicBezTo>
                    <a:pt x="3342" y="14"/>
                    <a:pt x="3226" y="46"/>
                    <a:pt x="3124" y="74"/>
                  </a:cubicBezTo>
                  <a:cubicBezTo>
                    <a:pt x="3036" y="102"/>
                    <a:pt x="2948" y="134"/>
                    <a:pt x="2832" y="176"/>
                  </a:cubicBezTo>
                  <a:cubicBezTo>
                    <a:pt x="2656" y="250"/>
                    <a:pt x="2494" y="338"/>
                    <a:pt x="2332" y="426"/>
                  </a:cubicBezTo>
                  <a:cubicBezTo>
                    <a:pt x="2184" y="514"/>
                    <a:pt x="2040" y="630"/>
                    <a:pt x="1878" y="749"/>
                  </a:cubicBezTo>
                  <a:cubicBezTo>
                    <a:pt x="1615" y="968"/>
                    <a:pt x="1365" y="1245"/>
                    <a:pt x="1129" y="1555"/>
                  </a:cubicBezTo>
                  <a:cubicBezTo>
                    <a:pt x="925" y="1847"/>
                    <a:pt x="735" y="2171"/>
                    <a:pt x="573" y="2536"/>
                  </a:cubicBezTo>
                  <a:cubicBezTo>
                    <a:pt x="426" y="2874"/>
                    <a:pt x="310" y="3240"/>
                    <a:pt x="208" y="3620"/>
                  </a:cubicBezTo>
                  <a:cubicBezTo>
                    <a:pt x="120" y="3986"/>
                    <a:pt x="60" y="4369"/>
                    <a:pt x="32" y="4749"/>
                  </a:cubicBezTo>
                  <a:cubicBezTo>
                    <a:pt x="0" y="5115"/>
                    <a:pt x="0" y="5481"/>
                    <a:pt x="32" y="5832"/>
                  </a:cubicBezTo>
                  <a:cubicBezTo>
                    <a:pt x="60" y="6258"/>
                    <a:pt x="134" y="6624"/>
                    <a:pt x="236" y="6947"/>
                  </a:cubicBezTo>
                  <a:cubicBezTo>
                    <a:pt x="296" y="7109"/>
                    <a:pt x="352" y="7271"/>
                    <a:pt x="440" y="7401"/>
                  </a:cubicBezTo>
                  <a:cubicBezTo>
                    <a:pt x="500" y="7549"/>
                    <a:pt x="587" y="7665"/>
                    <a:pt x="689" y="7799"/>
                  </a:cubicBezTo>
                  <a:cubicBezTo>
                    <a:pt x="865" y="8017"/>
                    <a:pt x="1115" y="8207"/>
                    <a:pt x="1379" y="8340"/>
                  </a:cubicBezTo>
                  <a:cubicBezTo>
                    <a:pt x="1657" y="8488"/>
                    <a:pt x="1966" y="8576"/>
                    <a:pt x="2346" y="8618"/>
                  </a:cubicBezTo>
                  <a:cubicBezTo>
                    <a:pt x="2522" y="8646"/>
                    <a:pt x="2712" y="8664"/>
                    <a:pt x="2920" y="8664"/>
                  </a:cubicBezTo>
                  <a:lnTo>
                    <a:pt x="3036" y="8664"/>
                  </a:lnTo>
                  <a:cubicBezTo>
                    <a:pt x="3197" y="8664"/>
                    <a:pt x="3342" y="8664"/>
                    <a:pt x="3489" y="8646"/>
                  </a:cubicBezTo>
                  <a:cubicBezTo>
                    <a:pt x="3943" y="8632"/>
                    <a:pt x="4327" y="8576"/>
                    <a:pt x="4661" y="8488"/>
                  </a:cubicBezTo>
                  <a:cubicBezTo>
                    <a:pt x="4837" y="8428"/>
                    <a:pt x="5030" y="8354"/>
                    <a:pt x="5188" y="8280"/>
                  </a:cubicBezTo>
                  <a:cubicBezTo>
                    <a:pt x="5364" y="8193"/>
                    <a:pt x="5526" y="8091"/>
                    <a:pt x="5674" y="7974"/>
                  </a:cubicBezTo>
                  <a:cubicBezTo>
                    <a:pt x="5822" y="7855"/>
                    <a:pt x="5952" y="7711"/>
                    <a:pt x="6085" y="7549"/>
                  </a:cubicBezTo>
                  <a:cubicBezTo>
                    <a:pt x="6187" y="7387"/>
                    <a:pt x="6289" y="7211"/>
                    <a:pt x="6377" y="6993"/>
                  </a:cubicBezTo>
                  <a:cubicBezTo>
                    <a:pt x="6451" y="6817"/>
                    <a:pt x="6507" y="6610"/>
                    <a:pt x="6539" y="6377"/>
                  </a:cubicBezTo>
                  <a:cubicBezTo>
                    <a:pt x="6581" y="6156"/>
                    <a:pt x="6595" y="5938"/>
                    <a:pt x="6613" y="5702"/>
                  </a:cubicBezTo>
                  <a:cubicBezTo>
                    <a:pt x="6627" y="5291"/>
                    <a:pt x="6595" y="4851"/>
                    <a:pt x="6525" y="4323"/>
                  </a:cubicBezTo>
                  <a:cubicBezTo>
                    <a:pt x="6493" y="4119"/>
                    <a:pt x="6465" y="3898"/>
                    <a:pt x="6420" y="3665"/>
                  </a:cubicBezTo>
                  <a:cubicBezTo>
                    <a:pt x="6391" y="3490"/>
                    <a:pt x="6363" y="3300"/>
                    <a:pt x="6317" y="3124"/>
                  </a:cubicBezTo>
                  <a:cubicBezTo>
                    <a:pt x="6230" y="2754"/>
                    <a:pt x="6099" y="2403"/>
                    <a:pt x="5952" y="2083"/>
                  </a:cubicBezTo>
                  <a:cubicBezTo>
                    <a:pt x="5790" y="1731"/>
                    <a:pt x="5600" y="1407"/>
                    <a:pt x="5364" y="1143"/>
                  </a:cubicBezTo>
                  <a:cubicBezTo>
                    <a:pt x="5262" y="1013"/>
                    <a:pt x="5146" y="908"/>
                    <a:pt x="5030" y="806"/>
                  </a:cubicBezTo>
                  <a:cubicBezTo>
                    <a:pt x="5030" y="792"/>
                    <a:pt x="5012" y="778"/>
                    <a:pt x="4998" y="764"/>
                  </a:cubicBezTo>
                  <a:cubicBezTo>
                    <a:pt x="4925" y="661"/>
                    <a:pt x="4868" y="588"/>
                    <a:pt x="4794" y="514"/>
                  </a:cubicBezTo>
                  <a:cubicBezTo>
                    <a:pt x="4721" y="440"/>
                    <a:pt x="4633" y="366"/>
                    <a:pt x="4559" y="310"/>
                  </a:cubicBezTo>
                  <a:cubicBezTo>
                    <a:pt x="4397" y="190"/>
                    <a:pt x="4221" y="102"/>
                    <a:pt x="4031" y="46"/>
                  </a:cubicBezTo>
                  <a:cubicBezTo>
                    <a:pt x="3915" y="14"/>
                    <a:pt x="3781" y="0"/>
                    <a:pt x="3637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51" name="Google Shape;7651;p83"/>
            <p:cNvSpPr/>
            <p:nvPr/>
          </p:nvSpPr>
          <p:spPr>
            <a:xfrm>
              <a:off x="6408232" y="2936448"/>
              <a:ext cx="259900" cy="465650"/>
            </a:xfrm>
            <a:custGeom>
              <a:avLst/>
              <a:gdLst/>
              <a:ahLst/>
              <a:cxnLst/>
              <a:rect l="l" t="t" r="r" b="b"/>
              <a:pathLst>
                <a:path w="2755" h="4936" extrusionOk="0">
                  <a:moveTo>
                    <a:pt x="0" y="0"/>
                  </a:moveTo>
                  <a:lnTo>
                    <a:pt x="0" y="0"/>
                  </a:lnTo>
                  <a:cubicBezTo>
                    <a:pt x="162" y="310"/>
                    <a:pt x="310" y="630"/>
                    <a:pt x="440" y="953"/>
                  </a:cubicBezTo>
                  <a:cubicBezTo>
                    <a:pt x="468" y="996"/>
                    <a:pt x="486" y="1041"/>
                    <a:pt x="500" y="1070"/>
                  </a:cubicBezTo>
                  <a:cubicBezTo>
                    <a:pt x="514" y="1115"/>
                    <a:pt x="542" y="1157"/>
                    <a:pt x="556" y="1203"/>
                  </a:cubicBezTo>
                  <a:cubicBezTo>
                    <a:pt x="602" y="1291"/>
                    <a:pt x="630" y="1393"/>
                    <a:pt x="676" y="1481"/>
                  </a:cubicBezTo>
                  <a:cubicBezTo>
                    <a:pt x="749" y="1671"/>
                    <a:pt x="806" y="1875"/>
                    <a:pt x="865" y="2083"/>
                  </a:cubicBezTo>
                  <a:cubicBezTo>
                    <a:pt x="894" y="2171"/>
                    <a:pt x="925" y="2273"/>
                    <a:pt x="953" y="2375"/>
                  </a:cubicBezTo>
                  <a:cubicBezTo>
                    <a:pt x="967" y="2462"/>
                    <a:pt x="996" y="2536"/>
                    <a:pt x="1013" y="2624"/>
                  </a:cubicBezTo>
                  <a:cubicBezTo>
                    <a:pt x="1041" y="2800"/>
                    <a:pt x="1069" y="2990"/>
                    <a:pt x="1115" y="3166"/>
                  </a:cubicBezTo>
                  <a:cubicBezTo>
                    <a:pt x="1143" y="3356"/>
                    <a:pt x="1171" y="3532"/>
                    <a:pt x="1217" y="3708"/>
                  </a:cubicBezTo>
                  <a:cubicBezTo>
                    <a:pt x="1259" y="3884"/>
                    <a:pt x="1319" y="4059"/>
                    <a:pt x="1379" y="4221"/>
                  </a:cubicBezTo>
                  <a:cubicBezTo>
                    <a:pt x="1393" y="4249"/>
                    <a:pt x="1407" y="4281"/>
                    <a:pt x="1421" y="4309"/>
                  </a:cubicBezTo>
                  <a:cubicBezTo>
                    <a:pt x="1435" y="4337"/>
                    <a:pt x="1453" y="4369"/>
                    <a:pt x="1467" y="4397"/>
                  </a:cubicBezTo>
                  <a:cubicBezTo>
                    <a:pt x="1495" y="4443"/>
                    <a:pt x="1523" y="4485"/>
                    <a:pt x="1555" y="4531"/>
                  </a:cubicBezTo>
                  <a:cubicBezTo>
                    <a:pt x="1583" y="4559"/>
                    <a:pt x="1611" y="4601"/>
                    <a:pt x="1643" y="4633"/>
                  </a:cubicBezTo>
                  <a:cubicBezTo>
                    <a:pt x="1671" y="4661"/>
                    <a:pt x="1699" y="4675"/>
                    <a:pt x="1731" y="4707"/>
                  </a:cubicBezTo>
                  <a:cubicBezTo>
                    <a:pt x="1773" y="4735"/>
                    <a:pt x="1805" y="4763"/>
                    <a:pt x="1847" y="4777"/>
                  </a:cubicBezTo>
                  <a:cubicBezTo>
                    <a:pt x="1893" y="4809"/>
                    <a:pt x="1921" y="4823"/>
                    <a:pt x="1963" y="4837"/>
                  </a:cubicBezTo>
                  <a:cubicBezTo>
                    <a:pt x="2009" y="4865"/>
                    <a:pt x="2068" y="4883"/>
                    <a:pt x="2125" y="4897"/>
                  </a:cubicBezTo>
                  <a:cubicBezTo>
                    <a:pt x="2170" y="4911"/>
                    <a:pt x="2227" y="4925"/>
                    <a:pt x="2272" y="4925"/>
                  </a:cubicBezTo>
                  <a:cubicBezTo>
                    <a:pt x="2338" y="4932"/>
                    <a:pt x="2404" y="4935"/>
                    <a:pt x="2472" y="4935"/>
                  </a:cubicBezTo>
                  <a:cubicBezTo>
                    <a:pt x="2540" y="4935"/>
                    <a:pt x="2610" y="4932"/>
                    <a:pt x="2684" y="4925"/>
                  </a:cubicBezTo>
                  <a:lnTo>
                    <a:pt x="2666" y="4925"/>
                  </a:lnTo>
                  <a:cubicBezTo>
                    <a:pt x="2698" y="4925"/>
                    <a:pt x="2726" y="4911"/>
                    <a:pt x="2754" y="4911"/>
                  </a:cubicBezTo>
                  <a:cubicBezTo>
                    <a:pt x="2740" y="4721"/>
                    <a:pt x="2712" y="4531"/>
                    <a:pt x="2684" y="4323"/>
                  </a:cubicBezTo>
                  <a:cubicBezTo>
                    <a:pt x="2652" y="4105"/>
                    <a:pt x="2624" y="3898"/>
                    <a:pt x="2579" y="3665"/>
                  </a:cubicBezTo>
                  <a:cubicBezTo>
                    <a:pt x="2550" y="3490"/>
                    <a:pt x="2522" y="3300"/>
                    <a:pt x="2476" y="3124"/>
                  </a:cubicBezTo>
                  <a:cubicBezTo>
                    <a:pt x="2389" y="2754"/>
                    <a:pt x="2272" y="2403"/>
                    <a:pt x="2111" y="2083"/>
                  </a:cubicBezTo>
                  <a:cubicBezTo>
                    <a:pt x="1949" y="1731"/>
                    <a:pt x="1759" y="1407"/>
                    <a:pt x="1523" y="1143"/>
                  </a:cubicBezTo>
                  <a:cubicBezTo>
                    <a:pt x="1421" y="1013"/>
                    <a:pt x="1305" y="908"/>
                    <a:pt x="1189" y="806"/>
                  </a:cubicBezTo>
                  <a:cubicBezTo>
                    <a:pt x="1189" y="792"/>
                    <a:pt x="1171" y="778"/>
                    <a:pt x="1157" y="764"/>
                  </a:cubicBezTo>
                  <a:cubicBezTo>
                    <a:pt x="1101" y="661"/>
                    <a:pt x="1027" y="588"/>
                    <a:pt x="953" y="514"/>
                  </a:cubicBezTo>
                  <a:cubicBezTo>
                    <a:pt x="880" y="440"/>
                    <a:pt x="792" y="366"/>
                    <a:pt x="718" y="310"/>
                  </a:cubicBezTo>
                  <a:cubicBezTo>
                    <a:pt x="556" y="190"/>
                    <a:pt x="380" y="102"/>
                    <a:pt x="190" y="46"/>
                  </a:cubicBezTo>
                  <a:cubicBezTo>
                    <a:pt x="134" y="28"/>
                    <a:pt x="60" y="14"/>
                    <a:pt x="0" y="0"/>
                  </a:cubicBezTo>
                  <a:close/>
                </a:path>
              </a:pathLst>
            </a:custGeom>
            <a:solidFill>
              <a:srgbClr val="B1D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52" name="Google Shape;7652;p83"/>
            <p:cNvSpPr/>
            <p:nvPr/>
          </p:nvSpPr>
          <p:spPr>
            <a:xfrm>
              <a:off x="6571436" y="3380401"/>
              <a:ext cx="94" cy="94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close/>
                </a:path>
              </a:pathLst>
            </a:custGeom>
            <a:solidFill>
              <a:srgbClr val="B1D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53" name="Google Shape;7653;p83"/>
            <p:cNvSpPr/>
            <p:nvPr/>
          </p:nvSpPr>
          <p:spPr>
            <a:xfrm>
              <a:off x="6484174" y="3637565"/>
              <a:ext cx="94" cy="94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close/>
                </a:path>
              </a:pathLst>
            </a:custGeom>
            <a:solidFill>
              <a:srgbClr val="073A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54" name="Google Shape;7654;p83"/>
            <p:cNvSpPr/>
            <p:nvPr/>
          </p:nvSpPr>
          <p:spPr>
            <a:xfrm>
              <a:off x="6484174" y="3637565"/>
              <a:ext cx="94" cy="94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close/>
                </a:path>
              </a:pathLst>
            </a:custGeom>
            <a:solidFill>
              <a:srgbClr val="073A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55" name="Google Shape;7655;p83"/>
            <p:cNvSpPr/>
            <p:nvPr/>
          </p:nvSpPr>
          <p:spPr>
            <a:xfrm>
              <a:off x="6484174" y="3637565"/>
              <a:ext cx="94" cy="94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close/>
                </a:path>
              </a:pathLst>
            </a:custGeom>
            <a:solidFill>
              <a:srgbClr val="073A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56" name="Google Shape;7656;p83"/>
            <p:cNvSpPr/>
            <p:nvPr/>
          </p:nvSpPr>
          <p:spPr>
            <a:xfrm>
              <a:off x="5856734" y="2213351"/>
              <a:ext cx="826680" cy="738380"/>
            </a:xfrm>
            <a:custGeom>
              <a:avLst/>
              <a:gdLst/>
              <a:ahLst/>
              <a:cxnLst/>
              <a:rect l="l" t="t" r="r" b="b"/>
              <a:pathLst>
                <a:path w="8763" h="7827" extrusionOk="0">
                  <a:moveTo>
                    <a:pt x="3092" y="0"/>
                  </a:moveTo>
                  <a:cubicBezTo>
                    <a:pt x="3004" y="0"/>
                    <a:pt x="2916" y="0"/>
                    <a:pt x="2828" y="15"/>
                  </a:cubicBezTo>
                  <a:cubicBezTo>
                    <a:pt x="2740" y="29"/>
                    <a:pt x="2666" y="43"/>
                    <a:pt x="2592" y="74"/>
                  </a:cubicBezTo>
                  <a:cubicBezTo>
                    <a:pt x="2550" y="88"/>
                    <a:pt x="2519" y="117"/>
                    <a:pt x="2476" y="131"/>
                  </a:cubicBezTo>
                  <a:cubicBezTo>
                    <a:pt x="2445" y="148"/>
                    <a:pt x="2417" y="176"/>
                    <a:pt x="2388" y="190"/>
                  </a:cubicBezTo>
                  <a:cubicBezTo>
                    <a:pt x="2255" y="292"/>
                    <a:pt x="2181" y="426"/>
                    <a:pt x="2153" y="570"/>
                  </a:cubicBezTo>
                  <a:cubicBezTo>
                    <a:pt x="2139" y="658"/>
                    <a:pt x="2139" y="732"/>
                    <a:pt x="2153" y="820"/>
                  </a:cubicBezTo>
                  <a:cubicBezTo>
                    <a:pt x="2153" y="880"/>
                    <a:pt x="2167" y="922"/>
                    <a:pt x="2181" y="982"/>
                  </a:cubicBezTo>
                  <a:cubicBezTo>
                    <a:pt x="2079" y="908"/>
                    <a:pt x="1977" y="820"/>
                    <a:pt x="1861" y="764"/>
                  </a:cubicBezTo>
                  <a:cubicBezTo>
                    <a:pt x="1699" y="658"/>
                    <a:pt x="1565" y="602"/>
                    <a:pt x="1435" y="570"/>
                  </a:cubicBezTo>
                  <a:cubicBezTo>
                    <a:pt x="1389" y="570"/>
                    <a:pt x="1333" y="556"/>
                    <a:pt x="1287" y="556"/>
                  </a:cubicBezTo>
                  <a:cubicBezTo>
                    <a:pt x="1259" y="556"/>
                    <a:pt x="1231" y="556"/>
                    <a:pt x="1200" y="570"/>
                  </a:cubicBezTo>
                  <a:cubicBezTo>
                    <a:pt x="1126" y="570"/>
                    <a:pt x="1055" y="602"/>
                    <a:pt x="967" y="630"/>
                  </a:cubicBezTo>
                  <a:cubicBezTo>
                    <a:pt x="893" y="658"/>
                    <a:pt x="806" y="718"/>
                    <a:pt x="718" y="778"/>
                  </a:cubicBezTo>
                  <a:cubicBezTo>
                    <a:pt x="672" y="820"/>
                    <a:pt x="616" y="866"/>
                    <a:pt x="556" y="922"/>
                  </a:cubicBezTo>
                  <a:cubicBezTo>
                    <a:pt x="468" y="1028"/>
                    <a:pt x="394" y="1144"/>
                    <a:pt x="320" y="1274"/>
                  </a:cubicBezTo>
                  <a:cubicBezTo>
                    <a:pt x="264" y="1393"/>
                    <a:pt x="218" y="1524"/>
                    <a:pt x="176" y="1685"/>
                  </a:cubicBezTo>
                  <a:cubicBezTo>
                    <a:pt x="144" y="1819"/>
                    <a:pt x="116" y="1963"/>
                    <a:pt x="116" y="2111"/>
                  </a:cubicBezTo>
                  <a:cubicBezTo>
                    <a:pt x="116" y="2259"/>
                    <a:pt x="130" y="2403"/>
                    <a:pt x="158" y="2537"/>
                  </a:cubicBezTo>
                  <a:cubicBezTo>
                    <a:pt x="190" y="2698"/>
                    <a:pt x="246" y="2843"/>
                    <a:pt x="306" y="2976"/>
                  </a:cubicBezTo>
                  <a:cubicBezTo>
                    <a:pt x="352" y="3033"/>
                    <a:pt x="394" y="3106"/>
                    <a:pt x="440" y="3166"/>
                  </a:cubicBezTo>
                  <a:cubicBezTo>
                    <a:pt x="482" y="3208"/>
                    <a:pt x="542" y="3268"/>
                    <a:pt x="598" y="3314"/>
                  </a:cubicBezTo>
                  <a:cubicBezTo>
                    <a:pt x="496" y="3384"/>
                    <a:pt x="408" y="3472"/>
                    <a:pt x="334" y="3546"/>
                  </a:cubicBezTo>
                  <a:cubicBezTo>
                    <a:pt x="264" y="3634"/>
                    <a:pt x="190" y="3736"/>
                    <a:pt x="130" y="3824"/>
                  </a:cubicBezTo>
                  <a:cubicBezTo>
                    <a:pt x="88" y="3912"/>
                    <a:pt x="56" y="4018"/>
                    <a:pt x="28" y="4120"/>
                  </a:cubicBezTo>
                  <a:cubicBezTo>
                    <a:pt x="14" y="4207"/>
                    <a:pt x="0" y="4309"/>
                    <a:pt x="0" y="4411"/>
                  </a:cubicBezTo>
                  <a:cubicBezTo>
                    <a:pt x="14" y="4601"/>
                    <a:pt x="70" y="4791"/>
                    <a:pt x="176" y="4999"/>
                  </a:cubicBezTo>
                  <a:cubicBezTo>
                    <a:pt x="264" y="5189"/>
                    <a:pt x="394" y="5365"/>
                    <a:pt x="570" y="5569"/>
                  </a:cubicBezTo>
                  <a:cubicBezTo>
                    <a:pt x="732" y="5745"/>
                    <a:pt x="922" y="5921"/>
                    <a:pt x="1143" y="6096"/>
                  </a:cubicBezTo>
                  <a:cubicBezTo>
                    <a:pt x="1347" y="6272"/>
                    <a:pt x="1551" y="6434"/>
                    <a:pt x="1815" y="6596"/>
                  </a:cubicBezTo>
                  <a:cubicBezTo>
                    <a:pt x="2037" y="6744"/>
                    <a:pt x="2269" y="6874"/>
                    <a:pt x="2519" y="7021"/>
                  </a:cubicBezTo>
                  <a:cubicBezTo>
                    <a:pt x="2754" y="7138"/>
                    <a:pt x="2972" y="7254"/>
                    <a:pt x="3208" y="7359"/>
                  </a:cubicBezTo>
                  <a:cubicBezTo>
                    <a:pt x="3412" y="7447"/>
                    <a:pt x="3620" y="7535"/>
                    <a:pt x="3795" y="7591"/>
                  </a:cubicBezTo>
                  <a:cubicBezTo>
                    <a:pt x="3883" y="7623"/>
                    <a:pt x="3957" y="7637"/>
                    <a:pt x="4045" y="7665"/>
                  </a:cubicBezTo>
                  <a:cubicBezTo>
                    <a:pt x="4073" y="7665"/>
                    <a:pt x="4116" y="7679"/>
                    <a:pt x="4147" y="7679"/>
                  </a:cubicBezTo>
                  <a:cubicBezTo>
                    <a:pt x="4175" y="7693"/>
                    <a:pt x="4221" y="7693"/>
                    <a:pt x="4263" y="7711"/>
                  </a:cubicBezTo>
                  <a:cubicBezTo>
                    <a:pt x="4643" y="7753"/>
                    <a:pt x="5013" y="7813"/>
                    <a:pt x="5378" y="7827"/>
                  </a:cubicBezTo>
                  <a:lnTo>
                    <a:pt x="5610" y="7827"/>
                  </a:lnTo>
                  <a:cubicBezTo>
                    <a:pt x="5730" y="7827"/>
                    <a:pt x="5846" y="7827"/>
                    <a:pt x="5962" y="7813"/>
                  </a:cubicBezTo>
                  <a:cubicBezTo>
                    <a:pt x="6156" y="7799"/>
                    <a:pt x="6332" y="7767"/>
                    <a:pt x="6476" y="7711"/>
                  </a:cubicBezTo>
                  <a:cubicBezTo>
                    <a:pt x="6490" y="7725"/>
                    <a:pt x="6490" y="7725"/>
                    <a:pt x="6507" y="7725"/>
                  </a:cubicBezTo>
                  <a:cubicBezTo>
                    <a:pt x="6578" y="7739"/>
                    <a:pt x="6666" y="7753"/>
                    <a:pt x="6740" y="7753"/>
                  </a:cubicBezTo>
                  <a:lnTo>
                    <a:pt x="6813" y="7753"/>
                  </a:lnTo>
                  <a:cubicBezTo>
                    <a:pt x="6901" y="7739"/>
                    <a:pt x="6989" y="7725"/>
                    <a:pt x="7077" y="7711"/>
                  </a:cubicBezTo>
                  <a:cubicBezTo>
                    <a:pt x="7193" y="7679"/>
                    <a:pt x="7313" y="7623"/>
                    <a:pt x="7443" y="7563"/>
                  </a:cubicBezTo>
                  <a:cubicBezTo>
                    <a:pt x="7563" y="7503"/>
                    <a:pt x="7679" y="7430"/>
                    <a:pt x="7795" y="7328"/>
                  </a:cubicBezTo>
                  <a:cubicBezTo>
                    <a:pt x="7914" y="7240"/>
                    <a:pt x="8016" y="7138"/>
                    <a:pt x="8104" y="7036"/>
                  </a:cubicBezTo>
                  <a:cubicBezTo>
                    <a:pt x="8530" y="6550"/>
                    <a:pt x="8706" y="5980"/>
                    <a:pt x="8572" y="5495"/>
                  </a:cubicBezTo>
                  <a:cubicBezTo>
                    <a:pt x="8530" y="5351"/>
                    <a:pt x="8456" y="5189"/>
                    <a:pt x="8337" y="5055"/>
                  </a:cubicBezTo>
                  <a:cubicBezTo>
                    <a:pt x="8382" y="5027"/>
                    <a:pt x="8425" y="4999"/>
                    <a:pt x="8456" y="4953"/>
                  </a:cubicBezTo>
                  <a:cubicBezTo>
                    <a:pt x="8498" y="4925"/>
                    <a:pt x="8544" y="4879"/>
                    <a:pt x="8572" y="4823"/>
                  </a:cubicBezTo>
                  <a:cubicBezTo>
                    <a:pt x="8646" y="4721"/>
                    <a:pt x="8688" y="4601"/>
                    <a:pt x="8720" y="4471"/>
                  </a:cubicBezTo>
                  <a:cubicBezTo>
                    <a:pt x="8748" y="4352"/>
                    <a:pt x="8762" y="4222"/>
                    <a:pt x="8748" y="4088"/>
                  </a:cubicBezTo>
                  <a:cubicBezTo>
                    <a:pt x="8748" y="3958"/>
                    <a:pt x="8720" y="3824"/>
                    <a:pt x="8674" y="3708"/>
                  </a:cubicBezTo>
                  <a:cubicBezTo>
                    <a:pt x="8632" y="3620"/>
                    <a:pt x="8586" y="3532"/>
                    <a:pt x="8544" y="3458"/>
                  </a:cubicBezTo>
                  <a:cubicBezTo>
                    <a:pt x="8512" y="3416"/>
                    <a:pt x="8484" y="3384"/>
                    <a:pt x="8456" y="3342"/>
                  </a:cubicBezTo>
                  <a:cubicBezTo>
                    <a:pt x="8425" y="3328"/>
                    <a:pt x="8410" y="3314"/>
                    <a:pt x="8396" y="3296"/>
                  </a:cubicBezTo>
                  <a:cubicBezTo>
                    <a:pt x="8425" y="3268"/>
                    <a:pt x="8456" y="3254"/>
                    <a:pt x="8470" y="3226"/>
                  </a:cubicBezTo>
                  <a:cubicBezTo>
                    <a:pt x="8498" y="3180"/>
                    <a:pt x="8530" y="3138"/>
                    <a:pt x="8544" y="3092"/>
                  </a:cubicBezTo>
                  <a:cubicBezTo>
                    <a:pt x="8572" y="3004"/>
                    <a:pt x="8558" y="2902"/>
                    <a:pt x="8512" y="2829"/>
                  </a:cubicBezTo>
                  <a:cubicBezTo>
                    <a:pt x="8470" y="2755"/>
                    <a:pt x="8396" y="2698"/>
                    <a:pt x="8294" y="2653"/>
                  </a:cubicBezTo>
                  <a:cubicBezTo>
                    <a:pt x="8266" y="2639"/>
                    <a:pt x="8206" y="2639"/>
                    <a:pt x="8161" y="2639"/>
                  </a:cubicBezTo>
                  <a:lnTo>
                    <a:pt x="8118" y="2639"/>
                  </a:lnTo>
                  <a:cubicBezTo>
                    <a:pt x="8147" y="2579"/>
                    <a:pt x="8178" y="2523"/>
                    <a:pt x="8192" y="2449"/>
                  </a:cubicBezTo>
                  <a:cubicBezTo>
                    <a:pt x="8206" y="2403"/>
                    <a:pt x="8206" y="2361"/>
                    <a:pt x="8206" y="2315"/>
                  </a:cubicBezTo>
                  <a:cubicBezTo>
                    <a:pt x="8206" y="2287"/>
                    <a:pt x="8192" y="2241"/>
                    <a:pt x="8178" y="2199"/>
                  </a:cubicBezTo>
                  <a:cubicBezTo>
                    <a:pt x="8147" y="2139"/>
                    <a:pt x="8104" y="2097"/>
                    <a:pt x="8031" y="2065"/>
                  </a:cubicBezTo>
                  <a:cubicBezTo>
                    <a:pt x="8002" y="2051"/>
                    <a:pt x="7957" y="2037"/>
                    <a:pt x="7929" y="2037"/>
                  </a:cubicBezTo>
                  <a:lnTo>
                    <a:pt x="7897" y="2037"/>
                  </a:lnTo>
                  <a:cubicBezTo>
                    <a:pt x="7869" y="2037"/>
                    <a:pt x="7841" y="2037"/>
                    <a:pt x="7809" y="2051"/>
                  </a:cubicBezTo>
                  <a:cubicBezTo>
                    <a:pt x="7767" y="2065"/>
                    <a:pt x="7721" y="2083"/>
                    <a:pt x="7693" y="2111"/>
                  </a:cubicBezTo>
                  <a:cubicBezTo>
                    <a:pt x="7651" y="2139"/>
                    <a:pt x="7605" y="2185"/>
                    <a:pt x="7577" y="2227"/>
                  </a:cubicBezTo>
                  <a:cubicBezTo>
                    <a:pt x="7563" y="2259"/>
                    <a:pt x="7545" y="2287"/>
                    <a:pt x="7531" y="2301"/>
                  </a:cubicBezTo>
                  <a:cubicBezTo>
                    <a:pt x="7531" y="2287"/>
                    <a:pt x="7531" y="2259"/>
                    <a:pt x="7517" y="2227"/>
                  </a:cubicBezTo>
                  <a:cubicBezTo>
                    <a:pt x="7489" y="2097"/>
                    <a:pt x="7415" y="1963"/>
                    <a:pt x="7341" y="1833"/>
                  </a:cubicBezTo>
                  <a:cubicBezTo>
                    <a:pt x="7165" y="1583"/>
                    <a:pt x="6901" y="1408"/>
                    <a:pt x="6624" y="1334"/>
                  </a:cubicBezTo>
                  <a:cubicBezTo>
                    <a:pt x="6550" y="1306"/>
                    <a:pt x="6462" y="1306"/>
                    <a:pt x="6374" y="1306"/>
                  </a:cubicBezTo>
                  <a:lnTo>
                    <a:pt x="6286" y="1306"/>
                  </a:lnTo>
                  <a:cubicBezTo>
                    <a:pt x="6226" y="1306"/>
                    <a:pt x="6170" y="1320"/>
                    <a:pt x="6110" y="1334"/>
                  </a:cubicBezTo>
                  <a:cubicBezTo>
                    <a:pt x="6068" y="1334"/>
                    <a:pt x="6022" y="1348"/>
                    <a:pt x="5980" y="1379"/>
                  </a:cubicBezTo>
                  <a:cubicBezTo>
                    <a:pt x="5948" y="1274"/>
                    <a:pt x="5906" y="1186"/>
                    <a:pt x="5832" y="1098"/>
                  </a:cubicBezTo>
                  <a:cubicBezTo>
                    <a:pt x="5744" y="1010"/>
                    <a:pt x="5642" y="922"/>
                    <a:pt x="5523" y="852"/>
                  </a:cubicBezTo>
                  <a:cubicBezTo>
                    <a:pt x="5466" y="820"/>
                    <a:pt x="5406" y="792"/>
                    <a:pt x="5347" y="778"/>
                  </a:cubicBezTo>
                  <a:cubicBezTo>
                    <a:pt x="5290" y="746"/>
                    <a:pt x="5217" y="732"/>
                    <a:pt x="5157" y="732"/>
                  </a:cubicBezTo>
                  <a:cubicBezTo>
                    <a:pt x="5129" y="718"/>
                    <a:pt x="5100" y="718"/>
                    <a:pt x="5069" y="718"/>
                  </a:cubicBezTo>
                  <a:cubicBezTo>
                    <a:pt x="5041" y="718"/>
                    <a:pt x="4995" y="718"/>
                    <a:pt x="4967" y="732"/>
                  </a:cubicBezTo>
                  <a:cubicBezTo>
                    <a:pt x="4907" y="732"/>
                    <a:pt x="4851" y="764"/>
                    <a:pt x="4791" y="778"/>
                  </a:cubicBezTo>
                  <a:cubicBezTo>
                    <a:pt x="4749" y="806"/>
                    <a:pt x="4703" y="834"/>
                    <a:pt x="4661" y="880"/>
                  </a:cubicBezTo>
                  <a:cubicBezTo>
                    <a:pt x="4555" y="602"/>
                    <a:pt x="4309" y="352"/>
                    <a:pt x="3940" y="190"/>
                  </a:cubicBezTo>
                  <a:cubicBezTo>
                    <a:pt x="3764" y="103"/>
                    <a:pt x="3588" y="43"/>
                    <a:pt x="3384" y="15"/>
                  </a:cubicBezTo>
                  <a:cubicBezTo>
                    <a:pt x="3282" y="0"/>
                    <a:pt x="3194" y="0"/>
                    <a:pt x="3092" y="0"/>
                  </a:cubicBez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57" name="Google Shape;7657;p83"/>
            <p:cNvSpPr/>
            <p:nvPr/>
          </p:nvSpPr>
          <p:spPr>
            <a:xfrm>
              <a:off x="5889847" y="2452591"/>
              <a:ext cx="187920" cy="411878"/>
            </a:xfrm>
            <a:custGeom>
              <a:avLst/>
              <a:gdLst/>
              <a:ahLst/>
              <a:cxnLst/>
              <a:rect l="l" t="t" r="r" b="b"/>
              <a:pathLst>
                <a:path w="1992" h="4366" extrusionOk="0">
                  <a:moveTo>
                    <a:pt x="880" y="1"/>
                  </a:moveTo>
                  <a:cubicBezTo>
                    <a:pt x="849" y="1"/>
                    <a:pt x="820" y="1"/>
                    <a:pt x="806" y="15"/>
                  </a:cubicBezTo>
                  <a:cubicBezTo>
                    <a:pt x="775" y="15"/>
                    <a:pt x="761" y="29"/>
                    <a:pt x="732" y="43"/>
                  </a:cubicBezTo>
                  <a:cubicBezTo>
                    <a:pt x="704" y="43"/>
                    <a:pt x="673" y="57"/>
                    <a:pt x="659" y="75"/>
                  </a:cubicBezTo>
                  <a:cubicBezTo>
                    <a:pt x="652" y="82"/>
                    <a:pt x="645" y="85"/>
                    <a:pt x="639" y="85"/>
                  </a:cubicBezTo>
                  <a:cubicBezTo>
                    <a:pt x="634" y="85"/>
                    <a:pt x="630" y="82"/>
                    <a:pt x="630" y="75"/>
                  </a:cubicBezTo>
                  <a:cubicBezTo>
                    <a:pt x="616" y="75"/>
                    <a:pt x="616" y="75"/>
                    <a:pt x="599" y="89"/>
                  </a:cubicBezTo>
                  <a:cubicBezTo>
                    <a:pt x="585" y="103"/>
                    <a:pt x="571" y="103"/>
                    <a:pt x="557" y="117"/>
                  </a:cubicBezTo>
                  <a:cubicBezTo>
                    <a:pt x="542" y="131"/>
                    <a:pt x="542" y="145"/>
                    <a:pt x="528" y="162"/>
                  </a:cubicBezTo>
                  <a:cubicBezTo>
                    <a:pt x="511" y="177"/>
                    <a:pt x="497" y="191"/>
                    <a:pt x="497" y="219"/>
                  </a:cubicBezTo>
                  <a:cubicBezTo>
                    <a:pt x="483" y="233"/>
                    <a:pt x="469" y="250"/>
                    <a:pt x="469" y="264"/>
                  </a:cubicBezTo>
                  <a:cubicBezTo>
                    <a:pt x="440" y="338"/>
                    <a:pt x="423" y="409"/>
                    <a:pt x="409" y="497"/>
                  </a:cubicBezTo>
                  <a:cubicBezTo>
                    <a:pt x="395" y="570"/>
                    <a:pt x="395" y="672"/>
                    <a:pt x="381" y="760"/>
                  </a:cubicBezTo>
                  <a:cubicBezTo>
                    <a:pt x="381" y="792"/>
                    <a:pt x="381" y="834"/>
                    <a:pt x="367" y="880"/>
                  </a:cubicBezTo>
                  <a:cubicBezTo>
                    <a:pt x="367" y="922"/>
                    <a:pt x="353" y="954"/>
                    <a:pt x="335" y="996"/>
                  </a:cubicBezTo>
                  <a:cubicBezTo>
                    <a:pt x="335" y="1010"/>
                    <a:pt x="321" y="1042"/>
                    <a:pt x="321" y="1056"/>
                  </a:cubicBezTo>
                  <a:cubicBezTo>
                    <a:pt x="307" y="1084"/>
                    <a:pt x="293" y="1112"/>
                    <a:pt x="293" y="1130"/>
                  </a:cubicBezTo>
                  <a:cubicBezTo>
                    <a:pt x="265" y="1172"/>
                    <a:pt x="233" y="1232"/>
                    <a:pt x="205" y="1274"/>
                  </a:cubicBezTo>
                  <a:cubicBezTo>
                    <a:pt x="191" y="1320"/>
                    <a:pt x="159" y="1348"/>
                    <a:pt x="131" y="1394"/>
                  </a:cubicBezTo>
                  <a:cubicBezTo>
                    <a:pt x="117" y="1436"/>
                    <a:pt x="89" y="1482"/>
                    <a:pt x="71" y="1524"/>
                  </a:cubicBezTo>
                  <a:cubicBezTo>
                    <a:pt x="57" y="1552"/>
                    <a:pt x="43" y="1598"/>
                    <a:pt x="43" y="1626"/>
                  </a:cubicBezTo>
                  <a:cubicBezTo>
                    <a:pt x="29" y="1671"/>
                    <a:pt x="15" y="1714"/>
                    <a:pt x="15" y="1759"/>
                  </a:cubicBezTo>
                  <a:cubicBezTo>
                    <a:pt x="1" y="1816"/>
                    <a:pt x="1" y="1875"/>
                    <a:pt x="1" y="1935"/>
                  </a:cubicBezTo>
                  <a:lnTo>
                    <a:pt x="1" y="2097"/>
                  </a:lnTo>
                  <a:cubicBezTo>
                    <a:pt x="15" y="2213"/>
                    <a:pt x="15" y="2329"/>
                    <a:pt x="29" y="2449"/>
                  </a:cubicBezTo>
                  <a:cubicBezTo>
                    <a:pt x="57" y="2607"/>
                    <a:pt x="89" y="2755"/>
                    <a:pt x="117" y="2917"/>
                  </a:cubicBezTo>
                  <a:cubicBezTo>
                    <a:pt x="145" y="2945"/>
                    <a:pt x="191" y="2991"/>
                    <a:pt x="219" y="3033"/>
                  </a:cubicBezTo>
                  <a:cubicBezTo>
                    <a:pt x="381" y="3209"/>
                    <a:pt x="571" y="3385"/>
                    <a:pt x="792" y="3574"/>
                  </a:cubicBezTo>
                  <a:cubicBezTo>
                    <a:pt x="982" y="3736"/>
                    <a:pt x="1200" y="3898"/>
                    <a:pt x="1464" y="4060"/>
                  </a:cubicBezTo>
                  <a:cubicBezTo>
                    <a:pt x="1626" y="4162"/>
                    <a:pt x="1788" y="4264"/>
                    <a:pt x="1978" y="4366"/>
                  </a:cubicBezTo>
                  <a:cubicBezTo>
                    <a:pt x="1978" y="4296"/>
                    <a:pt x="1978" y="4222"/>
                    <a:pt x="1992" y="4148"/>
                  </a:cubicBezTo>
                  <a:lnTo>
                    <a:pt x="1992" y="3782"/>
                  </a:lnTo>
                  <a:cubicBezTo>
                    <a:pt x="1978" y="3518"/>
                    <a:pt x="1964" y="3254"/>
                    <a:pt x="1935" y="2991"/>
                  </a:cubicBezTo>
                  <a:cubicBezTo>
                    <a:pt x="1918" y="2871"/>
                    <a:pt x="1904" y="2755"/>
                    <a:pt x="1890" y="2639"/>
                  </a:cubicBezTo>
                  <a:cubicBezTo>
                    <a:pt x="1876" y="2537"/>
                    <a:pt x="1862" y="2431"/>
                    <a:pt x="1847" y="2343"/>
                  </a:cubicBezTo>
                  <a:cubicBezTo>
                    <a:pt x="1847" y="2255"/>
                    <a:pt x="1830" y="2185"/>
                    <a:pt x="1830" y="2111"/>
                  </a:cubicBezTo>
                  <a:cubicBezTo>
                    <a:pt x="1816" y="2023"/>
                    <a:pt x="1816" y="1935"/>
                    <a:pt x="1816" y="1847"/>
                  </a:cubicBezTo>
                  <a:cubicBezTo>
                    <a:pt x="1802" y="1612"/>
                    <a:pt x="1788" y="1394"/>
                    <a:pt x="1760" y="1158"/>
                  </a:cubicBezTo>
                  <a:lnTo>
                    <a:pt x="1760" y="1172"/>
                  </a:lnTo>
                  <a:cubicBezTo>
                    <a:pt x="1742" y="1056"/>
                    <a:pt x="1728" y="936"/>
                    <a:pt x="1700" y="820"/>
                  </a:cubicBezTo>
                  <a:cubicBezTo>
                    <a:pt x="1672" y="718"/>
                    <a:pt x="1640" y="602"/>
                    <a:pt x="1598" y="497"/>
                  </a:cubicBezTo>
                  <a:cubicBezTo>
                    <a:pt x="1552" y="409"/>
                    <a:pt x="1510" y="321"/>
                    <a:pt x="1450" y="250"/>
                  </a:cubicBezTo>
                  <a:cubicBezTo>
                    <a:pt x="1422" y="205"/>
                    <a:pt x="1376" y="162"/>
                    <a:pt x="1334" y="117"/>
                  </a:cubicBezTo>
                  <a:cubicBezTo>
                    <a:pt x="1288" y="89"/>
                    <a:pt x="1246" y="57"/>
                    <a:pt x="1200" y="43"/>
                  </a:cubicBezTo>
                  <a:cubicBezTo>
                    <a:pt x="1172" y="29"/>
                    <a:pt x="1144" y="29"/>
                    <a:pt x="1126" y="15"/>
                  </a:cubicBezTo>
                  <a:cubicBezTo>
                    <a:pt x="1098" y="15"/>
                    <a:pt x="1070" y="1"/>
                    <a:pt x="1038" y="1"/>
                  </a:cubicBezTo>
                  <a:close/>
                </a:path>
              </a:pathLst>
            </a:custGeom>
            <a:solidFill>
              <a:srgbClr val="2C2C2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58" name="Google Shape;7658;p83"/>
            <p:cNvSpPr/>
            <p:nvPr/>
          </p:nvSpPr>
          <p:spPr>
            <a:xfrm>
              <a:off x="5958902" y="2456553"/>
              <a:ext cx="94" cy="94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close/>
                </a:path>
              </a:pathLst>
            </a:custGeom>
            <a:solidFill>
              <a:srgbClr val="2C2C2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59" name="Google Shape;7659;p83"/>
            <p:cNvSpPr/>
            <p:nvPr/>
          </p:nvSpPr>
          <p:spPr>
            <a:xfrm>
              <a:off x="6503796" y="2406837"/>
              <a:ext cx="179619" cy="538007"/>
            </a:xfrm>
            <a:custGeom>
              <a:avLst/>
              <a:gdLst/>
              <a:ahLst/>
              <a:cxnLst/>
              <a:rect l="l" t="t" r="r" b="b"/>
              <a:pathLst>
                <a:path w="1904" h="5703" extrusionOk="0">
                  <a:moveTo>
                    <a:pt x="1126" y="0"/>
                  </a:moveTo>
                  <a:cubicBezTo>
                    <a:pt x="1143" y="0"/>
                    <a:pt x="1143" y="14"/>
                    <a:pt x="1143" y="32"/>
                  </a:cubicBezTo>
                  <a:cubicBezTo>
                    <a:pt x="1157" y="60"/>
                    <a:pt x="1157" y="102"/>
                    <a:pt x="1157" y="148"/>
                  </a:cubicBezTo>
                  <a:cubicBezTo>
                    <a:pt x="1157" y="190"/>
                    <a:pt x="1157" y="222"/>
                    <a:pt x="1143" y="264"/>
                  </a:cubicBezTo>
                  <a:cubicBezTo>
                    <a:pt x="1112" y="338"/>
                    <a:pt x="1070" y="426"/>
                    <a:pt x="1024" y="500"/>
                  </a:cubicBezTo>
                  <a:cubicBezTo>
                    <a:pt x="982" y="560"/>
                    <a:pt x="936" y="616"/>
                    <a:pt x="894" y="676"/>
                  </a:cubicBezTo>
                  <a:lnTo>
                    <a:pt x="922" y="676"/>
                  </a:lnTo>
                  <a:cubicBezTo>
                    <a:pt x="936" y="690"/>
                    <a:pt x="950" y="690"/>
                    <a:pt x="982" y="704"/>
                  </a:cubicBezTo>
                  <a:cubicBezTo>
                    <a:pt x="1010" y="704"/>
                    <a:pt x="1038" y="735"/>
                    <a:pt x="1070" y="749"/>
                  </a:cubicBezTo>
                  <a:cubicBezTo>
                    <a:pt x="1084" y="778"/>
                    <a:pt x="1112" y="792"/>
                    <a:pt x="1126" y="823"/>
                  </a:cubicBezTo>
                  <a:cubicBezTo>
                    <a:pt x="1143" y="837"/>
                    <a:pt x="1143" y="851"/>
                    <a:pt x="1143" y="880"/>
                  </a:cubicBezTo>
                  <a:cubicBezTo>
                    <a:pt x="1157" y="880"/>
                    <a:pt x="1157" y="894"/>
                    <a:pt x="1157" y="911"/>
                  </a:cubicBezTo>
                  <a:lnTo>
                    <a:pt x="1157" y="1013"/>
                  </a:lnTo>
                  <a:cubicBezTo>
                    <a:pt x="1143" y="1041"/>
                    <a:pt x="1143" y="1070"/>
                    <a:pt x="1126" y="1101"/>
                  </a:cubicBezTo>
                  <a:cubicBezTo>
                    <a:pt x="1098" y="1129"/>
                    <a:pt x="1084" y="1157"/>
                    <a:pt x="1055" y="1189"/>
                  </a:cubicBezTo>
                  <a:cubicBezTo>
                    <a:pt x="1038" y="1203"/>
                    <a:pt x="1024" y="1217"/>
                    <a:pt x="1010" y="1217"/>
                  </a:cubicBezTo>
                  <a:lnTo>
                    <a:pt x="982" y="1245"/>
                  </a:lnTo>
                  <a:cubicBezTo>
                    <a:pt x="1024" y="1277"/>
                    <a:pt x="1084" y="1305"/>
                    <a:pt x="1126" y="1351"/>
                  </a:cubicBezTo>
                  <a:cubicBezTo>
                    <a:pt x="1172" y="1407"/>
                    <a:pt x="1214" y="1453"/>
                    <a:pt x="1245" y="1509"/>
                  </a:cubicBezTo>
                  <a:cubicBezTo>
                    <a:pt x="1288" y="1569"/>
                    <a:pt x="1333" y="1643"/>
                    <a:pt x="1347" y="1703"/>
                  </a:cubicBezTo>
                  <a:cubicBezTo>
                    <a:pt x="1376" y="1773"/>
                    <a:pt x="1407" y="1847"/>
                    <a:pt x="1421" y="1921"/>
                  </a:cubicBezTo>
                  <a:cubicBezTo>
                    <a:pt x="1449" y="2054"/>
                    <a:pt x="1463" y="2199"/>
                    <a:pt x="1435" y="2332"/>
                  </a:cubicBezTo>
                  <a:cubicBezTo>
                    <a:pt x="1435" y="2360"/>
                    <a:pt x="1435" y="2375"/>
                    <a:pt x="1421" y="2389"/>
                  </a:cubicBezTo>
                  <a:lnTo>
                    <a:pt x="1421" y="2434"/>
                  </a:lnTo>
                  <a:cubicBezTo>
                    <a:pt x="1407" y="2462"/>
                    <a:pt x="1376" y="2494"/>
                    <a:pt x="1361" y="2522"/>
                  </a:cubicBezTo>
                  <a:cubicBezTo>
                    <a:pt x="1333" y="2550"/>
                    <a:pt x="1319" y="2582"/>
                    <a:pt x="1288" y="2610"/>
                  </a:cubicBezTo>
                  <a:cubicBezTo>
                    <a:pt x="1274" y="2638"/>
                    <a:pt x="1259" y="2670"/>
                    <a:pt x="1245" y="2698"/>
                  </a:cubicBezTo>
                  <a:lnTo>
                    <a:pt x="1231" y="2712"/>
                  </a:lnTo>
                  <a:lnTo>
                    <a:pt x="1231" y="2740"/>
                  </a:lnTo>
                  <a:lnTo>
                    <a:pt x="1231" y="2786"/>
                  </a:lnTo>
                  <a:lnTo>
                    <a:pt x="1231" y="2846"/>
                  </a:lnTo>
                  <a:cubicBezTo>
                    <a:pt x="1245" y="2962"/>
                    <a:pt x="1288" y="3078"/>
                    <a:pt x="1319" y="3198"/>
                  </a:cubicBezTo>
                  <a:cubicBezTo>
                    <a:pt x="1319" y="3226"/>
                    <a:pt x="1333" y="3254"/>
                    <a:pt x="1333" y="3300"/>
                  </a:cubicBezTo>
                  <a:cubicBezTo>
                    <a:pt x="1333" y="3314"/>
                    <a:pt x="1347" y="3342"/>
                    <a:pt x="1347" y="3374"/>
                  </a:cubicBezTo>
                  <a:lnTo>
                    <a:pt x="1347" y="3563"/>
                  </a:lnTo>
                  <a:cubicBezTo>
                    <a:pt x="1347" y="3694"/>
                    <a:pt x="1347" y="3827"/>
                    <a:pt x="1319" y="3957"/>
                  </a:cubicBezTo>
                  <a:cubicBezTo>
                    <a:pt x="1302" y="4091"/>
                    <a:pt x="1259" y="4207"/>
                    <a:pt x="1214" y="4341"/>
                  </a:cubicBezTo>
                  <a:cubicBezTo>
                    <a:pt x="1172" y="4443"/>
                    <a:pt x="1126" y="4531"/>
                    <a:pt x="1070" y="4633"/>
                  </a:cubicBezTo>
                  <a:cubicBezTo>
                    <a:pt x="1024" y="4721"/>
                    <a:pt x="968" y="4795"/>
                    <a:pt x="894" y="4883"/>
                  </a:cubicBezTo>
                  <a:cubicBezTo>
                    <a:pt x="760" y="5027"/>
                    <a:pt x="616" y="5175"/>
                    <a:pt x="468" y="5322"/>
                  </a:cubicBezTo>
                  <a:cubicBezTo>
                    <a:pt x="306" y="5452"/>
                    <a:pt x="158" y="5572"/>
                    <a:pt x="0" y="5702"/>
                  </a:cubicBezTo>
                  <a:cubicBezTo>
                    <a:pt x="71" y="5688"/>
                    <a:pt x="144" y="5674"/>
                    <a:pt x="218" y="5660"/>
                  </a:cubicBezTo>
                  <a:cubicBezTo>
                    <a:pt x="334" y="5628"/>
                    <a:pt x="454" y="5586"/>
                    <a:pt x="584" y="5512"/>
                  </a:cubicBezTo>
                  <a:cubicBezTo>
                    <a:pt x="704" y="5452"/>
                    <a:pt x="820" y="5379"/>
                    <a:pt x="936" y="5277"/>
                  </a:cubicBezTo>
                  <a:cubicBezTo>
                    <a:pt x="1055" y="5189"/>
                    <a:pt x="1157" y="5101"/>
                    <a:pt x="1259" y="4985"/>
                  </a:cubicBezTo>
                  <a:cubicBezTo>
                    <a:pt x="1671" y="4499"/>
                    <a:pt x="1847" y="3929"/>
                    <a:pt x="1713" y="3444"/>
                  </a:cubicBezTo>
                  <a:cubicBezTo>
                    <a:pt x="1671" y="3300"/>
                    <a:pt x="1597" y="3138"/>
                    <a:pt x="1478" y="3004"/>
                  </a:cubicBezTo>
                  <a:cubicBezTo>
                    <a:pt x="1523" y="2976"/>
                    <a:pt x="1566" y="2948"/>
                    <a:pt x="1597" y="2902"/>
                  </a:cubicBezTo>
                  <a:cubicBezTo>
                    <a:pt x="1639" y="2874"/>
                    <a:pt x="1685" y="2828"/>
                    <a:pt x="1727" y="2772"/>
                  </a:cubicBezTo>
                  <a:cubicBezTo>
                    <a:pt x="1787" y="2670"/>
                    <a:pt x="1829" y="2550"/>
                    <a:pt x="1875" y="2420"/>
                  </a:cubicBezTo>
                  <a:cubicBezTo>
                    <a:pt x="1889" y="2301"/>
                    <a:pt x="1903" y="2171"/>
                    <a:pt x="1903" y="2037"/>
                  </a:cubicBezTo>
                  <a:cubicBezTo>
                    <a:pt x="1889" y="1907"/>
                    <a:pt x="1861" y="1773"/>
                    <a:pt x="1815" y="1657"/>
                  </a:cubicBezTo>
                  <a:cubicBezTo>
                    <a:pt x="1787" y="1569"/>
                    <a:pt x="1727" y="1481"/>
                    <a:pt x="1685" y="1407"/>
                  </a:cubicBezTo>
                  <a:cubicBezTo>
                    <a:pt x="1653" y="1365"/>
                    <a:pt x="1625" y="1333"/>
                    <a:pt x="1597" y="1291"/>
                  </a:cubicBezTo>
                  <a:cubicBezTo>
                    <a:pt x="1583" y="1277"/>
                    <a:pt x="1551" y="1263"/>
                    <a:pt x="1537" y="1245"/>
                  </a:cubicBezTo>
                  <a:cubicBezTo>
                    <a:pt x="1566" y="1217"/>
                    <a:pt x="1597" y="1203"/>
                    <a:pt x="1611" y="1175"/>
                  </a:cubicBezTo>
                  <a:cubicBezTo>
                    <a:pt x="1639" y="1129"/>
                    <a:pt x="1671" y="1087"/>
                    <a:pt x="1685" y="1041"/>
                  </a:cubicBezTo>
                  <a:cubicBezTo>
                    <a:pt x="1713" y="953"/>
                    <a:pt x="1699" y="851"/>
                    <a:pt x="1653" y="778"/>
                  </a:cubicBezTo>
                  <a:cubicBezTo>
                    <a:pt x="1611" y="704"/>
                    <a:pt x="1537" y="647"/>
                    <a:pt x="1435" y="602"/>
                  </a:cubicBezTo>
                  <a:cubicBezTo>
                    <a:pt x="1407" y="588"/>
                    <a:pt x="1347" y="588"/>
                    <a:pt x="1302" y="588"/>
                  </a:cubicBezTo>
                  <a:lnTo>
                    <a:pt x="1259" y="588"/>
                  </a:lnTo>
                  <a:cubicBezTo>
                    <a:pt x="1288" y="528"/>
                    <a:pt x="1319" y="472"/>
                    <a:pt x="1347" y="398"/>
                  </a:cubicBezTo>
                  <a:cubicBezTo>
                    <a:pt x="1347" y="352"/>
                    <a:pt x="1361" y="310"/>
                    <a:pt x="1347" y="264"/>
                  </a:cubicBezTo>
                  <a:cubicBezTo>
                    <a:pt x="1347" y="236"/>
                    <a:pt x="1333" y="190"/>
                    <a:pt x="1319" y="148"/>
                  </a:cubicBezTo>
                  <a:cubicBezTo>
                    <a:pt x="1288" y="88"/>
                    <a:pt x="1245" y="46"/>
                    <a:pt x="1172" y="14"/>
                  </a:cubicBezTo>
                  <a:cubicBezTo>
                    <a:pt x="1157" y="0"/>
                    <a:pt x="1143" y="0"/>
                    <a:pt x="1126" y="0"/>
                  </a:cubicBezTo>
                  <a:close/>
                </a:path>
              </a:pathLst>
            </a:custGeom>
            <a:solidFill>
              <a:srgbClr val="2C2C2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60" name="Google Shape;7660;p83"/>
            <p:cNvSpPr/>
            <p:nvPr/>
          </p:nvSpPr>
          <p:spPr>
            <a:xfrm>
              <a:off x="5459856" y="4120102"/>
              <a:ext cx="259900" cy="240655"/>
            </a:xfrm>
            <a:custGeom>
              <a:avLst/>
              <a:gdLst/>
              <a:ahLst/>
              <a:cxnLst/>
              <a:rect l="l" t="t" r="r" b="b"/>
              <a:pathLst>
                <a:path w="2755" h="2551" extrusionOk="0">
                  <a:moveTo>
                    <a:pt x="528" y="0"/>
                  </a:moveTo>
                  <a:cubicBezTo>
                    <a:pt x="482" y="0"/>
                    <a:pt x="426" y="14"/>
                    <a:pt x="380" y="28"/>
                  </a:cubicBezTo>
                  <a:cubicBezTo>
                    <a:pt x="320" y="42"/>
                    <a:pt x="278" y="74"/>
                    <a:pt x="218" y="102"/>
                  </a:cubicBezTo>
                  <a:cubicBezTo>
                    <a:pt x="204" y="116"/>
                    <a:pt x="176" y="130"/>
                    <a:pt x="162" y="162"/>
                  </a:cubicBezTo>
                  <a:cubicBezTo>
                    <a:pt x="144" y="162"/>
                    <a:pt x="144" y="176"/>
                    <a:pt x="130" y="176"/>
                  </a:cubicBezTo>
                  <a:lnTo>
                    <a:pt x="116" y="190"/>
                  </a:lnTo>
                  <a:cubicBezTo>
                    <a:pt x="102" y="218"/>
                    <a:pt x="74" y="232"/>
                    <a:pt x="56" y="250"/>
                  </a:cubicBezTo>
                  <a:cubicBezTo>
                    <a:pt x="56" y="264"/>
                    <a:pt x="42" y="278"/>
                    <a:pt x="42" y="278"/>
                  </a:cubicBezTo>
                  <a:cubicBezTo>
                    <a:pt x="28" y="292"/>
                    <a:pt x="28" y="306"/>
                    <a:pt x="14" y="320"/>
                  </a:cubicBezTo>
                  <a:lnTo>
                    <a:pt x="14" y="338"/>
                  </a:lnTo>
                  <a:cubicBezTo>
                    <a:pt x="14" y="338"/>
                    <a:pt x="0" y="338"/>
                    <a:pt x="0" y="352"/>
                  </a:cubicBezTo>
                  <a:lnTo>
                    <a:pt x="0" y="380"/>
                  </a:lnTo>
                  <a:cubicBezTo>
                    <a:pt x="14" y="468"/>
                    <a:pt x="56" y="556"/>
                    <a:pt x="88" y="630"/>
                  </a:cubicBezTo>
                  <a:cubicBezTo>
                    <a:pt x="102" y="690"/>
                    <a:pt x="130" y="760"/>
                    <a:pt x="162" y="820"/>
                  </a:cubicBezTo>
                  <a:cubicBezTo>
                    <a:pt x="218" y="953"/>
                    <a:pt x="306" y="1084"/>
                    <a:pt x="394" y="1231"/>
                  </a:cubicBezTo>
                  <a:cubicBezTo>
                    <a:pt x="570" y="1509"/>
                    <a:pt x="792" y="1773"/>
                    <a:pt x="1024" y="1991"/>
                  </a:cubicBezTo>
                  <a:cubicBezTo>
                    <a:pt x="1157" y="2125"/>
                    <a:pt x="1305" y="2241"/>
                    <a:pt x="1449" y="2329"/>
                  </a:cubicBezTo>
                  <a:cubicBezTo>
                    <a:pt x="1611" y="2431"/>
                    <a:pt x="1759" y="2505"/>
                    <a:pt x="1921" y="2536"/>
                  </a:cubicBezTo>
                  <a:lnTo>
                    <a:pt x="1921" y="2550"/>
                  </a:lnTo>
                  <a:lnTo>
                    <a:pt x="1963" y="2550"/>
                  </a:lnTo>
                  <a:cubicBezTo>
                    <a:pt x="2111" y="2505"/>
                    <a:pt x="2255" y="2417"/>
                    <a:pt x="2403" y="2287"/>
                  </a:cubicBezTo>
                  <a:cubicBezTo>
                    <a:pt x="2476" y="2241"/>
                    <a:pt x="2536" y="2185"/>
                    <a:pt x="2593" y="2111"/>
                  </a:cubicBezTo>
                  <a:cubicBezTo>
                    <a:pt x="2652" y="2037"/>
                    <a:pt x="2695" y="1963"/>
                    <a:pt x="2740" y="1903"/>
                  </a:cubicBezTo>
                  <a:cubicBezTo>
                    <a:pt x="2754" y="1875"/>
                    <a:pt x="2740" y="1847"/>
                    <a:pt x="2726" y="1833"/>
                  </a:cubicBezTo>
                  <a:lnTo>
                    <a:pt x="2712" y="1815"/>
                  </a:lnTo>
                  <a:cubicBezTo>
                    <a:pt x="2652" y="1699"/>
                    <a:pt x="2593" y="1569"/>
                    <a:pt x="2519" y="1464"/>
                  </a:cubicBezTo>
                  <a:cubicBezTo>
                    <a:pt x="2448" y="1333"/>
                    <a:pt x="2343" y="1217"/>
                    <a:pt x="2241" y="1084"/>
                  </a:cubicBezTo>
                  <a:cubicBezTo>
                    <a:pt x="2065" y="894"/>
                    <a:pt x="1847" y="718"/>
                    <a:pt x="1597" y="556"/>
                  </a:cubicBezTo>
                  <a:cubicBezTo>
                    <a:pt x="1597" y="542"/>
                    <a:pt x="1583" y="528"/>
                    <a:pt x="1583" y="528"/>
                  </a:cubicBezTo>
                  <a:cubicBezTo>
                    <a:pt x="1569" y="514"/>
                    <a:pt x="1551" y="514"/>
                    <a:pt x="1537" y="514"/>
                  </a:cubicBezTo>
                  <a:lnTo>
                    <a:pt x="1509" y="514"/>
                  </a:lnTo>
                  <a:lnTo>
                    <a:pt x="1495" y="496"/>
                  </a:lnTo>
                  <a:lnTo>
                    <a:pt x="1481" y="514"/>
                  </a:lnTo>
                  <a:cubicBezTo>
                    <a:pt x="1463" y="514"/>
                    <a:pt x="1449" y="514"/>
                    <a:pt x="1449" y="496"/>
                  </a:cubicBezTo>
                  <a:cubicBezTo>
                    <a:pt x="1407" y="496"/>
                    <a:pt x="1375" y="482"/>
                    <a:pt x="1333" y="468"/>
                  </a:cubicBezTo>
                  <a:cubicBezTo>
                    <a:pt x="1288" y="454"/>
                    <a:pt x="1231" y="408"/>
                    <a:pt x="1157" y="366"/>
                  </a:cubicBezTo>
                  <a:cubicBezTo>
                    <a:pt x="1112" y="338"/>
                    <a:pt x="1083" y="306"/>
                    <a:pt x="1041" y="264"/>
                  </a:cubicBezTo>
                  <a:cubicBezTo>
                    <a:pt x="1010" y="232"/>
                    <a:pt x="967" y="204"/>
                    <a:pt x="936" y="176"/>
                  </a:cubicBezTo>
                  <a:cubicBezTo>
                    <a:pt x="865" y="116"/>
                    <a:pt x="777" y="57"/>
                    <a:pt x="672" y="28"/>
                  </a:cubicBezTo>
                  <a:cubicBezTo>
                    <a:pt x="630" y="14"/>
                    <a:pt x="584" y="0"/>
                    <a:pt x="528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61" name="Google Shape;7661;p83"/>
            <p:cNvSpPr/>
            <p:nvPr/>
          </p:nvSpPr>
          <p:spPr>
            <a:xfrm>
              <a:off x="5459856" y="4120102"/>
              <a:ext cx="204429" cy="240655"/>
            </a:xfrm>
            <a:custGeom>
              <a:avLst/>
              <a:gdLst/>
              <a:ahLst/>
              <a:cxnLst/>
              <a:rect l="l" t="t" r="r" b="b"/>
              <a:pathLst>
                <a:path w="2167" h="2551" extrusionOk="0">
                  <a:moveTo>
                    <a:pt x="528" y="0"/>
                  </a:moveTo>
                  <a:cubicBezTo>
                    <a:pt x="482" y="0"/>
                    <a:pt x="426" y="14"/>
                    <a:pt x="380" y="28"/>
                  </a:cubicBezTo>
                  <a:cubicBezTo>
                    <a:pt x="320" y="42"/>
                    <a:pt x="278" y="74"/>
                    <a:pt x="218" y="102"/>
                  </a:cubicBezTo>
                  <a:cubicBezTo>
                    <a:pt x="190" y="116"/>
                    <a:pt x="176" y="130"/>
                    <a:pt x="162" y="162"/>
                  </a:cubicBezTo>
                  <a:lnTo>
                    <a:pt x="130" y="176"/>
                  </a:lnTo>
                  <a:lnTo>
                    <a:pt x="116" y="190"/>
                  </a:lnTo>
                  <a:cubicBezTo>
                    <a:pt x="88" y="218"/>
                    <a:pt x="74" y="232"/>
                    <a:pt x="56" y="250"/>
                  </a:cubicBezTo>
                  <a:cubicBezTo>
                    <a:pt x="56" y="264"/>
                    <a:pt x="42" y="278"/>
                    <a:pt x="42" y="278"/>
                  </a:cubicBezTo>
                  <a:cubicBezTo>
                    <a:pt x="28" y="292"/>
                    <a:pt x="28" y="306"/>
                    <a:pt x="14" y="320"/>
                  </a:cubicBezTo>
                  <a:lnTo>
                    <a:pt x="14" y="338"/>
                  </a:lnTo>
                  <a:lnTo>
                    <a:pt x="0" y="352"/>
                  </a:lnTo>
                  <a:lnTo>
                    <a:pt x="0" y="380"/>
                  </a:lnTo>
                  <a:cubicBezTo>
                    <a:pt x="14" y="468"/>
                    <a:pt x="42" y="556"/>
                    <a:pt x="74" y="630"/>
                  </a:cubicBezTo>
                  <a:cubicBezTo>
                    <a:pt x="102" y="690"/>
                    <a:pt x="130" y="760"/>
                    <a:pt x="162" y="820"/>
                  </a:cubicBezTo>
                  <a:cubicBezTo>
                    <a:pt x="218" y="953"/>
                    <a:pt x="292" y="1084"/>
                    <a:pt x="394" y="1231"/>
                  </a:cubicBezTo>
                  <a:cubicBezTo>
                    <a:pt x="570" y="1509"/>
                    <a:pt x="792" y="1773"/>
                    <a:pt x="1010" y="1991"/>
                  </a:cubicBezTo>
                  <a:cubicBezTo>
                    <a:pt x="1157" y="2125"/>
                    <a:pt x="1305" y="2241"/>
                    <a:pt x="1449" y="2343"/>
                  </a:cubicBezTo>
                  <a:cubicBezTo>
                    <a:pt x="1611" y="2431"/>
                    <a:pt x="1759" y="2505"/>
                    <a:pt x="1921" y="2550"/>
                  </a:cubicBezTo>
                  <a:lnTo>
                    <a:pt x="1963" y="2550"/>
                  </a:lnTo>
                  <a:cubicBezTo>
                    <a:pt x="2023" y="2536"/>
                    <a:pt x="2097" y="2505"/>
                    <a:pt x="2167" y="2463"/>
                  </a:cubicBezTo>
                  <a:cubicBezTo>
                    <a:pt x="2111" y="2448"/>
                    <a:pt x="2065" y="2417"/>
                    <a:pt x="2009" y="2403"/>
                  </a:cubicBezTo>
                  <a:cubicBezTo>
                    <a:pt x="1861" y="2329"/>
                    <a:pt x="1727" y="2255"/>
                    <a:pt x="1597" y="2167"/>
                  </a:cubicBezTo>
                  <a:cubicBezTo>
                    <a:pt x="1449" y="2079"/>
                    <a:pt x="1319" y="1963"/>
                    <a:pt x="1185" y="1861"/>
                  </a:cubicBezTo>
                  <a:cubicBezTo>
                    <a:pt x="1055" y="1745"/>
                    <a:pt x="936" y="1611"/>
                    <a:pt x="820" y="1481"/>
                  </a:cubicBezTo>
                  <a:cubicBezTo>
                    <a:pt x="602" y="1231"/>
                    <a:pt x="426" y="936"/>
                    <a:pt x="278" y="630"/>
                  </a:cubicBezTo>
                  <a:lnTo>
                    <a:pt x="278" y="616"/>
                  </a:lnTo>
                  <a:cubicBezTo>
                    <a:pt x="380" y="570"/>
                    <a:pt x="482" y="514"/>
                    <a:pt x="570" y="440"/>
                  </a:cubicBezTo>
                  <a:cubicBezTo>
                    <a:pt x="602" y="426"/>
                    <a:pt x="630" y="394"/>
                    <a:pt x="658" y="380"/>
                  </a:cubicBezTo>
                  <a:cubicBezTo>
                    <a:pt x="672" y="352"/>
                    <a:pt x="704" y="320"/>
                    <a:pt x="718" y="306"/>
                  </a:cubicBezTo>
                  <a:cubicBezTo>
                    <a:pt x="732" y="292"/>
                    <a:pt x="746" y="264"/>
                    <a:pt x="746" y="250"/>
                  </a:cubicBezTo>
                  <a:cubicBezTo>
                    <a:pt x="760" y="232"/>
                    <a:pt x="777" y="204"/>
                    <a:pt x="792" y="190"/>
                  </a:cubicBezTo>
                  <a:lnTo>
                    <a:pt x="777" y="190"/>
                  </a:lnTo>
                  <a:cubicBezTo>
                    <a:pt x="792" y="176"/>
                    <a:pt x="792" y="162"/>
                    <a:pt x="806" y="130"/>
                  </a:cubicBezTo>
                  <a:cubicBezTo>
                    <a:pt x="806" y="116"/>
                    <a:pt x="806" y="102"/>
                    <a:pt x="820" y="88"/>
                  </a:cubicBezTo>
                  <a:cubicBezTo>
                    <a:pt x="777" y="74"/>
                    <a:pt x="732" y="42"/>
                    <a:pt x="672" y="28"/>
                  </a:cubicBezTo>
                  <a:cubicBezTo>
                    <a:pt x="630" y="14"/>
                    <a:pt x="584" y="0"/>
                    <a:pt x="528" y="0"/>
                  </a:cubicBezTo>
                  <a:close/>
                </a:path>
              </a:pathLst>
            </a:custGeom>
            <a:solidFill>
              <a:srgbClr val="47A8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62" name="Google Shape;7662;p83"/>
            <p:cNvSpPr/>
            <p:nvPr/>
          </p:nvSpPr>
          <p:spPr>
            <a:xfrm>
              <a:off x="5537118" y="4143592"/>
              <a:ext cx="31980" cy="42169"/>
            </a:xfrm>
            <a:custGeom>
              <a:avLst/>
              <a:gdLst/>
              <a:ahLst/>
              <a:cxnLst/>
              <a:rect l="l" t="t" r="r" b="b"/>
              <a:pathLst>
                <a:path w="339" h="447" extrusionOk="0">
                  <a:moveTo>
                    <a:pt x="264" y="1"/>
                  </a:moveTo>
                  <a:lnTo>
                    <a:pt x="236" y="29"/>
                  </a:lnTo>
                  <a:cubicBezTo>
                    <a:pt x="236" y="57"/>
                    <a:pt x="222" y="103"/>
                    <a:pt x="205" y="131"/>
                  </a:cubicBezTo>
                  <a:cubicBezTo>
                    <a:pt x="191" y="177"/>
                    <a:pt x="148" y="219"/>
                    <a:pt x="117" y="265"/>
                  </a:cubicBezTo>
                  <a:lnTo>
                    <a:pt x="29" y="353"/>
                  </a:lnTo>
                  <a:cubicBezTo>
                    <a:pt x="15" y="381"/>
                    <a:pt x="1" y="409"/>
                    <a:pt x="29" y="423"/>
                  </a:cubicBezTo>
                  <a:cubicBezTo>
                    <a:pt x="38" y="439"/>
                    <a:pt x="49" y="447"/>
                    <a:pt x="60" y="447"/>
                  </a:cubicBezTo>
                  <a:cubicBezTo>
                    <a:pt x="71" y="447"/>
                    <a:pt x="82" y="439"/>
                    <a:pt x="89" y="423"/>
                  </a:cubicBezTo>
                  <a:cubicBezTo>
                    <a:pt x="205" y="321"/>
                    <a:pt x="310" y="205"/>
                    <a:pt x="338" y="57"/>
                  </a:cubicBezTo>
                  <a:lnTo>
                    <a:pt x="338" y="29"/>
                  </a:lnTo>
                  <a:lnTo>
                    <a:pt x="310" y="1"/>
                  </a:lnTo>
                  <a:close/>
                </a:path>
              </a:pathLst>
            </a:custGeom>
            <a:solidFill>
              <a:srgbClr val="47A8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63" name="Google Shape;7663;p83"/>
            <p:cNvSpPr/>
            <p:nvPr/>
          </p:nvSpPr>
          <p:spPr>
            <a:xfrm>
              <a:off x="5556363" y="4157270"/>
              <a:ext cx="30660" cy="43961"/>
            </a:xfrm>
            <a:custGeom>
              <a:avLst/>
              <a:gdLst/>
              <a:ahLst/>
              <a:cxnLst/>
              <a:rect l="l" t="t" r="r" b="b"/>
              <a:pathLst>
                <a:path w="325" h="466" extrusionOk="0">
                  <a:moveTo>
                    <a:pt x="282" y="0"/>
                  </a:moveTo>
                  <a:cubicBezTo>
                    <a:pt x="250" y="0"/>
                    <a:pt x="236" y="14"/>
                    <a:pt x="222" y="46"/>
                  </a:cubicBezTo>
                  <a:cubicBezTo>
                    <a:pt x="222" y="74"/>
                    <a:pt x="208" y="102"/>
                    <a:pt x="194" y="148"/>
                  </a:cubicBezTo>
                  <a:cubicBezTo>
                    <a:pt x="162" y="222"/>
                    <a:pt x="120" y="278"/>
                    <a:pt x="60" y="338"/>
                  </a:cubicBezTo>
                  <a:cubicBezTo>
                    <a:pt x="46" y="352"/>
                    <a:pt x="46" y="366"/>
                    <a:pt x="32" y="384"/>
                  </a:cubicBezTo>
                  <a:cubicBezTo>
                    <a:pt x="18" y="384"/>
                    <a:pt x="18" y="398"/>
                    <a:pt x="18" y="412"/>
                  </a:cubicBezTo>
                  <a:cubicBezTo>
                    <a:pt x="1" y="426"/>
                    <a:pt x="18" y="440"/>
                    <a:pt x="18" y="440"/>
                  </a:cubicBezTo>
                  <a:cubicBezTo>
                    <a:pt x="34" y="458"/>
                    <a:pt x="51" y="466"/>
                    <a:pt x="64" y="466"/>
                  </a:cubicBezTo>
                  <a:cubicBezTo>
                    <a:pt x="74" y="466"/>
                    <a:pt x="83" y="461"/>
                    <a:pt x="89" y="454"/>
                  </a:cubicBezTo>
                  <a:cubicBezTo>
                    <a:pt x="148" y="398"/>
                    <a:pt x="194" y="338"/>
                    <a:pt x="222" y="278"/>
                  </a:cubicBezTo>
                  <a:cubicBezTo>
                    <a:pt x="265" y="208"/>
                    <a:pt x="310" y="148"/>
                    <a:pt x="324" y="74"/>
                  </a:cubicBezTo>
                  <a:cubicBezTo>
                    <a:pt x="324" y="46"/>
                    <a:pt x="324" y="14"/>
                    <a:pt x="296" y="0"/>
                  </a:cubicBezTo>
                  <a:close/>
                </a:path>
              </a:pathLst>
            </a:custGeom>
            <a:solidFill>
              <a:srgbClr val="47A8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64" name="Google Shape;7664;p83"/>
            <p:cNvSpPr/>
            <p:nvPr/>
          </p:nvSpPr>
          <p:spPr>
            <a:xfrm>
              <a:off x="5591268" y="3654168"/>
              <a:ext cx="631873" cy="651212"/>
            </a:xfrm>
            <a:custGeom>
              <a:avLst/>
              <a:gdLst/>
              <a:ahLst/>
              <a:cxnLst/>
              <a:rect l="l" t="t" r="r" b="b"/>
              <a:pathLst>
                <a:path w="6698" h="6903" extrusionOk="0">
                  <a:moveTo>
                    <a:pt x="4527" y="1"/>
                  </a:moveTo>
                  <a:cubicBezTo>
                    <a:pt x="4365" y="1"/>
                    <a:pt x="4203" y="29"/>
                    <a:pt x="4028" y="89"/>
                  </a:cubicBezTo>
                  <a:cubicBezTo>
                    <a:pt x="3897" y="131"/>
                    <a:pt x="3781" y="177"/>
                    <a:pt x="3634" y="264"/>
                  </a:cubicBezTo>
                  <a:lnTo>
                    <a:pt x="3634" y="247"/>
                  </a:lnTo>
                  <a:lnTo>
                    <a:pt x="3648" y="247"/>
                  </a:lnTo>
                  <a:cubicBezTo>
                    <a:pt x="3648" y="219"/>
                    <a:pt x="3634" y="191"/>
                    <a:pt x="3620" y="191"/>
                  </a:cubicBezTo>
                  <a:cubicBezTo>
                    <a:pt x="3605" y="177"/>
                    <a:pt x="3605" y="177"/>
                    <a:pt x="3588" y="177"/>
                  </a:cubicBezTo>
                  <a:cubicBezTo>
                    <a:pt x="3574" y="177"/>
                    <a:pt x="3560" y="191"/>
                    <a:pt x="3546" y="205"/>
                  </a:cubicBezTo>
                  <a:cubicBezTo>
                    <a:pt x="3532" y="247"/>
                    <a:pt x="3518" y="293"/>
                    <a:pt x="3500" y="335"/>
                  </a:cubicBezTo>
                  <a:cubicBezTo>
                    <a:pt x="3472" y="352"/>
                    <a:pt x="3472" y="366"/>
                    <a:pt x="3472" y="381"/>
                  </a:cubicBezTo>
                  <a:cubicBezTo>
                    <a:pt x="3254" y="922"/>
                    <a:pt x="2990" y="1450"/>
                    <a:pt x="2652" y="2023"/>
                  </a:cubicBezTo>
                  <a:lnTo>
                    <a:pt x="2652" y="2037"/>
                  </a:lnTo>
                  <a:cubicBezTo>
                    <a:pt x="2255" y="2681"/>
                    <a:pt x="1815" y="3342"/>
                    <a:pt x="1319" y="3958"/>
                  </a:cubicBezTo>
                  <a:cubicBezTo>
                    <a:pt x="908" y="4468"/>
                    <a:pt x="468" y="4953"/>
                    <a:pt x="42" y="5379"/>
                  </a:cubicBezTo>
                  <a:cubicBezTo>
                    <a:pt x="28" y="5393"/>
                    <a:pt x="14" y="5393"/>
                    <a:pt x="14" y="5407"/>
                  </a:cubicBezTo>
                  <a:cubicBezTo>
                    <a:pt x="14" y="5421"/>
                    <a:pt x="0" y="5435"/>
                    <a:pt x="14" y="5453"/>
                  </a:cubicBezTo>
                  <a:cubicBezTo>
                    <a:pt x="130" y="5759"/>
                    <a:pt x="292" y="6051"/>
                    <a:pt x="510" y="6301"/>
                  </a:cubicBezTo>
                  <a:cubicBezTo>
                    <a:pt x="732" y="6550"/>
                    <a:pt x="995" y="6740"/>
                    <a:pt x="1302" y="6888"/>
                  </a:cubicBezTo>
                  <a:cubicBezTo>
                    <a:pt x="1302" y="6888"/>
                    <a:pt x="1319" y="6902"/>
                    <a:pt x="1333" y="6902"/>
                  </a:cubicBezTo>
                  <a:cubicBezTo>
                    <a:pt x="1347" y="6902"/>
                    <a:pt x="1361" y="6902"/>
                    <a:pt x="1361" y="6888"/>
                  </a:cubicBezTo>
                  <a:cubicBezTo>
                    <a:pt x="1523" y="6786"/>
                    <a:pt x="1685" y="6666"/>
                    <a:pt x="1861" y="6508"/>
                  </a:cubicBezTo>
                  <a:cubicBezTo>
                    <a:pt x="2005" y="6388"/>
                    <a:pt x="2167" y="6258"/>
                    <a:pt x="2329" y="6111"/>
                  </a:cubicBezTo>
                  <a:cubicBezTo>
                    <a:pt x="2638" y="5847"/>
                    <a:pt x="2930" y="5569"/>
                    <a:pt x="3254" y="5245"/>
                  </a:cubicBezTo>
                  <a:cubicBezTo>
                    <a:pt x="3532" y="4967"/>
                    <a:pt x="3824" y="4675"/>
                    <a:pt x="4133" y="4352"/>
                  </a:cubicBezTo>
                  <a:cubicBezTo>
                    <a:pt x="4365" y="4088"/>
                    <a:pt x="4629" y="3824"/>
                    <a:pt x="4865" y="3546"/>
                  </a:cubicBezTo>
                  <a:cubicBezTo>
                    <a:pt x="5115" y="3268"/>
                    <a:pt x="5333" y="3019"/>
                    <a:pt x="5523" y="2769"/>
                  </a:cubicBezTo>
                  <a:cubicBezTo>
                    <a:pt x="5540" y="2769"/>
                    <a:pt x="5554" y="2769"/>
                    <a:pt x="5554" y="2755"/>
                  </a:cubicBezTo>
                  <a:cubicBezTo>
                    <a:pt x="5596" y="2709"/>
                    <a:pt x="5656" y="2639"/>
                    <a:pt x="5684" y="2579"/>
                  </a:cubicBezTo>
                  <a:cubicBezTo>
                    <a:pt x="5920" y="2287"/>
                    <a:pt x="6096" y="2006"/>
                    <a:pt x="6272" y="1742"/>
                  </a:cubicBezTo>
                  <a:cubicBezTo>
                    <a:pt x="6434" y="1464"/>
                    <a:pt x="6578" y="1200"/>
                    <a:pt x="6683" y="936"/>
                  </a:cubicBezTo>
                  <a:cubicBezTo>
                    <a:pt x="6697" y="922"/>
                    <a:pt x="6683" y="894"/>
                    <a:pt x="6652" y="880"/>
                  </a:cubicBezTo>
                  <a:lnTo>
                    <a:pt x="6638" y="880"/>
                  </a:lnTo>
                  <a:cubicBezTo>
                    <a:pt x="6624" y="880"/>
                    <a:pt x="6595" y="880"/>
                    <a:pt x="6595" y="908"/>
                  </a:cubicBezTo>
                  <a:cubicBezTo>
                    <a:pt x="6490" y="1126"/>
                    <a:pt x="6388" y="1362"/>
                    <a:pt x="6244" y="1598"/>
                  </a:cubicBezTo>
                  <a:cubicBezTo>
                    <a:pt x="6138" y="1773"/>
                    <a:pt x="6022" y="1949"/>
                    <a:pt x="5892" y="2139"/>
                  </a:cubicBezTo>
                  <a:cubicBezTo>
                    <a:pt x="5920" y="2037"/>
                    <a:pt x="5948" y="1918"/>
                    <a:pt x="5962" y="1802"/>
                  </a:cubicBezTo>
                  <a:cubicBezTo>
                    <a:pt x="6008" y="1478"/>
                    <a:pt x="5948" y="1144"/>
                    <a:pt x="5786" y="848"/>
                  </a:cubicBezTo>
                  <a:cubicBezTo>
                    <a:pt x="5758" y="774"/>
                    <a:pt x="5716" y="718"/>
                    <a:pt x="5670" y="644"/>
                  </a:cubicBezTo>
                  <a:cubicBezTo>
                    <a:pt x="5628" y="585"/>
                    <a:pt x="5568" y="528"/>
                    <a:pt x="5508" y="454"/>
                  </a:cubicBezTo>
                  <a:cubicBezTo>
                    <a:pt x="5406" y="335"/>
                    <a:pt x="5276" y="233"/>
                    <a:pt x="5129" y="159"/>
                  </a:cubicBezTo>
                  <a:cubicBezTo>
                    <a:pt x="5041" y="103"/>
                    <a:pt x="4953" y="71"/>
                    <a:pt x="4851" y="43"/>
                  </a:cubicBezTo>
                  <a:cubicBezTo>
                    <a:pt x="4777" y="15"/>
                    <a:pt x="4689" y="1"/>
                    <a:pt x="4573" y="1"/>
                  </a:cubicBezTo>
                  <a:close/>
                </a:path>
              </a:pathLst>
            </a:custGeom>
            <a:solidFill>
              <a:srgbClr val="FACCC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65" name="Google Shape;7665;p83"/>
            <p:cNvSpPr/>
            <p:nvPr/>
          </p:nvSpPr>
          <p:spPr>
            <a:xfrm>
              <a:off x="5661550" y="3713601"/>
              <a:ext cx="457726" cy="545742"/>
            </a:xfrm>
            <a:custGeom>
              <a:avLst/>
              <a:gdLst/>
              <a:ahLst/>
              <a:cxnLst/>
              <a:rect l="l" t="t" r="r" b="b"/>
              <a:pathLst>
                <a:path w="4852" h="5785" extrusionOk="0">
                  <a:moveTo>
                    <a:pt x="4795" y="0"/>
                  </a:moveTo>
                  <a:cubicBezTo>
                    <a:pt x="4778" y="0"/>
                    <a:pt x="4763" y="0"/>
                    <a:pt x="4763" y="14"/>
                  </a:cubicBezTo>
                  <a:cubicBezTo>
                    <a:pt x="4338" y="672"/>
                    <a:pt x="3884" y="1333"/>
                    <a:pt x="3416" y="1963"/>
                  </a:cubicBezTo>
                  <a:cubicBezTo>
                    <a:pt x="2948" y="2593"/>
                    <a:pt x="2449" y="3208"/>
                    <a:pt x="1921" y="3796"/>
                  </a:cubicBezTo>
                  <a:cubicBezTo>
                    <a:pt x="1788" y="3957"/>
                    <a:pt x="1657" y="4088"/>
                    <a:pt x="1524" y="4235"/>
                  </a:cubicBezTo>
                  <a:cubicBezTo>
                    <a:pt x="1453" y="4309"/>
                    <a:pt x="1380" y="4383"/>
                    <a:pt x="1320" y="4453"/>
                  </a:cubicBezTo>
                  <a:cubicBezTo>
                    <a:pt x="1292" y="4485"/>
                    <a:pt x="1246" y="4527"/>
                    <a:pt x="1218" y="4559"/>
                  </a:cubicBezTo>
                  <a:lnTo>
                    <a:pt x="1190" y="4587"/>
                  </a:lnTo>
                  <a:lnTo>
                    <a:pt x="1172" y="4601"/>
                  </a:lnTo>
                  <a:cubicBezTo>
                    <a:pt x="1172" y="4601"/>
                    <a:pt x="1172" y="4615"/>
                    <a:pt x="1158" y="4615"/>
                  </a:cubicBezTo>
                  <a:cubicBezTo>
                    <a:pt x="1144" y="4629"/>
                    <a:pt x="1130" y="4661"/>
                    <a:pt x="1102" y="4675"/>
                  </a:cubicBezTo>
                  <a:cubicBezTo>
                    <a:pt x="1042" y="4749"/>
                    <a:pt x="968" y="4823"/>
                    <a:pt x="894" y="4879"/>
                  </a:cubicBezTo>
                  <a:cubicBezTo>
                    <a:pt x="764" y="5027"/>
                    <a:pt x="616" y="5157"/>
                    <a:pt x="469" y="5291"/>
                  </a:cubicBezTo>
                  <a:cubicBezTo>
                    <a:pt x="398" y="5365"/>
                    <a:pt x="324" y="5421"/>
                    <a:pt x="250" y="5495"/>
                  </a:cubicBezTo>
                  <a:cubicBezTo>
                    <a:pt x="222" y="5526"/>
                    <a:pt x="191" y="5554"/>
                    <a:pt x="148" y="5583"/>
                  </a:cubicBezTo>
                  <a:cubicBezTo>
                    <a:pt x="103" y="5628"/>
                    <a:pt x="61" y="5656"/>
                    <a:pt x="15" y="5685"/>
                  </a:cubicBezTo>
                  <a:cubicBezTo>
                    <a:pt x="1" y="5716"/>
                    <a:pt x="1" y="5744"/>
                    <a:pt x="15" y="5758"/>
                  </a:cubicBezTo>
                  <a:cubicBezTo>
                    <a:pt x="23" y="5777"/>
                    <a:pt x="37" y="5784"/>
                    <a:pt x="52" y="5784"/>
                  </a:cubicBezTo>
                  <a:cubicBezTo>
                    <a:pt x="64" y="5784"/>
                    <a:pt x="77" y="5780"/>
                    <a:pt x="89" y="5773"/>
                  </a:cubicBezTo>
                  <a:cubicBezTo>
                    <a:pt x="117" y="5744"/>
                    <a:pt x="163" y="5702"/>
                    <a:pt x="205" y="5671"/>
                  </a:cubicBezTo>
                  <a:cubicBezTo>
                    <a:pt x="236" y="5642"/>
                    <a:pt x="279" y="5597"/>
                    <a:pt x="324" y="5569"/>
                  </a:cubicBezTo>
                  <a:cubicBezTo>
                    <a:pt x="398" y="5509"/>
                    <a:pt x="455" y="5438"/>
                    <a:pt x="528" y="5365"/>
                  </a:cubicBezTo>
                  <a:cubicBezTo>
                    <a:pt x="676" y="5231"/>
                    <a:pt x="820" y="5101"/>
                    <a:pt x="954" y="4967"/>
                  </a:cubicBezTo>
                  <a:cubicBezTo>
                    <a:pt x="1056" y="4865"/>
                    <a:pt x="1158" y="4763"/>
                    <a:pt x="1246" y="4661"/>
                  </a:cubicBezTo>
                  <a:lnTo>
                    <a:pt x="1260" y="4661"/>
                  </a:lnTo>
                  <a:cubicBezTo>
                    <a:pt x="1436" y="4485"/>
                    <a:pt x="1598" y="4295"/>
                    <a:pt x="1774" y="4102"/>
                  </a:cubicBezTo>
                  <a:cubicBezTo>
                    <a:pt x="2315" y="3518"/>
                    <a:pt x="2815" y="2916"/>
                    <a:pt x="3300" y="2287"/>
                  </a:cubicBezTo>
                  <a:cubicBezTo>
                    <a:pt x="3782" y="1657"/>
                    <a:pt x="4236" y="1010"/>
                    <a:pt x="4661" y="352"/>
                  </a:cubicBezTo>
                  <a:cubicBezTo>
                    <a:pt x="4721" y="264"/>
                    <a:pt x="4778" y="162"/>
                    <a:pt x="4837" y="74"/>
                  </a:cubicBezTo>
                  <a:cubicBezTo>
                    <a:pt x="4837" y="57"/>
                    <a:pt x="4851" y="42"/>
                    <a:pt x="4851" y="28"/>
                  </a:cubicBezTo>
                  <a:cubicBezTo>
                    <a:pt x="4837" y="28"/>
                    <a:pt x="4837" y="14"/>
                    <a:pt x="4823" y="0"/>
                  </a:cubicBezTo>
                  <a:close/>
                </a:path>
              </a:pathLst>
            </a:custGeom>
            <a:solidFill>
              <a:srgbClr val="E65C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66" name="Google Shape;7666;p83"/>
            <p:cNvSpPr/>
            <p:nvPr/>
          </p:nvSpPr>
          <p:spPr>
            <a:xfrm>
              <a:off x="6499456" y="4148403"/>
              <a:ext cx="183958" cy="293956"/>
            </a:xfrm>
            <a:custGeom>
              <a:avLst/>
              <a:gdLst/>
              <a:ahLst/>
              <a:cxnLst/>
              <a:rect l="l" t="t" r="r" b="b"/>
              <a:pathLst>
                <a:path w="1950" h="3116" extrusionOk="0">
                  <a:moveTo>
                    <a:pt x="1019" y="1"/>
                  </a:moveTo>
                  <a:cubicBezTo>
                    <a:pt x="999" y="1"/>
                    <a:pt x="982" y="15"/>
                    <a:pt x="982" y="38"/>
                  </a:cubicBezTo>
                  <a:lnTo>
                    <a:pt x="982" y="52"/>
                  </a:lnTo>
                  <a:cubicBezTo>
                    <a:pt x="880" y="154"/>
                    <a:pt x="792" y="256"/>
                    <a:pt x="704" y="358"/>
                  </a:cubicBezTo>
                  <a:cubicBezTo>
                    <a:pt x="616" y="478"/>
                    <a:pt x="528" y="608"/>
                    <a:pt x="454" y="756"/>
                  </a:cubicBezTo>
                  <a:cubicBezTo>
                    <a:pt x="338" y="988"/>
                    <a:pt x="250" y="1251"/>
                    <a:pt x="190" y="1547"/>
                  </a:cubicBezTo>
                  <a:cubicBezTo>
                    <a:pt x="176" y="1547"/>
                    <a:pt x="162" y="1561"/>
                    <a:pt x="162" y="1575"/>
                  </a:cubicBezTo>
                  <a:cubicBezTo>
                    <a:pt x="148" y="1575"/>
                    <a:pt x="148" y="1589"/>
                    <a:pt x="148" y="1603"/>
                  </a:cubicBezTo>
                  <a:cubicBezTo>
                    <a:pt x="162" y="1621"/>
                    <a:pt x="162" y="1635"/>
                    <a:pt x="162" y="1635"/>
                  </a:cubicBezTo>
                  <a:lnTo>
                    <a:pt x="176" y="1649"/>
                  </a:lnTo>
                  <a:lnTo>
                    <a:pt x="176" y="1663"/>
                  </a:lnTo>
                  <a:cubicBezTo>
                    <a:pt x="176" y="1677"/>
                    <a:pt x="190" y="1691"/>
                    <a:pt x="190" y="1691"/>
                  </a:cubicBezTo>
                  <a:cubicBezTo>
                    <a:pt x="190" y="1737"/>
                    <a:pt x="204" y="1765"/>
                    <a:pt x="190" y="1811"/>
                  </a:cubicBezTo>
                  <a:cubicBezTo>
                    <a:pt x="190" y="1867"/>
                    <a:pt x="176" y="1941"/>
                    <a:pt x="162" y="2015"/>
                  </a:cubicBezTo>
                  <a:cubicBezTo>
                    <a:pt x="148" y="2061"/>
                    <a:pt x="117" y="2117"/>
                    <a:pt x="102" y="2163"/>
                  </a:cubicBezTo>
                  <a:cubicBezTo>
                    <a:pt x="88" y="2205"/>
                    <a:pt x="74" y="2250"/>
                    <a:pt x="60" y="2293"/>
                  </a:cubicBezTo>
                  <a:cubicBezTo>
                    <a:pt x="29" y="2381"/>
                    <a:pt x="0" y="2483"/>
                    <a:pt x="15" y="2588"/>
                  </a:cubicBezTo>
                  <a:cubicBezTo>
                    <a:pt x="15" y="2630"/>
                    <a:pt x="15" y="2690"/>
                    <a:pt x="46" y="2732"/>
                  </a:cubicBezTo>
                  <a:cubicBezTo>
                    <a:pt x="60" y="2778"/>
                    <a:pt x="88" y="2820"/>
                    <a:pt x="117" y="2866"/>
                  </a:cubicBezTo>
                  <a:cubicBezTo>
                    <a:pt x="148" y="2908"/>
                    <a:pt x="190" y="2954"/>
                    <a:pt x="236" y="2982"/>
                  </a:cubicBezTo>
                  <a:cubicBezTo>
                    <a:pt x="264" y="2996"/>
                    <a:pt x="292" y="3010"/>
                    <a:pt x="310" y="3028"/>
                  </a:cubicBezTo>
                  <a:cubicBezTo>
                    <a:pt x="324" y="3042"/>
                    <a:pt x="324" y="3042"/>
                    <a:pt x="338" y="3042"/>
                  </a:cubicBezTo>
                  <a:lnTo>
                    <a:pt x="352" y="3056"/>
                  </a:lnTo>
                  <a:lnTo>
                    <a:pt x="366" y="3056"/>
                  </a:lnTo>
                  <a:cubicBezTo>
                    <a:pt x="380" y="3070"/>
                    <a:pt x="412" y="3070"/>
                    <a:pt x="440" y="3084"/>
                  </a:cubicBezTo>
                  <a:cubicBezTo>
                    <a:pt x="440" y="3084"/>
                    <a:pt x="454" y="3084"/>
                    <a:pt x="468" y="3098"/>
                  </a:cubicBezTo>
                  <a:lnTo>
                    <a:pt x="528" y="3098"/>
                  </a:lnTo>
                  <a:cubicBezTo>
                    <a:pt x="528" y="3098"/>
                    <a:pt x="542" y="3098"/>
                    <a:pt x="542" y="3116"/>
                  </a:cubicBezTo>
                  <a:cubicBezTo>
                    <a:pt x="556" y="3116"/>
                    <a:pt x="574" y="3098"/>
                    <a:pt x="574" y="3098"/>
                  </a:cubicBezTo>
                  <a:cubicBezTo>
                    <a:pt x="662" y="3056"/>
                    <a:pt x="718" y="2982"/>
                    <a:pt x="792" y="2940"/>
                  </a:cubicBezTo>
                  <a:cubicBezTo>
                    <a:pt x="838" y="2894"/>
                    <a:pt x="880" y="2834"/>
                    <a:pt x="940" y="2792"/>
                  </a:cubicBezTo>
                  <a:cubicBezTo>
                    <a:pt x="1042" y="2690"/>
                    <a:pt x="1130" y="2571"/>
                    <a:pt x="1232" y="2440"/>
                  </a:cubicBezTo>
                  <a:cubicBezTo>
                    <a:pt x="1436" y="2163"/>
                    <a:pt x="1612" y="1867"/>
                    <a:pt x="1731" y="1575"/>
                  </a:cubicBezTo>
                  <a:cubicBezTo>
                    <a:pt x="1805" y="1399"/>
                    <a:pt x="1861" y="1223"/>
                    <a:pt x="1907" y="1047"/>
                  </a:cubicBezTo>
                  <a:cubicBezTo>
                    <a:pt x="1935" y="872"/>
                    <a:pt x="1949" y="710"/>
                    <a:pt x="1935" y="548"/>
                  </a:cubicBezTo>
                  <a:cubicBezTo>
                    <a:pt x="1935" y="534"/>
                    <a:pt x="1935" y="520"/>
                    <a:pt x="1921" y="506"/>
                  </a:cubicBezTo>
                  <a:cubicBezTo>
                    <a:pt x="1819" y="372"/>
                    <a:pt x="1685" y="270"/>
                    <a:pt x="1524" y="168"/>
                  </a:cubicBezTo>
                  <a:cubicBezTo>
                    <a:pt x="1453" y="126"/>
                    <a:pt x="1379" y="94"/>
                    <a:pt x="1291" y="66"/>
                  </a:cubicBezTo>
                  <a:cubicBezTo>
                    <a:pt x="1203" y="38"/>
                    <a:pt x="1130" y="6"/>
                    <a:pt x="1042" y="6"/>
                  </a:cubicBezTo>
                  <a:cubicBezTo>
                    <a:pt x="1034" y="3"/>
                    <a:pt x="1027" y="1"/>
                    <a:pt x="1019" y="1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67" name="Google Shape;7667;p83"/>
            <p:cNvSpPr/>
            <p:nvPr/>
          </p:nvSpPr>
          <p:spPr>
            <a:xfrm>
              <a:off x="6499456" y="4180761"/>
              <a:ext cx="183958" cy="261598"/>
            </a:xfrm>
            <a:custGeom>
              <a:avLst/>
              <a:gdLst/>
              <a:ahLst/>
              <a:cxnLst/>
              <a:rect l="l" t="t" r="r" b="b"/>
              <a:pathLst>
                <a:path w="1950" h="2773" extrusionOk="0">
                  <a:moveTo>
                    <a:pt x="1773" y="1"/>
                  </a:moveTo>
                  <a:cubicBezTo>
                    <a:pt x="1773" y="61"/>
                    <a:pt x="1773" y="103"/>
                    <a:pt x="1759" y="163"/>
                  </a:cubicBezTo>
                  <a:cubicBezTo>
                    <a:pt x="1759" y="325"/>
                    <a:pt x="1731" y="486"/>
                    <a:pt x="1699" y="631"/>
                  </a:cubicBezTo>
                  <a:cubicBezTo>
                    <a:pt x="1657" y="806"/>
                    <a:pt x="1612" y="968"/>
                    <a:pt x="1541" y="1130"/>
                  </a:cubicBezTo>
                  <a:cubicBezTo>
                    <a:pt x="1481" y="1292"/>
                    <a:pt x="1407" y="1454"/>
                    <a:pt x="1320" y="1598"/>
                  </a:cubicBezTo>
                  <a:cubicBezTo>
                    <a:pt x="1158" y="1893"/>
                    <a:pt x="954" y="2171"/>
                    <a:pt x="718" y="2403"/>
                  </a:cubicBezTo>
                  <a:cubicBezTo>
                    <a:pt x="718" y="2412"/>
                    <a:pt x="715" y="2417"/>
                    <a:pt x="711" y="2417"/>
                  </a:cubicBezTo>
                  <a:cubicBezTo>
                    <a:pt x="708" y="2417"/>
                    <a:pt x="704" y="2412"/>
                    <a:pt x="704" y="2403"/>
                  </a:cubicBezTo>
                  <a:lnTo>
                    <a:pt x="690" y="2403"/>
                  </a:lnTo>
                  <a:cubicBezTo>
                    <a:pt x="616" y="2333"/>
                    <a:pt x="528" y="2259"/>
                    <a:pt x="440" y="2199"/>
                  </a:cubicBezTo>
                  <a:cubicBezTo>
                    <a:pt x="412" y="2171"/>
                    <a:pt x="366" y="2157"/>
                    <a:pt x="338" y="2140"/>
                  </a:cubicBezTo>
                  <a:cubicBezTo>
                    <a:pt x="310" y="2126"/>
                    <a:pt x="278" y="2126"/>
                    <a:pt x="250" y="2111"/>
                  </a:cubicBezTo>
                  <a:cubicBezTo>
                    <a:pt x="236" y="2097"/>
                    <a:pt x="204" y="2097"/>
                    <a:pt x="190" y="2097"/>
                  </a:cubicBezTo>
                  <a:cubicBezTo>
                    <a:pt x="176" y="2097"/>
                    <a:pt x="148" y="2083"/>
                    <a:pt x="134" y="2083"/>
                  </a:cubicBezTo>
                  <a:lnTo>
                    <a:pt x="74" y="2083"/>
                  </a:lnTo>
                  <a:cubicBezTo>
                    <a:pt x="60" y="2083"/>
                    <a:pt x="46" y="2097"/>
                    <a:pt x="15" y="2097"/>
                  </a:cubicBezTo>
                  <a:cubicBezTo>
                    <a:pt x="15" y="2140"/>
                    <a:pt x="0" y="2199"/>
                    <a:pt x="15" y="2245"/>
                  </a:cubicBezTo>
                  <a:cubicBezTo>
                    <a:pt x="15" y="2301"/>
                    <a:pt x="15" y="2347"/>
                    <a:pt x="29" y="2389"/>
                  </a:cubicBezTo>
                  <a:cubicBezTo>
                    <a:pt x="60" y="2435"/>
                    <a:pt x="74" y="2477"/>
                    <a:pt x="117" y="2523"/>
                  </a:cubicBezTo>
                  <a:cubicBezTo>
                    <a:pt x="148" y="2565"/>
                    <a:pt x="190" y="2611"/>
                    <a:pt x="236" y="2653"/>
                  </a:cubicBezTo>
                  <a:cubicBezTo>
                    <a:pt x="264" y="2653"/>
                    <a:pt x="292" y="2667"/>
                    <a:pt x="310" y="2685"/>
                  </a:cubicBezTo>
                  <a:lnTo>
                    <a:pt x="338" y="2699"/>
                  </a:lnTo>
                  <a:lnTo>
                    <a:pt x="352" y="2713"/>
                  </a:lnTo>
                  <a:cubicBezTo>
                    <a:pt x="398" y="2727"/>
                    <a:pt x="412" y="2727"/>
                    <a:pt x="440" y="2741"/>
                  </a:cubicBezTo>
                  <a:cubicBezTo>
                    <a:pt x="440" y="2741"/>
                    <a:pt x="454" y="2741"/>
                    <a:pt x="468" y="2755"/>
                  </a:cubicBezTo>
                  <a:lnTo>
                    <a:pt x="528" y="2755"/>
                  </a:lnTo>
                  <a:lnTo>
                    <a:pt x="542" y="2773"/>
                  </a:lnTo>
                  <a:cubicBezTo>
                    <a:pt x="556" y="2773"/>
                    <a:pt x="574" y="2755"/>
                    <a:pt x="574" y="2755"/>
                  </a:cubicBezTo>
                  <a:cubicBezTo>
                    <a:pt x="662" y="2713"/>
                    <a:pt x="718" y="2639"/>
                    <a:pt x="792" y="2597"/>
                  </a:cubicBezTo>
                  <a:lnTo>
                    <a:pt x="940" y="2449"/>
                  </a:lnTo>
                  <a:cubicBezTo>
                    <a:pt x="1042" y="2347"/>
                    <a:pt x="1130" y="2228"/>
                    <a:pt x="1232" y="2097"/>
                  </a:cubicBezTo>
                  <a:cubicBezTo>
                    <a:pt x="1436" y="1820"/>
                    <a:pt x="1612" y="1524"/>
                    <a:pt x="1731" y="1232"/>
                  </a:cubicBezTo>
                  <a:cubicBezTo>
                    <a:pt x="1819" y="1056"/>
                    <a:pt x="1861" y="880"/>
                    <a:pt x="1907" y="704"/>
                  </a:cubicBezTo>
                  <a:cubicBezTo>
                    <a:pt x="1935" y="529"/>
                    <a:pt x="1949" y="367"/>
                    <a:pt x="1935" y="205"/>
                  </a:cubicBezTo>
                  <a:cubicBezTo>
                    <a:pt x="1935" y="191"/>
                    <a:pt x="1935" y="177"/>
                    <a:pt x="1921" y="163"/>
                  </a:cubicBezTo>
                  <a:cubicBezTo>
                    <a:pt x="1875" y="103"/>
                    <a:pt x="1833" y="47"/>
                    <a:pt x="1773" y="1"/>
                  </a:cubicBezTo>
                  <a:close/>
                </a:path>
              </a:pathLst>
            </a:custGeom>
            <a:solidFill>
              <a:srgbClr val="47A8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68" name="Google Shape;7668;p83"/>
            <p:cNvSpPr/>
            <p:nvPr/>
          </p:nvSpPr>
          <p:spPr>
            <a:xfrm>
              <a:off x="6505117" y="4340380"/>
              <a:ext cx="48489" cy="18490"/>
            </a:xfrm>
            <a:custGeom>
              <a:avLst/>
              <a:gdLst/>
              <a:ahLst/>
              <a:cxnLst/>
              <a:rect l="l" t="t" r="r" b="b"/>
              <a:pathLst>
                <a:path w="514" h="196" extrusionOk="0">
                  <a:moveTo>
                    <a:pt x="127" y="1"/>
                  </a:moveTo>
                  <a:cubicBezTo>
                    <a:pt x="99" y="1"/>
                    <a:pt x="71" y="3"/>
                    <a:pt x="42" y="8"/>
                  </a:cubicBezTo>
                  <a:cubicBezTo>
                    <a:pt x="28" y="8"/>
                    <a:pt x="28" y="8"/>
                    <a:pt x="14" y="26"/>
                  </a:cubicBezTo>
                  <a:cubicBezTo>
                    <a:pt x="0" y="40"/>
                    <a:pt x="0" y="40"/>
                    <a:pt x="0" y="54"/>
                  </a:cubicBezTo>
                  <a:lnTo>
                    <a:pt x="0" y="68"/>
                  </a:lnTo>
                  <a:cubicBezTo>
                    <a:pt x="0" y="82"/>
                    <a:pt x="14" y="82"/>
                    <a:pt x="14" y="96"/>
                  </a:cubicBezTo>
                  <a:cubicBezTo>
                    <a:pt x="24" y="96"/>
                    <a:pt x="33" y="104"/>
                    <a:pt x="42" y="104"/>
                  </a:cubicBezTo>
                  <a:cubicBezTo>
                    <a:pt x="47" y="104"/>
                    <a:pt x="52" y="102"/>
                    <a:pt x="57" y="96"/>
                  </a:cubicBezTo>
                  <a:lnTo>
                    <a:pt x="144" y="96"/>
                  </a:lnTo>
                  <a:cubicBezTo>
                    <a:pt x="204" y="113"/>
                    <a:pt x="264" y="128"/>
                    <a:pt x="320" y="142"/>
                  </a:cubicBezTo>
                  <a:cubicBezTo>
                    <a:pt x="352" y="156"/>
                    <a:pt x="394" y="170"/>
                    <a:pt x="440" y="184"/>
                  </a:cubicBezTo>
                  <a:cubicBezTo>
                    <a:pt x="446" y="191"/>
                    <a:pt x="455" y="196"/>
                    <a:pt x="464" y="196"/>
                  </a:cubicBezTo>
                  <a:cubicBezTo>
                    <a:pt x="476" y="196"/>
                    <a:pt x="488" y="188"/>
                    <a:pt x="496" y="170"/>
                  </a:cubicBezTo>
                  <a:cubicBezTo>
                    <a:pt x="514" y="142"/>
                    <a:pt x="496" y="113"/>
                    <a:pt x="482" y="96"/>
                  </a:cubicBezTo>
                  <a:cubicBezTo>
                    <a:pt x="375" y="49"/>
                    <a:pt x="256" y="1"/>
                    <a:pt x="127" y="1"/>
                  </a:cubicBezTo>
                  <a:close/>
                </a:path>
              </a:pathLst>
            </a:custGeom>
            <a:solidFill>
              <a:srgbClr val="47A8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69" name="Google Shape;7669;p83"/>
            <p:cNvSpPr/>
            <p:nvPr/>
          </p:nvSpPr>
          <p:spPr>
            <a:xfrm>
              <a:off x="6512098" y="4318588"/>
              <a:ext cx="49810" cy="17264"/>
            </a:xfrm>
            <a:custGeom>
              <a:avLst/>
              <a:gdLst/>
              <a:ahLst/>
              <a:cxnLst/>
              <a:rect l="l" t="t" r="r" b="b"/>
              <a:pathLst>
                <a:path w="528" h="183" extrusionOk="0">
                  <a:moveTo>
                    <a:pt x="116" y="1"/>
                  </a:moveTo>
                  <a:cubicBezTo>
                    <a:pt x="93" y="1"/>
                    <a:pt x="68" y="3"/>
                    <a:pt x="42" y="7"/>
                  </a:cubicBezTo>
                  <a:cubicBezTo>
                    <a:pt x="28" y="7"/>
                    <a:pt x="0" y="21"/>
                    <a:pt x="0" y="49"/>
                  </a:cubicBezTo>
                  <a:lnTo>
                    <a:pt x="0" y="63"/>
                  </a:lnTo>
                  <a:cubicBezTo>
                    <a:pt x="14" y="95"/>
                    <a:pt x="28" y="109"/>
                    <a:pt x="56" y="109"/>
                  </a:cubicBezTo>
                  <a:cubicBezTo>
                    <a:pt x="88" y="95"/>
                    <a:pt x="130" y="95"/>
                    <a:pt x="176" y="95"/>
                  </a:cubicBezTo>
                  <a:cubicBezTo>
                    <a:pt x="246" y="109"/>
                    <a:pt x="320" y="123"/>
                    <a:pt x="394" y="151"/>
                  </a:cubicBezTo>
                  <a:cubicBezTo>
                    <a:pt x="408" y="169"/>
                    <a:pt x="422" y="169"/>
                    <a:pt x="440" y="169"/>
                  </a:cubicBezTo>
                  <a:cubicBezTo>
                    <a:pt x="454" y="183"/>
                    <a:pt x="468" y="183"/>
                    <a:pt x="482" y="183"/>
                  </a:cubicBezTo>
                  <a:cubicBezTo>
                    <a:pt x="496" y="169"/>
                    <a:pt x="496" y="169"/>
                    <a:pt x="510" y="151"/>
                  </a:cubicBezTo>
                  <a:cubicBezTo>
                    <a:pt x="528" y="137"/>
                    <a:pt x="510" y="95"/>
                    <a:pt x="482" y="81"/>
                  </a:cubicBezTo>
                  <a:cubicBezTo>
                    <a:pt x="422" y="63"/>
                    <a:pt x="352" y="35"/>
                    <a:pt x="278" y="21"/>
                  </a:cubicBezTo>
                  <a:cubicBezTo>
                    <a:pt x="226" y="11"/>
                    <a:pt x="174" y="1"/>
                    <a:pt x="116" y="1"/>
                  </a:cubicBezTo>
                  <a:close/>
                </a:path>
              </a:pathLst>
            </a:custGeom>
            <a:solidFill>
              <a:srgbClr val="47A8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70" name="Google Shape;7670;p83"/>
            <p:cNvSpPr/>
            <p:nvPr/>
          </p:nvSpPr>
          <p:spPr>
            <a:xfrm>
              <a:off x="6036259" y="3623697"/>
              <a:ext cx="571119" cy="685928"/>
            </a:xfrm>
            <a:custGeom>
              <a:avLst/>
              <a:gdLst/>
              <a:ahLst/>
              <a:cxnLst/>
              <a:rect l="l" t="t" r="r" b="b"/>
              <a:pathLst>
                <a:path w="6054" h="7271" extrusionOk="0">
                  <a:moveTo>
                    <a:pt x="1861" y="0"/>
                  </a:moveTo>
                  <a:cubicBezTo>
                    <a:pt x="1481" y="0"/>
                    <a:pt x="1143" y="60"/>
                    <a:pt x="851" y="190"/>
                  </a:cubicBezTo>
                  <a:cubicBezTo>
                    <a:pt x="689" y="250"/>
                    <a:pt x="542" y="352"/>
                    <a:pt x="412" y="454"/>
                  </a:cubicBezTo>
                  <a:cubicBezTo>
                    <a:pt x="352" y="514"/>
                    <a:pt x="278" y="587"/>
                    <a:pt x="236" y="658"/>
                  </a:cubicBezTo>
                  <a:cubicBezTo>
                    <a:pt x="176" y="718"/>
                    <a:pt x="148" y="777"/>
                    <a:pt x="102" y="851"/>
                  </a:cubicBezTo>
                  <a:cubicBezTo>
                    <a:pt x="102" y="834"/>
                    <a:pt x="102" y="820"/>
                    <a:pt x="88" y="820"/>
                  </a:cubicBezTo>
                  <a:cubicBezTo>
                    <a:pt x="88" y="806"/>
                    <a:pt x="74" y="806"/>
                    <a:pt x="60" y="806"/>
                  </a:cubicBezTo>
                  <a:cubicBezTo>
                    <a:pt x="46" y="806"/>
                    <a:pt x="32" y="806"/>
                    <a:pt x="14" y="820"/>
                  </a:cubicBezTo>
                  <a:cubicBezTo>
                    <a:pt x="14" y="820"/>
                    <a:pt x="0" y="834"/>
                    <a:pt x="0" y="851"/>
                  </a:cubicBezTo>
                  <a:cubicBezTo>
                    <a:pt x="46" y="1171"/>
                    <a:pt x="120" y="1509"/>
                    <a:pt x="208" y="1833"/>
                  </a:cubicBezTo>
                  <a:cubicBezTo>
                    <a:pt x="295" y="2139"/>
                    <a:pt x="412" y="2462"/>
                    <a:pt x="542" y="2786"/>
                  </a:cubicBezTo>
                  <a:cubicBezTo>
                    <a:pt x="806" y="3401"/>
                    <a:pt x="1157" y="3999"/>
                    <a:pt x="1597" y="4559"/>
                  </a:cubicBezTo>
                  <a:cubicBezTo>
                    <a:pt x="2023" y="5115"/>
                    <a:pt x="2494" y="5614"/>
                    <a:pt x="3036" y="6054"/>
                  </a:cubicBezTo>
                  <a:cubicBezTo>
                    <a:pt x="3299" y="6272"/>
                    <a:pt x="3563" y="6479"/>
                    <a:pt x="3855" y="6655"/>
                  </a:cubicBezTo>
                  <a:cubicBezTo>
                    <a:pt x="3989" y="6743"/>
                    <a:pt x="4133" y="6831"/>
                    <a:pt x="4281" y="6901"/>
                  </a:cubicBezTo>
                  <a:cubicBezTo>
                    <a:pt x="4457" y="7007"/>
                    <a:pt x="4633" y="7095"/>
                    <a:pt x="4794" y="7165"/>
                  </a:cubicBezTo>
                  <a:cubicBezTo>
                    <a:pt x="4868" y="7197"/>
                    <a:pt x="4956" y="7239"/>
                    <a:pt x="5044" y="7271"/>
                  </a:cubicBezTo>
                  <a:lnTo>
                    <a:pt x="5114" y="7271"/>
                  </a:lnTo>
                  <a:cubicBezTo>
                    <a:pt x="5220" y="7225"/>
                    <a:pt x="5322" y="7137"/>
                    <a:pt x="5438" y="7035"/>
                  </a:cubicBezTo>
                  <a:cubicBezTo>
                    <a:pt x="5540" y="6933"/>
                    <a:pt x="5628" y="6831"/>
                    <a:pt x="5716" y="6683"/>
                  </a:cubicBezTo>
                  <a:cubicBezTo>
                    <a:pt x="5804" y="6550"/>
                    <a:pt x="5878" y="6420"/>
                    <a:pt x="5938" y="6272"/>
                  </a:cubicBezTo>
                  <a:cubicBezTo>
                    <a:pt x="5980" y="6128"/>
                    <a:pt x="6026" y="5980"/>
                    <a:pt x="6040" y="5846"/>
                  </a:cubicBezTo>
                  <a:cubicBezTo>
                    <a:pt x="6054" y="5758"/>
                    <a:pt x="6054" y="5688"/>
                    <a:pt x="6040" y="5600"/>
                  </a:cubicBezTo>
                  <a:lnTo>
                    <a:pt x="6040" y="5582"/>
                  </a:lnTo>
                  <a:lnTo>
                    <a:pt x="6011" y="5554"/>
                  </a:lnTo>
                  <a:cubicBezTo>
                    <a:pt x="5938" y="5512"/>
                    <a:pt x="5850" y="5452"/>
                    <a:pt x="5776" y="5392"/>
                  </a:cubicBezTo>
                  <a:lnTo>
                    <a:pt x="5776" y="5392"/>
                  </a:lnTo>
                  <a:lnTo>
                    <a:pt x="5790" y="5406"/>
                  </a:lnTo>
                  <a:cubicBezTo>
                    <a:pt x="5572" y="5231"/>
                    <a:pt x="5350" y="5041"/>
                    <a:pt x="5132" y="4823"/>
                  </a:cubicBezTo>
                  <a:cubicBezTo>
                    <a:pt x="4925" y="4615"/>
                    <a:pt x="4735" y="4383"/>
                    <a:pt x="4545" y="4147"/>
                  </a:cubicBezTo>
                  <a:lnTo>
                    <a:pt x="4545" y="4133"/>
                  </a:lnTo>
                  <a:cubicBezTo>
                    <a:pt x="4165" y="3620"/>
                    <a:pt x="3855" y="3092"/>
                    <a:pt x="3620" y="2536"/>
                  </a:cubicBezTo>
                  <a:cubicBezTo>
                    <a:pt x="3444" y="2096"/>
                    <a:pt x="3328" y="1671"/>
                    <a:pt x="3268" y="1245"/>
                  </a:cubicBezTo>
                  <a:lnTo>
                    <a:pt x="3268" y="1259"/>
                  </a:lnTo>
                  <a:cubicBezTo>
                    <a:pt x="3254" y="1069"/>
                    <a:pt x="3240" y="893"/>
                    <a:pt x="3240" y="704"/>
                  </a:cubicBezTo>
                  <a:cubicBezTo>
                    <a:pt x="3254" y="704"/>
                    <a:pt x="3268" y="675"/>
                    <a:pt x="3254" y="658"/>
                  </a:cubicBezTo>
                  <a:cubicBezTo>
                    <a:pt x="3254" y="630"/>
                    <a:pt x="3254" y="616"/>
                    <a:pt x="3240" y="587"/>
                  </a:cubicBezTo>
                  <a:lnTo>
                    <a:pt x="3240" y="570"/>
                  </a:lnTo>
                  <a:cubicBezTo>
                    <a:pt x="3240" y="556"/>
                    <a:pt x="3240" y="542"/>
                    <a:pt x="3226" y="542"/>
                  </a:cubicBezTo>
                  <a:cubicBezTo>
                    <a:pt x="3226" y="514"/>
                    <a:pt x="3212" y="500"/>
                    <a:pt x="3197" y="482"/>
                  </a:cubicBezTo>
                  <a:cubicBezTo>
                    <a:pt x="3166" y="426"/>
                    <a:pt x="3124" y="380"/>
                    <a:pt x="3078" y="338"/>
                  </a:cubicBezTo>
                  <a:cubicBezTo>
                    <a:pt x="2990" y="250"/>
                    <a:pt x="2874" y="190"/>
                    <a:pt x="2726" y="130"/>
                  </a:cubicBezTo>
                  <a:cubicBezTo>
                    <a:pt x="2494" y="42"/>
                    <a:pt x="2230" y="0"/>
                    <a:pt x="1892" y="0"/>
                  </a:cubicBezTo>
                  <a:close/>
                </a:path>
              </a:pathLst>
            </a:custGeom>
            <a:solidFill>
              <a:srgbClr val="FA99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71" name="Google Shape;7671;p83"/>
            <p:cNvSpPr/>
            <p:nvPr/>
          </p:nvSpPr>
          <p:spPr>
            <a:xfrm>
              <a:off x="6246632" y="3700960"/>
              <a:ext cx="348483" cy="509139"/>
            </a:xfrm>
            <a:custGeom>
              <a:avLst/>
              <a:gdLst/>
              <a:ahLst/>
              <a:cxnLst/>
              <a:rect l="l" t="t" r="r" b="b"/>
              <a:pathLst>
                <a:path w="3694" h="5397" extrusionOk="0">
                  <a:moveTo>
                    <a:pt x="42" y="1"/>
                  </a:moveTo>
                  <a:cubicBezTo>
                    <a:pt x="14" y="15"/>
                    <a:pt x="0" y="46"/>
                    <a:pt x="14" y="60"/>
                  </a:cubicBezTo>
                  <a:cubicBezTo>
                    <a:pt x="204" y="718"/>
                    <a:pt x="440" y="1379"/>
                    <a:pt x="746" y="1995"/>
                  </a:cubicBezTo>
                  <a:cubicBezTo>
                    <a:pt x="1038" y="2597"/>
                    <a:pt x="1375" y="3166"/>
                    <a:pt x="1801" y="3694"/>
                  </a:cubicBezTo>
                  <a:cubicBezTo>
                    <a:pt x="2005" y="3958"/>
                    <a:pt x="2241" y="4222"/>
                    <a:pt x="2491" y="4457"/>
                  </a:cubicBezTo>
                  <a:cubicBezTo>
                    <a:pt x="2607" y="4587"/>
                    <a:pt x="2740" y="4707"/>
                    <a:pt x="2870" y="4823"/>
                  </a:cubicBezTo>
                  <a:cubicBezTo>
                    <a:pt x="3018" y="4957"/>
                    <a:pt x="3166" y="5087"/>
                    <a:pt x="3324" y="5203"/>
                  </a:cubicBezTo>
                  <a:cubicBezTo>
                    <a:pt x="3430" y="5263"/>
                    <a:pt x="3518" y="5337"/>
                    <a:pt x="3620" y="5396"/>
                  </a:cubicBezTo>
                  <a:lnTo>
                    <a:pt x="3648" y="5396"/>
                  </a:lnTo>
                  <a:cubicBezTo>
                    <a:pt x="3662" y="5396"/>
                    <a:pt x="3676" y="5379"/>
                    <a:pt x="3676" y="5365"/>
                  </a:cubicBezTo>
                  <a:cubicBezTo>
                    <a:pt x="3676" y="5351"/>
                    <a:pt x="3694" y="5337"/>
                    <a:pt x="3676" y="5337"/>
                  </a:cubicBezTo>
                  <a:cubicBezTo>
                    <a:pt x="3676" y="5323"/>
                    <a:pt x="3662" y="5309"/>
                    <a:pt x="3662" y="5309"/>
                  </a:cubicBezTo>
                  <a:cubicBezTo>
                    <a:pt x="3620" y="5277"/>
                    <a:pt x="3588" y="5263"/>
                    <a:pt x="3546" y="5235"/>
                  </a:cubicBezTo>
                  <a:lnTo>
                    <a:pt x="3546" y="5235"/>
                  </a:lnTo>
                  <a:lnTo>
                    <a:pt x="3560" y="5249"/>
                  </a:lnTo>
                  <a:cubicBezTo>
                    <a:pt x="3412" y="5147"/>
                    <a:pt x="3282" y="5045"/>
                    <a:pt x="3148" y="4925"/>
                  </a:cubicBezTo>
                  <a:cubicBezTo>
                    <a:pt x="3018" y="4823"/>
                    <a:pt x="2902" y="4721"/>
                    <a:pt x="2782" y="4619"/>
                  </a:cubicBezTo>
                  <a:cubicBezTo>
                    <a:pt x="2564" y="4412"/>
                    <a:pt x="2357" y="4193"/>
                    <a:pt x="2153" y="3972"/>
                  </a:cubicBezTo>
                  <a:cubicBezTo>
                    <a:pt x="1935" y="3726"/>
                    <a:pt x="1727" y="3462"/>
                    <a:pt x="1537" y="3180"/>
                  </a:cubicBezTo>
                  <a:cubicBezTo>
                    <a:pt x="1347" y="2903"/>
                    <a:pt x="1186" y="2625"/>
                    <a:pt x="1024" y="2333"/>
                  </a:cubicBezTo>
                  <a:cubicBezTo>
                    <a:pt x="967" y="2213"/>
                    <a:pt x="908" y="2111"/>
                    <a:pt x="848" y="1995"/>
                  </a:cubicBezTo>
                  <a:cubicBezTo>
                    <a:pt x="556" y="1379"/>
                    <a:pt x="320" y="736"/>
                    <a:pt x="116" y="89"/>
                  </a:cubicBezTo>
                  <a:lnTo>
                    <a:pt x="102" y="32"/>
                  </a:lnTo>
                  <a:cubicBezTo>
                    <a:pt x="102" y="15"/>
                    <a:pt x="70" y="1"/>
                    <a:pt x="56" y="1"/>
                  </a:cubicBezTo>
                  <a:close/>
                </a:path>
              </a:pathLst>
            </a:custGeom>
            <a:solidFill>
              <a:srgbClr val="E65C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72" name="Google Shape;7672;p83"/>
            <p:cNvSpPr/>
            <p:nvPr/>
          </p:nvSpPr>
          <p:spPr>
            <a:xfrm>
              <a:off x="5899469" y="3084464"/>
              <a:ext cx="506215" cy="665079"/>
            </a:xfrm>
            <a:custGeom>
              <a:avLst/>
              <a:gdLst/>
              <a:ahLst/>
              <a:cxnLst/>
              <a:rect l="l" t="t" r="r" b="b"/>
              <a:pathLst>
                <a:path w="5366" h="7050" extrusionOk="0">
                  <a:moveTo>
                    <a:pt x="4454" y="0"/>
                  </a:moveTo>
                  <a:cubicBezTo>
                    <a:pt x="4440" y="0"/>
                    <a:pt x="4426" y="0"/>
                    <a:pt x="4412" y="14"/>
                  </a:cubicBezTo>
                  <a:cubicBezTo>
                    <a:pt x="4398" y="42"/>
                    <a:pt x="4412" y="74"/>
                    <a:pt x="4426" y="88"/>
                  </a:cubicBezTo>
                  <a:lnTo>
                    <a:pt x="4190" y="88"/>
                  </a:lnTo>
                  <a:cubicBezTo>
                    <a:pt x="4120" y="88"/>
                    <a:pt x="4060" y="102"/>
                    <a:pt x="3986" y="102"/>
                  </a:cubicBezTo>
                  <a:cubicBezTo>
                    <a:pt x="3958" y="102"/>
                    <a:pt x="3912" y="116"/>
                    <a:pt x="3870" y="116"/>
                  </a:cubicBezTo>
                  <a:cubicBezTo>
                    <a:pt x="3680" y="130"/>
                    <a:pt x="3473" y="148"/>
                    <a:pt x="3240" y="148"/>
                  </a:cubicBezTo>
                  <a:cubicBezTo>
                    <a:pt x="3079" y="162"/>
                    <a:pt x="2903" y="162"/>
                    <a:pt x="2713" y="162"/>
                  </a:cubicBezTo>
                  <a:cubicBezTo>
                    <a:pt x="2505" y="162"/>
                    <a:pt x="2301" y="162"/>
                    <a:pt x="2111" y="148"/>
                  </a:cubicBezTo>
                  <a:cubicBezTo>
                    <a:pt x="2111" y="148"/>
                    <a:pt x="2111" y="130"/>
                    <a:pt x="2097" y="116"/>
                  </a:cubicBezTo>
                  <a:cubicBezTo>
                    <a:pt x="2097" y="102"/>
                    <a:pt x="2080" y="88"/>
                    <a:pt x="2052" y="88"/>
                  </a:cubicBezTo>
                  <a:lnTo>
                    <a:pt x="2037" y="102"/>
                  </a:lnTo>
                  <a:cubicBezTo>
                    <a:pt x="2009" y="116"/>
                    <a:pt x="1978" y="130"/>
                    <a:pt x="1964" y="162"/>
                  </a:cubicBezTo>
                  <a:cubicBezTo>
                    <a:pt x="1950" y="162"/>
                    <a:pt x="1950" y="162"/>
                    <a:pt x="1935" y="176"/>
                  </a:cubicBezTo>
                  <a:cubicBezTo>
                    <a:pt x="1774" y="306"/>
                    <a:pt x="1612" y="454"/>
                    <a:pt x="1464" y="630"/>
                  </a:cubicBezTo>
                  <a:cubicBezTo>
                    <a:pt x="1306" y="820"/>
                    <a:pt x="1144" y="1055"/>
                    <a:pt x="1010" y="1305"/>
                  </a:cubicBezTo>
                  <a:cubicBezTo>
                    <a:pt x="880" y="1537"/>
                    <a:pt x="761" y="1801"/>
                    <a:pt x="645" y="2096"/>
                  </a:cubicBezTo>
                  <a:cubicBezTo>
                    <a:pt x="557" y="2346"/>
                    <a:pt x="469" y="2624"/>
                    <a:pt x="381" y="2944"/>
                  </a:cubicBezTo>
                  <a:cubicBezTo>
                    <a:pt x="251" y="3472"/>
                    <a:pt x="145" y="4059"/>
                    <a:pt x="75" y="4703"/>
                  </a:cubicBezTo>
                  <a:cubicBezTo>
                    <a:pt x="57" y="4967"/>
                    <a:pt x="29" y="5248"/>
                    <a:pt x="15" y="5526"/>
                  </a:cubicBezTo>
                  <a:cubicBezTo>
                    <a:pt x="1" y="5776"/>
                    <a:pt x="1" y="6040"/>
                    <a:pt x="1" y="6360"/>
                  </a:cubicBezTo>
                  <a:cubicBezTo>
                    <a:pt x="1" y="6374"/>
                    <a:pt x="15" y="6391"/>
                    <a:pt x="29" y="6391"/>
                  </a:cubicBezTo>
                  <a:lnTo>
                    <a:pt x="29" y="6405"/>
                  </a:lnTo>
                  <a:cubicBezTo>
                    <a:pt x="43" y="6420"/>
                    <a:pt x="57" y="6434"/>
                    <a:pt x="75" y="6448"/>
                  </a:cubicBezTo>
                  <a:cubicBezTo>
                    <a:pt x="321" y="6609"/>
                    <a:pt x="616" y="6743"/>
                    <a:pt x="968" y="6831"/>
                  </a:cubicBezTo>
                  <a:cubicBezTo>
                    <a:pt x="1260" y="6919"/>
                    <a:pt x="1598" y="6975"/>
                    <a:pt x="1992" y="7021"/>
                  </a:cubicBezTo>
                  <a:cubicBezTo>
                    <a:pt x="2154" y="7035"/>
                    <a:pt x="2315" y="7035"/>
                    <a:pt x="2505" y="7049"/>
                  </a:cubicBezTo>
                  <a:lnTo>
                    <a:pt x="3065" y="7049"/>
                  </a:lnTo>
                  <a:cubicBezTo>
                    <a:pt x="3473" y="7035"/>
                    <a:pt x="3884" y="6961"/>
                    <a:pt x="4264" y="6859"/>
                  </a:cubicBezTo>
                  <a:cubicBezTo>
                    <a:pt x="4366" y="6831"/>
                    <a:pt x="4472" y="6799"/>
                    <a:pt x="4574" y="6757"/>
                  </a:cubicBezTo>
                  <a:cubicBezTo>
                    <a:pt x="4690" y="6711"/>
                    <a:pt x="4778" y="6683"/>
                    <a:pt x="4866" y="6638"/>
                  </a:cubicBezTo>
                  <a:lnTo>
                    <a:pt x="4894" y="6609"/>
                  </a:lnTo>
                  <a:cubicBezTo>
                    <a:pt x="4894" y="6595"/>
                    <a:pt x="4894" y="6581"/>
                    <a:pt x="4911" y="6581"/>
                  </a:cubicBezTo>
                  <a:cubicBezTo>
                    <a:pt x="4953" y="6170"/>
                    <a:pt x="5013" y="5776"/>
                    <a:pt x="5070" y="5364"/>
                  </a:cubicBezTo>
                  <a:cubicBezTo>
                    <a:pt x="5129" y="4925"/>
                    <a:pt x="5189" y="4471"/>
                    <a:pt x="5245" y="4031"/>
                  </a:cubicBezTo>
                  <a:cubicBezTo>
                    <a:pt x="5319" y="3430"/>
                    <a:pt x="5365" y="2962"/>
                    <a:pt x="5365" y="2536"/>
                  </a:cubicBezTo>
                  <a:cubicBezTo>
                    <a:pt x="5365" y="2227"/>
                    <a:pt x="5351" y="1963"/>
                    <a:pt x="5319" y="1699"/>
                  </a:cubicBezTo>
                  <a:cubicBezTo>
                    <a:pt x="5291" y="1407"/>
                    <a:pt x="5231" y="1143"/>
                    <a:pt x="5143" y="922"/>
                  </a:cubicBezTo>
                  <a:cubicBezTo>
                    <a:pt x="5087" y="718"/>
                    <a:pt x="4999" y="542"/>
                    <a:pt x="4880" y="394"/>
                  </a:cubicBezTo>
                  <a:cubicBezTo>
                    <a:pt x="4778" y="236"/>
                    <a:pt x="4630" y="102"/>
                    <a:pt x="4486" y="0"/>
                  </a:cubicBezTo>
                  <a:close/>
                </a:path>
              </a:pathLst>
            </a:custGeom>
            <a:solidFill>
              <a:srgbClr val="47A8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73" name="Google Shape;7673;p83"/>
            <p:cNvSpPr/>
            <p:nvPr/>
          </p:nvSpPr>
          <p:spPr>
            <a:xfrm>
              <a:off x="6347479" y="3656810"/>
              <a:ext cx="18018" cy="53112"/>
            </a:xfrm>
            <a:custGeom>
              <a:avLst/>
              <a:gdLst/>
              <a:ahLst/>
              <a:cxnLst/>
              <a:rect l="l" t="t" r="r" b="b"/>
              <a:pathLst>
                <a:path w="191" h="563" extrusionOk="0">
                  <a:moveTo>
                    <a:pt x="145" y="1"/>
                  </a:moveTo>
                  <a:cubicBezTo>
                    <a:pt x="131" y="1"/>
                    <a:pt x="117" y="1"/>
                    <a:pt x="102" y="15"/>
                  </a:cubicBezTo>
                  <a:cubicBezTo>
                    <a:pt x="102" y="15"/>
                    <a:pt x="88" y="29"/>
                    <a:pt x="88" y="43"/>
                  </a:cubicBezTo>
                  <a:cubicBezTo>
                    <a:pt x="74" y="177"/>
                    <a:pt x="57" y="293"/>
                    <a:pt x="29" y="412"/>
                  </a:cubicBezTo>
                  <a:cubicBezTo>
                    <a:pt x="15" y="440"/>
                    <a:pt x="15" y="469"/>
                    <a:pt x="0" y="500"/>
                  </a:cubicBezTo>
                  <a:cubicBezTo>
                    <a:pt x="0" y="514"/>
                    <a:pt x="15" y="542"/>
                    <a:pt x="43" y="557"/>
                  </a:cubicBezTo>
                  <a:cubicBezTo>
                    <a:pt x="46" y="560"/>
                    <a:pt x="51" y="562"/>
                    <a:pt x="57" y="562"/>
                  </a:cubicBezTo>
                  <a:cubicBezTo>
                    <a:pt x="72" y="562"/>
                    <a:pt x="92" y="549"/>
                    <a:pt x="102" y="528"/>
                  </a:cubicBezTo>
                  <a:cubicBezTo>
                    <a:pt x="145" y="367"/>
                    <a:pt x="162" y="205"/>
                    <a:pt x="190" y="61"/>
                  </a:cubicBezTo>
                  <a:cubicBezTo>
                    <a:pt x="190" y="29"/>
                    <a:pt x="176" y="1"/>
                    <a:pt x="145" y="1"/>
                  </a:cubicBezTo>
                  <a:close/>
                </a:path>
              </a:pathLst>
            </a:custGeom>
            <a:solidFill>
              <a:srgbClr val="47A8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74" name="Google Shape;7674;p83"/>
            <p:cNvSpPr/>
            <p:nvPr/>
          </p:nvSpPr>
          <p:spPr>
            <a:xfrm>
              <a:off x="6070692" y="2991824"/>
              <a:ext cx="269900" cy="156412"/>
            </a:xfrm>
            <a:custGeom>
              <a:avLst/>
              <a:gdLst/>
              <a:ahLst/>
              <a:cxnLst/>
              <a:rect l="l" t="t" r="r" b="b"/>
              <a:pathLst>
                <a:path w="2861" h="1658" extrusionOk="0">
                  <a:moveTo>
                    <a:pt x="1232" y="1"/>
                  </a:moveTo>
                  <a:cubicBezTo>
                    <a:pt x="1130" y="1"/>
                    <a:pt x="1028" y="15"/>
                    <a:pt x="912" y="29"/>
                  </a:cubicBezTo>
                  <a:cubicBezTo>
                    <a:pt x="824" y="43"/>
                    <a:pt x="722" y="57"/>
                    <a:pt x="648" y="89"/>
                  </a:cubicBezTo>
                  <a:cubicBezTo>
                    <a:pt x="546" y="131"/>
                    <a:pt x="458" y="177"/>
                    <a:pt x="384" y="219"/>
                  </a:cubicBezTo>
                  <a:cubicBezTo>
                    <a:pt x="339" y="250"/>
                    <a:pt x="296" y="279"/>
                    <a:pt x="251" y="321"/>
                  </a:cubicBezTo>
                  <a:cubicBezTo>
                    <a:pt x="222" y="366"/>
                    <a:pt x="194" y="395"/>
                    <a:pt x="163" y="426"/>
                  </a:cubicBezTo>
                  <a:cubicBezTo>
                    <a:pt x="149" y="468"/>
                    <a:pt x="135" y="514"/>
                    <a:pt x="120" y="556"/>
                  </a:cubicBezTo>
                  <a:cubicBezTo>
                    <a:pt x="106" y="570"/>
                    <a:pt x="106" y="570"/>
                    <a:pt x="120" y="585"/>
                  </a:cubicBezTo>
                  <a:cubicBezTo>
                    <a:pt x="61" y="672"/>
                    <a:pt x="33" y="746"/>
                    <a:pt x="18" y="820"/>
                  </a:cubicBezTo>
                  <a:cubicBezTo>
                    <a:pt x="1" y="894"/>
                    <a:pt x="1" y="982"/>
                    <a:pt x="18" y="1056"/>
                  </a:cubicBezTo>
                  <a:cubicBezTo>
                    <a:pt x="18" y="1084"/>
                    <a:pt x="33" y="1112"/>
                    <a:pt x="47" y="1158"/>
                  </a:cubicBezTo>
                  <a:cubicBezTo>
                    <a:pt x="75" y="1186"/>
                    <a:pt x="89" y="1232"/>
                    <a:pt x="120" y="1246"/>
                  </a:cubicBezTo>
                  <a:cubicBezTo>
                    <a:pt x="149" y="1306"/>
                    <a:pt x="208" y="1348"/>
                    <a:pt x="282" y="1408"/>
                  </a:cubicBezTo>
                  <a:cubicBezTo>
                    <a:pt x="339" y="1436"/>
                    <a:pt x="412" y="1482"/>
                    <a:pt x="514" y="1510"/>
                  </a:cubicBezTo>
                  <a:cubicBezTo>
                    <a:pt x="588" y="1538"/>
                    <a:pt x="676" y="1569"/>
                    <a:pt x="778" y="1598"/>
                  </a:cubicBezTo>
                  <a:cubicBezTo>
                    <a:pt x="968" y="1626"/>
                    <a:pt x="1176" y="1657"/>
                    <a:pt x="1394" y="1657"/>
                  </a:cubicBezTo>
                  <a:cubicBezTo>
                    <a:pt x="1615" y="1657"/>
                    <a:pt x="1819" y="1626"/>
                    <a:pt x="1995" y="1598"/>
                  </a:cubicBezTo>
                  <a:cubicBezTo>
                    <a:pt x="2097" y="1569"/>
                    <a:pt x="2171" y="1552"/>
                    <a:pt x="2259" y="1524"/>
                  </a:cubicBezTo>
                  <a:cubicBezTo>
                    <a:pt x="2347" y="1496"/>
                    <a:pt x="2407" y="1450"/>
                    <a:pt x="2463" y="1422"/>
                  </a:cubicBezTo>
                  <a:cubicBezTo>
                    <a:pt x="2537" y="1376"/>
                    <a:pt x="2597" y="1320"/>
                    <a:pt x="2671" y="1232"/>
                  </a:cubicBezTo>
                  <a:cubicBezTo>
                    <a:pt x="2699" y="1200"/>
                    <a:pt x="2727" y="1158"/>
                    <a:pt x="2759" y="1112"/>
                  </a:cubicBezTo>
                  <a:cubicBezTo>
                    <a:pt x="2787" y="1084"/>
                    <a:pt x="2801" y="1042"/>
                    <a:pt x="2815" y="996"/>
                  </a:cubicBezTo>
                  <a:cubicBezTo>
                    <a:pt x="2847" y="922"/>
                    <a:pt x="2861" y="848"/>
                    <a:pt x="2847" y="792"/>
                  </a:cubicBezTo>
                  <a:cubicBezTo>
                    <a:pt x="2847" y="718"/>
                    <a:pt x="2832" y="644"/>
                    <a:pt x="2787" y="585"/>
                  </a:cubicBezTo>
                  <a:cubicBezTo>
                    <a:pt x="2745" y="528"/>
                    <a:pt x="2699" y="468"/>
                    <a:pt x="2639" y="409"/>
                  </a:cubicBezTo>
                  <a:cubicBezTo>
                    <a:pt x="2583" y="352"/>
                    <a:pt x="2509" y="307"/>
                    <a:pt x="2421" y="264"/>
                  </a:cubicBezTo>
                  <a:cubicBezTo>
                    <a:pt x="2347" y="219"/>
                    <a:pt x="2259" y="177"/>
                    <a:pt x="2157" y="145"/>
                  </a:cubicBezTo>
                  <a:cubicBezTo>
                    <a:pt x="2069" y="117"/>
                    <a:pt x="1967" y="89"/>
                    <a:pt x="1865" y="57"/>
                  </a:cubicBezTo>
                  <a:cubicBezTo>
                    <a:pt x="1672" y="29"/>
                    <a:pt x="1468" y="1"/>
                    <a:pt x="1278" y="1"/>
                  </a:cubicBezTo>
                  <a:close/>
                </a:path>
              </a:pathLst>
            </a:custGeom>
            <a:solidFill>
              <a:srgbClr val="47A8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75" name="Google Shape;7675;p83"/>
            <p:cNvSpPr/>
            <p:nvPr/>
          </p:nvSpPr>
          <p:spPr>
            <a:xfrm>
              <a:off x="6171916" y="3088426"/>
              <a:ext cx="270843" cy="437066"/>
            </a:xfrm>
            <a:custGeom>
              <a:avLst/>
              <a:gdLst/>
              <a:ahLst/>
              <a:cxnLst/>
              <a:rect l="l" t="t" r="r" b="b"/>
              <a:pathLst>
                <a:path w="2871" h="4633" extrusionOk="0">
                  <a:moveTo>
                    <a:pt x="2006" y="0"/>
                  </a:moveTo>
                  <a:cubicBezTo>
                    <a:pt x="1759" y="46"/>
                    <a:pt x="1496" y="134"/>
                    <a:pt x="1232" y="282"/>
                  </a:cubicBezTo>
                  <a:cubicBezTo>
                    <a:pt x="1098" y="338"/>
                    <a:pt x="968" y="426"/>
                    <a:pt x="834" y="528"/>
                  </a:cubicBezTo>
                  <a:cubicBezTo>
                    <a:pt x="704" y="633"/>
                    <a:pt x="585" y="735"/>
                    <a:pt x="483" y="851"/>
                  </a:cubicBezTo>
                  <a:cubicBezTo>
                    <a:pt x="265" y="1087"/>
                    <a:pt x="117" y="1351"/>
                    <a:pt x="43" y="1629"/>
                  </a:cubicBezTo>
                  <a:cubicBezTo>
                    <a:pt x="15" y="1759"/>
                    <a:pt x="1" y="1907"/>
                    <a:pt x="1" y="2069"/>
                  </a:cubicBezTo>
                  <a:cubicBezTo>
                    <a:pt x="1" y="2230"/>
                    <a:pt x="29" y="2375"/>
                    <a:pt x="71" y="2522"/>
                  </a:cubicBezTo>
                  <a:cubicBezTo>
                    <a:pt x="131" y="2800"/>
                    <a:pt x="265" y="3078"/>
                    <a:pt x="454" y="3342"/>
                  </a:cubicBezTo>
                  <a:cubicBezTo>
                    <a:pt x="630" y="3578"/>
                    <a:pt x="848" y="3799"/>
                    <a:pt x="1112" y="4003"/>
                  </a:cubicBezTo>
                  <a:cubicBezTo>
                    <a:pt x="1362" y="4179"/>
                    <a:pt x="1626" y="4327"/>
                    <a:pt x="1918" y="4443"/>
                  </a:cubicBezTo>
                  <a:cubicBezTo>
                    <a:pt x="2199" y="4545"/>
                    <a:pt x="2491" y="4605"/>
                    <a:pt x="2783" y="4633"/>
                  </a:cubicBezTo>
                  <a:cubicBezTo>
                    <a:pt x="2797" y="4605"/>
                    <a:pt x="2815" y="4591"/>
                    <a:pt x="2829" y="4559"/>
                  </a:cubicBezTo>
                  <a:cubicBezTo>
                    <a:pt x="2843" y="4531"/>
                    <a:pt x="2857" y="4503"/>
                    <a:pt x="2871" y="4471"/>
                  </a:cubicBezTo>
                  <a:cubicBezTo>
                    <a:pt x="2653" y="4443"/>
                    <a:pt x="2431" y="4383"/>
                    <a:pt x="2213" y="4281"/>
                  </a:cubicBezTo>
                  <a:lnTo>
                    <a:pt x="2213" y="4295"/>
                  </a:lnTo>
                  <a:cubicBezTo>
                    <a:pt x="1963" y="4179"/>
                    <a:pt x="1714" y="4045"/>
                    <a:pt x="1496" y="3870"/>
                  </a:cubicBezTo>
                  <a:cubicBezTo>
                    <a:pt x="1288" y="3711"/>
                    <a:pt x="1098" y="3518"/>
                    <a:pt x="950" y="3328"/>
                  </a:cubicBezTo>
                  <a:cubicBezTo>
                    <a:pt x="820" y="3152"/>
                    <a:pt x="718" y="2976"/>
                    <a:pt x="630" y="2786"/>
                  </a:cubicBezTo>
                  <a:cubicBezTo>
                    <a:pt x="556" y="2624"/>
                    <a:pt x="511" y="2448"/>
                    <a:pt x="483" y="2273"/>
                  </a:cubicBezTo>
                  <a:cubicBezTo>
                    <a:pt x="469" y="2111"/>
                    <a:pt x="469" y="1967"/>
                    <a:pt x="483" y="1819"/>
                  </a:cubicBezTo>
                  <a:cubicBezTo>
                    <a:pt x="497" y="1703"/>
                    <a:pt x="528" y="1583"/>
                    <a:pt x="571" y="1467"/>
                  </a:cubicBezTo>
                  <a:cubicBezTo>
                    <a:pt x="644" y="1337"/>
                    <a:pt x="718" y="1203"/>
                    <a:pt x="806" y="1073"/>
                  </a:cubicBezTo>
                  <a:lnTo>
                    <a:pt x="820" y="1073"/>
                  </a:lnTo>
                  <a:cubicBezTo>
                    <a:pt x="936" y="925"/>
                    <a:pt x="1070" y="778"/>
                    <a:pt x="1232" y="662"/>
                  </a:cubicBezTo>
                  <a:lnTo>
                    <a:pt x="1246" y="647"/>
                  </a:lnTo>
                  <a:cubicBezTo>
                    <a:pt x="1436" y="514"/>
                    <a:pt x="1626" y="398"/>
                    <a:pt x="1830" y="296"/>
                  </a:cubicBezTo>
                  <a:cubicBezTo>
                    <a:pt x="1963" y="250"/>
                    <a:pt x="2094" y="208"/>
                    <a:pt x="2227" y="176"/>
                  </a:cubicBezTo>
                  <a:lnTo>
                    <a:pt x="2199" y="148"/>
                  </a:lnTo>
                  <a:cubicBezTo>
                    <a:pt x="2167" y="120"/>
                    <a:pt x="2139" y="106"/>
                    <a:pt x="2111" y="74"/>
                  </a:cubicBezTo>
                  <a:cubicBezTo>
                    <a:pt x="2080" y="46"/>
                    <a:pt x="2051" y="32"/>
                    <a:pt x="2006" y="0"/>
                  </a:cubicBezTo>
                  <a:close/>
                </a:path>
              </a:pathLst>
            </a:custGeom>
            <a:solidFill>
              <a:srgbClr val="0024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76" name="Google Shape;7676;p83"/>
            <p:cNvSpPr/>
            <p:nvPr/>
          </p:nvSpPr>
          <p:spPr>
            <a:xfrm>
              <a:off x="6341818" y="3069181"/>
              <a:ext cx="65187" cy="58678"/>
            </a:xfrm>
            <a:custGeom>
              <a:avLst/>
              <a:gdLst/>
              <a:ahLst/>
              <a:cxnLst/>
              <a:rect l="l" t="t" r="r" b="b"/>
              <a:pathLst>
                <a:path w="691" h="622" extrusionOk="0">
                  <a:moveTo>
                    <a:pt x="148" y="0"/>
                  </a:moveTo>
                  <a:cubicBezTo>
                    <a:pt x="103" y="14"/>
                    <a:pt x="75" y="46"/>
                    <a:pt x="46" y="74"/>
                  </a:cubicBezTo>
                  <a:cubicBezTo>
                    <a:pt x="1" y="148"/>
                    <a:pt x="29" y="264"/>
                    <a:pt x="103" y="310"/>
                  </a:cubicBezTo>
                  <a:cubicBezTo>
                    <a:pt x="134" y="324"/>
                    <a:pt x="177" y="338"/>
                    <a:pt x="205" y="366"/>
                  </a:cubicBezTo>
                  <a:cubicBezTo>
                    <a:pt x="236" y="398"/>
                    <a:pt x="279" y="426"/>
                    <a:pt x="310" y="468"/>
                  </a:cubicBezTo>
                  <a:cubicBezTo>
                    <a:pt x="324" y="486"/>
                    <a:pt x="338" y="514"/>
                    <a:pt x="352" y="542"/>
                  </a:cubicBezTo>
                  <a:cubicBezTo>
                    <a:pt x="384" y="592"/>
                    <a:pt x="441" y="621"/>
                    <a:pt x="502" y="621"/>
                  </a:cubicBezTo>
                  <a:cubicBezTo>
                    <a:pt x="531" y="621"/>
                    <a:pt x="560" y="615"/>
                    <a:pt x="588" y="602"/>
                  </a:cubicBezTo>
                  <a:cubicBezTo>
                    <a:pt x="662" y="556"/>
                    <a:pt x="690" y="454"/>
                    <a:pt x="644" y="366"/>
                  </a:cubicBezTo>
                  <a:cubicBezTo>
                    <a:pt x="542" y="222"/>
                    <a:pt x="426" y="102"/>
                    <a:pt x="264" y="14"/>
                  </a:cubicBezTo>
                  <a:cubicBezTo>
                    <a:pt x="250" y="0"/>
                    <a:pt x="222" y="0"/>
                    <a:pt x="191" y="0"/>
                  </a:cubicBezTo>
                  <a:close/>
                </a:path>
              </a:pathLst>
            </a:custGeom>
            <a:solidFill>
              <a:srgbClr val="0B638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77" name="Google Shape;7677;p83"/>
            <p:cNvSpPr/>
            <p:nvPr/>
          </p:nvSpPr>
          <p:spPr>
            <a:xfrm>
              <a:off x="6392949" y="3490870"/>
              <a:ext cx="70753" cy="58489"/>
            </a:xfrm>
            <a:custGeom>
              <a:avLst/>
              <a:gdLst/>
              <a:ahLst/>
              <a:cxnLst/>
              <a:rect l="l" t="t" r="r" b="b"/>
              <a:pathLst>
                <a:path w="750" h="620" extrusionOk="0">
                  <a:moveTo>
                    <a:pt x="560" y="1"/>
                  </a:moveTo>
                  <a:cubicBezTo>
                    <a:pt x="514" y="1"/>
                    <a:pt x="454" y="29"/>
                    <a:pt x="426" y="89"/>
                  </a:cubicBezTo>
                  <a:cubicBezTo>
                    <a:pt x="412" y="103"/>
                    <a:pt x="398" y="131"/>
                    <a:pt x="384" y="149"/>
                  </a:cubicBezTo>
                  <a:cubicBezTo>
                    <a:pt x="366" y="177"/>
                    <a:pt x="338" y="191"/>
                    <a:pt x="310" y="219"/>
                  </a:cubicBezTo>
                  <a:cubicBezTo>
                    <a:pt x="296" y="237"/>
                    <a:pt x="250" y="251"/>
                    <a:pt x="222" y="265"/>
                  </a:cubicBezTo>
                  <a:cubicBezTo>
                    <a:pt x="190" y="279"/>
                    <a:pt x="162" y="293"/>
                    <a:pt x="134" y="293"/>
                  </a:cubicBezTo>
                  <a:cubicBezTo>
                    <a:pt x="46" y="325"/>
                    <a:pt x="0" y="413"/>
                    <a:pt x="32" y="500"/>
                  </a:cubicBezTo>
                  <a:cubicBezTo>
                    <a:pt x="44" y="577"/>
                    <a:pt x="113" y="619"/>
                    <a:pt x="189" y="619"/>
                  </a:cubicBezTo>
                  <a:cubicBezTo>
                    <a:pt x="200" y="619"/>
                    <a:pt x="211" y="618"/>
                    <a:pt x="222" y="617"/>
                  </a:cubicBezTo>
                  <a:cubicBezTo>
                    <a:pt x="426" y="557"/>
                    <a:pt x="602" y="441"/>
                    <a:pt x="704" y="251"/>
                  </a:cubicBezTo>
                  <a:cubicBezTo>
                    <a:pt x="750" y="177"/>
                    <a:pt x="718" y="75"/>
                    <a:pt x="648" y="29"/>
                  </a:cubicBezTo>
                  <a:cubicBezTo>
                    <a:pt x="616" y="15"/>
                    <a:pt x="588" y="1"/>
                    <a:pt x="560" y="1"/>
                  </a:cubicBezTo>
                  <a:close/>
                </a:path>
              </a:pathLst>
            </a:custGeom>
            <a:solidFill>
              <a:srgbClr val="0B638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78" name="Google Shape;7678;p83"/>
            <p:cNvSpPr/>
            <p:nvPr/>
          </p:nvSpPr>
          <p:spPr>
            <a:xfrm>
              <a:off x="5812207" y="3092671"/>
              <a:ext cx="426217" cy="536686"/>
            </a:xfrm>
            <a:custGeom>
              <a:avLst/>
              <a:gdLst/>
              <a:ahLst/>
              <a:cxnLst/>
              <a:rect l="l" t="t" r="r" b="b"/>
              <a:pathLst>
                <a:path w="4518" h="5689" extrusionOk="0">
                  <a:moveTo>
                    <a:pt x="718" y="1"/>
                  </a:moveTo>
                  <a:cubicBezTo>
                    <a:pt x="676" y="1"/>
                    <a:pt x="630" y="15"/>
                    <a:pt x="588" y="15"/>
                  </a:cubicBezTo>
                  <a:cubicBezTo>
                    <a:pt x="250" y="89"/>
                    <a:pt x="1" y="427"/>
                    <a:pt x="1" y="806"/>
                  </a:cubicBezTo>
                  <a:lnTo>
                    <a:pt x="1" y="4897"/>
                  </a:lnTo>
                  <a:cubicBezTo>
                    <a:pt x="1" y="5319"/>
                    <a:pt x="324" y="5689"/>
                    <a:pt x="718" y="5689"/>
                  </a:cubicBezTo>
                  <a:lnTo>
                    <a:pt x="3796" y="5689"/>
                  </a:lnTo>
                  <a:cubicBezTo>
                    <a:pt x="4194" y="5689"/>
                    <a:pt x="4517" y="5319"/>
                    <a:pt x="4517" y="4897"/>
                  </a:cubicBezTo>
                  <a:lnTo>
                    <a:pt x="4517" y="806"/>
                  </a:lnTo>
                  <a:cubicBezTo>
                    <a:pt x="4517" y="367"/>
                    <a:pt x="4194" y="1"/>
                    <a:pt x="3796" y="1"/>
                  </a:cubicBezTo>
                  <a:close/>
                </a:path>
              </a:pathLst>
            </a:custGeom>
            <a:solidFill>
              <a:srgbClr val="E65C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79" name="Google Shape;7679;p83"/>
            <p:cNvSpPr/>
            <p:nvPr/>
          </p:nvSpPr>
          <p:spPr>
            <a:xfrm>
              <a:off x="5794283" y="3095407"/>
              <a:ext cx="79055" cy="52357"/>
            </a:xfrm>
            <a:custGeom>
              <a:avLst/>
              <a:gdLst/>
              <a:ahLst/>
              <a:cxnLst/>
              <a:rect l="l" t="t" r="r" b="b"/>
              <a:pathLst>
                <a:path w="838" h="555" extrusionOk="0">
                  <a:moveTo>
                    <a:pt x="764" y="0"/>
                  </a:moveTo>
                  <a:cubicBezTo>
                    <a:pt x="690" y="14"/>
                    <a:pt x="616" y="46"/>
                    <a:pt x="557" y="74"/>
                  </a:cubicBezTo>
                  <a:cubicBezTo>
                    <a:pt x="486" y="102"/>
                    <a:pt x="426" y="134"/>
                    <a:pt x="367" y="176"/>
                  </a:cubicBezTo>
                  <a:cubicBezTo>
                    <a:pt x="236" y="264"/>
                    <a:pt x="117" y="366"/>
                    <a:pt x="15" y="471"/>
                  </a:cubicBezTo>
                  <a:cubicBezTo>
                    <a:pt x="15" y="486"/>
                    <a:pt x="1" y="486"/>
                    <a:pt x="1" y="500"/>
                  </a:cubicBezTo>
                  <a:cubicBezTo>
                    <a:pt x="1" y="514"/>
                    <a:pt x="1" y="528"/>
                    <a:pt x="15" y="542"/>
                  </a:cubicBezTo>
                  <a:cubicBezTo>
                    <a:pt x="22" y="551"/>
                    <a:pt x="33" y="555"/>
                    <a:pt x="46" y="555"/>
                  </a:cubicBezTo>
                  <a:cubicBezTo>
                    <a:pt x="60" y="555"/>
                    <a:pt x="75" y="551"/>
                    <a:pt x="89" y="542"/>
                  </a:cubicBezTo>
                  <a:cubicBezTo>
                    <a:pt x="191" y="440"/>
                    <a:pt x="293" y="338"/>
                    <a:pt x="412" y="264"/>
                  </a:cubicBezTo>
                  <a:cubicBezTo>
                    <a:pt x="500" y="208"/>
                    <a:pt x="602" y="162"/>
                    <a:pt x="704" y="120"/>
                  </a:cubicBezTo>
                  <a:cubicBezTo>
                    <a:pt x="732" y="120"/>
                    <a:pt x="764" y="102"/>
                    <a:pt x="792" y="102"/>
                  </a:cubicBezTo>
                  <a:cubicBezTo>
                    <a:pt x="806" y="88"/>
                    <a:pt x="838" y="60"/>
                    <a:pt x="820" y="46"/>
                  </a:cubicBezTo>
                  <a:cubicBezTo>
                    <a:pt x="820" y="14"/>
                    <a:pt x="806" y="0"/>
                    <a:pt x="778" y="0"/>
                  </a:cubicBezTo>
                  <a:close/>
                </a:path>
              </a:pathLst>
            </a:custGeom>
            <a:solidFill>
              <a:srgbClr val="E65C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80" name="Google Shape;7680;p83"/>
            <p:cNvSpPr/>
            <p:nvPr/>
          </p:nvSpPr>
          <p:spPr>
            <a:xfrm>
              <a:off x="5784660" y="3095407"/>
              <a:ext cx="85753" cy="63772"/>
            </a:xfrm>
            <a:custGeom>
              <a:avLst/>
              <a:gdLst/>
              <a:ahLst/>
              <a:cxnLst/>
              <a:rect l="l" t="t" r="r" b="b"/>
              <a:pathLst>
                <a:path w="909" h="676" extrusionOk="0">
                  <a:moveTo>
                    <a:pt x="866" y="0"/>
                  </a:moveTo>
                  <a:cubicBezTo>
                    <a:pt x="834" y="0"/>
                    <a:pt x="820" y="0"/>
                    <a:pt x="806" y="14"/>
                  </a:cubicBezTo>
                  <a:cubicBezTo>
                    <a:pt x="644" y="60"/>
                    <a:pt x="500" y="134"/>
                    <a:pt x="367" y="222"/>
                  </a:cubicBezTo>
                  <a:cubicBezTo>
                    <a:pt x="293" y="278"/>
                    <a:pt x="219" y="324"/>
                    <a:pt x="148" y="398"/>
                  </a:cubicBezTo>
                  <a:cubicBezTo>
                    <a:pt x="117" y="426"/>
                    <a:pt x="89" y="454"/>
                    <a:pt x="75" y="500"/>
                  </a:cubicBezTo>
                  <a:cubicBezTo>
                    <a:pt x="43" y="528"/>
                    <a:pt x="15" y="573"/>
                    <a:pt x="1" y="602"/>
                  </a:cubicBezTo>
                  <a:lnTo>
                    <a:pt x="1" y="647"/>
                  </a:lnTo>
                  <a:lnTo>
                    <a:pt x="29" y="675"/>
                  </a:lnTo>
                  <a:lnTo>
                    <a:pt x="75" y="675"/>
                  </a:lnTo>
                  <a:cubicBezTo>
                    <a:pt x="89" y="661"/>
                    <a:pt x="89" y="661"/>
                    <a:pt x="89" y="647"/>
                  </a:cubicBezTo>
                  <a:cubicBezTo>
                    <a:pt x="117" y="588"/>
                    <a:pt x="163" y="528"/>
                    <a:pt x="205" y="486"/>
                  </a:cubicBezTo>
                  <a:cubicBezTo>
                    <a:pt x="265" y="412"/>
                    <a:pt x="338" y="352"/>
                    <a:pt x="426" y="296"/>
                  </a:cubicBezTo>
                  <a:cubicBezTo>
                    <a:pt x="557" y="208"/>
                    <a:pt x="718" y="148"/>
                    <a:pt x="880" y="88"/>
                  </a:cubicBezTo>
                  <a:cubicBezTo>
                    <a:pt x="880" y="88"/>
                    <a:pt x="894" y="74"/>
                    <a:pt x="894" y="60"/>
                  </a:cubicBezTo>
                  <a:cubicBezTo>
                    <a:pt x="908" y="46"/>
                    <a:pt x="908" y="32"/>
                    <a:pt x="894" y="14"/>
                  </a:cubicBezTo>
                  <a:cubicBezTo>
                    <a:pt x="894" y="14"/>
                    <a:pt x="880" y="0"/>
                    <a:pt x="866" y="0"/>
                  </a:cubicBezTo>
                  <a:close/>
                </a:path>
              </a:pathLst>
            </a:custGeom>
            <a:solidFill>
              <a:srgbClr val="E65C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81" name="Google Shape;7681;p83"/>
            <p:cNvSpPr/>
            <p:nvPr/>
          </p:nvSpPr>
          <p:spPr>
            <a:xfrm>
              <a:off x="5838433" y="3096728"/>
              <a:ext cx="30660" cy="17358"/>
            </a:xfrm>
            <a:custGeom>
              <a:avLst/>
              <a:gdLst/>
              <a:ahLst/>
              <a:cxnLst/>
              <a:rect l="l" t="t" r="r" b="b"/>
              <a:pathLst>
                <a:path w="325" h="184" extrusionOk="0">
                  <a:moveTo>
                    <a:pt x="264" y="0"/>
                  </a:moveTo>
                  <a:cubicBezTo>
                    <a:pt x="194" y="18"/>
                    <a:pt x="106" y="46"/>
                    <a:pt x="32" y="88"/>
                  </a:cubicBezTo>
                  <a:lnTo>
                    <a:pt x="1" y="120"/>
                  </a:lnTo>
                  <a:cubicBezTo>
                    <a:pt x="1" y="134"/>
                    <a:pt x="1" y="148"/>
                    <a:pt x="18" y="162"/>
                  </a:cubicBezTo>
                  <a:cubicBezTo>
                    <a:pt x="18" y="172"/>
                    <a:pt x="32" y="183"/>
                    <a:pt x="50" y="183"/>
                  </a:cubicBezTo>
                  <a:cubicBezTo>
                    <a:pt x="58" y="183"/>
                    <a:pt x="66" y="181"/>
                    <a:pt x="74" y="176"/>
                  </a:cubicBezTo>
                  <a:cubicBezTo>
                    <a:pt x="134" y="148"/>
                    <a:pt x="194" y="120"/>
                    <a:pt x="250" y="106"/>
                  </a:cubicBezTo>
                  <a:cubicBezTo>
                    <a:pt x="264" y="106"/>
                    <a:pt x="282" y="106"/>
                    <a:pt x="282" y="88"/>
                  </a:cubicBezTo>
                  <a:cubicBezTo>
                    <a:pt x="296" y="88"/>
                    <a:pt x="310" y="88"/>
                    <a:pt x="324" y="74"/>
                  </a:cubicBezTo>
                  <a:lnTo>
                    <a:pt x="324" y="32"/>
                  </a:lnTo>
                  <a:cubicBezTo>
                    <a:pt x="324" y="18"/>
                    <a:pt x="296" y="0"/>
                    <a:pt x="282" y="0"/>
                  </a:cubicBezTo>
                  <a:close/>
                </a:path>
              </a:pathLst>
            </a:custGeom>
            <a:solidFill>
              <a:srgbClr val="E65C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82" name="Google Shape;7682;p83"/>
            <p:cNvSpPr/>
            <p:nvPr/>
          </p:nvSpPr>
          <p:spPr>
            <a:xfrm>
              <a:off x="5828810" y="3096728"/>
              <a:ext cx="41603" cy="23301"/>
            </a:xfrm>
            <a:custGeom>
              <a:avLst/>
              <a:gdLst/>
              <a:ahLst/>
              <a:cxnLst/>
              <a:rect l="l" t="t" r="r" b="b"/>
              <a:pathLst>
                <a:path w="441" h="247" extrusionOk="0">
                  <a:moveTo>
                    <a:pt x="366" y="0"/>
                  </a:moveTo>
                  <a:cubicBezTo>
                    <a:pt x="310" y="18"/>
                    <a:pt x="250" y="32"/>
                    <a:pt x="191" y="60"/>
                  </a:cubicBezTo>
                  <a:cubicBezTo>
                    <a:pt x="134" y="88"/>
                    <a:pt x="74" y="120"/>
                    <a:pt x="32" y="162"/>
                  </a:cubicBezTo>
                  <a:cubicBezTo>
                    <a:pt x="1" y="176"/>
                    <a:pt x="1" y="208"/>
                    <a:pt x="15" y="236"/>
                  </a:cubicBezTo>
                  <a:cubicBezTo>
                    <a:pt x="30" y="243"/>
                    <a:pt x="45" y="246"/>
                    <a:pt x="58" y="246"/>
                  </a:cubicBezTo>
                  <a:cubicBezTo>
                    <a:pt x="71" y="246"/>
                    <a:pt x="81" y="243"/>
                    <a:pt x="89" y="236"/>
                  </a:cubicBezTo>
                  <a:cubicBezTo>
                    <a:pt x="103" y="222"/>
                    <a:pt x="120" y="208"/>
                    <a:pt x="134" y="208"/>
                  </a:cubicBezTo>
                  <a:cubicBezTo>
                    <a:pt x="191" y="162"/>
                    <a:pt x="250" y="134"/>
                    <a:pt x="310" y="120"/>
                  </a:cubicBezTo>
                  <a:cubicBezTo>
                    <a:pt x="338" y="106"/>
                    <a:pt x="366" y="106"/>
                    <a:pt x="398" y="106"/>
                  </a:cubicBezTo>
                  <a:cubicBezTo>
                    <a:pt x="412" y="88"/>
                    <a:pt x="440" y="60"/>
                    <a:pt x="426" y="46"/>
                  </a:cubicBezTo>
                  <a:cubicBezTo>
                    <a:pt x="426" y="18"/>
                    <a:pt x="412" y="0"/>
                    <a:pt x="384" y="0"/>
                  </a:cubicBezTo>
                  <a:close/>
                </a:path>
              </a:pathLst>
            </a:custGeom>
            <a:solidFill>
              <a:srgbClr val="E65C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83" name="Google Shape;7683;p83"/>
            <p:cNvSpPr/>
            <p:nvPr/>
          </p:nvSpPr>
          <p:spPr>
            <a:xfrm>
              <a:off x="5821829" y="3096728"/>
              <a:ext cx="45942" cy="28773"/>
            </a:xfrm>
            <a:custGeom>
              <a:avLst/>
              <a:gdLst/>
              <a:ahLst/>
              <a:cxnLst/>
              <a:rect l="l" t="t" r="r" b="b"/>
              <a:pathLst>
                <a:path w="487" h="305" extrusionOk="0">
                  <a:moveTo>
                    <a:pt x="426" y="0"/>
                  </a:moveTo>
                  <a:cubicBezTo>
                    <a:pt x="352" y="32"/>
                    <a:pt x="282" y="46"/>
                    <a:pt x="222" y="88"/>
                  </a:cubicBezTo>
                  <a:cubicBezTo>
                    <a:pt x="148" y="120"/>
                    <a:pt x="89" y="162"/>
                    <a:pt x="18" y="208"/>
                  </a:cubicBezTo>
                  <a:cubicBezTo>
                    <a:pt x="1" y="236"/>
                    <a:pt x="1" y="264"/>
                    <a:pt x="18" y="282"/>
                  </a:cubicBezTo>
                  <a:cubicBezTo>
                    <a:pt x="27" y="298"/>
                    <a:pt x="40" y="305"/>
                    <a:pt x="55" y="305"/>
                  </a:cubicBezTo>
                  <a:cubicBezTo>
                    <a:pt x="65" y="305"/>
                    <a:pt x="77" y="301"/>
                    <a:pt x="89" y="296"/>
                  </a:cubicBezTo>
                  <a:cubicBezTo>
                    <a:pt x="120" y="264"/>
                    <a:pt x="134" y="250"/>
                    <a:pt x="163" y="236"/>
                  </a:cubicBezTo>
                  <a:cubicBezTo>
                    <a:pt x="236" y="176"/>
                    <a:pt x="324" y="148"/>
                    <a:pt x="412" y="120"/>
                  </a:cubicBezTo>
                  <a:cubicBezTo>
                    <a:pt x="412" y="106"/>
                    <a:pt x="426" y="106"/>
                    <a:pt x="440" y="106"/>
                  </a:cubicBezTo>
                  <a:cubicBezTo>
                    <a:pt x="458" y="106"/>
                    <a:pt x="472" y="88"/>
                    <a:pt x="472" y="74"/>
                  </a:cubicBezTo>
                  <a:cubicBezTo>
                    <a:pt x="486" y="74"/>
                    <a:pt x="486" y="60"/>
                    <a:pt x="486" y="46"/>
                  </a:cubicBezTo>
                  <a:cubicBezTo>
                    <a:pt x="486" y="18"/>
                    <a:pt x="458" y="0"/>
                    <a:pt x="440" y="0"/>
                  </a:cubicBezTo>
                  <a:close/>
                </a:path>
              </a:pathLst>
            </a:custGeom>
            <a:solidFill>
              <a:srgbClr val="E65C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84" name="Google Shape;7684;p83"/>
            <p:cNvSpPr/>
            <p:nvPr/>
          </p:nvSpPr>
          <p:spPr>
            <a:xfrm>
              <a:off x="5801264" y="3102294"/>
              <a:ext cx="427160" cy="536686"/>
            </a:xfrm>
            <a:custGeom>
              <a:avLst/>
              <a:gdLst/>
              <a:ahLst/>
              <a:cxnLst/>
              <a:rect l="l" t="t" r="r" b="b"/>
              <a:pathLst>
                <a:path w="4528" h="5689" extrusionOk="0">
                  <a:moveTo>
                    <a:pt x="778" y="1"/>
                  </a:moveTo>
                  <a:cubicBezTo>
                    <a:pt x="556" y="117"/>
                    <a:pt x="352" y="237"/>
                    <a:pt x="131" y="353"/>
                  </a:cubicBezTo>
                  <a:cubicBezTo>
                    <a:pt x="60" y="486"/>
                    <a:pt x="1" y="645"/>
                    <a:pt x="1" y="806"/>
                  </a:cubicBezTo>
                  <a:lnTo>
                    <a:pt x="1" y="4897"/>
                  </a:lnTo>
                  <a:cubicBezTo>
                    <a:pt x="1" y="5323"/>
                    <a:pt x="338" y="5689"/>
                    <a:pt x="718" y="5689"/>
                  </a:cubicBezTo>
                  <a:lnTo>
                    <a:pt x="3810" y="5689"/>
                  </a:lnTo>
                  <a:cubicBezTo>
                    <a:pt x="4194" y="5689"/>
                    <a:pt x="4528" y="5323"/>
                    <a:pt x="4528" y="4897"/>
                  </a:cubicBezTo>
                  <a:lnTo>
                    <a:pt x="4528" y="806"/>
                  </a:lnTo>
                  <a:cubicBezTo>
                    <a:pt x="4528" y="367"/>
                    <a:pt x="4194" y="1"/>
                    <a:pt x="3810" y="1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85" name="Google Shape;7685;p83"/>
            <p:cNvSpPr/>
            <p:nvPr/>
          </p:nvSpPr>
          <p:spPr>
            <a:xfrm>
              <a:off x="6155313" y="3123237"/>
              <a:ext cx="39905" cy="45565"/>
            </a:xfrm>
            <a:custGeom>
              <a:avLst/>
              <a:gdLst/>
              <a:ahLst/>
              <a:cxnLst/>
              <a:rect l="l" t="t" r="r" b="b"/>
              <a:pathLst>
                <a:path w="423" h="483" extrusionOk="0">
                  <a:moveTo>
                    <a:pt x="1" y="1"/>
                  </a:moveTo>
                  <a:cubicBezTo>
                    <a:pt x="191" y="89"/>
                    <a:pt x="353" y="264"/>
                    <a:pt x="423" y="482"/>
                  </a:cubicBezTo>
                  <a:cubicBezTo>
                    <a:pt x="353" y="264"/>
                    <a:pt x="191" y="71"/>
                    <a:pt x="1" y="1"/>
                  </a:cubicBezTo>
                  <a:close/>
                </a:path>
              </a:pathLst>
            </a:custGeom>
            <a:solidFill>
              <a:srgbClr val="F24C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86" name="Google Shape;7686;p83"/>
            <p:cNvSpPr/>
            <p:nvPr/>
          </p:nvSpPr>
          <p:spPr>
            <a:xfrm>
              <a:off x="5776358" y="3123237"/>
              <a:ext cx="41603" cy="45565"/>
            </a:xfrm>
            <a:custGeom>
              <a:avLst/>
              <a:gdLst/>
              <a:ahLst/>
              <a:cxnLst/>
              <a:rect l="l" t="t" r="r" b="b"/>
              <a:pathLst>
                <a:path w="441" h="483" extrusionOk="0">
                  <a:moveTo>
                    <a:pt x="440" y="1"/>
                  </a:moveTo>
                  <a:cubicBezTo>
                    <a:pt x="236" y="71"/>
                    <a:pt x="89" y="264"/>
                    <a:pt x="1" y="482"/>
                  </a:cubicBezTo>
                  <a:cubicBezTo>
                    <a:pt x="89" y="264"/>
                    <a:pt x="236" y="89"/>
                    <a:pt x="440" y="1"/>
                  </a:cubicBezTo>
                  <a:close/>
                </a:path>
              </a:pathLst>
            </a:custGeom>
            <a:solidFill>
              <a:srgbClr val="F24C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87" name="Google Shape;7687;p83"/>
            <p:cNvSpPr/>
            <p:nvPr/>
          </p:nvSpPr>
          <p:spPr>
            <a:xfrm>
              <a:off x="6155313" y="3604358"/>
              <a:ext cx="39905" cy="45565"/>
            </a:xfrm>
            <a:custGeom>
              <a:avLst/>
              <a:gdLst/>
              <a:ahLst/>
              <a:cxnLst/>
              <a:rect l="l" t="t" r="r" b="b"/>
              <a:pathLst>
                <a:path w="423" h="483" extrusionOk="0">
                  <a:moveTo>
                    <a:pt x="1" y="483"/>
                  </a:moveTo>
                  <a:cubicBezTo>
                    <a:pt x="191" y="395"/>
                    <a:pt x="353" y="219"/>
                    <a:pt x="423" y="1"/>
                  </a:cubicBezTo>
                  <a:cubicBezTo>
                    <a:pt x="353" y="219"/>
                    <a:pt x="191" y="395"/>
                    <a:pt x="1" y="483"/>
                  </a:cubicBezTo>
                  <a:close/>
                </a:path>
              </a:pathLst>
            </a:custGeom>
            <a:solidFill>
              <a:srgbClr val="F24C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88" name="Google Shape;7688;p83"/>
            <p:cNvSpPr/>
            <p:nvPr/>
          </p:nvSpPr>
          <p:spPr>
            <a:xfrm>
              <a:off x="5776358" y="3604358"/>
              <a:ext cx="41603" cy="45565"/>
            </a:xfrm>
            <a:custGeom>
              <a:avLst/>
              <a:gdLst/>
              <a:ahLst/>
              <a:cxnLst/>
              <a:rect l="l" t="t" r="r" b="b"/>
              <a:pathLst>
                <a:path w="441" h="483" extrusionOk="0">
                  <a:moveTo>
                    <a:pt x="440" y="483"/>
                  </a:moveTo>
                  <a:cubicBezTo>
                    <a:pt x="236" y="395"/>
                    <a:pt x="89" y="219"/>
                    <a:pt x="1" y="1"/>
                  </a:cubicBezTo>
                  <a:cubicBezTo>
                    <a:pt x="89" y="219"/>
                    <a:pt x="236" y="395"/>
                    <a:pt x="440" y="483"/>
                  </a:cubicBezTo>
                  <a:close/>
                </a:path>
              </a:pathLst>
            </a:custGeom>
            <a:solidFill>
              <a:srgbClr val="F24C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89" name="Google Shape;7689;p83"/>
            <p:cNvSpPr/>
            <p:nvPr/>
          </p:nvSpPr>
          <p:spPr>
            <a:xfrm>
              <a:off x="5772113" y="3117576"/>
              <a:ext cx="427443" cy="536686"/>
            </a:xfrm>
            <a:custGeom>
              <a:avLst/>
              <a:gdLst/>
              <a:ahLst/>
              <a:cxnLst/>
              <a:rect l="l" t="t" r="r" b="b"/>
              <a:pathLst>
                <a:path w="4531" h="5689" extrusionOk="0">
                  <a:moveTo>
                    <a:pt x="735" y="1"/>
                  </a:moveTo>
                  <a:cubicBezTo>
                    <a:pt x="338" y="1"/>
                    <a:pt x="0" y="381"/>
                    <a:pt x="0" y="806"/>
                  </a:cubicBezTo>
                  <a:lnTo>
                    <a:pt x="0" y="4897"/>
                  </a:lnTo>
                  <a:cubicBezTo>
                    <a:pt x="0" y="5319"/>
                    <a:pt x="338" y="5689"/>
                    <a:pt x="735" y="5689"/>
                  </a:cubicBezTo>
                  <a:lnTo>
                    <a:pt x="3813" y="5689"/>
                  </a:lnTo>
                  <a:cubicBezTo>
                    <a:pt x="4193" y="5689"/>
                    <a:pt x="4531" y="5319"/>
                    <a:pt x="4531" y="4897"/>
                  </a:cubicBezTo>
                  <a:lnTo>
                    <a:pt x="4531" y="806"/>
                  </a:lnTo>
                  <a:cubicBezTo>
                    <a:pt x="4531" y="381"/>
                    <a:pt x="4193" y="1"/>
                    <a:pt x="3813" y="1"/>
                  </a:cubicBezTo>
                  <a:close/>
                </a:path>
              </a:pathLst>
            </a:custGeom>
            <a:solidFill>
              <a:srgbClr val="E65C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90" name="Google Shape;7690;p83"/>
            <p:cNvSpPr/>
            <p:nvPr/>
          </p:nvSpPr>
          <p:spPr>
            <a:xfrm>
              <a:off x="5846734" y="3161726"/>
              <a:ext cx="121884" cy="9717"/>
            </a:xfrm>
            <a:custGeom>
              <a:avLst/>
              <a:gdLst/>
              <a:ahLst/>
              <a:cxnLst/>
              <a:rect l="l" t="t" r="r" b="b"/>
              <a:pathLst>
                <a:path w="1292" h="103" extrusionOk="0">
                  <a:moveTo>
                    <a:pt x="46" y="1"/>
                  </a:moveTo>
                  <a:cubicBezTo>
                    <a:pt x="18" y="1"/>
                    <a:pt x="1" y="32"/>
                    <a:pt x="1" y="60"/>
                  </a:cubicBezTo>
                  <a:cubicBezTo>
                    <a:pt x="1" y="89"/>
                    <a:pt x="18" y="103"/>
                    <a:pt x="46" y="103"/>
                  </a:cubicBezTo>
                  <a:lnTo>
                    <a:pt x="1232" y="103"/>
                  </a:lnTo>
                  <a:cubicBezTo>
                    <a:pt x="1263" y="103"/>
                    <a:pt x="1291" y="89"/>
                    <a:pt x="1291" y="60"/>
                  </a:cubicBezTo>
                  <a:cubicBezTo>
                    <a:pt x="1291" y="32"/>
                    <a:pt x="1263" y="1"/>
                    <a:pt x="1232" y="1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91" name="Google Shape;7691;p83"/>
            <p:cNvSpPr/>
            <p:nvPr/>
          </p:nvSpPr>
          <p:spPr>
            <a:xfrm>
              <a:off x="5848432" y="3189650"/>
              <a:ext cx="272164" cy="9717"/>
            </a:xfrm>
            <a:custGeom>
              <a:avLst/>
              <a:gdLst/>
              <a:ahLst/>
              <a:cxnLst/>
              <a:rect l="l" t="t" r="r" b="b"/>
              <a:pathLst>
                <a:path w="2885" h="103" extrusionOk="0">
                  <a:moveTo>
                    <a:pt x="42" y="0"/>
                  </a:moveTo>
                  <a:cubicBezTo>
                    <a:pt x="14" y="0"/>
                    <a:pt x="0" y="28"/>
                    <a:pt x="0" y="56"/>
                  </a:cubicBezTo>
                  <a:cubicBezTo>
                    <a:pt x="0" y="88"/>
                    <a:pt x="14" y="102"/>
                    <a:pt x="42" y="102"/>
                  </a:cubicBezTo>
                  <a:lnTo>
                    <a:pt x="2842" y="102"/>
                  </a:lnTo>
                  <a:cubicBezTo>
                    <a:pt x="2870" y="102"/>
                    <a:pt x="2884" y="88"/>
                    <a:pt x="2884" y="56"/>
                  </a:cubicBezTo>
                  <a:cubicBezTo>
                    <a:pt x="2884" y="28"/>
                    <a:pt x="2870" y="0"/>
                    <a:pt x="2842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92" name="Google Shape;7692;p83"/>
            <p:cNvSpPr/>
            <p:nvPr/>
          </p:nvSpPr>
          <p:spPr>
            <a:xfrm>
              <a:off x="5882866" y="3127199"/>
              <a:ext cx="497913" cy="386029"/>
            </a:xfrm>
            <a:custGeom>
              <a:avLst/>
              <a:gdLst/>
              <a:ahLst/>
              <a:cxnLst/>
              <a:rect l="l" t="t" r="r" b="b"/>
              <a:pathLst>
                <a:path w="5278" h="4092" extrusionOk="0">
                  <a:moveTo>
                    <a:pt x="4704" y="1"/>
                  </a:moveTo>
                  <a:cubicBezTo>
                    <a:pt x="4648" y="29"/>
                    <a:pt x="4574" y="61"/>
                    <a:pt x="4500" y="89"/>
                  </a:cubicBezTo>
                  <a:cubicBezTo>
                    <a:pt x="4440" y="134"/>
                    <a:pt x="4384" y="163"/>
                    <a:pt x="4310" y="205"/>
                  </a:cubicBezTo>
                  <a:cubicBezTo>
                    <a:pt x="4190" y="279"/>
                    <a:pt x="4088" y="381"/>
                    <a:pt x="3958" y="486"/>
                  </a:cubicBezTo>
                  <a:cubicBezTo>
                    <a:pt x="3839" y="602"/>
                    <a:pt x="3722" y="732"/>
                    <a:pt x="3620" y="852"/>
                  </a:cubicBezTo>
                  <a:cubicBezTo>
                    <a:pt x="3533" y="940"/>
                    <a:pt x="3445" y="1042"/>
                    <a:pt x="3357" y="1130"/>
                  </a:cubicBezTo>
                  <a:cubicBezTo>
                    <a:pt x="3209" y="1278"/>
                    <a:pt x="3079" y="1394"/>
                    <a:pt x="2931" y="1482"/>
                  </a:cubicBezTo>
                  <a:cubicBezTo>
                    <a:pt x="2871" y="1524"/>
                    <a:pt x="2815" y="1556"/>
                    <a:pt x="2755" y="1598"/>
                  </a:cubicBezTo>
                  <a:cubicBezTo>
                    <a:pt x="2681" y="1629"/>
                    <a:pt x="2607" y="1658"/>
                    <a:pt x="2519" y="1686"/>
                  </a:cubicBezTo>
                  <a:cubicBezTo>
                    <a:pt x="2315" y="1745"/>
                    <a:pt x="2111" y="1788"/>
                    <a:pt x="1904" y="1805"/>
                  </a:cubicBezTo>
                  <a:cubicBezTo>
                    <a:pt x="1862" y="1805"/>
                    <a:pt x="1802" y="1819"/>
                    <a:pt x="1760" y="1819"/>
                  </a:cubicBezTo>
                  <a:cubicBezTo>
                    <a:pt x="1612" y="1819"/>
                    <a:pt x="1482" y="1805"/>
                    <a:pt x="1348" y="1774"/>
                  </a:cubicBezTo>
                  <a:cubicBezTo>
                    <a:pt x="1306" y="1760"/>
                    <a:pt x="1260" y="1760"/>
                    <a:pt x="1232" y="1745"/>
                  </a:cubicBezTo>
                  <a:cubicBezTo>
                    <a:pt x="1186" y="1731"/>
                    <a:pt x="1144" y="1717"/>
                    <a:pt x="1098" y="1700"/>
                  </a:cubicBezTo>
                  <a:lnTo>
                    <a:pt x="1056" y="1686"/>
                  </a:lnTo>
                  <a:cubicBezTo>
                    <a:pt x="996" y="1658"/>
                    <a:pt x="923" y="1629"/>
                    <a:pt x="849" y="1612"/>
                  </a:cubicBezTo>
                  <a:cubicBezTo>
                    <a:pt x="821" y="1598"/>
                    <a:pt x="792" y="1598"/>
                    <a:pt x="761" y="1598"/>
                  </a:cubicBezTo>
                  <a:lnTo>
                    <a:pt x="733" y="1598"/>
                  </a:lnTo>
                  <a:cubicBezTo>
                    <a:pt x="690" y="1598"/>
                    <a:pt x="645" y="1612"/>
                    <a:pt x="616" y="1629"/>
                  </a:cubicBezTo>
                  <a:cubicBezTo>
                    <a:pt x="557" y="1658"/>
                    <a:pt x="514" y="1686"/>
                    <a:pt x="455" y="1731"/>
                  </a:cubicBezTo>
                  <a:cubicBezTo>
                    <a:pt x="409" y="1774"/>
                    <a:pt x="367" y="1819"/>
                    <a:pt x="321" y="1893"/>
                  </a:cubicBezTo>
                  <a:cubicBezTo>
                    <a:pt x="279" y="1935"/>
                    <a:pt x="251" y="1995"/>
                    <a:pt x="205" y="2069"/>
                  </a:cubicBezTo>
                  <a:cubicBezTo>
                    <a:pt x="145" y="2185"/>
                    <a:pt x="89" y="2315"/>
                    <a:pt x="43" y="2463"/>
                  </a:cubicBezTo>
                  <a:cubicBezTo>
                    <a:pt x="29" y="2509"/>
                    <a:pt x="15" y="2551"/>
                    <a:pt x="15" y="2597"/>
                  </a:cubicBezTo>
                  <a:lnTo>
                    <a:pt x="1" y="2611"/>
                  </a:lnTo>
                  <a:cubicBezTo>
                    <a:pt x="15" y="2625"/>
                    <a:pt x="29" y="2639"/>
                    <a:pt x="29" y="2653"/>
                  </a:cubicBezTo>
                  <a:lnTo>
                    <a:pt x="29" y="2667"/>
                  </a:lnTo>
                  <a:lnTo>
                    <a:pt x="43" y="2667"/>
                  </a:lnTo>
                  <a:cubicBezTo>
                    <a:pt x="233" y="2948"/>
                    <a:pt x="441" y="3181"/>
                    <a:pt x="673" y="3388"/>
                  </a:cubicBezTo>
                  <a:cubicBezTo>
                    <a:pt x="806" y="3490"/>
                    <a:pt x="923" y="3592"/>
                    <a:pt x="1056" y="3666"/>
                  </a:cubicBezTo>
                  <a:cubicBezTo>
                    <a:pt x="1186" y="3754"/>
                    <a:pt x="1320" y="3828"/>
                    <a:pt x="1464" y="3884"/>
                  </a:cubicBezTo>
                  <a:cubicBezTo>
                    <a:pt x="1746" y="4004"/>
                    <a:pt x="2038" y="4060"/>
                    <a:pt x="2344" y="4074"/>
                  </a:cubicBezTo>
                  <a:cubicBezTo>
                    <a:pt x="2375" y="4092"/>
                    <a:pt x="2417" y="4092"/>
                    <a:pt x="2463" y="4092"/>
                  </a:cubicBezTo>
                  <a:cubicBezTo>
                    <a:pt x="2727" y="4092"/>
                    <a:pt x="2991" y="4046"/>
                    <a:pt x="3255" y="3958"/>
                  </a:cubicBezTo>
                  <a:cubicBezTo>
                    <a:pt x="3399" y="3916"/>
                    <a:pt x="3547" y="3842"/>
                    <a:pt x="3708" y="3768"/>
                  </a:cubicBezTo>
                  <a:cubicBezTo>
                    <a:pt x="3839" y="3694"/>
                    <a:pt x="3986" y="3606"/>
                    <a:pt x="4134" y="3490"/>
                  </a:cubicBezTo>
                  <a:cubicBezTo>
                    <a:pt x="4412" y="3283"/>
                    <a:pt x="4648" y="3050"/>
                    <a:pt x="4823" y="2801"/>
                  </a:cubicBezTo>
                  <a:cubicBezTo>
                    <a:pt x="5013" y="2523"/>
                    <a:pt x="5144" y="2213"/>
                    <a:pt x="5217" y="1907"/>
                  </a:cubicBezTo>
                  <a:cubicBezTo>
                    <a:pt x="5277" y="1629"/>
                    <a:pt x="5277" y="1334"/>
                    <a:pt x="5246" y="1014"/>
                  </a:cubicBezTo>
                  <a:cubicBezTo>
                    <a:pt x="5217" y="806"/>
                    <a:pt x="5175" y="630"/>
                    <a:pt x="5101" y="455"/>
                  </a:cubicBezTo>
                  <a:cubicBezTo>
                    <a:pt x="5027" y="279"/>
                    <a:pt x="4925" y="117"/>
                    <a:pt x="4792" y="15"/>
                  </a:cubicBezTo>
                  <a:cubicBezTo>
                    <a:pt x="4792" y="15"/>
                    <a:pt x="4778" y="1"/>
                    <a:pt x="4764" y="1"/>
                  </a:cubicBezTo>
                  <a:close/>
                </a:path>
              </a:pathLst>
            </a:custGeom>
            <a:solidFill>
              <a:srgbClr val="47A8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93" name="Google Shape;7693;p83"/>
            <p:cNvSpPr/>
            <p:nvPr/>
          </p:nvSpPr>
          <p:spPr>
            <a:xfrm>
              <a:off x="5996071" y="3199273"/>
              <a:ext cx="238014" cy="103583"/>
            </a:xfrm>
            <a:custGeom>
              <a:avLst/>
              <a:gdLst/>
              <a:ahLst/>
              <a:cxnLst/>
              <a:rect l="l" t="t" r="r" b="b"/>
              <a:pathLst>
                <a:path w="2523" h="1098" extrusionOk="0">
                  <a:moveTo>
                    <a:pt x="2494" y="0"/>
                  </a:moveTo>
                  <a:cubicBezTo>
                    <a:pt x="2392" y="102"/>
                    <a:pt x="2273" y="204"/>
                    <a:pt x="2171" y="306"/>
                  </a:cubicBezTo>
                  <a:cubicBezTo>
                    <a:pt x="2055" y="408"/>
                    <a:pt x="1935" y="496"/>
                    <a:pt x="1819" y="584"/>
                  </a:cubicBezTo>
                  <a:cubicBezTo>
                    <a:pt x="1643" y="704"/>
                    <a:pt x="1453" y="806"/>
                    <a:pt x="1263" y="879"/>
                  </a:cubicBezTo>
                  <a:lnTo>
                    <a:pt x="1249" y="879"/>
                  </a:lnTo>
                  <a:cubicBezTo>
                    <a:pt x="1161" y="908"/>
                    <a:pt x="1087" y="936"/>
                    <a:pt x="999" y="953"/>
                  </a:cubicBezTo>
                  <a:cubicBezTo>
                    <a:pt x="880" y="981"/>
                    <a:pt x="778" y="996"/>
                    <a:pt x="676" y="996"/>
                  </a:cubicBezTo>
                  <a:cubicBezTo>
                    <a:pt x="574" y="1010"/>
                    <a:pt x="472" y="1010"/>
                    <a:pt x="370" y="1010"/>
                  </a:cubicBezTo>
                  <a:cubicBezTo>
                    <a:pt x="264" y="996"/>
                    <a:pt x="148" y="996"/>
                    <a:pt x="46" y="967"/>
                  </a:cubicBezTo>
                  <a:cubicBezTo>
                    <a:pt x="32" y="967"/>
                    <a:pt x="32" y="967"/>
                    <a:pt x="32" y="981"/>
                  </a:cubicBezTo>
                  <a:cubicBezTo>
                    <a:pt x="18" y="981"/>
                    <a:pt x="18" y="996"/>
                    <a:pt x="0" y="996"/>
                  </a:cubicBezTo>
                  <a:cubicBezTo>
                    <a:pt x="0" y="1010"/>
                    <a:pt x="0" y="1024"/>
                    <a:pt x="18" y="1024"/>
                  </a:cubicBezTo>
                  <a:cubicBezTo>
                    <a:pt x="18" y="1041"/>
                    <a:pt x="18" y="1041"/>
                    <a:pt x="32" y="1041"/>
                  </a:cubicBezTo>
                  <a:cubicBezTo>
                    <a:pt x="222" y="1083"/>
                    <a:pt x="426" y="1098"/>
                    <a:pt x="634" y="1098"/>
                  </a:cubicBezTo>
                  <a:cubicBezTo>
                    <a:pt x="824" y="1083"/>
                    <a:pt x="1013" y="1055"/>
                    <a:pt x="1203" y="996"/>
                  </a:cubicBezTo>
                  <a:cubicBezTo>
                    <a:pt x="1291" y="967"/>
                    <a:pt x="1365" y="936"/>
                    <a:pt x="1453" y="894"/>
                  </a:cubicBezTo>
                  <a:cubicBezTo>
                    <a:pt x="1527" y="848"/>
                    <a:pt x="1601" y="806"/>
                    <a:pt x="1671" y="760"/>
                  </a:cubicBezTo>
                  <a:cubicBezTo>
                    <a:pt x="1819" y="672"/>
                    <a:pt x="1953" y="556"/>
                    <a:pt x="2083" y="440"/>
                  </a:cubicBezTo>
                  <a:cubicBezTo>
                    <a:pt x="2231" y="306"/>
                    <a:pt x="2375" y="162"/>
                    <a:pt x="2508" y="28"/>
                  </a:cubicBezTo>
                  <a:cubicBezTo>
                    <a:pt x="2522" y="14"/>
                    <a:pt x="2522" y="0"/>
                    <a:pt x="2508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94" name="Google Shape;7694;p83"/>
            <p:cNvSpPr/>
            <p:nvPr/>
          </p:nvSpPr>
          <p:spPr>
            <a:xfrm>
              <a:off x="5879941" y="3370495"/>
              <a:ext cx="441405" cy="144902"/>
            </a:xfrm>
            <a:custGeom>
              <a:avLst/>
              <a:gdLst/>
              <a:ahLst/>
              <a:cxnLst/>
              <a:rect l="l" t="t" r="r" b="b"/>
              <a:pathLst>
                <a:path w="4679" h="1536" extrusionOk="0">
                  <a:moveTo>
                    <a:pt x="46" y="0"/>
                  </a:moveTo>
                  <a:cubicBezTo>
                    <a:pt x="46" y="0"/>
                    <a:pt x="32" y="0"/>
                    <a:pt x="18" y="18"/>
                  </a:cubicBezTo>
                  <a:cubicBezTo>
                    <a:pt x="18" y="18"/>
                    <a:pt x="0" y="32"/>
                    <a:pt x="0" y="46"/>
                  </a:cubicBezTo>
                  <a:cubicBezTo>
                    <a:pt x="0" y="60"/>
                    <a:pt x="18" y="60"/>
                    <a:pt x="18" y="74"/>
                  </a:cubicBezTo>
                  <a:cubicBezTo>
                    <a:pt x="60" y="148"/>
                    <a:pt x="120" y="222"/>
                    <a:pt x="176" y="296"/>
                  </a:cubicBezTo>
                  <a:cubicBezTo>
                    <a:pt x="222" y="352"/>
                    <a:pt x="282" y="426"/>
                    <a:pt x="338" y="486"/>
                  </a:cubicBezTo>
                  <a:cubicBezTo>
                    <a:pt x="440" y="616"/>
                    <a:pt x="560" y="735"/>
                    <a:pt x="676" y="851"/>
                  </a:cubicBezTo>
                  <a:cubicBezTo>
                    <a:pt x="809" y="967"/>
                    <a:pt x="939" y="1073"/>
                    <a:pt x="1087" y="1161"/>
                  </a:cubicBezTo>
                  <a:cubicBezTo>
                    <a:pt x="1161" y="1203"/>
                    <a:pt x="1231" y="1249"/>
                    <a:pt x="1319" y="1291"/>
                  </a:cubicBezTo>
                  <a:cubicBezTo>
                    <a:pt x="1393" y="1337"/>
                    <a:pt x="1481" y="1365"/>
                    <a:pt x="1569" y="1393"/>
                  </a:cubicBezTo>
                  <a:cubicBezTo>
                    <a:pt x="1657" y="1425"/>
                    <a:pt x="1745" y="1453"/>
                    <a:pt x="1847" y="1467"/>
                  </a:cubicBezTo>
                  <a:cubicBezTo>
                    <a:pt x="1935" y="1481"/>
                    <a:pt x="2040" y="1495"/>
                    <a:pt x="2128" y="1513"/>
                  </a:cubicBezTo>
                  <a:cubicBezTo>
                    <a:pt x="2240" y="1529"/>
                    <a:pt x="2351" y="1536"/>
                    <a:pt x="2462" y="1536"/>
                  </a:cubicBezTo>
                  <a:cubicBezTo>
                    <a:pt x="2541" y="1536"/>
                    <a:pt x="2620" y="1533"/>
                    <a:pt x="2698" y="1527"/>
                  </a:cubicBezTo>
                  <a:cubicBezTo>
                    <a:pt x="2888" y="1513"/>
                    <a:pt x="3064" y="1481"/>
                    <a:pt x="3226" y="1439"/>
                  </a:cubicBezTo>
                  <a:cubicBezTo>
                    <a:pt x="3402" y="1379"/>
                    <a:pt x="3564" y="1319"/>
                    <a:pt x="3711" y="1231"/>
                  </a:cubicBezTo>
                  <a:cubicBezTo>
                    <a:pt x="3753" y="1217"/>
                    <a:pt x="3799" y="1189"/>
                    <a:pt x="3841" y="1161"/>
                  </a:cubicBezTo>
                  <a:cubicBezTo>
                    <a:pt x="3901" y="1143"/>
                    <a:pt x="3943" y="1115"/>
                    <a:pt x="3989" y="1087"/>
                  </a:cubicBezTo>
                  <a:cubicBezTo>
                    <a:pt x="4077" y="1027"/>
                    <a:pt x="4165" y="953"/>
                    <a:pt x="4239" y="897"/>
                  </a:cubicBezTo>
                  <a:cubicBezTo>
                    <a:pt x="4397" y="763"/>
                    <a:pt x="4545" y="633"/>
                    <a:pt x="4661" y="471"/>
                  </a:cubicBezTo>
                  <a:cubicBezTo>
                    <a:pt x="4679" y="471"/>
                    <a:pt x="4679" y="457"/>
                    <a:pt x="4661" y="457"/>
                  </a:cubicBezTo>
                  <a:cubicBezTo>
                    <a:pt x="4661" y="449"/>
                    <a:pt x="4657" y="444"/>
                    <a:pt x="4654" y="444"/>
                  </a:cubicBezTo>
                  <a:cubicBezTo>
                    <a:pt x="4650" y="444"/>
                    <a:pt x="4647" y="449"/>
                    <a:pt x="4647" y="457"/>
                  </a:cubicBezTo>
                  <a:cubicBezTo>
                    <a:pt x="4619" y="486"/>
                    <a:pt x="4605" y="500"/>
                    <a:pt x="4573" y="528"/>
                  </a:cubicBezTo>
                  <a:cubicBezTo>
                    <a:pt x="4503" y="602"/>
                    <a:pt x="4429" y="675"/>
                    <a:pt x="4341" y="749"/>
                  </a:cubicBezTo>
                  <a:cubicBezTo>
                    <a:pt x="4253" y="823"/>
                    <a:pt x="4165" y="897"/>
                    <a:pt x="4077" y="953"/>
                  </a:cubicBezTo>
                  <a:cubicBezTo>
                    <a:pt x="4017" y="985"/>
                    <a:pt x="3957" y="1027"/>
                    <a:pt x="3901" y="1055"/>
                  </a:cubicBezTo>
                  <a:cubicBezTo>
                    <a:pt x="3841" y="1087"/>
                    <a:pt x="3782" y="1129"/>
                    <a:pt x="3725" y="1161"/>
                  </a:cubicBezTo>
                  <a:cubicBezTo>
                    <a:pt x="3666" y="1189"/>
                    <a:pt x="3592" y="1217"/>
                    <a:pt x="3535" y="1231"/>
                  </a:cubicBezTo>
                  <a:cubicBezTo>
                    <a:pt x="3476" y="1263"/>
                    <a:pt x="3416" y="1291"/>
                    <a:pt x="3342" y="1305"/>
                  </a:cubicBezTo>
                  <a:lnTo>
                    <a:pt x="3360" y="1305"/>
                  </a:lnTo>
                  <a:cubicBezTo>
                    <a:pt x="3254" y="1337"/>
                    <a:pt x="3152" y="1365"/>
                    <a:pt x="3036" y="1393"/>
                  </a:cubicBezTo>
                  <a:cubicBezTo>
                    <a:pt x="2920" y="1407"/>
                    <a:pt x="2800" y="1425"/>
                    <a:pt x="2670" y="1425"/>
                  </a:cubicBezTo>
                  <a:lnTo>
                    <a:pt x="2684" y="1425"/>
                  </a:lnTo>
                  <a:cubicBezTo>
                    <a:pt x="2623" y="1428"/>
                    <a:pt x="2560" y="1430"/>
                    <a:pt x="2498" y="1430"/>
                  </a:cubicBezTo>
                  <a:cubicBezTo>
                    <a:pt x="2292" y="1430"/>
                    <a:pt x="2081" y="1411"/>
                    <a:pt x="1879" y="1365"/>
                  </a:cubicBezTo>
                  <a:lnTo>
                    <a:pt x="1893" y="1365"/>
                  </a:lnTo>
                  <a:cubicBezTo>
                    <a:pt x="1791" y="1351"/>
                    <a:pt x="1671" y="1319"/>
                    <a:pt x="1569" y="1277"/>
                  </a:cubicBezTo>
                  <a:cubicBezTo>
                    <a:pt x="1481" y="1249"/>
                    <a:pt x="1379" y="1203"/>
                    <a:pt x="1291" y="1143"/>
                  </a:cubicBezTo>
                  <a:lnTo>
                    <a:pt x="1291" y="1143"/>
                  </a:lnTo>
                  <a:lnTo>
                    <a:pt x="1305" y="1161"/>
                  </a:lnTo>
                  <a:cubicBezTo>
                    <a:pt x="1203" y="1101"/>
                    <a:pt x="1101" y="1041"/>
                    <a:pt x="1013" y="985"/>
                  </a:cubicBezTo>
                  <a:cubicBezTo>
                    <a:pt x="911" y="911"/>
                    <a:pt x="823" y="837"/>
                    <a:pt x="750" y="763"/>
                  </a:cubicBezTo>
                  <a:lnTo>
                    <a:pt x="750" y="778"/>
                  </a:lnTo>
                  <a:cubicBezTo>
                    <a:pt x="633" y="661"/>
                    <a:pt x="514" y="545"/>
                    <a:pt x="412" y="426"/>
                  </a:cubicBezTo>
                  <a:cubicBezTo>
                    <a:pt x="352" y="352"/>
                    <a:pt x="310" y="296"/>
                    <a:pt x="250" y="222"/>
                  </a:cubicBezTo>
                  <a:cubicBezTo>
                    <a:pt x="194" y="148"/>
                    <a:pt x="148" y="88"/>
                    <a:pt x="88" y="18"/>
                  </a:cubicBezTo>
                  <a:cubicBezTo>
                    <a:pt x="74" y="0"/>
                    <a:pt x="60" y="0"/>
                    <a:pt x="46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95" name="Google Shape;7695;p83"/>
            <p:cNvSpPr/>
            <p:nvPr/>
          </p:nvSpPr>
          <p:spPr>
            <a:xfrm>
              <a:off x="5808245" y="3215782"/>
              <a:ext cx="204524" cy="179619"/>
            </a:xfrm>
            <a:custGeom>
              <a:avLst/>
              <a:gdLst/>
              <a:ahLst/>
              <a:cxnLst/>
              <a:rect l="l" t="t" r="r" b="b"/>
              <a:pathLst>
                <a:path w="2168" h="1904" extrusionOk="0">
                  <a:moveTo>
                    <a:pt x="1305" y="1"/>
                  </a:moveTo>
                  <a:cubicBezTo>
                    <a:pt x="1246" y="1"/>
                    <a:pt x="1172" y="1"/>
                    <a:pt x="1084" y="29"/>
                  </a:cubicBezTo>
                  <a:cubicBezTo>
                    <a:pt x="1010" y="43"/>
                    <a:pt x="936" y="75"/>
                    <a:pt x="848" y="131"/>
                  </a:cubicBezTo>
                  <a:cubicBezTo>
                    <a:pt x="690" y="205"/>
                    <a:pt x="556" y="307"/>
                    <a:pt x="426" y="395"/>
                  </a:cubicBezTo>
                  <a:lnTo>
                    <a:pt x="380" y="427"/>
                  </a:lnTo>
                  <a:cubicBezTo>
                    <a:pt x="338" y="455"/>
                    <a:pt x="307" y="483"/>
                    <a:pt x="264" y="497"/>
                  </a:cubicBezTo>
                  <a:cubicBezTo>
                    <a:pt x="250" y="515"/>
                    <a:pt x="250" y="529"/>
                    <a:pt x="233" y="529"/>
                  </a:cubicBezTo>
                  <a:cubicBezTo>
                    <a:pt x="233" y="543"/>
                    <a:pt x="233" y="557"/>
                    <a:pt x="250" y="571"/>
                  </a:cubicBezTo>
                  <a:lnTo>
                    <a:pt x="264" y="585"/>
                  </a:lnTo>
                  <a:cubicBezTo>
                    <a:pt x="176" y="719"/>
                    <a:pt x="117" y="849"/>
                    <a:pt x="74" y="996"/>
                  </a:cubicBezTo>
                  <a:cubicBezTo>
                    <a:pt x="29" y="1084"/>
                    <a:pt x="15" y="1172"/>
                    <a:pt x="0" y="1260"/>
                  </a:cubicBezTo>
                  <a:lnTo>
                    <a:pt x="0" y="1394"/>
                  </a:lnTo>
                  <a:cubicBezTo>
                    <a:pt x="0" y="1436"/>
                    <a:pt x="15" y="1482"/>
                    <a:pt x="29" y="1538"/>
                  </a:cubicBezTo>
                  <a:cubicBezTo>
                    <a:pt x="43" y="1612"/>
                    <a:pt x="74" y="1686"/>
                    <a:pt x="102" y="1746"/>
                  </a:cubicBezTo>
                  <a:cubicBezTo>
                    <a:pt x="145" y="1802"/>
                    <a:pt x="190" y="1834"/>
                    <a:pt x="233" y="1862"/>
                  </a:cubicBezTo>
                  <a:cubicBezTo>
                    <a:pt x="278" y="1890"/>
                    <a:pt x="338" y="1904"/>
                    <a:pt x="394" y="1904"/>
                  </a:cubicBezTo>
                  <a:lnTo>
                    <a:pt x="426" y="1904"/>
                  </a:lnTo>
                  <a:cubicBezTo>
                    <a:pt x="468" y="1904"/>
                    <a:pt x="514" y="1904"/>
                    <a:pt x="556" y="1890"/>
                  </a:cubicBezTo>
                  <a:cubicBezTo>
                    <a:pt x="644" y="1876"/>
                    <a:pt x="718" y="1862"/>
                    <a:pt x="806" y="1834"/>
                  </a:cubicBezTo>
                  <a:lnTo>
                    <a:pt x="834" y="1816"/>
                  </a:lnTo>
                  <a:cubicBezTo>
                    <a:pt x="866" y="1802"/>
                    <a:pt x="894" y="1802"/>
                    <a:pt x="908" y="1788"/>
                  </a:cubicBezTo>
                  <a:cubicBezTo>
                    <a:pt x="936" y="1788"/>
                    <a:pt x="968" y="1774"/>
                    <a:pt x="982" y="1774"/>
                  </a:cubicBezTo>
                  <a:lnTo>
                    <a:pt x="996" y="1774"/>
                  </a:lnTo>
                  <a:cubicBezTo>
                    <a:pt x="1056" y="1760"/>
                    <a:pt x="1130" y="1746"/>
                    <a:pt x="1200" y="1728"/>
                  </a:cubicBezTo>
                  <a:cubicBezTo>
                    <a:pt x="1246" y="1728"/>
                    <a:pt x="1288" y="1714"/>
                    <a:pt x="1334" y="1714"/>
                  </a:cubicBezTo>
                  <a:cubicBezTo>
                    <a:pt x="1450" y="1686"/>
                    <a:pt x="1583" y="1658"/>
                    <a:pt x="1714" y="1612"/>
                  </a:cubicBezTo>
                  <a:cubicBezTo>
                    <a:pt x="1773" y="1598"/>
                    <a:pt x="1833" y="1584"/>
                    <a:pt x="1875" y="1552"/>
                  </a:cubicBezTo>
                  <a:cubicBezTo>
                    <a:pt x="1935" y="1538"/>
                    <a:pt x="1963" y="1510"/>
                    <a:pt x="2009" y="1482"/>
                  </a:cubicBezTo>
                  <a:cubicBezTo>
                    <a:pt x="2037" y="1450"/>
                    <a:pt x="2065" y="1408"/>
                    <a:pt x="2079" y="1376"/>
                  </a:cubicBezTo>
                  <a:cubicBezTo>
                    <a:pt x="2097" y="1334"/>
                    <a:pt x="2097" y="1288"/>
                    <a:pt x="2079" y="1246"/>
                  </a:cubicBezTo>
                  <a:cubicBezTo>
                    <a:pt x="2065" y="1218"/>
                    <a:pt x="2051" y="1200"/>
                    <a:pt x="2023" y="1172"/>
                  </a:cubicBezTo>
                  <a:cubicBezTo>
                    <a:pt x="2009" y="1158"/>
                    <a:pt x="1977" y="1144"/>
                    <a:pt x="1949" y="1144"/>
                  </a:cubicBezTo>
                  <a:lnTo>
                    <a:pt x="1949" y="1130"/>
                  </a:lnTo>
                  <a:lnTo>
                    <a:pt x="1977" y="1130"/>
                  </a:lnTo>
                  <a:cubicBezTo>
                    <a:pt x="2065" y="1098"/>
                    <a:pt x="2153" y="1042"/>
                    <a:pt x="2167" y="954"/>
                  </a:cubicBezTo>
                  <a:cubicBezTo>
                    <a:pt x="2167" y="908"/>
                    <a:pt x="2153" y="866"/>
                    <a:pt x="2125" y="821"/>
                  </a:cubicBezTo>
                  <a:cubicBezTo>
                    <a:pt x="2097" y="792"/>
                    <a:pt x="2051" y="761"/>
                    <a:pt x="1991" y="747"/>
                  </a:cubicBezTo>
                  <a:cubicBezTo>
                    <a:pt x="1977" y="733"/>
                    <a:pt x="1949" y="733"/>
                    <a:pt x="1921" y="719"/>
                  </a:cubicBezTo>
                  <a:lnTo>
                    <a:pt x="1935" y="719"/>
                  </a:lnTo>
                  <a:cubicBezTo>
                    <a:pt x="1963" y="704"/>
                    <a:pt x="2009" y="673"/>
                    <a:pt x="2023" y="631"/>
                  </a:cubicBezTo>
                  <a:cubicBezTo>
                    <a:pt x="2037" y="617"/>
                    <a:pt x="2037" y="585"/>
                    <a:pt x="2037" y="571"/>
                  </a:cubicBezTo>
                  <a:cubicBezTo>
                    <a:pt x="2037" y="543"/>
                    <a:pt x="2023" y="515"/>
                    <a:pt x="2009" y="497"/>
                  </a:cubicBezTo>
                  <a:cubicBezTo>
                    <a:pt x="2009" y="483"/>
                    <a:pt x="1991" y="469"/>
                    <a:pt x="1963" y="455"/>
                  </a:cubicBezTo>
                  <a:cubicBezTo>
                    <a:pt x="1949" y="441"/>
                    <a:pt x="1935" y="427"/>
                    <a:pt x="1903" y="409"/>
                  </a:cubicBezTo>
                  <a:cubicBezTo>
                    <a:pt x="1847" y="381"/>
                    <a:pt x="1787" y="381"/>
                    <a:pt x="1745" y="381"/>
                  </a:cubicBezTo>
                  <a:lnTo>
                    <a:pt x="1671" y="381"/>
                  </a:lnTo>
                  <a:cubicBezTo>
                    <a:pt x="1597" y="381"/>
                    <a:pt x="1524" y="381"/>
                    <a:pt x="1436" y="395"/>
                  </a:cubicBezTo>
                  <a:lnTo>
                    <a:pt x="1422" y="395"/>
                  </a:lnTo>
                  <a:lnTo>
                    <a:pt x="1436" y="381"/>
                  </a:lnTo>
                  <a:cubicBezTo>
                    <a:pt x="1464" y="353"/>
                    <a:pt x="1495" y="321"/>
                    <a:pt x="1510" y="293"/>
                  </a:cubicBezTo>
                  <a:cubicBezTo>
                    <a:pt x="1524" y="279"/>
                    <a:pt x="1538" y="251"/>
                    <a:pt x="1552" y="219"/>
                  </a:cubicBezTo>
                  <a:cubicBezTo>
                    <a:pt x="1569" y="163"/>
                    <a:pt x="1552" y="103"/>
                    <a:pt x="1510" y="75"/>
                  </a:cubicBezTo>
                  <a:cubicBezTo>
                    <a:pt x="1481" y="29"/>
                    <a:pt x="1422" y="1"/>
                    <a:pt x="1348" y="1"/>
                  </a:cubicBezTo>
                  <a:close/>
                </a:path>
              </a:pathLst>
            </a:custGeom>
            <a:solidFill>
              <a:srgbClr val="8951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96" name="Google Shape;7696;p83"/>
            <p:cNvSpPr/>
            <p:nvPr/>
          </p:nvSpPr>
          <p:spPr>
            <a:xfrm>
              <a:off x="5936638" y="3283516"/>
              <a:ext cx="48584" cy="14056"/>
            </a:xfrm>
            <a:custGeom>
              <a:avLst/>
              <a:gdLst/>
              <a:ahLst/>
              <a:cxnLst/>
              <a:rect l="l" t="t" r="r" b="b"/>
              <a:pathLst>
                <a:path w="515" h="149" extrusionOk="0">
                  <a:moveTo>
                    <a:pt x="500" y="1"/>
                  </a:moveTo>
                  <a:cubicBezTo>
                    <a:pt x="455" y="1"/>
                    <a:pt x="412" y="1"/>
                    <a:pt x="384" y="15"/>
                  </a:cubicBezTo>
                  <a:cubicBezTo>
                    <a:pt x="338" y="15"/>
                    <a:pt x="296" y="15"/>
                    <a:pt x="251" y="29"/>
                  </a:cubicBezTo>
                  <a:cubicBezTo>
                    <a:pt x="163" y="43"/>
                    <a:pt x="89" y="60"/>
                    <a:pt x="15" y="103"/>
                  </a:cubicBezTo>
                  <a:cubicBezTo>
                    <a:pt x="1" y="103"/>
                    <a:pt x="1" y="117"/>
                    <a:pt x="1" y="131"/>
                  </a:cubicBezTo>
                  <a:cubicBezTo>
                    <a:pt x="1" y="148"/>
                    <a:pt x="15" y="148"/>
                    <a:pt x="32" y="148"/>
                  </a:cubicBezTo>
                  <a:cubicBezTo>
                    <a:pt x="75" y="117"/>
                    <a:pt x="103" y="103"/>
                    <a:pt x="149" y="103"/>
                  </a:cubicBezTo>
                  <a:lnTo>
                    <a:pt x="134" y="103"/>
                  </a:lnTo>
                  <a:cubicBezTo>
                    <a:pt x="191" y="74"/>
                    <a:pt x="236" y="74"/>
                    <a:pt x="296" y="60"/>
                  </a:cubicBezTo>
                  <a:cubicBezTo>
                    <a:pt x="324" y="60"/>
                    <a:pt x="353" y="43"/>
                    <a:pt x="367" y="43"/>
                  </a:cubicBezTo>
                  <a:lnTo>
                    <a:pt x="472" y="43"/>
                  </a:lnTo>
                  <a:cubicBezTo>
                    <a:pt x="472" y="43"/>
                    <a:pt x="486" y="43"/>
                    <a:pt x="500" y="29"/>
                  </a:cubicBezTo>
                  <a:lnTo>
                    <a:pt x="514" y="29"/>
                  </a:lnTo>
                  <a:lnTo>
                    <a:pt x="514" y="15"/>
                  </a:lnTo>
                  <a:cubicBezTo>
                    <a:pt x="514" y="15"/>
                    <a:pt x="514" y="1"/>
                    <a:pt x="500" y="1"/>
                  </a:cubicBezTo>
                  <a:close/>
                </a:path>
              </a:pathLst>
            </a:custGeom>
            <a:solidFill>
              <a:srgbClr val="673D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97" name="Google Shape;7697;p83"/>
            <p:cNvSpPr/>
            <p:nvPr/>
          </p:nvSpPr>
          <p:spPr>
            <a:xfrm>
              <a:off x="5937959" y="3322383"/>
              <a:ext cx="49905" cy="15000"/>
            </a:xfrm>
            <a:custGeom>
              <a:avLst/>
              <a:gdLst/>
              <a:ahLst/>
              <a:cxnLst/>
              <a:rect l="l" t="t" r="r" b="b"/>
              <a:pathLst>
                <a:path w="529" h="159" extrusionOk="0">
                  <a:moveTo>
                    <a:pt x="514" y="0"/>
                  </a:moveTo>
                  <a:lnTo>
                    <a:pt x="514" y="14"/>
                  </a:lnTo>
                  <a:lnTo>
                    <a:pt x="398" y="14"/>
                  </a:lnTo>
                  <a:cubicBezTo>
                    <a:pt x="353" y="14"/>
                    <a:pt x="310" y="28"/>
                    <a:pt x="265" y="28"/>
                  </a:cubicBezTo>
                  <a:cubicBezTo>
                    <a:pt x="194" y="42"/>
                    <a:pt x="106" y="70"/>
                    <a:pt x="18" y="116"/>
                  </a:cubicBezTo>
                  <a:cubicBezTo>
                    <a:pt x="18" y="116"/>
                    <a:pt x="1" y="130"/>
                    <a:pt x="18" y="144"/>
                  </a:cubicBezTo>
                  <a:cubicBezTo>
                    <a:pt x="18" y="158"/>
                    <a:pt x="32" y="158"/>
                    <a:pt x="47" y="158"/>
                  </a:cubicBezTo>
                  <a:cubicBezTo>
                    <a:pt x="75" y="144"/>
                    <a:pt x="89" y="130"/>
                    <a:pt x="120" y="130"/>
                  </a:cubicBezTo>
                  <a:cubicBezTo>
                    <a:pt x="135" y="116"/>
                    <a:pt x="163" y="102"/>
                    <a:pt x="177" y="102"/>
                  </a:cubicBezTo>
                  <a:cubicBezTo>
                    <a:pt x="194" y="88"/>
                    <a:pt x="222" y="88"/>
                    <a:pt x="251" y="88"/>
                  </a:cubicBezTo>
                  <a:cubicBezTo>
                    <a:pt x="265" y="70"/>
                    <a:pt x="296" y="70"/>
                    <a:pt x="324" y="56"/>
                  </a:cubicBezTo>
                  <a:cubicBezTo>
                    <a:pt x="384" y="56"/>
                    <a:pt x="441" y="42"/>
                    <a:pt x="500" y="42"/>
                  </a:cubicBezTo>
                  <a:lnTo>
                    <a:pt x="514" y="42"/>
                  </a:lnTo>
                  <a:lnTo>
                    <a:pt x="528" y="28"/>
                  </a:lnTo>
                  <a:cubicBezTo>
                    <a:pt x="528" y="14"/>
                    <a:pt x="528" y="0"/>
                    <a:pt x="514" y="0"/>
                  </a:cubicBezTo>
                  <a:close/>
                </a:path>
              </a:pathLst>
            </a:custGeom>
            <a:solidFill>
              <a:srgbClr val="673D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98" name="Google Shape;7698;p83"/>
            <p:cNvSpPr/>
            <p:nvPr/>
          </p:nvSpPr>
          <p:spPr>
            <a:xfrm>
              <a:off x="5913148" y="3254272"/>
              <a:ext cx="26603" cy="10094"/>
            </a:xfrm>
            <a:custGeom>
              <a:avLst/>
              <a:gdLst/>
              <a:ahLst/>
              <a:cxnLst/>
              <a:rect l="l" t="t" r="r" b="b"/>
              <a:pathLst>
                <a:path w="282" h="107" extrusionOk="0">
                  <a:moveTo>
                    <a:pt x="208" y="1"/>
                  </a:moveTo>
                  <a:cubicBezTo>
                    <a:pt x="193" y="19"/>
                    <a:pt x="162" y="19"/>
                    <a:pt x="148" y="19"/>
                  </a:cubicBezTo>
                  <a:cubicBezTo>
                    <a:pt x="106" y="33"/>
                    <a:pt x="60" y="47"/>
                    <a:pt x="18" y="61"/>
                  </a:cubicBezTo>
                  <a:lnTo>
                    <a:pt x="0" y="75"/>
                  </a:lnTo>
                  <a:lnTo>
                    <a:pt x="0" y="89"/>
                  </a:lnTo>
                  <a:lnTo>
                    <a:pt x="18" y="107"/>
                  </a:lnTo>
                  <a:lnTo>
                    <a:pt x="32" y="107"/>
                  </a:lnTo>
                  <a:cubicBezTo>
                    <a:pt x="60" y="89"/>
                    <a:pt x="88" y="75"/>
                    <a:pt x="120" y="61"/>
                  </a:cubicBezTo>
                  <a:cubicBezTo>
                    <a:pt x="162" y="61"/>
                    <a:pt x="193" y="47"/>
                    <a:pt x="222" y="47"/>
                  </a:cubicBezTo>
                  <a:cubicBezTo>
                    <a:pt x="236" y="33"/>
                    <a:pt x="250" y="33"/>
                    <a:pt x="264" y="33"/>
                  </a:cubicBezTo>
                  <a:cubicBezTo>
                    <a:pt x="264" y="33"/>
                    <a:pt x="281" y="33"/>
                    <a:pt x="281" y="19"/>
                  </a:cubicBezTo>
                  <a:lnTo>
                    <a:pt x="264" y="1"/>
                  </a:lnTo>
                  <a:close/>
                </a:path>
              </a:pathLst>
            </a:custGeom>
            <a:solidFill>
              <a:srgbClr val="673D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99" name="Google Shape;7699;p83"/>
            <p:cNvSpPr/>
            <p:nvPr/>
          </p:nvSpPr>
          <p:spPr>
            <a:xfrm>
              <a:off x="5707398" y="3246064"/>
              <a:ext cx="156034" cy="228391"/>
            </a:xfrm>
            <a:custGeom>
              <a:avLst/>
              <a:gdLst/>
              <a:ahLst/>
              <a:cxnLst/>
              <a:rect l="l" t="t" r="r" b="b"/>
              <a:pathLst>
                <a:path w="1654" h="2421" extrusionOk="0">
                  <a:moveTo>
                    <a:pt x="1478" y="0"/>
                  </a:moveTo>
                  <a:cubicBezTo>
                    <a:pt x="1214" y="32"/>
                    <a:pt x="950" y="148"/>
                    <a:pt x="718" y="324"/>
                  </a:cubicBezTo>
                  <a:cubicBezTo>
                    <a:pt x="598" y="398"/>
                    <a:pt x="482" y="500"/>
                    <a:pt x="380" y="616"/>
                  </a:cubicBezTo>
                  <a:cubicBezTo>
                    <a:pt x="292" y="721"/>
                    <a:pt x="204" y="851"/>
                    <a:pt x="144" y="967"/>
                  </a:cubicBezTo>
                  <a:cubicBezTo>
                    <a:pt x="88" y="1101"/>
                    <a:pt x="42" y="1231"/>
                    <a:pt x="28" y="1365"/>
                  </a:cubicBezTo>
                  <a:cubicBezTo>
                    <a:pt x="0" y="1495"/>
                    <a:pt x="14" y="1643"/>
                    <a:pt x="56" y="1776"/>
                  </a:cubicBezTo>
                  <a:cubicBezTo>
                    <a:pt x="88" y="1907"/>
                    <a:pt x="158" y="2040"/>
                    <a:pt x="278" y="2170"/>
                  </a:cubicBezTo>
                  <a:cubicBezTo>
                    <a:pt x="334" y="2230"/>
                    <a:pt x="394" y="2286"/>
                    <a:pt x="454" y="2332"/>
                  </a:cubicBezTo>
                  <a:cubicBezTo>
                    <a:pt x="510" y="2360"/>
                    <a:pt x="584" y="2392"/>
                    <a:pt x="644" y="2406"/>
                  </a:cubicBezTo>
                  <a:cubicBezTo>
                    <a:pt x="686" y="2420"/>
                    <a:pt x="718" y="2420"/>
                    <a:pt x="760" y="2420"/>
                  </a:cubicBezTo>
                  <a:cubicBezTo>
                    <a:pt x="820" y="2420"/>
                    <a:pt x="880" y="2406"/>
                    <a:pt x="950" y="2392"/>
                  </a:cubicBezTo>
                  <a:cubicBezTo>
                    <a:pt x="996" y="2374"/>
                    <a:pt x="1038" y="2360"/>
                    <a:pt x="1098" y="2332"/>
                  </a:cubicBezTo>
                  <a:cubicBezTo>
                    <a:pt x="1143" y="2304"/>
                    <a:pt x="1186" y="2272"/>
                    <a:pt x="1231" y="2230"/>
                  </a:cubicBezTo>
                  <a:cubicBezTo>
                    <a:pt x="1319" y="2170"/>
                    <a:pt x="1390" y="2082"/>
                    <a:pt x="1463" y="1980"/>
                  </a:cubicBezTo>
                  <a:cubicBezTo>
                    <a:pt x="1537" y="1892"/>
                    <a:pt x="1597" y="1790"/>
                    <a:pt x="1653" y="1671"/>
                  </a:cubicBezTo>
                  <a:lnTo>
                    <a:pt x="1653" y="1643"/>
                  </a:lnTo>
                  <a:lnTo>
                    <a:pt x="1653" y="1615"/>
                  </a:lnTo>
                  <a:cubicBezTo>
                    <a:pt x="1639" y="1555"/>
                    <a:pt x="1625" y="1495"/>
                    <a:pt x="1611" y="1425"/>
                  </a:cubicBezTo>
                  <a:cubicBezTo>
                    <a:pt x="1611" y="1393"/>
                    <a:pt x="1597" y="1351"/>
                    <a:pt x="1583" y="1305"/>
                  </a:cubicBezTo>
                  <a:cubicBezTo>
                    <a:pt x="1551" y="1161"/>
                    <a:pt x="1523" y="999"/>
                    <a:pt x="1509" y="837"/>
                  </a:cubicBezTo>
                  <a:cubicBezTo>
                    <a:pt x="1478" y="573"/>
                    <a:pt x="1478" y="296"/>
                    <a:pt x="1509" y="18"/>
                  </a:cubicBezTo>
                  <a:cubicBezTo>
                    <a:pt x="1509" y="18"/>
                    <a:pt x="1495" y="0"/>
                    <a:pt x="1478" y="0"/>
                  </a:cubicBezTo>
                  <a:close/>
                </a:path>
              </a:pathLst>
            </a:custGeom>
            <a:solidFill>
              <a:srgbClr val="47A8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00" name="Google Shape;7700;p83"/>
            <p:cNvSpPr/>
            <p:nvPr/>
          </p:nvSpPr>
          <p:spPr>
            <a:xfrm>
              <a:off x="5853715" y="3258611"/>
              <a:ext cx="94" cy="16698"/>
            </a:xfrm>
            <a:custGeom>
              <a:avLst/>
              <a:gdLst/>
              <a:ahLst/>
              <a:cxnLst/>
              <a:rect l="l" t="t" r="r" b="b"/>
              <a:pathLst>
                <a:path w="1" h="177" extrusionOk="0">
                  <a:moveTo>
                    <a:pt x="0" y="131"/>
                  </a:moveTo>
                  <a:lnTo>
                    <a:pt x="0" y="177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47A8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01" name="Google Shape;7701;p83"/>
            <p:cNvSpPr/>
            <p:nvPr/>
          </p:nvSpPr>
          <p:spPr>
            <a:xfrm>
              <a:off x="5853715" y="3258611"/>
              <a:ext cx="94" cy="16698"/>
            </a:xfrm>
            <a:custGeom>
              <a:avLst/>
              <a:gdLst/>
              <a:ahLst/>
              <a:cxnLst/>
              <a:rect l="l" t="t" r="r" b="b"/>
              <a:pathLst>
                <a:path w="1" h="177" extrusionOk="0">
                  <a:moveTo>
                    <a:pt x="0" y="131"/>
                  </a:moveTo>
                  <a:lnTo>
                    <a:pt x="0" y="177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47A8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02" name="Google Shape;7702;p83"/>
            <p:cNvSpPr/>
            <p:nvPr/>
          </p:nvSpPr>
          <p:spPr>
            <a:xfrm>
              <a:off x="5852395" y="3257290"/>
              <a:ext cx="8396" cy="34622"/>
            </a:xfrm>
            <a:custGeom>
              <a:avLst/>
              <a:gdLst/>
              <a:ahLst/>
              <a:cxnLst/>
              <a:rect l="l" t="t" r="r" b="b"/>
              <a:pathLst>
                <a:path w="89" h="367" extrusionOk="0">
                  <a:moveTo>
                    <a:pt x="46" y="1"/>
                  </a:moveTo>
                  <a:cubicBezTo>
                    <a:pt x="28" y="1"/>
                    <a:pt x="28" y="1"/>
                    <a:pt x="14" y="15"/>
                  </a:cubicBezTo>
                  <a:lnTo>
                    <a:pt x="0" y="29"/>
                  </a:lnTo>
                  <a:lnTo>
                    <a:pt x="0" y="177"/>
                  </a:lnTo>
                  <a:cubicBezTo>
                    <a:pt x="0" y="233"/>
                    <a:pt x="0" y="279"/>
                    <a:pt x="14" y="338"/>
                  </a:cubicBezTo>
                  <a:cubicBezTo>
                    <a:pt x="14" y="352"/>
                    <a:pt x="14" y="352"/>
                    <a:pt x="28" y="352"/>
                  </a:cubicBezTo>
                  <a:cubicBezTo>
                    <a:pt x="28" y="366"/>
                    <a:pt x="46" y="366"/>
                    <a:pt x="60" y="366"/>
                  </a:cubicBezTo>
                  <a:cubicBezTo>
                    <a:pt x="60" y="352"/>
                    <a:pt x="74" y="352"/>
                    <a:pt x="74" y="352"/>
                  </a:cubicBezTo>
                  <a:cubicBezTo>
                    <a:pt x="74" y="338"/>
                    <a:pt x="88" y="321"/>
                    <a:pt x="74" y="321"/>
                  </a:cubicBezTo>
                  <a:lnTo>
                    <a:pt x="74" y="279"/>
                  </a:lnTo>
                  <a:cubicBezTo>
                    <a:pt x="60" y="191"/>
                    <a:pt x="60" y="117"/>
                    <a:pt x="74" y="29"/>
                  </a:cubicBezTo>
                  <a:cubicBezTo>
                    <a:pt x="74" y="29"/>
                    <a:pt x="74" y="15"/>
                    <a:pt x="60" y="15"/>
                  </a:cubicBezTo>
                  <a:cubicBezTo>
                    <a:pt x="60" y="1"/>
                    <a:pt x="46" y="1"/>
                    <a:pt x="46" y="1"/>
                  </a:cubicBezTo>
                  <a:close/>
                </a:path>
              </a:pathLst>
            </a:custGeom>
            <a:solidFill>
              <a:srgbClr val="8951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03" name="Google Shape;7703;p83"/>
            <p:cNvSpPr/>
            <p:nvPr/>
          </p:nvSpPr>
          <p:spPr>
            <a:xfrm>
              <a:off x="5846734" y="2693152"/>
              <a:ext cx="119243" cy="156412"/>
            </a:xfrm>
            <a:custGeom>
              <a:avLst/>
              <a:gdLst/>
              <a:ahLst/>
              <a:cxnLst/>
              <a:rect l="l" t="t" r="r" b="b"/>
              <a:pathLst>
                <a:path w="1264" h="1658" extrusionOk="0">
                  <a:moveTo>
                    <a:pt x="676" y="1"/>
                  </a:moveTo>
                  <a:cubicBezTo>
                    <a:pt x="634" y="1"/>
                    <a:pt x="588" y="1"/>
                    <a:pt x="528" y="15"/>
                  </a:cubicBezTo>
                  <a:cubicBezTo>
                    <a:pt x="486" y="29"/>
                    <a:pt x="412" y="43"/>
                    <a:pt x="352" y="75"/>
                  </a:cubicBezTo>
                  <a:cubicBezTo>
                    <a:pt x="310" y="103"/>
                    <a:pt x="250" y="145"/>
                    <a:pt x="208" y="191"/>
                  </a:cubicBezTo>
                  <a:cubicBezTo>
                    <a:pt x="162" y="251"/>
                    <a:pt x="120" y="293"/>
                    <a:pt x="88" y="367"/>
                  </a:cubicBezTo>
                  <a:cubicBezTo>
                    <a:pt x="60" y="426"/>
                    <a:pt x="32" y="497"/>
                    <a:pt x="18" y="585"/>
                  </a:cubicBezTo>
                  <a:cubicBezTo>
                    <a:pt x="1" y="690"/>
                    <a:pt x="1" y="792"/>
                    <a:pt x="18" y="894"/>
                  </a:cubicBezTo>
                  <a:cubicBezTo>
                    <a:pt x="46" y="982"/>
                    <a:pt x="74" y="1084"/>
                    <a:pt x="134" y="1186"/>
                  </a:cubicBezTo>
                  <a:cubicBezTo>
                    <a:pt x="176" y="1274"/>
                    <a:pt x="236" y="1348"/>
                    <a:pt x="310" y="1436"/>
                  </a:cubicBezTo>
                  <a:cubicBezTo>
                    <a:pt x="370" y="1510"/>
                    <a:pt x="440" y="1584"/>
                    <a:pt x="528" y="1658"/>
                  </a:cubicBezTo>
                  <a:lnTo>
                    <a:pt x="574" y="1658"/>
                  </a:lnTo>
                  <a:cubicBezTo>
                    <a:pt x="588" y="1658"/>
                    <a:pt x="588" y="1640"/>
                    <a:pt x="602" y="1626"/>
                  </a:cubicBezTo>
                  <a:lnTo>
                    <a:pt x="602" y="1598"/>
                  </a:lnTo>
                  <a:cubicBezTo>
                    <a:pt x="824" y="1538"/>
                    <a:pt x="1028" y="1362"/>
                    <a:pt x="1144" y="1098"/>
                  </a:cubicBezTo>
                  <a:cubicBezTo>
                    <a:pt x="1204" y="968"/>
                    <a:pt x="1249" y="835"/>
                    <a:pt x="1249" y="704"/>
                  </a:cubicBezTo>
                  <a:cubicBezTo>
                    <a:pt x="1263" y="645"/>
                    <a:pt x="1249" y="585"/>
                    <a:pt x="1249" y="514"/>
                  </a:cubicBezTo>
                  <a:cubicBezTo>
                    <a:pt x="1232" y="455"/>
                    <a:pt x="1218" y="395"/>
                    <a:pt x="1189" y="339"/>
                  </a:cubicBezTo>
                  <a:cubicBezTo>
                    <a:pt x="1161" y="279"/>
                    <a:pt x="1116" y="219"/>
                    <a:pt x="1073" y="163"/>
                  </a:cubicBezTo>
                  <a:cubicBezTo>
                    <a:pt x="1028" y="117"/>
                    <a:pt x="968" y="75"/>
                    <a:pt x="912" y="43"/>
                  </a:cubicBezTo>
                  <a:cubicBezTo>
                    <a:pt x="852" y="15"/>
                    <a:pt x="792" y="1"/>
                    <a:pt x="722" y="1"/>
                  </a:cubicBezTo>
                  <a:close/>
                </a:path>
              </a:pathLst>
            </a:custGeom>
            <a:solidFill>
              <a:srgbClr val="7D4A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04" name="Google Shape;7704;p83"/>
            <p:cNvSpPr/>
            <p:nvPr/>
          </p:nvSpPr>
          <p:spPr>
            <a:xfrm>
              <a:off x="5882866" y="2716736"/>
              <a:ext cx="59527" cy="53867"/>
            </a:xfrm>
            <a:custGeom>
              <a:avLst/>
              <a:gdLst/>
              <a:ahLst/>
              <a:cxnLst/>
              <a:rect l="l" t="t" r="r" b="b"/>
              <a:pathLst>
                <a:path w="631" h="571" extrusionOk="0">
                  <a:moveTo>
                    <a:pt x="43" y="1"/>
                  </a:moveTo>
                  <a:cubicBezTo>
                    <a:pt x="15" y="1"/>
                    <a:pt x="1" y="1"/>
                    <a:pt x="1" y="29"/>
                  </a:cubicBezTo>
                  <a:cubicBezTo>
                    <a:pt x="1" y="43"/>
                    <a:pt x="15" y="57"/>
                    <a:pt x="29" y="57"/>
                  </a:cubicBezTo>
                  <a:cubicBezTo>
                    <a:pt x="43" y="57"/>
                    <a:pt x="75" y="57"/>
                    <a:pt x="89" y="71"/>
                  </a:cubicBezTo>
                  <a:cubicBezTo>
                    <a:pt x="117" y="71"/>
                    <a:pt x="145" y="89"/>
                    <a:pt x="191" y="103"/>
                  </a:cubicBezTo>
                  <a:cubicBezTo>
                    <a:pt x="219" y="131"/>
                    <a:pt x="251" y="145"/>
                    <a:pt x="279" y="176"/>
                  </a:cubicBezTo>
                  <a:cubicBezTo>
                    <a:pt x="321" y="219"/>
                    <a:pt x="367" y="264"/>
                    <a:pt x="395" y="321"/>
                  </a:cubicBezTo>
                  <a:cubicBezTo>
                    <a:pt x="441" y="380"/>
                    <a:pt x="469" y="454"/>
                    <a:pt x="497" y="528"/>
                  </a:cubicBezTo>
                  <a:cubicBezTo>
                    <a:pt x="514" y="542"/>
                    <a:pt x="529" y="556"/>
                    <a:pt x="543" y="570"/>
                  </a:cubicBezTo>
                  <a:cubicBezTo>
                    <a:pt x="557" y="570"/>
                    <a:pt x="571" y="570"/>
                    <a:pt x="585" y="556"/>
                  </a:cubicBezTo>
                  <a:cubicBezTo>
                    <a:pt x="602" y="556"/>
                    <a:pt x="616" y="542"/>
                    <a:pt x="616" y="528"/>
                  </a:cubicBezTo>
                  <a:cubicBezTo>
                    <a:pt x="631" y="511"/>
                    <a:pt x="631" y="497"/>
                    <a:pt x="616" y="468"/>
                  </a:cubicBezTo>
                  <a:cubicBezTo>
                    <a:pt x="602" y="409"/>
                    <a:pt x="571" y="352"/>
                    <a:pt x="529" y="307"/>
                  </a:cubicBezTo>
                  <a:cubicBezTo>
                    <a:pt x="497" y="247"/>
                    <a:pt x="441" y="191"/>
                    <a:pt x="395" y="145"/>
                  </a:cubicBezTo>
                  <a:cubicBezTo>
                    <a:pt x="293" y="57"/>
                    <a:pt x="177" y="1"/>
                    <a:pt x="43" y="1"/>
                  </a:cubicBezTo>
                  <a:close/>
                </a:path>
              </a:pathLst>
            </a:custGeom>
            <a:solidFill>
              <a:srgbClr val="673D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05" name="Google Shape;7705;p83"/>
            <p:cNvSpPr/>
            <p:nvPr/>
          </p:nvSpPr>
          <p:spPr>
            <a:xfrm>
              <a:off x="5888243" y="2419384"/>
              <a:ext cx="720455" cy="660834"/>
            </a:xfrm>
            <a:custGeom>
              <a:avLst/>
              <a:gdLst/>
              <a:ahLst/>
              <a:cxnLst/>
              <a:rect l="l" t="t" r="r" b="b"/>
              <a:pathLst>
                <a:path w="7637" h="7005" extrusionOk="0">
                  <a:moveTo>
                    <a:pt x="2800" y="1"/>
                  </a:moveTo>
                  <a:cubicBezTo>
                    <a:pt x="2582" y="1"/>
                    <a:pt x="2406" y="1"/>
                    <a:pt x="2230" y="15"/>
                  </a:cubicBezTo>
                  <a:lnTo>
                    <a:pt x="2199" y="15"/>
                  </a:lnTo>
                  <a:cubicBezTo>
                    <a:pt x="1791" y="43"/>
                    <a:pt x="1467" y="103"/>
                    <a:pt x="1189" y="191"/>
                  </a:cubicBezTo>
                  <a:cubicBezTo>
                    <a:pt x="1203" y="177"/>
                    <a:pt x="1203" y="163"/>
                    <a:pt x="1203" y="145"/>
                  </a:cubicBezTo>
                  <a:cubicBezTo>
                    <a:pt x="1203" y="131"/>
                    <a:pt x="1203" y="117"/>
                    <a:pt x="1189" y="117"/>
                  </a:cubicBezTo>
                  <a:cubicBezTo>
                    <a:pt x="1175" y="103"/>
                    <a:pt x="1175" y="103"/>
                    <a:pt x="1161" y="103"/>
                  </a:cubicBezTo>
                  <a:cubicBezTo>
                    <a:pt x="1143" y="103"/>
                    <a:pt x="1129" y="103"/>
                    <a:pt x="1115" y="117"/>
                  </a:cubicBezTo>
                  <a:cubicBezTo>
                    <a:pt x="925" y="339"/>
                    <a:pt x="764" y="571"/>
                    <a:pt x="662" y="835"/>
                  </a:cubicBezTo>
                  <a:cubicBezTo>
                    <a:pt x="588" y="996"/>
                    <a:pt x="545" y="1158"/>
                    <a:pt x="500" y="1334"/>
                  </a:cubicBezTo>
                  <a:cubicBezTo>
                    <a:pt x="472" y="1496"/>
                    <a:pt x="440" y="1672"/>
                    <a:pt x="426" y="1862"/>
                  </a:cubicBezTo>
                  <a:cubicBezTo>
                    <a:pt x="412" y="2023"/>
                    <a:pt x="412" y="2199"/>
                    <a:pt x="398" y="2389"/>
                  </a:cubicBezTo>
                  <a:lnTo>
                    <a:pt x="398" y="2667"/>
                  </a:lnTo>
                  <a:lnTo>
                    <a:pt x="398" y="2695"/>
                  </a:lnTo>
                  <a:lnTo>
                    <a:pt x="398" y="2931"/>
                  </a:lnTo>
                  <a:cubicBezTo>
                    <a:pt x="370" y="3241"/>
                    <a:pt x="282" y="3518"/>
                    <a:pt x="208" y="3810"/>
                  </a:cubicBezTo>
                  <a:lnTo>
                    <a:pt x="162" y="3926"/>
                  </a:lnTo>
                  <a:cubicBezTo>
                    <a:pt x="106" y="4120"/>
                    <a:pt x="60" y="4278"/>
                    <a:pt x="32" y="4440"/>
                  </a:cubicBezTo>
                  <a:cubicBezTo>
                    <a:pt x="0" y="4630"/>
                    <a:pt x="0" y="4792"/>
                    <a:pt x="18" y="4940"/>
                  </a:cubicBezTo>
                  <a:cubicBezTo>
                    <a:pt x="18" y="5027"/>
                    <a:pt x="32" y="5115"/>
                    <a:pt x="60" y="5203"/>
                  </a:cubicBezTo>
                  <a:cubicBezTo>
                    <a:pt x="74" y="5291"/>
                    <a:pt x="120" y="5379"/>
                    <a:pt x="162" y="5453"/>
                  </a:cubicBezTo>
                  <a:cubicBezTo>
                    <a:pt x="194" y="5527"/>
                    <a:pt x="236" y="5597"/>
                    <a:pt x="296" y="5685"/>
                  </a:cubicBezTo>
                  <a:cubicBezTo>
                    <a:pt x="338" y="5745"/>
                    <a:pt x="384" y="5819"/>
                    <a:pt x="440" y="5879"/>
                  </a:cubicBezTo>
                  <a:cubicBezTo>
                    <a:pt x="545" y="6009"/>
                    <a:pt x="662" y="6111"/>
                    <a:pt x="778" y="6213"/>
                  </a:cubicBezTo>
                  <a:cubicBezTo>
                    <a:pt x="897" y="6318"/>
                    <a:pt x="1027" y="6406"/>
                    <a:pt x="1161" y="6494"/>
                  </a:cubicBezTo>
                  <a:cubicBezTo>
                    <a:pt x="1425" y="6638"/>
                    <a:pt x="1731" y="6772"/>
                    <a:pt x="2054" y="6846"/>
                  </a:cubicBezTo>
                  <a:cubicBezTo>
                    <a:pt x="2434" y="6948"/>
                    <a:pt x="2860" y="7004"/>
                    <a:pt x="3300" y="7004"/>
                  </a:cubicBezTo>
                  <a:cubicBezTo>
                    <a:pt x="3504" y="7004"/>
                    <a:pt x="3739" y="6990"/>
                    <a:pt x="3957" y="6962"/>
                  </a:cubicBezTo>
                  <a:cubicBezTo>
                    <a:pt x="4151" y="6948"/>
                    <a:pt x="4309" y="6916"/>
                    <a:pt x="4457" y="6888"/>
                  </a:cubicBezTo>
                  <a:cubicBezTo>
                    <a:pt x="4647" y="6846"/>
                    <a:pt x="4809" y="6800"/>
                    <a:pt x="4956" y="6740"/>
                  </a:cubicBezTo>
                  <a:cubicBezTo>
                    <a:pt x="5132" y="6684"/>
                    <a:pt x="5276" y="6610"/>
                    <a:pt x="5410" y="6522"/>
                  </a:cubicBezTo>
                  <a:cubicBezTo>
                    <a:pt x="5526" y="6434"/>
                    <a:pt x="5646" y="6332"/>
                    <a:pt x="5748" y="6230"/>
                  </a:cubicBezTo>
                  <a:cubicBezTo>
                    <a:pt x="5790" y="6273"/>
                    <a:pt x="5850" y="6301"/>
                    <a:pt x="5892" y="6332"/>
                  </a:cubicBezTo>
                  <a:cubicBezTo>
                    <a:pt x="5966" y="6361"/>
                    <a:pt x="6040" y="6389"/>
                    <a:pt x="6100" y="6406"/>
                  </a:cubicBezTo>
                  <a:cubicBezTo>
                    <a:pt x="6202" y="6434"/>
                    <a:pt x="6304" y="6434"/>
                    <a:pt x="6406" y="6434"/>
                  </a:cubicBezTo>
                  <a:lnTo>
                    <a:pt x="6539" y="6434"/>
                  </a:lnTo>
                  <a:cubicBezTo>
                    <a:pt x="6701" y="6420"/>
                    <a:pt x="6845" y="6375"/>
                    <a:pt x="6993" y="6301"/>
                  </a:cubicBezTo>
                  <a:cubicBezTo>
                    <a:pt x="7067" y="6273"/>
                    <a:pt x="7123" y="6230"/>
                    <a:pt x="7183" y="6185"/>
                  </a:cubicBezTo>
                  <a:cubicBezTo>
                    <a:pt x="7257" y="6142"/>
                    <a:pt x="7299" y="6097"/>
                    <a:pt x="7345" y="6037"/>
                  </a:cubicBezTo>
                  <a:cubicBezTo>
                    <a:pt x="7419" y="5949"/>
                    <a:pt x="7493" y="5861"/>
                    <a:pt x="7535" y="5745"/>
                  </a:cubicBezTo>
                  <a:cubicBezTo>
                    <a:pt x="7580" y="5629"/>
                    <a:pt x="7609" y="5509"/>
                    <a:pt x="7623" y="5407"/>
                  </a:cubicBezTo>
                  <a:cubicBezTo>
                    <a:pt x="7637" y="5277"/>
                    <a:pt x="7637" y="5158"/>
                    <a:pt x="7609" y="5056"/>
                  </a:cubicBezTo>
                  <a:cubicBezTo>
                    <a:pt x="7580" y="4954"/>
                    <a:pt x="7521" y="4852"/>
                    <a:pt x="7433" y="4778"/>
                  </a:cubicBezTo>
                  <a:cubicBezTo>
                    <a:pt x="7387" y="4735"/>
                    <a:pt x="7345" y="4704"/>
                    <a:pt x="7285" y="4676"/>
                  </a:cubicBezTo>
                  <a:cubicBezTo>
                    <a:pt x="7229" y="4648"/>
                    <a:pt x="7169" y="4630"/>
                    <a:pt x="7095" y="4616"/>
                  </a:cubicBezTo>
                  <a:lnTo>
                    <a:pt x="6965" y="4616"/>
                  </a:lnTo>
                  <a:cubicBezTo>
                    <a:pt x="6919" y="4616"/>
                    <a:pt x="6877" y="4630"/>
                    <a:pt x="6831" y="4648"/>
                  </a:cubicBezTo>
                  <a:cubicBezTo>
                    <a:pt x="6891" y="4528"/>
                    <a:pt x="6933" y="4426"/>
                    <a:pt x="6993" y="4324"/>
                  </a:cubicBezTo>
                  <a:cubicBezTo>
                    <a:pt x="7053" y="4162"/>
                    <a:pt x="7109" y="4000"/>
                    <a:pt x="7155" y="3839"/>
                  </a:cubicBezTo>
                  <a:cubicBezTo>
                    <a:pt x="7197" y="3663"/>
                    <a:pt x="7229" y="3504"/>
                    <a:pt x="7257" y="3328"/>
                  </a:cubicBezTo>
                  <a:cubicBezTo>
                    <a:pt x="7271" y="3153"/>
                    <a:pt x="7285" y="2991"/>
                    <a:pt x="7285" y="2829"/>
                  </a:cubicBezTo>
                  <a:cubicBezTo>
                    <a:pt x="7285" y="2667"/>
                    <a:pt x="7271" y="2519"/>
                    <a:pt x="7243" y="2389"/>
                  </a:cubicBezTo>
                  <a:cubicBezTo>
                    <a:pt x="7211" y="2273"/>
                    <a:pt x="7183" y="2154"/>
                    <a:pt x="7123" y="2052"/>
                  </a:cubicBezTo>
                  <a:cubicBezTo>
                    <a:pt x="6947" y="1640"/>
                    <a:pt x="6627" y="1274"/>
                    <a:pt x="6142" y="954"/>
                  </a:cubicBezTo>
                  <a:cubicBezTo>
                    <a:pt x="5938" y="806"/>
                    <a:pt x="5702" y="690"/>
                    <a:pt x="5438" y="571"/>
                  </a:cubicBezTo>
                  <a:cubicBezTo>
                    <a:pt x="5206" y="455"/>
                    <a:pt x="4942" y="367"/>
                    <a:pt x="4661" y="279"/>
                  </a:cubicBezTo>
                  <a:cubicBezTo>
                    <a:pt x="4415" y="205"/>
                    <a:pt x="4151" y="145"/>
                    <a:pt x="3887" y="103"/>
                  </a:cubicBezTo>
                  <a:cubicBezTo>
                    <a:pt x="3623" y="57"/>
                    <a:pt x="3374" y="29"/>
                    <a:pt x="3138" y="15"/>
                  </a:cubicBezTo>
                  <a:cubicBezTo>
                    <a:pt x="3036" y="1"/>
                    <a:pt x="2934" y="1"/>
                    <a:pt x="2846" y="1"/>
                  </a:cubicBezTo>
                  <a:close/>
                </a:path>
              </a:pathLst>
            </a:custGeom>
            <a:solidFill>
              <a:srgbClr val="8951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06" name="Google Shape;7706;p83"/>
            <p:cNvSpPr/>
            <p:nvPr/>
          </p:nvSpPr>
          <p:spPr>
            <a:xfrm>
              <a:off x="5950600" y="2419384"/>
              <a:ext cx="624892" cy="423198"/>
            </a:xfrm>
            <a:custGeom>
              <a:avLst/>
              <a:gdLst/>
              <a:ahLst/>
              <a:cxnLst/>
              <a:rect l="l" t="t" r="r" b="b"/>
              <a:pathLst>
                <a:path w="6624" h="4486" extrusionOk="0">
                  <a:moveTo>
                    <a:pt x="2139" y="1"/>
                  </a:moveTo>
                  <a:cubicBezTo>
                    <a:pt x="1921" y="1"/>
                    <a:pt x="1745" y="1"/>
                    <a:pt x="1569" y="15"/>
                  </a:cubicBezTo>
                  <a:lnTo>
                    <a:pt x="1538" y="15"/>
                  </a:lnTo>
                  <a:cubicBezTo>
                    <a:pt x="1130" y="43"/>
                    <a:pt x="806" y="103"/>
                    <a:pt x="528" y="191"/>
                  </a:cubicBezTo>
                  <a:cubicBezTo>
                    <a:pt x="542" y="177"/>
                    <a:pt x="542" y="163"/>
                    <a:pt x="542" y="145"/>
                  </a:cubicBezTo>
                  <a:cubicBezTo>
                    <a:pt x="542" y="131"/>
                    <a:pt x="542" y="117"/>
                    <a:pt x="528" y="117"/>
                  </a:cubicBezTo>
                  <a:cubicBezTo>
                    <a:pt x="514" y="103"/>
                    <a:pt x="514" y="103"/>
                    <a:pt x="500" y="103"/>
                  </a:cubicBezTo>
                  <a:cubicBezTo>
                    <a:pt x="482" y="103"/>
                    <a:pt x="468" y="103"/>
                    <a:pt x="454" y="117"/>
                  </a:cubicBezTo>
                  <a:cubicBezTo>
                    <a:pt x="264" y="339"/>
                    <a:pt x="103" y="571"/>
                    <a:pt x="1" y="835"/>
                  </a:cubicBezTo>
                  <a:cubicBezTo>
                    <a:pt x="60" y="894"/>
                    <a:pt x="131" y="954"/>
                    <a:pt x="219" y="1010"/>
                  </a:cubicBezTo>
                  <a:cubicBezTo>
                    <a:pt x="292" y="1070"/>
                    <a:pt x="380" y="1112"/>
                    <a:pt x="482" y="1158"/>
                  </a:cubicBezTo>
                  <a:lnTo>
                    <a:pt x="468" y="1158"/>
                  </a:lnTo>
                  <a:cubicBezTo>
                    <a:pt x="690" y="1274"/>
                    <a:pt x="908" y="1348"/>
                    <a:pt x="1144" y="1394"/>
                  </a:cubicBezTo>
                  <a:cubicBezTo>
                    <a:pt x="1324" y="1437"/>
                    <a:pt x="1502" y="1455"/>
                    <a:pt x="1681" y="1455"/>
                  </a:cubicBezTo>
                  <a:cubicBezTo>
                    <a:pt x="1736" y="1455"/>
                    <a:pt x="1792" y="1453"/>
                    <a:pt x="1847" y="1450"/>
                  </a:cubicBezTo>
                  <a:cubicBezTo>
                    <a:pt x="1949" y="1450"/>
                    <a:pt x="2051" y="1436"/>
                    <a:pt x="2139" y="1422"/>
                  </a:cubicBezTo>
                  <a:cubicBezTo>
                    <a:pt x="2241" y="1394"/>
                    <a:pt x="2329" y="1376"/>
                    <a:pt x="2435" y="1348"/>
                  </a:cubicBezTo>
                  <a:cubicBezTo>
                    <a:pt x="2505" y="1320"/>
                    <a:pt x="2593" y="1288"/>
                    <a:pt x="2667" y="1246"/>
                  </a:cubicBezTo>
                  <a:cubicBezTo>
                    <a:pt x="2741" y="1218"/>
                    <a:pt x="2815" y="1172"/>
                    <a:pt x="2888" y="1130"/>
                  </a:cubicBezTo>
                  <a:cubicBezTo>
                    <a:pt x="2945" y="1084"/>
                    <a:pt x="3004" y="1056"/>
                    <a:pt x="3050" y="1010"/>
                  </a:cubicBezTo>
                  <a:cubicBezTo>
                    <a:pt x="3106" y="968"/>
                    <a:pt x="3152" y="908"/>
                    <a:pt x="3194" y="866"/>
                  </a:cubicBezTo>
                  <a:lnTo>
                    <a:pt x="3240" y="866"/>
                  </a:lnTo>
                  <a:lnTo>
                    <a:pt x="3296" y="922"/>
                  </a:lnTo>
                  <a:cubicBezTo>
                    <a:pt x="3328" y="954"/>
                    <a:pt x="3356" y="968"/>
                    <a:pt x="3402" y="996"/>
                  </a:cubicBezTo>
                  <a:cubicBezTo>
                    <a:pt x="3430" y="1010"/>
                    <a:pt x="3458" y="1042"/>
                    <a:pt x="3504" y="1056"/>
                  </a:cubicBezTo>
                  <a:cubicBezTo>
                    <a:pt x="3518" y="1056"/>
                    <a:pt x="3546" y="1070"/>
                    <a:pt x="3578" y="1084"/>
                  </a:cubicBezTo>
                  <a:cubicBezTo>
                    <a:pt x="3606" y="1084"/>
                    <a:pt x="3620" y="1098"/>
                    <a:pt x="3648" y="1098"/>
                  </a:cubicBezTo>
                  <a:cubicBezTo>
                    <a:pt x="3680" y="1112"/>
                    <a:pt x="3694" y="1112"/>
                    <a:pt x="3722" y="1112"/>
                  </a:cubicBezTo>
                  <a:lnTo>
                    <a:pt x="3824" y="1112"/>
                  </a:lnTo>
                  <a:cubicBezTo>
                    <a:pt x="3842" y="1098"/>
                    <a:pt x="3856" y="1098"/>
                    <a:pt x="3870" y="1098"/>
                  </a:cubicBezTo>
                  <a:cubicBezTo>
                    <a:pt x="3898" y="1084"/>
                    <a:pt x="3912" y="1084"/>
                    <a:pt x="3930" y="1070"/>
                  </a:cubicBezTo>
                  <a:cubicBezTo>
                    <a:pt x="3944" y="1070"/>
                    <a:pt x="3958" y="1056"/>
                    <a:pt x="3972" y="1056"/>
                  </a:cubicBezTo>
                  <a:lnTo>
                    <a:pt x="3958" y="1056"/>
                  </a:lnTo>
                  <a:cubicBezTo>
                    <a:pt x="3972" y="1042"/>
                    <a:pt x="3986" y="1042"/>
                    <a:pt x="4000" y="1024"/>
                  </a:cubicBezTo>
                  <a:cubicBezTo>
                    <a:pt x="4009" y="1017"/>
                    <a:pt x="4013" y="1014"/>
                    <a:pt x="4017" y="1014"/>
                  </a:cubicBezTo>
                  <a:cubicBezTo>
                    <a:pt x="4021" y="1014"/>
                    <a:pt x="4025" y="1017"/>
                    <a:pt x="4032" y="1024"/>
                  </a:cubicBezTo>
                  <a:lnTo>
                    <a:pt x="4032" y="1042"/>
                  </a:lnTo>
                  <a:cubicBezTo>
                    <a:pt x="4046" y="1130"/>
                    <a:pt x="4074" y="1218"/>
                    <a:pt x="4088" y="1288"/>
                  </a:cubicBezTo>
                  <a:cubicBezTo>
                    <a:pt x="4134" y="1408"/>
                    <a:pt x="4193" y="1524"/>
                    <a:pt x="4264" y="1626"/>
                  </a:cubicBezTo>
                  <a:cubicBezTo>
                    <a:pt x="4295" y="1686"/>
                    <a:pt x="4338" y="1728"/>
                    <a:pt x="4369" y="1774"/>
                  </a:cubicBezTo>
                  <a:lnTo>
                    <a:pt x="4485" y="1890"/>
                  </a:lnTo>
                  <a:cubicBezTo>
                    <a:pt x="4528" y="1921"/>
                    <a:pt x="4559" y="1950"/>
                    <a:pt x="4601" y="1978"/>
                  </a:cubicBezTo>
                  <a:cubicBezTo>
                    <a:pt x="4633" y="1992"/>
                    <a:pt x="4675" y="2023"/>
                    <a:pt x="4721" y="2038"/>
                  </a:cubicBezTo>
                  <a:cubicBezTo>
                    <a:pt x="4749" y="2052"/>
                    <a:pt x="4777" y="2066"/>
                    <a:pt x="4823" y="2080"/>
                  </a:cubicBezTo>
                  <a:cubicBezTo>
                    <a:pt x="4851" y="2097"/>
                    <a:pt x="4897" y="2097"/>
                    <a:pt x="4925" y="2111"/>
                  </a:cubicBezTo>
                  <a:cubicBezTo>
                    <a:pt x="4953" y="2111"/>
                    <a:pt x="4985" y="2125"/>
                    <a:pt x="5027" y="2125"/>
                  </a:cubicBezTo>
                  <a:lnTo>
                    <a:pt x="5129" y="2125"/>
                  </a:lnTo>
                  <a:lnTo>
                    <a:pt x="5143" y="2140"/>
                  </a:lnTo>
                  <a:lnTo>
                    <a:pt x="5129" y="2154"/>
                  </a:lnTo>
                  <a:cubicBezTo>
                    <a:pt x="5101" y="2344"/>
                    <a:pt x="5073" y="2551"/>
                    <a:pt x="5073" y="2741"/>
                  </a:cubicBezTo>
                  <a:cubicBezTo>
                    <a:pt x="5055" y="2843"/>
                    <a:pt x="5055" y="2945"/>
                    <a:pt x="5055" y="3033"/>
                  </a:cubicBezTo>
                  <a:cubicBezTo>
                    <a:pt x="5055" y="3135"/>
                    <a:pt x="5055" y="3223"/>
                    <a:pt x="5073" y="3328"/>
                  </a:cubicBezTo>
                  <a:cubicBezTo>
                    <a:pt x="5087" y="3430"/>
                    <a:pt x="5101" y="3518"/>
                    <a:pt x="5115" y="3620"/>
                  </a:cubicBezTo>
                  <a:cubicBezTo>
                    <a:pt x="5143" y="3708"/>
                    <a:pt x="5175" y="3796"/>
                    <a:pt x="5203" y="3884"/>
                  </a:cubicBezTo>
                  <a:cubicBezTo>
                    <a:pt x="5231" y="3944"/>
                    <a:pt x="5249" y="4000"/>
                    <a:pt x="5277" y="4046"/>
                  </a:cubicBezTo>
                  <a:cubicBezTo>
                    <a:pt x="5305" y="4088"/>
                    <a:pt x="5319" y="4134"/>
                    <a:pt x="5351" y="4162"/>
                  </a:cubicBezTo>
                  <a:cubicBezTo>
                    <a:pt x="5379" y="4190"/>
                    <a:pt x="5393" y="4222"/>
                    <a:pt x="5425" y="4250"/>
                  </a:cubicBezTo>
                  <a:cubicBezTo>
                    <a:pt x="5453" y="4278"/>
                    <a:pt x="5481" y="4310"/>
                    <a:pt x="5512" y="4324"/>
                  </a:cubicBezTo>
                  <a:lnTo>
                    <a:pt x="5495" y="4324"/>
                  </a:lnTo>
                  <a:cubicBezTo>
                    <a:pt x="5527" y="4338"/>
                    <a:pt x="5555" y="4366"/>
                    <a:pt x="5583" y="4384"/>
                  </a:cubicBezTo>
                  <a:cubicBezTo>
                    <a:pt x="5600" y="4398"/>
                    <a:pt x="5629" y="4412"/>
                    <a:pt x="5657" y="4412"/>
                  </a:cubicBezTo>
                  <a:lnTo>
                    <a:pt x="5657" y="4426"/>
                  </a:lnTo>
                  <a:cubicBezTo>
                    <a:pt x="5688" y="4426"/>
                    <a:pt x="5716" y="4440"/>
                    <a:pt x="5745" y="4454"/>
                  </a:cubicBezTo>
                  <a:cubicBezTo>
                    <a:pt x="5776" y="4454"/>
                    <a:pt x="5804" y="4472"/>
                    <a:pt x="5833" y="4472"/>
                  </a:cubicBezTo>
                  <a:cubicBezTo>
                    <a:pt x="5864" y="4472"/>
                    <a:pt x="5892" y="4486"/>
                    <a:pt x="5920" y="4486"/>
                  </a:cubicBezTo>
                  <a:cubicBezTo>
                    <a:pt x="5952" y="4486"/>
                    <a:pt x="5980" y="4486"/>
                    <a:pt x="6008" y="4472"/>
                  </a:cubicBezTo>
                  <a:cubicBezTo>
                    <a:pt x="6054" y="4472"/>
                    <a:pt x="6082" y="4472"/>
                    <a:pt x="6128" y="4454"/>
                  </a:cubicBezTo>
                  <a:cubicBezTo>
                    <a:pt x="6156" y="4440"/>
                    <a:pt x="6198" y="4426"/>
                    <a:pt x="6230" y="4412"/>
                  </a:cubicBezTo>
                  <a:cubicBezTo>
                    <a:pt x="6258" y="4412"/>
                    <a:pt x="6272" y="4398"/>
                    <a:pt x="6304" y="4398"/>
                  </a:cubicBezTo>
                  <a:cubicBezTo>
                    <a:pt x="6304" y="4366"/>
                    <a:pt x="6318" y="4338"/>
                    <a:pt x="6332" y="4324"/>
                  </a:cubicBezTo>
                  <a:cubicBezTo>
                    <a:pt x="6392" y="4162"/>
                    <a:pt x="6448" y="4000"/>
                    <a:pt x="6494" y="3839"/>
                  </a:cubicBezTo>
                  <a:cubicBezTo>
                    <a:pt x="6536" y="3663"/>
                    <a:pt x="6568" y="3504"/>
                    <a:pt x="6596" y="3328"/>
                  </a:cubicBezTo>
                  <a:cubicBezTo>
                    <a:pt x="6624" y="3153"/>
                    <a:pt x="6624" y="2991"/>
                    <a:pt x="6624" y="2829"/>
                  </a:cubicBezTo>
                  <a:cubicBezTo>
                    <a:pt x="6624" y="2667"/>
                    <a:pt x="6610" y="2519"/>
                    <a:pt x="6582" y="2389"/>
                  </a:cubicBezTo>
                  <a:cubicBezTo>
                    <a:pt x="6550" y="2273"/>
                    <a:pt x="6522" y="2154"/>
                    <a:pt x="6462" y="2052"/>
                  </a:cubicBezTo>
                  <a:cubicBezTo>
                    <a:pt x="6286" y="1640"/>
                    <a:pt x="5966" y="1274"/>
                    <a:pt x="5495" y="954"/>
                  </a:cubicBezTo>
                  <a:cubicBezTo>
                    <a:pt x="5277" y="806"/>
                    <a:pt x="5041" y="690"/>
                    <a:pt x="4777" y="571"/>
                  </a:cubicBezTo>
                  <a:cubicBezTo>
                    <a:pt x="4545" y="455"/>
                    <a:pt x="4281" y="367"/>
                    <a:pt x="4000" y="279"/>
                  </a:cubicBezTo>
                  <a:cubicBezTo>
                    <a:pt x="3754" y="205"/>
                    <a:pt x="3490" y="145"/>
                    <a:pt x="3226" y="103"/>
                  </a:cubicBezTo>
                  <a:cubicBezTo>
                    <a:pt x="2962" y="43"/>
                    <a:pt x="2713" y="15"/>
                    <a:pt x="2477" y="1"/>
                  </a:cubicBezTo>
                  <a:close/>
                </a:path>
              </a:pathLst>
            </a:custGeom>
            <a:solidFill>
              <a:srgbClr val="7D4A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07" name="Google Shape;7707;p83"/>
            <p:cNvSpPr/>
            <p:nvPr/>
          </p:nvSpPr>
          <p:spPr>
            <a:xfrm>
              <a:off x="6517381" y="2841167"/>
              <a:ext cx="94" cy="94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close/>
                </a:path>
              </a:pathLst>
            </a:custGeom>
            <a:solidFill>
              <a:srgbClr val="7D4A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08" name="Google Shape;7708;p83"/>
            <p:cNvSpPr/>
            <p:nvPr/>
          </p:nvSpPr>
          <p:spPr>
            <a:xfrm>
              <a:off x="6315592" y="2522967"/>
              <a:ext cx="94" cy="94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close/>
                </a:path>
              </a:pathLst>
            </a:custGeom>
            <a:solidFill>
              <a:srgbClr val="7D4A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09" name="Google Shape;7709;p83"/>
            <p:cNvSpPr/>
            <p:nvPr/>
          </p:nvSpPr>
          <p:spPr>
            <a:xfrm>
              <a:off x="6474551" y="2890978"/>
              <a:ext cx="66508" cy="84904"/>
            </a:xfrm>
            <a:custGeom>
              <a:avLst/>
              <a:gdLst/>
              <a:ahLst/>
              <a:cxnLst/>
              <a:rect l="l" t="t" r="r" b="b"/>
              <a:pathLst>
                <a:path w="705" h="900" extrusionOk="0">
                  <a:moveTo>
                    <a:pt x="644" y="0"/>
                  </a:moveTo>
                  <a:cubicBezTo>
                    <a:pt x="602" y="0"/>
                    <a:pt x="574" y="43"/>
                    <a:pt x="574" y="71"/>
                  </a:cubicBezTo>
                  <a:lnTo>
                    <a:pt x="574" y="130"/>
                  </a:lnTo>
                  <a:cubicBezTo>
                    <a:pt x="556" y="204"/>
                    <a:pt x="528" y="278"/>
                    <a:pt x="500" y="352"/>
                  </a:cubicBezTo>
                  <a:cubicBezTo>
                    <a:pt x="468" y="422"/>
                    <a:pt x="440" y="496"/>
                    <a:pt x="381" y="556"/>
                  </a:cubicBezTo>
                  <a:cubicBezTo>
                    <a:pt x="338" y="616"/>
                    <a:pt x="293" y="658"/>
                    <a:pt x="250" y="704"/>
                  </a:cubicBezTo>
                  <a:cubicBezTo>
                    <a:pt x="205" y="732"/>
                    <a:pt x="162" y="760"/>
                    <a:pt x="117" y="774"/>
                  </a:cubicBezTo>
                  <a:cubicBezTo>
                    <a:pt x="89" y="792"/>
                    <a:pt x="60" y="792"/>
                    <a:pt x="29" y="806"/>
                  </a:cubicBezTo>
                  <a:cubicBezTo>
                    <a:pt x="15" y="806"/>
                    <a:pt x="1" y="834"/>
                    <a:pt x="1" y="862"/>
                  </a:cubicBezTo>
                  <a:cubicBezTo>
                    <a:pt x="11" y="885"/>
                    <a:pt x="21" y="899"/>
                    <a:pt x="39" y="899"/>
                  </a:cubicBezTo>
                  <a:cubicBezTo>
                    <a:pt x="45" y="899"/>
                    <a:pt x="52" y="897"/>
                    <a:pt x="60" y="894"/>
                  </a:cubicBezTo>
                  <a:cubicBezTo>
                    <a:pt x="236" y="848"/>
                    <a:pt x="398" y="732"/>
                    <a:pt x="500" y="584"/>
                  </a:cubicBezTo>
                  <a:cubicBezTo>
                    <a:pt x="528" y="542"/>
                    <a:pt x="556" y="510"/>
                    <a:pt x="588" y="468"/>
                  </a:cubicBezTo>
                  <a:cubicBezTo>
                    <a:pt x="602" y="422"/>
                    <a:pt x="630" y="380"/>
                    <a:pt x="644" y="334"/>
                  </a:cubicBezTo>
                  <a:cubicBezTo>
                    <a:pt x="676" y="247"/>
                    <a:pt x="704" y="159"/>
                    <a:pt x="704" y="71"/>
                  </a:cubicBezTo>
                  <a:cubicBezTo>
                    <a:pt x="704" y="43"/>
                    <a:pt x="676" y="0"/>
                    <a:pt x="644" y="0"/>
                  </a:cubicBezTo>
                  <a:close/>
                </a:path>
              </a:pathLst>
            </a:custGeom>
            <a:solidFill>
              <a:srgbClr val="673D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10" name="Google Shape;7710;p83"/>
            <p:cNvSpPr/>
            <p:nvPr/>
          </p:nvSpPr>
          <p:spPr>
            <a:xfrm>
              <a:off x="6530022" y="2883997"/>
              <a:ext cx="59433" cy="18962"/>
            </a:xfrm>
            <a:custGeom>
              <a:avLst/>
              <a:gdLst/>
              <a:ahLst/>
              <a:cxnLst/>
              <a:rect l="l" t="t" r="r" b="b"/>
              <a:pathLst>
                <a:path w="630" h="201" extrusionOk="0">
                  <a:moveTo>
                    <a:pt x="264" y="0"/>
                  </a:moveTo>
                  <a:cubicBezTo>
                    <a:pt x="232" y="0"/>
                    <a:pt x="204" y="0"/>
                    <a:pt x="176" y="15"/>
                  </a:cubicBezTo>
                  <a:cubicBezTo>
                    <a:pt x="144" y="15"/>
                    <a:pt x="116" y="29"/>
                    <a:pt x="102" y="29"/>
                  </a:cubicBezTo>
                  <a:cubicBezTo>
                    <a:pt x="88" y="43"/>
                    <a:pt x="74" y="43"/>
                    <a:pt x="56" y="57"/>
                  </a:cubicBezTo>
                  <a:cubicBezTo>
                    <a:pt x="42" y="57"/>
                    <a:pt x="28" y="74"/>
                    <a:pt x="14" y="88"/>
                  </a:cubicBezTo>
                  <a:cubicBezTo>
                    <a:pt x="0" y="102"/>
                    <a:pt x="0" y="102"/>
                    <a:pt x="0" y="117"/>
                  </a:cubicBezTo>
                  <a:lnTo>
                    <a:pt x="0" y="162"/>
                  </a:lnTo>
                  <a:cubicBezTo>
                    <a:pt x="14" y="176"/>
                    <a:pt x="42" y="190"/>
                    <a:pt x="74" y="190"/>
                  </a:cubicBezTo>
                  <a:cubicBezTo>
                    <a:pt x="88" y="176"/>
                    <a:pt x="102" y="176"/>
                    <a:pt x="116" y="162"/>
                  </a:cubicBezTo>
                  <a:cubicBezTo>
                    <a:pt x="162" y="145"/>
                    <a:pt x="218" y="117"/>
                    <a:pt x="264" y="117"/>
                  </a:cubicBezTo>
                  <a:cubicBezTo>
                    <a:pt x="306" y="102"/>
                    <a:pt x="338" y="102"/>
                    <a:pt x="380" y="102"/>
                  </a:cubicBezTo>
                  <a:cubicBezTo>
                    <a:pt x="408" y="117"/>
                    <a:pt x="440" y="117"/>
                    <a:pt x="468" y="131"/>
                  </a:cubicBezTo>
                  <a:cubicBezTo>
                    <a:pt x="496" y="131"/>
                    <a:pt x="528" y="145"/>
                    <a:pt x="542" y="162"/>
                  </a:cubicBezTo>
                  <a:cubicBezTo>
                    <a:pt x="556" y="176"/>
                    <a:pt x="570" y="176"/>
                    <a:pt x="584" y="190"/>
                  </a:cubicBezTo>
                  <a:cubicBezTo>
                    <a:pt x="584" y="197"/>
                    <a:pt x="592" y="201"/>
                    <a:pt x="602" y="201"/>
                  </a:cubicBezTo>
                  <a:cubicBezTo>
                    <a:pt x="611" y="201"/>
                    <a:pt x="623" y="197"/>
                    <a:pt x="630" y="190"/>
                  </a:cubicBezTo>
                  <a:cubicBezTo>
                    <a:pt x="630" y="176"/>
                    <a:pt x="630" y="162"/>
                    <a:pt x="616" y="145"/>
                  </a:cubicBezTo>
                  <a:cubicBezTo>
                    <a:pt x="542" y="74"/>
                    <a:pt x="440" y="29"/>
                    <a:pt x="338" y="15"/>
                  </a:cubicBezTo>
                  <a:cubicBezTo>
                    <a:pt x="306" y="0"/>
                    <a:pt x="292" y="0"/>
                    <a:pt x="264" y="0"/>
                  </a:cubicBezTo>
                  <a:close/>
                </a:path>
              </a:pathLst>
            </a:custGeom>
            <a:solidFill>
              <a:srgbClr val="673D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11" name="Google Shape;7711;p83"/>
            <p:cNvSpPr/>
            <p:nvPr/>
          </p:nvSpPr>
          <p:spPr>
            <a:xfrm>
              <a:off x="5933997" y="2351744"/>
              <a:ext cx="683003" cy="517064"/>
            </a:xfrm>
            <a:custGeom>
              <a:avLst/>
              <a:gdLst/>
              <a:ahLst/>
              <a:cxnLst/>
              <a:rect l="l" t="t" r="r" b="b"/>
              <a:pathLst>
                <a:path w="7240" h="5481" extrusionOk="0">
                  <a:moveTo>
                    <a:pt x="2523" y="0"/>
                  </a:moveTo>
                  <a:cubicBezTo>
                    <a:pt x="2213" y="0"/>
                    <a:pt x="1907" y="28"/>
                    <a:pt x="1612" y="88"/>
                  </a:cubicBezTo>
                  <a:cubicBezTo>
                    <a:pt x="1362" y="145"/>
                    <a:pt x="1116" y="218"/>
                    <a:pt x="880" y="320"/>
                  </a:cubicBezTo>
                  <a:cubicBezTo>
                    <a:pt x="746" y="380"/>
                    <a:pt x="602" y="468"/>
                    <a:pt x="468" y="570"/>
                  </a:cubicBezTo>
                  <a:cubicBezTo>
                    <a:pt x="338" y="658"/>
                    <a:pt x="219" y="774"/>
                    <a:pt x="74" y="922"/>
                  </a:cubicBezTo>
                  <a:cubicBezTo>
                    <a:pt x="60" y="922"/>
                    <a:pt x="60" y="936"/>
                    <a:pt x="60" y="950"/>
                  </a:cubicBezTo>
                  <a:cubicBezTo>
                    <a:pt x="43" y="968"/>
                    <a:pt x="29" y="968"/>
                    <a:pt x="29" y="968"/>
                  </a:cubicBezTo>
                  <a:cubicBezTo>
                    <a:pt x="1" y="996"/>
                    <a:pt x="1" y="1024"/>
                    <a:pt x="15" y="1038"/>
                  </a:cubicBezTo>
                  <a:cubicBezTo>
                    <a:pt x="205" y="1260"/>
                    <a:pt x="440" y="1450"/>
                    <a:pt x="704" y="1583"/>
                  </a:cubicBezTo>
                  <a:cubicBezTo>
                    <a:pt x="954" y="1713"/>
                    <a:pt x="1232" y="1801"/>
                    <a:pt x="1524" y="1829"/>
                  </a:cubicBezTo>
                  <a:cubicBezTo>
                    <a:pt x="1598" y="1847"/>
                    <a:pt x="1686" y="1847"/>
                    <a:pt x="1773" y="1847"/>
                  </a:cubicBezTo>
                  <a:cubicBezTo>
                    <a:pt x="1977" y="1847"/>
                    <a:pt x="2185" y="1815"/>
                    <a:pt x="2375" y="1773"/>
                  </a:cubicBezTo>
                  <a:cubicBezTo>
                    <a:pt x="2653" y="1699"/>
                    <a:pt x="2917" y="1566"/>
                    <a:pt x="3152" y="1390"/>
                  </a:cubicBezTo>
                  <a:cubicBezTo>
                    <a:pt x="3226" y="1333"/>
                    <a:pt x="3297" y="1274"/>
                    <a:pt x="3356" y="1214"/>
                  </a:cubicBezTo>
                  <a:cubicBezTo>
                    <a:pt x="3384" y="1186"/>
                    <a:pt x="3430" y="1144"/>
                    <a:pt x="3458" y="1112"/>
                  </a:cubicBezTo>
                  <a:cubicBezTo>
                    <a:pt x="3458" y="1144"/>
                    <a:pt x="3472" y="1186"/>
                    <a:pt x="3490" y="1214"/>
                  </a:cubicBezTo>
                  <a:cubicBezTo>
                    <a:pt x="3518" y="1260"/>
                    <a:pt x="3546" y="1319"/>
                    <a:pt x="3592" y="1362"/>
                  </a:cubicBezTo>
                  <a:cubicBezTo>
                    <a:pt x="3666" y="1450"/>
                    <a:pt x="3754" y="1509"/>
                    <a:pt x="3856" y="1552"/>
                  </a:cubicBezTo>
                  <a:cubicBezTo>
                    <a:pt x="3912" y="1566"/>
                    <a:pt x="3972" y="1583"/>
                    <a:pt x="4046" y="1583"/>
                  </a:cubicBezTo>
                  <a:cubicBezTo>
                    <a:pt x="4088" y="1583"/>
                    <a:pt x="4120" y="1583"/>
                    <a:pt x="4162" y="1566"/>
                  </a:cubicBezTo>
                  <a:cubicBezTo>
                    <a:pt x="4236" y="1552"/>
                    <a:pt x="4310" y="1523"/>
                    <a:pt x="4383" y="1464"/>
                  </a:cubicBezTo>
                  <a:cubicBezTo>
                    <a:pt x="4383" y="1552"/>
                    <a:pt x="4383" y="1654"/>
                    <a:pt x="4412" y="1741"/>
                  </a:cubicBezTo>
                  <a:cubicBezTo>
                    <a:pt x="4440" y="1889"/>
                    <a:pt x="4500" y="2023"/>
                    <a:pt x="4573" y="2139"/>
                  </a:cubicBezTo>
                  <a:cubicBezTo>
                    <a:pt x="4735" y="2403"/>
                    <a:pt x="4967" y="2579"/>
                    <a:pt x="5217" y="2653"/>
                  </a:cubicBezTo>
                  <a:cubicBezTo>
                    <a:pt x="5277" y="2667"/>
                    <a:pt x="5351" y="2667"/>
                    <a:pt x="5425" y="2667"/>
                  </a:cubicBezTo>
                  <a:lnTo>
                    <a:pt x="5541" y="2667"/>
                  </a:lnTo>
                  <a:cubicBezTo>
                    <a:pt x="5467" y="3148"/>
                    <a:pt x="5439" y="3546"/>
                    <a:pt x="5453" y="3912"/>
                  </a:cubicBezTo>
                  <a:cubicBezTo>
                    <a:pt x="5467" y="4147"/>
                    <a:pt x="5495" y="4366"/>
                    <a:pt x="5541" y="4573"/>
                  </a:cubicBezTo>
                  <a:cubicBezTo>
                    <a:pt x="5569" y="4675"/>
                    <a:pt x="5601" y="4777"/>
                    <a:pt x="5643" y="4879"/>
                  </a:cubicBezTo>
                  <a:cubicBezTo>
                    <a:pt x="5671" y="4939"/>
                    <a:pt x="5688" y="4981"/>
                    <a:pt x="5703" y="5027"/>
                  </a:cubicBezTo>
                  <a:cubicBezTo>
                    <a:pt x="5731" y="5069"/>
                    <a:pt x="5745" y="5115"/>
                    <a:pt x="5776" y="5157"/>
                  </a:cubicBezTo>
                  <a:cubicBezTo>
                    <a:pt x="5864" y="5305"/>
                    <a:pt x="5980" y="5407"/>
                    <a:pt x="6111" y="5452"/>
                  </a:cubicBezTo>
                  <a:cubicBezTo>
                    <a:pt x="6156" y="5467"/>
                    <a:pt x="6216" y="5481"/>
                    <a:pt x="6258" y="5481"/>
                  </a:cubicBezTo>
                  <a:lnTo>
                    <a:pt x="6304" y="5481"/>
                  </a:lnTo>
                  <a:cubicBezTo>
                    <a:pt x="6374" y="5467"/>
                    <a:pt x="6434" y="5452"/>
                    <a:pt x="6508" y="5407"/>
                  </a:cubicBezTo>
                  <a:cubicBezTo>
                    <a:pt x="6624" y="5333"/>
                    <a:pt x="6744" y="5217"/>
                    <a:pt x="6846" y="5027"/>
                  </a:cubicBezTo>
                  <a:cubicBezTo>
                    <a:pt x="6920" y="4879"/>
                    <a:pt x="6990" y="4717"/>
                    <a:pt x="7050" y="4541"/>
                  </a:cubicBezTo>
                  <a:cubicBezTo>
                    <a:pt x="7240" y="3884"/>
                    <a:pt x="7197" y="3148"/>
                    <a:pt x="6920" y="2463"/>
                  </a:cubicBezTo>
                  <a:cubicBezTo>
                    <a:pt x="6786" y="2125"/>
                    <a:pt x="6610" y="1829"/>
                    <a:pt x="6374" y="1566"/>
                  </a:cubicBezTo>
                  <a:cubicBezTo>
                    <a:pt x="6184" y="1333"/>
                    <a:pt x="5935" y="1112"/>
                    <a:pt x="5643" y="922"/>
                  </a:cubicBezTo>
                  <a:cubicBezTo>
                    <a:pt x="5365" y="732"/>
                    <a:pt x="5055" y="584"/>
                    <a:pt x="4735" y="440"/>
                  </a:cubicBezTo>
                  <a:cubicBezTo>
                    <a:pt x="4412" y="306"/>
                    <a:pt x="4060" y="204"/>
                    <a:pt x="3708" y="130"/>
                  </a:cubicBezTo>
                  <a:cubicBezTo>
                    <a:pt x="3356" y="57"/>
                    <a:pt x="3005" y="14"/>
                    <a:pt x="2653" y="14"/>
                  </a:cubicBezTo>
                  <a:cubicBezTo>
                    <a:pt x="2611" y="0"/>
                    <a:pt x="2565" y="0"/>
                    <a:pt x="2523" y="0"/>
                  </a:cubicBez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12" name="Google Shape;7712;p83"/>
            <p:cNvSpPr/>
            <p:nvPr/>
          </p:nvSpPr>
          <p:spPr>
            <a:xfrm>
              <a:off x="6482853" y="2619852"/>
              <a:ext cx="113582" cy="196033"/>
            </a:xfrm>
            <a:custGeom>
              <a:avLst/>
              <a:gdLst/>
              <a:ahLst/>
              <a:cxnLst/>
              <a:rect l="l" t="t" r="r" b="b"/>
              <a:pathLst>
                <a:path w="1204" h="2078" extrusionOk="0">
                  <a:moveTo>
                    <a:pt x="89" y="0"/>
                  </a:moveTo>
                  <a:cubicBezTo>
                    <a:pt x="74" y="0"/>
                    <a:pt x="60" y="15"/>
                    <a:pt x="60" y="15"/>
                  </a:cubicBezTo>
                  <a:cubicBezTo>
                    <a:pt x="46" y="74"/>
                    <a:pt x="29" y="117"/>
                    <a:pt x="29" y="176"/>
                  </a:cubicBezTo>
                  <a:cubicBezTo>
                    <a:pt x="15" y="250"/>
                    <a:pt x="15" y="324"/>
                    <a:pt x="15" y="394"/>
                  </a:cubicBezTo>
                  <a:cubicBezTo>
                    <a:pt x="1" y="588"/>
                    <a:pt x="15" y="778"/>
                    <a:pt x="29" y="968"/>
                  </a:cubicBezTo>
                  <a:cubicBezTo>
                    <a:pt x="46" y="1144"/>
                    <a:pt x="74" y="1334"/>
                    <a:pt x="117" y="1524"/>
                  </a:cubicBezTo>
                  <a:cubicBezTo>
                    <a:pt x="148" y="1583"/>
                    <a:pt x="176" y="1657"/>
                    <a:pt x="205" y="1731"/>
                  </a:cubicBezTo>
                  <a:cubicBezTo>
                    <a:pt x="236" y="1773"/>
                    <a:pt x="278" y="1833"/>
                    <a:pt x="338" y="1861"/>
                  </a:cubicBezTo>
                  <a:cubicBezTo>
                    <a:pt x="371" y="1886"/>
                    <a:pt x="407" y="1898"/>
                    <a:pt x="442" y="1898"/>
                  </a:cubicBezTo>
                  <a:cubicBezTo>
                    <a:pt x="472" y="1898"/>
                    <a:pt x="501" y="1890"/>
                    <a:pt x="528" y="1875"/>
                  </a:cubicBezTo>
                  <a:cubicBezTo>
                    <a:pt x="588" y="1861"/>
                    <a:pt x="630" y="1819"/>
                    <a:pt x="676" y="1787"/>
                  </a:cubicBezTo>
                  <a:cubicBezTo>
                    <a:pt x="676" y="1801"/>
                    <a:pt x="690" y="1819"/>
                    <a:pt x="690" y="1833"/>
                  </a:cubicBezTo>
                  <a:cubicBezTo>
                    <a:pt x="704" y="1889"/>
                    <a:pt x="750" y="1935"/>
                    <a:pt x="792" y="1977"/>
                  </a:cubicBezTo>
                  <a:cubicBezTo>
                    <a:pt x="820" y="2023"/>
                    <a:pt x="880" y="2051"/>
                    <a:pt x="940" y="2065"/>
                  </a:cubicBezTo>
                  <a:cubicBezTo>
                    <a:pt x="964" y="2073"/>
                    <a:pt x="991" y="2077"/>
                    <a:pt x="1019" y="2077"/>
                  </a:cubicBezTo>
                  <a:cubicBezTo>
                    <a:pt x="1057" y="2077"/>
                    <a:pt x="1095" y="2069"/>
                    <a:pt x="1130" y="2051"/>
                  </a:cubicBezTo>
                  <a:cubicBezTo>
                    <a:pt x="1190" y="2037"/>
                    <a:pt x="1204" y="1995"/>
                    <a:pt x="1204" y="1949"/>
                  </a:cubicBezTo>
                  <a:cubicBezTo>
                    <a:pt x="1190" y="1921"/>
                    <a:pt x="1172" y="1907"/>
                    <a:pt x="1158" y="1889"/>
                  </a:cubicBezTo>
                  <a:cubicBezTo>
                    <a:pt x="1151" y="1882"/>
                    <a:pt x="1140" y="1879"/>
                    <a:pt x="1128" y="1879"/>
                  </a:cubicBezTo>
                  <a:cubicBezTo>
                    <a:pt x="1115" y="1879"/>
                    <a:pt x="1100" y="1882"/>
                    <a:pt x="1084" y="1889"/>
                  </a:cubicBezTo>
                  <a:cubicBezTo>
                    <a:pt x="1070" y="1889"/>
                    <a:pt x="1042" y="1907"/>
                    <a:pt x="1028" y="1907"/>
                  </a:cubicBezTo>
                  <a:lnTo>
                    <a:pt x="968" y="1907"/>
                  </a:lnTo>
                  <a:cubicBezTo>
                    <a:pt x="954" y="1907"/>
                    <a:pt x="940" y="1907"/>
                    <a:pt x="940" y="1889"/>
                  </a:cubicBezTo>
                  <a:cubicBezTo>
                    <a:pt x="926" y="1889"/>
                    <a:pt x="908" y="1875"/>
                    <a:pt x="894" y="1875"/>
                  </a:cubicBezTo>
                  <a:lnTo>
                    <a:pt x="852" y="1833"/>
                  </a:lnTo>
                  <a:cubicBezTo>
                    <a:pt x="852" y="1819"/>
                    <a:pt x="838" y="1801"/>
                    <a:pt x="820" y="1773"/>
                  </a:cubicBezTo>
                  <a:cubicBezTo>
                    <a:pt x="806" y="1745"/>
                    <a:pt x="806" y="1714"/>
                    <a:pt x="806" y="1685"/>
                  </a:cubicBezTo>
                  <a:cubicBezTo>
                    <a:pt x="792" y="1671"/>
                    <a:pt x="792" y="1657"/>
                    <a:pt x="792" y="1643"/>
                  </a:cubicBezTo>
                  <a:lnTo>
                    <a:pt x="792" y="1612"/>
                  </a:lnTo>
                  <a:cubicBezTo>
                    <a:pt x="778" y="1597"/>
                    <a:pt x="764" y="1583"/>
                    <a:pt x="750" y="1583"/>
                  </a:cubicBezTo>
                  <a:lnTo>
                    <a:pt x="718" y="1583"/>
                  </a:lnTo>
                  <a:cubicBezTo>
                    <a:pt x="690" y="1583"/>
                    <a:pt x="690" y="1597"/>
                    <a:pt x="676" y="1612"/>
                  </a:cubicBezTo>
                  <a:lnTo>
                    <a:pt x="662" y="1626"/>
                  </a:lnTo>
                  <a:cubicBezTo>
                    <a:pt x="630" y="1671"/>
                    <a:pt x="602" y="1699"/>
                    <a:pt x="556" y="1745"/>
                  </a:cubicBezTo>
                  <a:cubicBezTo>
                    <a:pt x="542" y="1759"/>
                    <a:pt x="514" y="1773"/>
                    <a:pt x="500" y="1773"/>
                  </a:cubicBezTo>
                  <a:cubicBezTo>
                    <a:pt x="486" y="1787"/>
                    <a:pt x="468" y="1787"/>
                    <a:pt x="454" y="1787"/>
                  </a:cubicBezTo>
                  <a:lnTo>
                    <a:pt x="380" y="1787"/>
                  </a:lnTo>
                  <a:lnTo>
                    <a:pt x="352" y="1759"/>
                  </a:lnTo>
                  <a:cubicBezTo>
                    <a:pt x="338" y="1745"/>
                    <a:pt x="324" y="1731"/>
                    <a:pt x="310" y="1714"/>
                  </a:cubicBezTo>
                  <a:cubicBezTo>
                    <a:pt x="264" y="1671"/>
                    <a:pt x="250" y="1626"/>
                    <a:pt x="222" y="1569"/>
                  </a:cubicBezTo>
                  <a:cubicBezTo>
                    <a:pt x="162" y="1407"/>
                    <a:pt x="117" y="1232"/>
                    <a:pt x="103" y="1056"/>
                  </a:cubicBezTo>
                  <a:lnTo>
                    <a:pt x="103" y="1070"/>
                  </a:lnTo>
                  <a:cubicBezTo>
                    <a:pt x="74" y="894"/>
                    <a:pt x="74" y="718"/>
                    <a:pt x="60" y="556"/>
                  </a:cubicBezTo>
                  <a:cubicBezTo>
                    <a:pt x="60" y="426"/>
                    <a:pt x="60" y="278"/>
                    <a:pt x="89" y="148"/>
                  </a:cubicBezTo>
                  <a:cubicBezTo>
                    <a:pt x="89" y="117"/>
                    <a:pt x="89" y="74"/>
                    <a:pt x="103" y="29"/>
                  </a:cubicBezTo>
                  <a:cubicBezTo>
                    <a:pt x="117" y="15"/>
                    <a:pt x="103" y="0"/>
                    <a:pt x="89" y="0"/>
                  </a:cubicBezTo>
                  <a:close/>
                </a:path>
              </a:pathLst>
            </a:custGeom>
            <a:solidFill>
              <a:srgbClr val="2C2C2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13" name="Google Shape;7713;p83"/>
            <p:cNvSpPr/>
            <p:nvPr/>
          </p:nvSpPr>
          <p:spPr>
            <a:xfrm>
              <a:off x="5917393" y="2430327"/>
              <a:ext cx="345841" cy="96696"/>
            </a:xfrm>
            <a:custGeom>
              <a:avLst/>
              <a:gdLst/>
              <a:ahLst/>
              <a:cxnLst/>
              <a:rect l="l" t="t" r="r" b="b"/>
              <a:pathLst>
                <a:path w="3666" h="1025" extrusionOk="0">
                  <a:moveTo>
                    <a:pt x="61" y="1"/>
                  </a:moveTo>
                  <a:cubicBezTo>
                    <a:pt x="61" y="1"/>
                    <a:pt x="43" y="1"/>
                    <a:pt x="29" y="15"/>
                  </a:cubicBezTo>
                  <a:cubicBezTo>
                    <a:pt x="1" y="29"/>
                    <a:pt x="1" y="75"/>
                    <a:pt x="15" y="89"/>
                  </a:cubicBezTo>
                  <a:cubicBezTo>
                    <a:pt x="131" y="237"/>
                    <a:pt x="250" y="353"/>
                    <a:pt x="395" y="455"/>
                  </a:cubicBezTo>
                  <a:cubicBezTo>
                    <a:pt x="528" y="574"/>
                    <a:pt x="690" y="662"/>
                    <a:pt x="834" y="733"/>
                  </a:cubicBezTo>
                  <a:cubicBezTo>
                    <a:pt x="996" y="806"/>
                    <a:pt x="1158" y="880"/>
                    <a:pt x="1334" y="926"/>
                  </a:cubicBezTo>
                  <a:cubicBezTo>
                    <a:pt x="1482" y="968"/>
                    <a:pt x="1643" y="996"/>
                    <a:pt x="1802" y="1014"/>
                  </a:cubicBezTo>
                  <a:cubicBezTo>
                    <a:pt x="1876" y="1021"/>
                    <a:pt x="1949" y="1025"/>
                    <a:pt x="2025" y="1025"/>
                  </a:cubicBezTo>
                  <a:cubicBezTo>
                    <a:pt x="2101" y="1025"/>
                    <a:pt x="2178" y="1021"/>
                    <a:pt x="2259" y="1014"/>
                  </a:cubicBezTo>
                  <a:cubicBezTo>
                    <a:pt x="2403" y="982"/>
                    <a:pt x="2551" y="954"/>
                    <a:pt x="2713" y="908"/>
                  </a:cubicBezTo>
                  <a:cubicBezTo>
                    <a:pt x="2991" y="821"/>
                    <a:pt x="3269" y="676"/>
                    <a:pt x="3490" y="469"/>
                  </a:cubicBezTo>
                  <a:cubicBezTo>
                    <a:pt x="3546" y="413"/>
                    <a:pt x="3606" y="353"/>
                    <a:pt x="3648" y="293"/>
                  </a:cubicBezTo>
                  <a:cubicBezTo>
                    <a:pt x="3666" y="279"/>
                    <a:pt x="3648" y="265"/>
                    <a:pt x="3648" y="251"/>
                  </a:cubicBezTo>
                  <a:cubicBezTo>
                    <a:pt x="3644" y="246"/>
                    <a:pt x="3639" y="244"/>
                    <a:pt x="3634" y="244"/>
                  </a:cubicBezTo>
                  <a:cubicBezTo>
                    <a:pt x="3625" y="244"/>
                    <a:pt x="3616" y="251"/>
                    <a:pt x="3606" y="251"/>
                  </a:cubicBezTo>
                  <a:cubicBezTo>
                    <a:pt x="3578" y="293"/>
                    <a:pt x="3546" y="325"/>
                    <a:pt x="3518" y="353"/>
                  </a:cubicBezTo>
                  <a:cubicBezTo>
                    <a:pt x="3430" y="455"/>
                    <a:pt x="3328" y="529"/>
                    <a:pt x="3226" y="602"/>
                  </a:cubicBezTo>
                  <a:cubicBezTo>
                    <a:pt x="3152" y="645"/>
                    <a:pt x="3065" y="690"/>
                    <a:pt x="2977" y="733"/>
                  </a:cubicBezTo>
                  <a:cubicBezTo>
                    <a:pt x="2903" y="764"/>
                    <a:pt x="2815" y="792"/>
                    <a:pt x="2713" y="821"/>
                  </a:cubicBezTo>
                  <a:lnTo>
                    <a:pt x="2727" y="821"/>
                  </a:lnTo>
                  <a:cubicBezTo>
                    <a:pt x="2537" y="880"/>
                    <a:pt x="2347" y="908"/>
                    <a:pt x="2139" y="926"/>
                  </a:cubicBezTo>
                  <a:cubicBezTo>
                    <a:pt x="1949" y="926"/>
                    <a:pt x="1774" y="926"/>
                    <a:pt x="1584" y="880"/>
                  </a:cubicBezTo>
                  <a:lnTo>
                    <a:pt x="1598" y="880"/>
                  </a:lnTo>
                  <a:cubicBezTo>
                    <a:pt x="1320" y="806"/>
                    <a:pt x="1042" y="719"/>
                    <a:pt x="792" y="588"/>
                  </a:cubicBezTo>
                  <a:cubicBezTo>
                    <a:pt x="616" y="486"/>
                    <a:pt x="455" y="381"/>
                    <a:pt x="307" y="237"/>
                  </a:cubicBezTo>
                  <a:cubicBezTo>
                    <a:pt x="236" y="177"/>
                    <a:pt x="163" y="103"/>
                    <a:pt x="103" y="15"/>
                  </a:cubicBezTo>
                  <a:cubicBezTo>
                    <a:pt x="103" y="15"/>
                    <a:pt x="75" y="1"/>
                    <a:pt x="61" y="1"/>
                  </a:cubicBezTo>
                  <a:close/>
                </a:path>
              </a:pathLst>
            </a:custGeom>
            <a:solidFill>
              <a:srgbClr val="2C2C2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14" name="Google Shape;7714;p83"/>
            <p:cNvSpPr/>
            <p:nvPr/>
          </p:nvSpPr>
          <p:spPr>
            <a:xfrm>
              <a:off x="5942298" y="2293632"/>
              <a:ext cx="279522" cy="89715"/>
            </a:xfrm>
            <a:custGeom>
              <a:avLst/>
              <a:gdLst/>
              <a:ahLst/>
              <a:cxnLst/>
              <a:rect l="l" t="t" r="r" b="b"/>
              <a:pathLst>
                <a:path w="2963" h="951" extrusionOk="0">
                  <a:moveTo>
                    <a:pt x="2111" y="1"/>
                  </a:moveTo>
                  <a:cubicBezTo>
                    <a:pt x="1995" y="15"/>
                    <a:pt x="1875" y="57"/>
                    <a:pt x="1773" y="117"/>
                  </a:cubicBezTo>
                  <a:cubicBezTo>
                    <a:pt x="1643" y="205"/>
                    <a:pt x="1524" y="321"/>
                    <a:pt x="1436" y="455"/>
                  </a:cubicBezTo>
                  <a:cubicBezTo>
                    <a:pt x="1394" y="528"/>
                    <a:pt x="1348" y="599"/>
                    <a:pt x="1320" y="673"/>
                  </a:cubicBezTo>
                  <a:cubicBezTo>
                    <a:pt x="1291" y="718"/>
                    <a:pt x="1274" y="761"/>
                    <a:pt x="1260" y="792"/>
                  </a:cubicBezTo>
                  <a:cubicBezTo>
                    <a:pt x="1260" y="806"/>
                    <a:pt x="1246" y="820"/>
                    <a:pt x="1246" y="834"/>
                  </a:cubicBezTo>
                  <a:cubicBezTo>
                    <a:pt x="1232" y="806"/>
                    <a:pt x="1218" y="775"/>
                    <a:pt x="1218" y="746"/>
                  </a:cubicBezTo>
                  <a:cubicBezTo>
                    <a:pt x="1186" y="687"/>
                    <a:pt x="1144" y="630"/>
                    <a:pt x="1116" y="571"/>
                  </a:cubicBezTo>
                  <a:cubicBezTo>
                    <a:pt x="1028" y="469"/>
                    <a:pt x="922" y="381"/>
                    <a:pt x="806" y="307"/>
                  </a:cubicBezTo>
                  <a:cubicBezTo>
                    <a:pt x="704" y="233"/>
                    <a:pt x="570" y="191"/>
                    <a:pt x="440" y="177"/>
                  </a:cubicBezTo>
                  <a:cubicBezTo>
                    <a:pt x="420" y="171"/>
                    <a:pt x="401" y="169"/>
                    <a:pt x="381" y="169"/>
                  </a:cubicBezTo>
                  <a:cubicBezTo>
                    <a:pt x="343" y="169"/>
                    <a:pt x="304" y="177"/>
                    <a:pt x="264" y="177"/>
                  </a:cubicBezTo>
                  <a:cubicBezTo>
                    <a:pt x="191" y="191"/>
                    <a:pt x="131" y="219"/>
                    <a:pt x="89" y="247"/>
                  </a:cubicBezTo>
                  <a:cubicBezTo>
                    <a:pt x="60" y="265"/>
                    <a:pt x="29" y="293"/>
                    <a:pt x="1" y="307"/>
                  </a:cubicBezTo>
                  <a:lnTo>
                    <a:pt x="1" y="335"/>
                  </a:lnTo>
                  <a:lnTo>
                    <a:pt x="29" y="335"/>
                  </a:lnTo>
                  <a:cubicBezTo>
                    <a:pt x="43" y="321"/>
                    <a:pt x="43" y="307"/>
                    <a:pt x="60" y="307"/>
                  </a:cubicBezTo>
                  <a:cubicBezTo>
                    <a:pt x="103" y="279"/>
                    <a:pt x="131" y="247"/>
                    <a:pt x="176" y="233"/>
                  </a:cubicBezTo>
                  <a:cubicBezTo>
                    <a:pt x="219" y="219"/>
                    <a:pt x="264" y="205"/>
                    <a:pt x="307" y="205"/>
                  </a:cubicBezTo>
                  <a:lnTo>
                    <a:pt x="454" y="205"/>
                  </a:lnTo>
                  <a:cubicBezTo>
                    <a:pt x="528" y="219"/>
                    <a:pt x="602" y="233"/>
                    <a:pt x="658" y="265"/>
                  </a:cubicBezTo>
                  <a:cubicBezTo>
                    <a:pt x="732" y="307"/>
                    <a:pt x="806" y="352"/>
                    <a:pt x="880" y="395"/>
                  </a:cubicBezTo>
                  <a:cubicBezTo>
                    <a:pt x="954" y="455"/>
                    <a:pt x="1010" y="528"/>
                    <a:pt x="1070" y="599"/>
                  </a:cubicBezTo>
                  <a:cubicBezTo>
                    <a:pt x="1116" y="644"/>
                    <a:pt x="1144" y="718"/>
                    <a:pt x="1172" y="775"/>
                  </a:cubicBezTo>
                  <a:cubicBezTo>
                    <a:pt x="1186" y="820"/>
                    <a:pt x="1204" y="863"/>
                    <a:pt x="1218" y="922"/>
                  </a:cubicBezTo>
                  <a:cubicBezTo>
                    <a:pt x="1218" y="936"/>
                    <a:pt x="1218" y="950"/>
                    <a:pt x="1232" y="950"/>
                  </a:cubicBezTo>
                  <a:cubicBezTo>
                    <a:pt x="1246" y="950"/>
                    <a:pt x="1260" y="950"/>
                    <a:pt x="1260" y="936"/>
                  </a:cubicBezTo>
                  <a:cubicBezTo>
                    <a:pt x="1274" y="908"/>
                    <a:pt x="1274" y="880"/>
                    <a:pt x="1291" y="863"/>
                  </a:cubicBezTo>
                  <a:cubicBezTo>
                    <a:pt x="1362" y="704"/>
                    <a:pt x="1436" y="557"/>
                    <a:pt x="1538" y="423"/>
                  </a:cubicBezTo>
                  <a:cubicBezTo>
                    <a:pt x="1598" y="352"/>
                    <a:pt x="1657" y="293"/>
                    <a:pt x="1731" y="233"/>
                  </a:cubicBezTo>
                  <a:cubicBezTo>
                    <a:pt x="1787" y="191"/>
                    <a:pt x="1847" y="159"/>
                    <a:pt x="1907" y="145"/>
                  </a:cubicBezTo>
                  <a:cubicBezTo>
                    <a:pt x="1977" y="117"/>
                    <a:pt x="2051" y="89"/>
                    <a:pt x="2125" y="89"/>
                  </a:cubicBezTo>
                  <a:cubicBezTo>
                    <a:pt x="2162" y="80"/>
                    <a:pt x="2199" y="75"/>
                    <a:pt x="2236" y="75"/>
                  </a:cubicBezTo>
                  <a:cubicBezTo>
                    <a:pt x="2273" y="75"/>
                    <a:pt x="2310" y="80"/>
                    <a:pt x="2347" y="89"/>
                  </a:cubicBezTo>
                  <a:cubicBezTo>
                    <a:pt x="2417" y="103"/>
                    <a:pt x="2477" y="117"/>
                    <a:pt x="2537" y="145"/>
                  </a:cubicBezTo>
                  <a:cubicBezTo>
                    <a:pt x="2579" y="159"/>
                    <a:pt x="2625" y="191"/>
                    <a:pt x="2667" y="219"/>
                  </a:cubicBezTo>
                  <a:cubicBezTo>
                    <a:pt x="2713" y="247"/>
                    <a:pt x="2741" y="279"/>
                    <a:pt x="2769" y="321"/>
                  </a:cubicBezTo>
                  <a:cubicBezTo>
                    <a:pt x="2801" y="352"/>
                    <a:pt x="2815" y="395"/>
                    <a:pt x="2829" y="440"/>
                  </a:cubicBezTo>
                  <a:cubicBezTo>
                    <a:pt x="2843" y="469"/>
                    <a:pt x="2857" y="511"/>
                    <a:pt x="2874" y="557"/>
                  </a:cubicBezTo>
                  <a:cubicBezTo>
                    <a:pt x="2874" y="585"/>
                    <a:pt x="2903" y="599"/>
                    <a:pt x="2931" y="599"/>
                  </a:cubicBezTo>
                  <a:lnTo>
                    <a:pt x="2962" y="571"/>
                  </a:lnTo>
                  <a:lnTo>
                    <a:pt x="2962" y="542"/>
                  </a:lnTo>
                  <a:cubicBezTo>
                    <a:pt x="2945" y="409"/>
                    <a:pt x="2874" y="293"/>
                    <a:pt x="2786" y="205"/>
                  </a:cubicBezTo>
                  <a:cubicBezTo>
                    <a:pt x="2713" y="117"/>
                    <a:pt x="2593" y="71"/>
                    <a:pt x="2477" y="29"/>
                  </a:cubicBezTo>
                  <a:cubicBezTo>
                    <a:pt x="2417" y="15"/>
                    <a:pt x="2361" y="1"/>
                    <a:pt x="2301" y="1"/>
                  </a:cubicBezTo>
                  <a:close/>
                </a:path>
              </a:pathLst>
            </a:custGeom>
            <a:solidFill>
              <a:srgbClr val="2C2C2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15" name="Google Shape;7715;p83"/>
            <p:cNvSpPr/>
            <p:nvPr/>
          </p:nvSpPr>
          <p:spPr>
            <a:xfrm>
              <a:off x="6321253" y="2411083"/>
              <a:ext cx="168675" cy="132827"/>
            </a:xfrm>
            <a:custGeom>
              <a:avLst/>
              <a:gdLst/>
              <a:ahLst/>
              <a:cxnLst/>
              <a:rect l="l" t="t" r="r" b="b"/>
              <a:pathLst>
                <a:path w="1788" h="1408" extrusionOk="0">
                  <a:moveTo>
                    <a:pt x="29" y="1"/>
                  </a:moveTo>
                  <a:cubicBezTo>
                    <a:pt x="29" y="1"/>
                    <a:pt x="15" y="1"/>
                    <a:pt x="15" y="15"/>
                  </a:cubicBezTo>
                  <a:cubicBezTo>
                    <a:pt x="15" y="57"/>
                    <a:pt x="1" y="103"/>
                    <a:pt x="15" y="145"/>
                  </a:cubicBezTo>
                  <a:cubicBezTo>
                    <a:pt x="15" y="191"/>
                    <a:pt x="29" y="219"/>
                    <a:pt x="43" y="265"/>
                  </a:cubicBezTo>
                  <a:cubicBezTo>
                    <a:pt x="89" y="339"/>
                    <a:pt x="145" y="381"/>
                    <a:pt x="219" y="409"/>
                  </a:cubicBezTo>
                  <a:cubicBezTo>
                    <a:pt x="271" y="428"/>
                    <a:pt x="319" y="436"/>
                    <a:pt x="368" y="436"/>
                  </a:cubicBezTo>
                  <a:cubicBezTo>
                    <a:pt x="400" y="436"/>
                    <a:pt x="433" y="432"/>
                    <a:pt x="468" y="427"/>
                  </a:cubicBezTo>
                  <a:cubicBezTo>
                    <a:pt x="511" y="409"/>
                    <a:pt x="556" y="395"/>
                    <a:pt x="599" y="367"/>
                  </a:cubicBezTo>
                  <a:lnTo>
                    <a:pt x="599" y="367"/>
                  </a:lnTo>
                  <a:cubicBezTo>
                    <a:pt x="599" y="395"/>
                    <a:pt x="584" y="409"/>
                    <a:pt x="584" y="441"/>
                  </a:cubicBezTo>
                  <a:cubicBezTo>
                    <a:pt x="570" y="515"/>
                    <a:pt x="570" y="571"/>
                    <a:pt x="570" y="645"/>
                  </a:cubicBezTo>
                  <a:cubicBezTo>
                    <a:pt x="556" y="778"/>
                    <a:pt x="570" y="908"/>
                    <a:pt x="599" y="1025"/>
                  </a:cubicBezTo>
                  <a:cubicBezTo>
                    <a:pt x="630" y="1084"/>
                    <a:pt x="658" y="1144"/>
                    <a:pt x="686" y="1186"/>
                  </a:cubicBezTo>
                  <a:cubicBezTo>
                    <a:pt x="718" y="1218"/>
                    <a:pt x="732" y="1246"/>
                    <a:pt x="760" y="1260"/>
                  </a:cubicBezTo>
                  <a:cubicBezTo>
                    <a:pt x="774" y="1288"/>
                    <a:pt x="806" y="1306"/>
                    <a:pt x="834" y="1320"/>
                  </a:cubicBezTo>
                  <a:cubicBezTo>
                    <a:pt x="862" y="1348"/>
                    <a:pt x="894" y="1362"/>
                    <a:pt x="936" y="1362"/>
                  </a:cubicBezTo>
                  <a:cubicBezTo>
                    <a:pt x="968" y="1376"/>
                    <a:pt x="1010" y="1394"/>
                    <a:pt x="1038" y="1394"/>
                  </a:cubicBezTo>
                  <a:cubicBezTo>
                    <a:pt x="1084" y="1408"/>
                    <a:pt x="1126" y="1408"/>
                    <a:pt x="1158" y="1408"/>
                  </a:cubicBezTo>
                  <a:cubicBezTo>
                    <a:pt x="1200" y="1408"/>
                    <a:pt x="1246" y="1394"/>
                    <a:pt x="1274" y="1394"/>
                  </a:cubicBezTo>
                  <a:cubicBezTo>
                    <a:pt x="1320" y="1376"/>
                    <a:pt x="1348" y="1362"/>
                    <a:pt x="1390" y="1348"/>
                  </a:cubicBezTo>
                  <a:cubicBezTo>
                    <a:pt x="1422" y="1334"/>
                    <a:pt x="1450" y="1320"/>
                    <a:pt x="1478" y="1288"/>
                  </a:cubicBezTo>
                  <a:cubicBezTo>
                    <a:pt x="1524" y="1260"/>
                    <a:pt x="1552" y="1246"/>
                    <a:pt x="1583" y="1218"/>
                  </a:cubicBezTo>
                  <a:cubicBezTo>
                    <a:pt x="1612" y="1186"/>
                    <a:pt x="1640" y="1158"/>
                    <a:pt x="1654" y="1112"/>
                  </a:cubicBezTo>
                  <a:cubicBezTo>
                    <a:pt x="1714" y="1056"/>
                    <a:pt x="1742" y="982"/>
                    <a:pt x="1759" y="908"/>
                  </a:cubicBezTo>
                  <a:cubicBezTo>
                    <a:pt x="1773" y="866"/>
                    <a:pt x="1773" y="821"/>
                    <a:pt x="1787" y="792"/>
                  </a:cubicBezTo>
                  <a:cubicBezTo>
                    <a:pt x="1787" y="747"/>
                    <a:pt x="1773" y="704"/>
                    <a:pt x="1773" y="659"/>
                  </a:cubicBezTo>
                  <a:cubicBezTo>
                    <a:pt x="1773" y="645"/>
                    <a:pt x="1759" y="645"/>
                    <a:pt x="1759" y="631"/>
                  </a:cubicBezTo>
                  <a:cubicBezTo>
                    <a:pt x="1742" y="617"/>
                    <a:pt x="1728" y="617"/>
                    <a:pt x="1714" y="617"/>
                  </a:cubicBezTo>
                  <a:cubicBezTo>
                    <a:pt x="1685" y="617"/>
                    <a:pt x="1671" y="617"/>
                    <a:pt x="1654" y="631"/>
                  </a:cubicBezTo>
                  <a:cubicBezTo>
                    <a:pt x="1654" y="645"/>
                    <a:pt x="1640" y="659"/>
                    <a:pt x="1640" y="673"/>
                  </a:cubicBezTo>
                  <a:cubicBezTo>
                    <a:pt x="1640" y="719"/>
                    <a:pt x="1654" y="761"/>
                    <a:pt x="1640" y="806"/>
                  </a:cubicBezTo>
                  <a:cubicBezTo>
                    <a:pt x="1640" y="849"/>
                    <a:pt x="1626" y="894"/>
                    <a:pt x="1612" y="937"/>
                  </a:cubicBezTo>
                  <a:cubicBezTo>
                    <a:pt x="1583" y="982"/>
                    <a:pt x="1566" y="1025"/>
                    <a:pt x="1538" y="1070"/>
                  </a:cubicBezTo>
                  <a:cubicBezTo>
                    <a:pt x="1510" y="1098"/>
                    <a:pt x="1464" y="1144"/>
                    <a:pt x="1436" y="1172"/>
                  </a:cubicBezTo>
                  <a:cubicBezTo>
                    <a:pt x="1390" y="1200"/>
                    <a:pt x="1348" y="1218"/>
                    <a:pt x="1302" y="1246"/>
                  </a:cubicBezTo>
                  <a:cubicBezTo>
                    <a:pt x="1260" y="1260"/>
                    <a:pt x="1214" y="1274"/>
                    <a:pt x="1186" y="1274"/>
                  </a:cubicBezTo>
                  <a:cubicBezTo>
                    <a:pt x="1165" y="1281"/>
                    <a:pt x="1143" y="1285"/>
                    <a:pt x="1123" y="1285"/>
                  </a:cubicBezTo>
                  <a:cubicBezTo>
                    <a:pt x="1102" y="1285"/>
                    <a:pt x="1084" y="1281"/>
                    <a:pt x="1070" y="1274"/>
                  </a:cubicBezTo>
                  <a:cubicBezTo>
                    <a:pt x="1024" y="1274"/>
                    <a:pt x="982" y="1260"/>
                    <a:pt x="936" y="1246"/>
                  </a:cubicBezTo>
                  <a:cubicBezTo>
                    <a:pt x="908" y="1232"/>
                    <a:pt x="880" y="1218"/>
                    <a:pt x="848" y="1186"/>
                  </a:cubicBezTo>
                  <a:cubicBezTo>
                    <a:pt x="820" y="1172"/>
                    <a:pt x="792" y="1144"/>
                    <a:pt x="774" y="1112"/>
                  </a:cubicBezTo>
                  <a:cubicBezTo>
                    <a:pt x="746" y="1084"/>
                    <a:pt x="732" y="1042"/>
                    <a:pt x="704" y="1010"/>
                  </a:cubicBezTo>
                  <a:cubicBezTo>
                    <a:pt x="686" y="954"/>
                    <a:pt x="672" y="894"/>
                    <a:pt x="658" y="835"/>
                  </a:cubicBezTo>
                  <a:cubicBezTo>
                    <a:pt x="644" y="704"/>
                    <a:pt x="658" y="571"/>
                    <a:pt x="672" y="441"/>
                  </a:cubicBezTo>
                  <a:lnTo>
                    <a:pt x="672" y="455"/>
                  </a:lnTo>
                  <a:cubicBezTo>
                    <a:pt x="672" y="427"/>
                    <a:pt x="672" y="395"/>
                    <a:pt x="686" y="367"/>
                  </a:cubicBezTo>
                  <a:lnTo>
                    <a:pt x="686" y="279"/>
                  </a:lnTo>
                  <a:cubicBezTo>
                    <a:pt x="704" y="265"/>
                    <a:pt x="686" y="251"/>
                    <a:pt x="672" y="233"/>
                  </a:cubicBezTo>
                  <a:cubicBezTo>
                    <a:pt x="658" y="233"/>
                    <a:pt x="644" y="233"/>
                    <a:pt x="630" y="251"/>
                  </a:cubicBezTo>
                  <a:lnTo>
                    <a:pt x="630" y="265"/>
                  </a:lnTo>
                  <a:cubicBezTo>
                    <a:pt x="616" y="279"/>
                    <a:pt x="584" y="307"/>
                    <a:pt x="570" y="321"/>
                  </a:cubicBezTo>
                  <a:cubicBezTo>
                    <a:pt x="542" y="339"/>
                    <a:pt x="528" y="353"/>
                    <a:pt x="497" y="367"/>
                  </a:cubicBezTo>
                  <a:cubicBezTo>
                    <a:pt x="468" y="381"/>
                    <a:pt x="440" y="381"/>
                    <a:pt x="409" y="381"/>
                  </a:cubicBezTo>
                  <a:cubicBezTo>
                    <a:pt x="388" y="388"/>
                    <a:pt x="369" y="391"/>
                    <a:pt x="352" y="391"/>
                  </a:cubicBezTo>
                  <a:cubicBezTo>
                    <a:pt x="336" y="391"/>
                    <a:pt x="321" y="388"/>
                    <a:pt x="307" y="381"/>
                  </a:cubicBezTo>
                  <a:cubicBezTo>
                    <a:pt x="278" y="381"/>
                    <a:pt x="247" y="367"/>
                    <a:pt x="219" y="367"/>
                  </a:cubicBezTo>
                  <a:cubicBezTo>
                    <a:pt x="191" y="353"/>
                    <a:pt x="176" y="339"/>
                    <a:pt x="145" y="321"/>
                  </a:cubicBezTo>
                  <a:lnTo>
                    <a:pt x="103" y="279"/>
                  </a:lnTo>
                  <a:cubicBezTo>
                    <a:pt x="89" y="251"/>
                    <a:pt x="71" y="233"/>
                    <a:pt x="57" y="219"/>
                  </a:cubicBezTo>
                  <a:lnTo>
                    <a:pt x="57" y="205"/>
                  </a:lnTo>
                  <a:cubicBezTo>
                    <a:pt x="57" y="191"/>
                    <a:pt x="43" y="163"/>
                    <a:pt x="43" y="145"/>
                  </a:cubicBezTo>
                  <a:lnTo>
                    <a:pt x="43" y="43"/>
                  </a:lnTo>
                  <a:lnTo>
                    <a:pt x="43" y="15"/>
                  </a:lnTo>
                  <a:cubicBezTo>
                    <a:pt x="43" y="15"/>
                    <a:pt x="43" y="1"/>
                    <a:pt x="29" y="1"/>
                  </a:cubicBezTo>
                  <a:close/>
                </a:path>
              </a:pathLst>
            </a:custGeom>
            <a:solidFill>
              <a:srgbClr val="2C2C2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16" name="Google Shape;7716;p83"/>
            <p:cNvSpPr/>
            <p:nvPr/>
          </p:nvSpPr>
          <p:spPr>
            <a:xfrm>
              <a:off x="6561814" y="2567400"/>
              <a:ext cx="42924" cy="107073"/>
            </a:xfrm>
            <a:custGeom>
              <a:avLst/>
              <a:gdLst/>
              <a:ahLst/>
              <a:cxnLst/>
              <a:rect l="l" t="t" r="r" b="b"/>
              <a:pathLst>
                <a:path w="455" h="1135" extrusionOk="0">
                  <a:moveTo>
                    <a:pt x="29" y="1"/>
                  </a:moveTo>
                  <a:cubicBezTo>
                    <a:pt x="15" y="1"/>
                    <a:pt x="15" y="1"/>
                    <a:pt x="15" y="15"/>
                  </a:cubicBezTo>
                  <a:cubicBezTo>
                    <a:pt x="1" y="15"/>
                    <a:pt x="1" y="43"/>
                    <a:pt x="15" y="43"/>
                  </a:cubicBezTo>
                  <a:cubicBezTo>
                    <a:pt x="57" y="57"/>
                    <a:pt x="89" y="89"/>
                    <a:pt x="131" y="117"/>
                  </a:cubicBezTo>
                  <a:lnTo>
                    <a:pt x="117" y="103"/>
                  </a:lnTo>
                  <a:lnTo>
                    <a:pt x="117" y="103"/>
                  </a:lnTo>
                  <a:cubicBezTo>
                    <a:pt x="159" y="131"/>
                    <a:pt x="191" y="177"/>
                    <a:pt x="219" y="205"/>
                  </a:cubicBezTo>
                  <a:cubicBezTo>
                    <a:pt x="247" y="247"/>
                    <a:pt x="279" y="293"/>
                    <a:pt x="307" y="352"/>
                  </a:cubicBezTo>
                  <a:cubicBezTo>
                    <a:pt x="321" y="409"/>
                    <a:pt x="335" y="469"/>
                    <a:pt x="353" y="528"/>
                  </a:cubicBezTo>
                  <a:lnTo>
                    <a:pt x="353" y="687"/>
                  </a:lnTo>
                  <a:cubicBezTo>
                    <a:pt x="335" y="732"/>
                    <a:pt x="321" y="792"/>
                    <a:pt x="307" y="834"/>
                  </a:cubicBezTo>
                  <a:cubicBezTo>
                    <a:pt x="293" y="862"/>
                    <a:pt x="279" y="908"/>
                    <a:pt x="247" y="936"/>
                  </a:cubicBezTo>
                  <a:cubicBezTo>
                    <a:pt x="233" y="968"/>
                    <a:pt x="205" y="982"/>
                    <a:pt x="177" y="1010"/>
                  </a:cubicBezTo>
                  <a:cubicBezTo>
                    <a:pt x="159" y="1024"/>
                    <a:pt x="145" y="1038"/>
                    <a:pt x="145" y="1056"/>
                  </a:cubicBezTo>
                  <a:cubicBezTo>
                    <a:pt x="131" y="1070"/>
                    <a:pt x="131" y="1084"/>
                    <a:pt x="145" y="1098"/>
                  </a:cubicBezTo>
                  <a:cubicBezTo>
                    <a:pt x="162" y="1123"/>
                    <a:pt x="183" y="1134"/>
                    <a:pt x="202" y="1134"/>
                  </a:cubicBezTo>
                  <a:cubicBezTo>
                    <a:pt x="219" y="1134"/>
                    <a:pt x="234" y="1127"/>
                    <a:pt x="247" y="1112"/>
                  </a:cubicBezTo>
                  <a:cubicBezTo>
                    <a:pt x="335" y="1038"/>
                    <a:pt x="395" y="936"/>
                    <a:pt x="423" y="834"/>
                  </a:cubicBezTo>
                  <a:cubicBezTo>
                    <a:pt x="455" y="732"/>
                    <a:pt x="455" y="616"/>
                    <a:pt x="440" y="497"/>
                  </a:cubicBezTo>
                  <a:cubicBezTo>
                    <a:pt x="423" y="454"/>
                    <a:pt x="409" y="395"/>
                    <a:pt x="381" y="352"/>
                  </a:cubicBezTo>
                  <a:cubicBezTo>
                    <a:pt x="367" y="293"/>
                    <a:pt x="335" y="247"/>
                    <a:pt x="293" y="205"/>
                  </a:cubicBezTo>
                  <a:cubicBezTo>
                    <a:pt x="233" y="117"/>
                    <a:pt x="145" y="43"/>
                    <a:pt x="43" y="1"/>
                  </a:cubicBezTo>
                  <a:close/>
                </a:path>
              </a:pathLst>
            </a:custGeom>
            <a:solidFill>
              <a:srgbClr val="2C2C2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17" name="Google Shape;7717;p83"/>
            <p:cNvSpPr/>
            <p:nvPr/>
          </p:nvSpPr>
          <p:spPr>
            <a:xfrm>
              <a:off x="6473231" y="1967130"/>
              <a:ext cx="189618" cy="203486"/>
            </a:xfrm>
            <a:custGeom>
              <a:avLst/>
              <a:gdLst/>
              <a:ahLst/>
              <a:cxnLst/>
              <a:rect l="l" t="t" r="r" b="b"/>
              <a:pathLst>
                <a:path w="2010" h="2157" extrusionOk="0">
                  <a:moveTo>
                    <a:pt x="131" y="0"/>
                  </a:moveTo>
                  <a:cubicBezTo>
                    <a:pt x="74" y="102"/>
                    <a:pt x="43" y="222"/>
                    <a:pt x="29" y="324"/>
                  </a:cubicBezTo>
                  <a:cubicBezTo>
                    <a:pt x="15" y="440"/>
                    <a:pt x="1" y="560"/>
                    <a:pt x="15" y="690"/>
                  </a:cubicBezTo>
                  <a:cubicBezTo>
                    <a:pt x="29" y="824"/>
                    <a:pt x="60" y="940"/>
                    <a:pt x="103" y="1070"/>
                  </a:cubicBezTo>
                  <a:cubicBezTo>
                    <a:pt x="148" y="1189"/>
                    <a:pt x="191" y="1320"/>
                    <a:pt x="264" y="1422"/>
                  </a:cubicBezTo>
                  <a:cubicBezTo>
                    <a:pt x="395" y="1671"/>
                    <a:pt x="556" y="1861"/>
                    <a:pt x="764" y="1995"/>
                  </a:cubicBezTo>
                  <a:cubicBezTo>
                    <a:pt x="922" y="2097"/>
                    <a:pt x="1116" y="2157"/>
                    <a:pt x="1292" y="2157"/>
                  </a:cubicBezTo>
                  <a:cubicBezTo>
                    <a:pt x="1348" y="2157"/>
                    <a:pt x="1408" y="2157"/>
                    <a:pt x="1467" y="2143"/>
                  </a:cubicBezTo>
                  <a:cubicBezTo>
                    <a:pt x="1538" y="2111"/>
                    <a:pt x="1612" y="2083"/>
                    <a:pt x="1685" y="2037"/>
                  </a:cubicBezTo>
                  <a:cubicBezTo>
                    <a:pt x="1714" y="2023"/>
                    <a:pt x="1745" y="1995"/>
                    <a:pt x="1773" y="1967"/>
                  </a:cubicBezTo>
                  <a:cubicBezTo>
                    <a:pt x="1802" y="1949"/>
                    <a:pt x="1819" y="1921"/>
                    <a:pt x="1861" y="1879"/>
                  </a:cubicBezTo>
                  <a:cubicBezTo>
                    <a:pt x="1907" y="1819"/>
                    <a:pt x="1935" y="1759"/>
                    <a:pt x="1963" y="1685"/>
                  </a:cubicBezTo>
                  <a:cubicBezTo>
                    <a:pt x="1995" y="1615"/>
                    <a:pt x="2009" y="1527"/>
                    <a:pt x="2009" y="1453"/>
                  </a:cubicBezTo>
                  <a:cubicBezTo>
                    <a:pt x="2009" y="1379"/>
                    <a:pt x="1995" y="1291"/>
                    <a:pt x="1963" y="1203"/>
                  </a:cubicBezTo>
                  <a:cubicBezTo>
                    <a:pt x="1935" y="1130"/>
                    <a:pt x="1907" y="1056"/>
                    <a:pt x="1847" y="982"/>
                  </a:cubicBezTo>
                  <a:cubicBezTo>
                    <a:pt x="1802" y="926"/>
                    <a:pt x="1745" y="880"/>
                    <a:pt x="1671" y="824"/>
                  </a:cubicBezTo>
                  <a:cubicBezTo>
                    <a:pt x="1612" y="764"/>
                    <a:pt x="1538" y="718"/>
                    <a:pt x="1467" y="690"/>
                  </a:cubicBezTo>
                  <a:cubicBezTo>
                    <a:pt x="1394" y="648"/>
                    <a:pt x="1306" y="616"/>
                    <a:pt x="1218" y="602"/>
                  </a:cubicBezTo>
                  <a:cubicBezTo>
                    <a:pt x="1158" y="588"/>
                    <a:pt x="1098" y="574"/>
                    <a:pt x="1056" y="560"/>
                  </a:cubicBezTo>
                  <a:lnTo>
                    <a:pt x="1042" y="560"/>
                  </a:lnTo>
                  <a:lnTo>
                    <a:pt x="996" y="542"/>
                  </a:lnTo>
                  <a:cubicBezTo>
                    <a:pt x="834" y="514"/>
                    <a:pt x="676" y="472"/>
                    <a:pt x="528" y="412"/>
                  </a:cubicBezTo>
                  <a:cubicBezTo>
                    <a:pt x="514" y="398"/>
                    <a:pt x="500" y="398"/>
                    <a:pt x="482" y="384"/>
                  </a:cubicBezTo>
                  <a:cubicBezTo>
                    <a:pt x="454" y="366"/>
                    <a:pt x="426" y="352"/>
                    <a:pt x="412" y="338"/>
                  </a:cubicBezTo>
                  <a:cubicBezTo>
                    <a:pt x="395" y="324"/>
                    <a:pt x="366" y="310"/>
                    <a:pt x="352" y="296"/>
                  </a:cubicBezTo>
                  <a:cubicBezTo>
                    <a:pt x="307" y="264"/>
                    <a:pt x="278" y="222"/>
                    <a:pt x="250" y="190"/>
                  </a:cubicBezTo>
                  <a:cubicBezTo>
                    <a:pt x="219" y="148"/>
                    <a:pt x="191" y="102"/>
                    <a:pt x="162" y="60"/>
                  </a:cubicBezTo>
                  <a:cubicBezTo>
                    <a:pt x="148" y="46"/>
                    <a:pt x="148" y="15"/>
                    <a:pt x="131" y="0"/>
                  </a:cubicBezTo>
                  <a:close/>
                </a:path>
              </a:pathLst>
            </a:custGeom>
            <a:solidFill>
              <a:srgbClr val="FEE38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18" name="Google Shape;7718;p83"/>
            <p:cNvSpPr/>
            <p:nvPr/>
          </p:nvSpPr>
          <p:spPr>
            <a:xfrm>
              <a:off x="6487193" y="1981092"/>
              <a:ext cx="204524" cy="182543"/>
            </a:xfrm>
            <a:custGeom>
              <a:avLst/>
              <a:gdLst/>
              <a:ahLst/>
              <a:cxnLst/>
              <a:rect l="l" t="t" r="r" b="b"/>
              <a:pathLst>
                <a:path w="2168" h="1935" extrusionOk="0">
                  <a:moveTo>
                    <a:pt x="14" y="0"/>
                  </a:moveTo>
                  <a:cubicBezTo>
                    <a:pt x="14" y="14"/>
                    <a:pt x="0" y="14"/>
                    <a:pt x="14" y="28"/>
                  </a:cubicBezTo>
                  <a:cubicBezTo>
                    <a:pt x="71" y="190"/>
                    <a:pt x="130" y="366"/>
                    <a:pt x="218" y="528"/>
                  </a:cubicBezTo>
                  <a:cubicBezTo>
                    <a:pt x="264" y="602"/>
                    <a:pt x="306" y="676"/>
                    <a:pt x="352" y="746"/>
                  </a:cubicBezTo>
                  <a:cubicBezTo>
                    <a:pt x="408" y="834"/>
                    <a:pt x="468" y="908"/>
                    <a:pt x="528" y="968"/>
                  </a:cubicBezTo>
                  <a:cubicBezTo>
                    <a:pt x="598" y="1027"/>
                    <a:pt x="658" y="1084"/>
                    <a:pt x="732" y="1143"/>
                  </a:cubicBezTo>
                  <a:cubicBezTo>
                    <a:pt x="806" y="1203"/>
                    <a:pt x="894" y="1259"/>
                    <a:pt x="968" y="1305"/>
                  </a:cubicBezTo>
                  <a:cubicBezTo>
                    <a:pt x="1126" y="1407"/>
                    <a:pt x="1288" y="1495"/>
                    <a:pt x="1450" y="1569"/>
                  </a:cubicBezTo>
                  <a:cubicBezTo>
                    <a:pt x="1552" y="1625"/>
                    <a:pt x="1639" y="1685"/>
                    <a:pt x="1742" y="1745"/>
                  </a:cubicBezTo>
                  <a:cubicBezTo>
                    <a:pt x="1801" y="1773"/>
                    <a:pt x="1847" y="1801"/>
                    <a:pt x="1903" y="1833"/>
                  </a:cubicBezTo>
                  <a:cubicBezTo>
                    <a:pt x="1949" y="1861"/>
                    <a:pt x="2005" y="1889"/>
                    <a:pt x="2051" y="1921"/>
                  </a:cubicBezTo>
                  <a:cubicBezTo>
                    <a:pt x="2065" y="1935"/>
                    <a:pt x="2079" y="1935"/>
                    <a:pt x="2093" y="1935"/>
                  </a:cubicBezTo>
                  <a:cubicBezTo>
                    <a:pt x="2111" y="1935"/>
                    <a:pt x="2125" y="1921"/>
                    <a:pt x="2139" y="1907"/>
                  </a:cubicBezTo>
                  <a:cubicBezTo>
                    <a:pt x="2153" y="1889"/>
                    <a:pt x="2167" y="1875"/>
                    <a:pt x="2167" y="1847"/>
                  </a:cubicBezTo>
                  <a:cubicBezTo>
                    <a:pt x="2167" y="1833"/>
                    <a:pt x="2153" y="1801"/>
                    <a:pt x="2139" y="1801"/>
                  </a:cubicBezTo>
                  <a:cubicBezTo>
                    <a:pt x="2037" y="1713"/>
                    <a:pt x="1903" y="1657"/>
                    <a:pt x="1787" y="1597"/>
                  </a:cubicBezTo>
                  <a:cubicBezTo>
                    <a:pt x="1727" y="1569"/>
                    <a:pt x="1671" y="1537"/>
                    <a:pt x="1611" y="1523"/>
                  </a:cubicBezTo>
                  <a:cubicBezTo>
                    <a:pt x="1552" y="1495"/>
                    <a:pt x="1509" y="1467"/>
                    <a:pt x="1450" y="1435"/>
                  </a:cubicBezTo>
                  <a:cubicBezTo>
                    <a:pt x="1333" y="1379"/>
                    <a:pt x="1231" y="1319"/>
                    <a:pt x="1112" y="1259"/>
                  </a:cubicBezTo>
                  <a:cubicBezTo>
                    <a:pt x="1010" y="1217"/>
                    <a:pt x="908" y="1143"/>
                    <a:pt x="806" y="1084"/>
                  </a:cubicBezTo>
                  <a:cubicBezTo>
                    <a:pt x="746" y="1041"/>
                    <a:pt x="672" y="996"/>
                    <a:pt x="616" y="939"/>
                  </a:cubicBezTo>
                  <a:lnTo>
                    <a:pt x="440" y="764"/>
                  </a:lnTo>
                  <a:lnTo>
                    <a:pt x="440" y="778"/>
                  </a:lnTo>
                  <a:cubicBezTo>
                    <a:pt x="334" y="644"/>
                    <a:pt x="264" y="514"/>
                    <a:pt x="190" y="380"/>
                  </a:cubicBezTo>
                  <a:cubicBezTo>
                    <a:pt x="145" y="264"/>
                    <a:pt x="88" y="130"/>
                    <a:pt x="43" y="14"/>
                  </a:cubicBezTo>
                  <a:lnTo>
                    <a:pt x="28" y="0"/>
                  </a:ln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19" name="Google Shape;7719;p83"/>
            <p:cNvSpPr/>
            <p:nvPr/>
          </p:nvSpPr>
          <p:spPr>
            <a:xfrm>
              <a:off x="6482853" y="2014205"/>
              <a:ext cx="31980" cy="22924"/>
            </a:xfrm>
            <a:custGeom>
              <a:avLst/>
              <a:gdLst/>
              <a:ahLst/>
              <a:cxnLst/>
              <a:rect l="l" t="t" r="r" b="b"/>
              <a:pathLst>
                <a:path w="339" h="243" extrusionOk="0">
                  <a:moveTo>
                    <a:pt x="15" y="1"/>
                  </a:moveTo>
                  <a:lnTo>
                    <a:pt x="1" y="15"/>
                  </a:lnTo>
                  <a:cubicBezTo>
                    <a:pt x="1" y="15"/>
                    <a:pt x="1" y="29"/>
                    <a:pt x="15" y="29"/>
                  </a:cubicBezTo>
                  <a:cubicBezTo>
                    <a:pt x="60" y="75"/>
                    <a:pt x="103" y="103"/>
                    <a:pt x="148" y="149"/>
                  </a:cubicBezTo>
                  <a:cubicBezTo>
                    <a:pt x="176" y="163"/>
                    <a:pt x="191" y="177"/>
                    <a:pt x="222" y="191"/>
                  </a:cubicBezTo>
                  <a:cubicBezTo>
                    <a:pt x="236" y="205"/>
                    <a:pt x="264" y="219"/>
                    <a:pt x="293" y="237"/>
                  </a:cubicBezTo>
                  <a:cubicBezTo>
                    <a:pt x="298" y="241"/>
                    <a:pt x="304" y="243"/>
                    <a:pt x="309" y="243"/>
                  </a:cubicBezTo>
                  <a:cubicBezTo>
                    <a:pt x="318" y="243"/>
                    <a:pt x="324" y="237"/>
                    <a:pt x="324" y="237"/>
                  </a:cubicBezTo>
                  <a:cubicBezTo>
                    <a:pt x="338" y="219"/>
                    <a:pt x="338" y="219"/>
                    <a:pt x="324" y="205"/>
                  </a:cubicBezTo>
                  <a:lnTo>
                    <a:pt x="324" y="191"/>
                  </a:lnTo>
                  <a:cubicBezTo>
                    <a:pt x="293" y="177"/>
                    <a:pt x="264" y="163"/>
                    <a:pt x="236" y="149"/>
                  </a:cubicBezTo>
                  <a:cubicBezTo>
                    <a:pt x="205" y="131"/>
                    <a:pt x="176" y="117"/>
                    <a:pt x="148" y="89"/>
                  </a:cubicBezTo>
                  <a:cubicBezTo>
                    <a:pt x="103" y="75"/>
                    <a:pt x="74" y="43"/>
                    <a:pt x="29" y="15"/>
                  </a:cubicBezTo>
                  <a:lnTo>
                    <a:pt x="15" y="1"/>
                  </a:ln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20" name="Google Shape;7720;p83"/>
            <p:cNvSpPr/>
            <p:nvPr/>
          </p:nvSpPr>
          <p:spPr>
            <a:xfrm>
              <a:off x="6498136" y="2072316"/>
              <a:ext cx="58112" cy="16698"/>
            </a:xfrm>
            <a:custGeom>
              <a:avLst/>
              <a:gdLst/>
              <a:ahLst/>
              <a:cxnLst/>
              <a:rect l="l" t="t" r="r" b="b"/>
              <a:pathLst>
                <a:path w="616" h="177" extrusionOk="0">
                  <a:moveTo>
                    <a:pt x="14" y="1"/>
                  </a:moveTo>
                  <a:cubicBezTo>
                    <a:pt x="0" y="15"/>
                    <a:pt x="14" y="29"/>
                    <a:pt x="14" y="29"/>
                  </a:cubicBezTo>
                  <a:cubicBezTo>
                    <a:pt x="102" y="60"/>
                    <a:pt x="190" y="88"/>
                    <a:pt x="292" y="117"/>
                  </a:cubicBezTo>
                  <a:cubicBezTo>
                    <a:pt x="338" y="131"/>
                    <a:pt x="380" y="148"/>
                    <a:pt x="426" y="162"/>
                  </a:cubicBezTo>
                  <a:lnTo>
                    <a:pt x="500" y="162"/>
                  </a:lnTo>
                  <a:cubicBezTo>
                    <a:pt x="528" y="176"/>
                    <a:pt x="556" y="176"/>
                    <a:pt x="588" y="176"/>
                  </a:cubicBezTo>
                  <a:cubicBezTo>
                    <a:pt x="602" y="176"/>
                    <a:pt x="616" y="162"/>
                    <a:pt x="616" y="131"/>
                  </a:cubicBezTo>
                  <a:cubicBezTo>
                    <a:pt x="616" y="131"/>
                    <a:pt x="616" y="117"/>
                    <a:pt x="602" y="117"/>
                  </a:cubicBezTo>
                  <a:lnTo>
                    <a:pt x="588" y="103"/>
                  </a:lnTo>
                  <a:cubicBezTo>
                    <a:pt x="557" y="103"/>
                    <a:pt x="528" y="109"/>
                    <a:pt x="499" y="109"/>
                  </a:cubicBezTo>
                  <a:cubicBezTo>
                    <a:pt x="484" y="109"/>
                    <a:pt x="469" y="107"/>
                    <a:pt x="454" y="103"/>
                  </a:cubicBezTo>
                  <a:lnTo>
                    <a:pt x="380" y="103"/>
                  </a:lnTo>
                  <a:cubicBezTo>
                    <a:pt x="352" y="88"/>
                    <a:pt x="324" y="88"/>
                    <a:pt x="278" y="74"/>
                  </a:cubicBezTo>
                  <a:cubicBezTo>
                    <a:pt x="218" y="60"/>
                    <a:pt x="162" y="43"/>
                    <a:pt x="116" y="29"/>
                  </a:cubicBezTo>
                  <a:cubicBezTo>
                    <a:pt x="88" y="15"/>
                    <a:pt x="60" y="15"/>
                    <a:pt x="29" y="1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21" name="Google Shape;7721;p83"/>
            <p:cNvSpPr/>
            <p:nvPr/>
          </p:nvSpPr>
          <p:spPr>
            <a:xfrm>
              <a:off x="6545210" y="2120806"/>
              <a:ext cx="81413" cy="14434"/>
            </a:xfrm>
            <a:custGeom>
              <a:avLst/>
              <a:gdLst/>
              <a:ahLst/>
              <a:cxnLst/>
              <a:rect l="l" t="t" r="r" b="b"/>
              <a:pathLst>
                <a:path w="863" h="153" extrusionOk="0">
                  <a:moveTo>
                    <a:pt x="806" y="0"/>
                  </a:moveTo>
                  <a:cubicBezTo>
                    <a:pt x="761" y="14"/>
                    <a:pt x="718" y="28"/>
                    <a:pt x="673" y="56"/>
                  </a:cubicBezTo>
                  <a:cubicBezTo>
                    <a:pt x="631" y="74"/>
                    <a:pt x="585" y="88"/>
                    <a:pt x="529" y="88"/>
                  </a:cubicBezTo>
                  <a:lnTo>
                    <a:pt x="543" y="88"/>
                  </a:lnTo>
                  <a:cubicBezTo>
                    <a:pt x="458" y="98"/>
                    <a:pt x="382" y="108"/>
                    <a:pt x="309" y="108"/>
                  </a:cubicBezTo>
                  <a:cubicBezTo>
                    <a:pt x="279" y="108"/>
                    <a:pt x="249" y="106"/>
                    <a:pt x="219" y="102"/>
                  </a:cubicBezTo>
                  <a:cubicBezTo>
                    <a:pt x="145" y="102"/>
                    <a:pt x="89" y="88"/>
                    <a:pt x="15" y="88"/>
                  </a:cubicBezTo>
                  <a:cubicBezTo>
                    <a:pt x="15" y="88"/>
                    <a:pt x="1" y="88"/>
                    <a:pt x="1" y="102"/>
                  </a:cubicBezTo>
                  <a:cubicBezTo>
                    <a:pt x="1" y="102"/>
                    <a:pt x="1" y="116"/>
                    <a:pt x="15" y="116"/>
                  </a:cubicBezTo>
                  <a:cubicBezTo>
                    <a:pt x="89" y="130"/>
                    <a:pt x="145" y="130"/>
                    <a:pt x="219" y="144"/>
                  </a:cubicBezTo>
                  <a:cubicBezTo>
                    <a:pt x="268" y="144"/>
                    <a:pt x="311" y="152"/>
                    <a:pt x="355" y="152"/>
                  </a:cubicBezTo>
                  <a:cubicBezTo>
                    <a:pt x="377" y="152"/>
                    <a:pt x="400" y="150"/>
                    <a:pt x="423" y="144"/>
                  </a:cubicBezTo>
                  <a:cubicBezTo>
                    <a:pt x="497" y="144"/>
                    <a:pt x="557" y="144"/>
                    <a:pt x="631" y="130"/>
                  </a:cubicBezTo>
                  <a:cubicBezTo>
                    <a:pt x="704" y="116"/>
                    <a:pt x="761" y="102"/>
                    <a:pt x="835" y="74"/>
                  </a:cubicBezTo>
                  <a:lnTo>
                    <a:pt x="849" y="56"/>
                  </a:lnTo>
                  <a:cubicBezTo>
                    <a:pt x="863" y="42"/>
                    <a:pt x="863" y="28"/>
                    <a:pt x="849" y="28"/>
                  </a:cubicBezTo>
                  <a:cubicBezTo>
                    <a:pt x="849" y="14"/>
                    <a:pt x="849" y="0"/>
                    <a:pt x="835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22" name="Google Shape;7722;p83"/>
            <p:cNvSpPr/>
            <p:nvPr/>
          </p:nvSpPr>
          <p:spPr>
            <a:xfrm>
              <a:off x="6509079" y="2009959"/>
              <a:ext cx="4434" cy="23584"/>
            </a:xfrm>
            <a:custGeom>
              <a:avLst/>
              <a:gdLst/>
              <a:ahLst/>
              <a:cxnLst/>
              <a:rect l="l" t="t" r="r" b="b"/>
              <a:pathLst>
                <a:path w="47" h="250" extrusionOk="0">
                  <a:moveTo>
                    <a:pt x="0" y="0"/>
                  </a:moveTo>
                  <a:lnTo>
                    <a:pt x="0" y="18"/>
                  </a:lnTo>
                  <a:cubicBezTo>
                    <a:pt x="0" y="46"/>
                    <a:pt x="0" y="74"/>
                    <a:pt x="15" y="106"/>
                  </a:cubicBezTo>
                  <a:lnTo>
                    <a:pt x="15" y="194"/>
                  </a:lnTo>
                  <a:cubicBezTo>
                    <a:pt x="15" y="208"/>
                    <a:pt x="0" y="208"/>
                    <a:pt x="0" y="222"/>
                  </a:cubicBezTo>
                  <a:cubicBezTo>
                    <a:pt x="0" y="236"/>
                    <a:pt x="15" y="250"/>
                    <a:pt x="15" y="250"/>
                  </a:cubicBezTo>
                  <a:cubicBezTo>
                    <a:pt x="32" y="250"/>
                    <a:pt x="46" y="236"/>
                    <a:pt x="46" y="222"/>
                  </a:cubicBezTo>
                  <a:lnTo>
                    <a:pt x="46" y="120"/>
                  </a:lnTo>
                  <a:cubicBezTo>
                    <a:pt x="46" y="88"/>
                    <a:pt x="32" y="46"/>
                    <a:pt x="32" y="18"/>
                  </a:cubicBezTo>
                  <a:lnTo>
                    <a:pt x="32" y="0"/>
                  </a:ln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23" name="Google Shape;7723;p83"/>
            <p:cNvSpPr/>
            <p:nvPr/>
          </p:nvSpPr>
          <p:spPr>
            <a:xfrm>
              <a:off x="6538324" y="2037789"/>
              <a:ext cx="20660" cy="45565"/>
            </a:xfrm>
            <a:custGeom>
              <a:avLst/>
              <a:gdLst/>
              <a:ahLst/>
              <a:cxnLst/>
              <a:rect l="l" t="t" r="r" b="b"/>
              <a:pathLst>
                <a:path w="219" h="483" extrusionOk="0">
                  <a:moveTo>
                    <a:pt x="14" y="1"/>
                  </a:moveTo>
                  <a:cubicBezTo>
                    <a:pt x="0" y="1"/>
                    <a:pt x="0" y="15"/>
                    <a:pt x="14" y="29"/>
                  </a:cubicBezTo>
                  <a:cubicBezTo>
                    <a:pt x="28" y="57"/>
                    <a:pt x="42" y="89"/>
                    <a:pt x="56" y="117"/>
                  </a:cubicBezTo>
                  <a:cubicBezTo>
                    <a:pt x="88" y="163"/>
                    <a:pt x="102" y="205"/>
                    <a:pt x="116" y="233"/>
                  </a:cubicBezTo>
                  <a:cubicBezTo>
                    <a:pt x="130" y="279"/>
                    <a:pt x="144" y="321"/>
                    <a:pt x="144" y="367"/>
                  </a:cubicBezTo>
                  <a:cubicBezTo>
                    <a:pt x="162" y="395"/>
                    <a:pt x="162" y="426"/>
                    <a:pt x="162" y="454"/>
                  </a:cubicBezTo>
                  <a:cubicBezTo>
                    <a:pt x="162" y="469"/>
                    <a:pt x="176" y="483"/>
                    <a:pt x="190" y="483"/>
                  </a:cubicBezTo>
                  <a:cubicBezTo>
                    <a:pt x="204" y="483"/>
                    <a:pt x="218" y="469"/>
                    <a:pt x="218" y="454"/>
                  </a:cubicBezTo>
                  <a:cubicBezTo>
                    <a:pt x="204" y="367"/>
                    <a:pt x="176" y="293"/>
                    <a:pt x="144" y="219"/>
                  </a:cubicBezTo>
                  <a:cubicBezTo>
                    <a:pt x="116" y="145"/>
                    <a:pt x="74" y="75"/>
                    <a:pt x="42" y="1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24" name="Google Shape;7724;p83"/>
            <p:cNvSpPr/>
            <p:nvPr/>
          </p:nvSpPr>
          <p:spPr>
            <a:xfrm>
              <a:off x="6588040" y="2054392"/>
              <a:ext cx="38584" cy="67829"/>
            </a:xfrm>
            <a:custGeom>
              <a:avLst/>
              <a:gdLst/>
              <a:ahLst/>
              <a:cxnLst/>
              <a:rect l="l" t="t" r="r" b="b"/>
              <a:pathLst>
                <a:path w="409" h="719" extrusionOk="0">
                  <a:moveTo>
                    <a:pt x="15" y="1"/>
                  </a:moveTo>
                  <a:lnTo>
                    <a:pt x="1" y="15"/>
                  </a:lnTo>
                  <a:lnTo>
                    <a:pt x="1" y="29"/>
                  </a:lnTo>
                  <a:lnTo>
                    <a:pt x="1" y="43"/>
                  </a:lnTo>
                  <a:lnTo>
                    <a:pt x="15" y="57"/>
                  </a:lnTo>
                  <a:lnTo>
                    <a:pt x="15" y="43"/>
                  </a:lnTo>
                  <a:cubicBezTo>
                    <a:pt x="103" y="145"/>
                    <a:pt x="177" y="278"/>
                    <a:pt x="233" y="395"/>
                  </a:cubicBezTo>
                  <a:cubicBezTo>
                    <a:pt x="250" y="454"/>
                    <a:pt x="279" y="497"/>
                    <a:pt x="293" y="542"/>
                  </a:cubicBezTo>
                  <a:cubicBezTo>
                    <a:pt x="307" y="585"/>
                    <a:pt x="321" y="644"/>
                    <a:pt x="338" y="690"/>
                  </a:cubicBezTo>
                  <a:cubicBezTo>
                    <a:pt x="352" y="718"/>
                    <a:pt x="366" y="718"/>
                    <a:pt x="395" y="718"/>
                  </a:cubicBezTo>
                  <a:cubicBezTo>
                    <a:pt x="409" y="704"/>
                    <a:pt x="409" y="690"/>
                    <a:pt x="409" y="672"/>
                  </a:cubicBezTo>
                  <a:cubicBezTo>
                    <a:pt x="395" y="616"/>
                    <a:pt x="366" y="542"/>
                    <a:pt x="338" y="482"/>
                  </a:cubicBezTo>
                  <a:cubicBezTo>
                    <a:pt x="321" y="426"/>
                    <a:pt x="293" y="380"/>
                    <a:pt x="264" y="321"/>
                  </a:cubicBezTo>
                  <a:cubicBezTo>
                    <a:pt x="191" y="205"/>
                    <a:pt x="117" y="103"/>
                    <a:pt x="29" y="15"/>
                  </a:cubicBezTo>
                  <a:cubicBezTo>
                    <a:pt x="29" y="1"/>
                    <a:pt x="29" y="1"/>
                    <a:pt x="15" y="1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25" name="Google Shape;7725;p83"/>
            <p:cNvSpPr/>
            <p:nvPr/>
          </p:nvSpPr>
          <p:spPr>
            <a:xfrm>
              <a:off x="6561814" y="3695677"/>
              <a:ext cx="250277" cy="291786"/>
            </a:xfrm>
            <a:custGeom>
              <a:avLst/>
              <a:gdLst/>
              <a:ahLst/>
              <a:cxnLst/>
              <a:rect l="l" t="t" r="r" b="b"/>
              <a:pathLst>
                <a:path w="2653" h="3093" extrusionOk="0">
                  <a:moveTo>
                    <a:pt x="1949" y="0"/>
                  </a:moveTo>
                  <a:cubicBezTo>
                    <a:pt x="1918" y="0"/>
                    <a:pt x="1890" y="14"/>
                    <a:pt x="1862" y="14"/>
                  </a:cubicBezTo>
                  <a:cubicBezTo>
                    <a:pt x="1816" y="28"/>
                    <a:pt x="1760" y="43"/>
                    <a:pt x="1728" y="57"/>
                  </a:cubicBezTo>
                  <a:cubicBezTo>
                    <a:pt x="1672" y="88"/>
                    <a:pt x="1626" y="130"/>
                    <a:pt x="1598" y="159"/>
                  </a:cubicBezTo>
                  <a:cubicBezTo>
                    <a:pt x="1524" y="218"/>
                    <a:pt x="1450" y="306"/>
                    <a:pt x="1376" y="422"/>
                  </a:cubicBezTo>
                  <a:cubicBezTo>
                    <a:pt x="1302" y="542"/>
                    <a:pt x="1232" y="672"/>
                    <a:pt x="1172" y="820"/>
                  </a:cubicBezTo>
                  <a:cubicBezTo>
                    <a:pt x="1158" y="746"/>
                    <a:pt x="1126" y="686"/>
                    <a:pt x="1098" y="630"/>
                  </a:cubicBezTo>
                  <a:cubicBezTo>
                    <a:pt x="1056" y="584"/>
                    <a:pt x="1010" y="542"/>
                    <a:pt x="968" y="510"/>
                  </a:cubicBezTo>
                  <a:cubicBezTo>
                    <a:pt x="922" y="482"/>
                    <a:pt x="880" y="468"/>
                    <a:pt x="820" y="468"/>
                  </a:cubicBezTo>
                  <a:lnTo>
                    <a:pt x="775" y="468"/>
                  </a:lnTo>
                  <a:cubicBezTo>
                    <a:pt x="704" y="482"/>
                    <a:pt x="644" y="510"/>
                    <a:pt x="585" y="556"/>
                  </a:cubicBezTo>
                  <a:cubicBezTo>
                    <a:pt x="557" y="598"/>
                    <a:pt x="511" y="644"/>
                    <a:pt x="497" y="686"/>
                  </a:cubicBezTo>
                  <a:cubicBezTo>
                    <a:pt x="455" y="792"/>
                    <a:pt x="440" y="908"/>
                    <a:pt x="455" y="1056"/>
                  </a:cubicBezTo>
                  <a:cubicBezTo>
                    <a:pt x="455" y="1158"/>
                    <a:pt x="483" y="1260"/>
                    <a:pt x="528" y="1362"/>
                  </a:cubicBezTo>
                  <a:cubicBezTo>
                    <a:pt x="528" y="1390"/>
                    <a:pt x="542" y="1435"/>
                    <a:pt x="571" y="1478"/>
                  </a:cubicBezTo>
                  <a:cubicBezTo>
                    <a:pt x="469" y="1478"/>
                    <a:pt x="381" y="1509"/>
                    <a:pt x="307" y="1552"/>
                  </a:cubicBezTo>
                  <a:cubicBezTo>
                    <a:pt x="219" y="1597"/>
                    <a:pt x="131" y="1685"/>
                    <a:pt x="71" y="1773"/>
                  </a:cubicBezTo>
                  <a:cubicBezTo>
                    <a:pt x="29" y="1875"/>
                    <a:pt x="1" y="1977"/>
                    <a:pt x="1" y="2093"/>
                  </a:cubicBezTo>
                  <a:cubicBezTo>
                    <a:pt x="1" y="2139"/>
                    <a:pt x="15" y="2199"/>
                    <a:pt x="29" y="2241"/>
                  </a:cubicBezTo>
                  <a:cubicBezTo>
                    <a:pt x="43" y="2301"/>
                    <a:pt x="71" y="2343"/>
                    <a:pt x="103" y="2389"/>
                  </a:cubicBezTo>
                  <a:cubicBezTo>
                    <a:pt x="131" y="2445"/>
                    <a:pt x="177" y="2491"/>
                    <a:pt x="219" y="2519"/>
                  </a:cubicBezTo>
                  <a:cubicBezTo>
                    <a:pt x="247" y="2551"/>
                    <a:pt x="279" y="2565"/>
                    <a:pt x="307" y="2579"/>
                  </a:cubicBezTo>
                  <a:cubicBezTo>
                    <a:pt x="353" y="2593"/>
                    <a:pt x="381" y="2607"/>
                    <a:pt x="423" y="2621"/>
                  </a:cubicBezTo>
                  <a:cubicBezTo>
                    <a:pt x="483" y="2638"/>
                    <a:pt x="542" y="2653"/>
                    <a:pt x="616" y="2653"/>
                  </a:cubicBezTo>
                  <a:lnTo>
                    <a:pt x="644" y="2653"/>
                  </a:lnTo>
                  <a:cubicBezTo>
                    <a:pt x="687" y="2653"/>
                    <a:pt x="746" y="2638"/>
                    <a:pt x="775" y="2638"/>
                  </a:cubicBezTo>
                  <a:cubicBezTo>
                    <a:pt x="820" y="2621"/>
                    <a:pt x="863" y="2621"/>
                    <a:pt x="894" y="2607"/>
                  </a:cubicBezTo>
                  <a:cubicBezTo>
                    <a:pt x="922" y="2709"/>
                    <a:pt x="968" y="2797"/>
                    <a:pt x="1024" y="2871"/>
                  </a:cubicBezTo>
                  <a:cubicBezTo>
                    <a:pt x="1056" y="2916"/>
                    <a:pt x="1098" y="2959"/>
                    <a:pt x="1158" y="3004"/>
                  </a:cubicBezTo>
                  <a:cubicBezTo>
                    <a:pt x="1186" y="3018"/>
                    <a:pt x="1246" y="3046"/>
                    <a:pt x="1302" y="3061"/>
                  </a:cubicBezTo>
                  <a:cubicBezTo>
                    <a:pt x="1348" y="3078"/>
                    <a:pt x="1390" y="3092"/>
                    <a:pt x="1450" y="3092"/>
                  </a:cubicBezTo>
                  <a:lnTo>
                    <a:pt x="1478" y="3092"/>
                  </a:lnTo>
                  <a:cubicBezTo>
                    <a:pt x="1510" y="3092"/>
                    <a:pt x="1552" y="3092"/>
                    <a:pt x="1598" y="3078"/>
                  </a:cubicBezTo>
                  <a:cubicBezTo>
                    <a:pt x="1654" y="3061"/>
                    <a:pt x="1700" y="3046"/>
                    <a:pt x="1760" y="3032"/>
                  </a:cubicBezTo>
                  <a:cubicBezTo>
                    <a:pt x="1802" y="3004"/>
                    <a:pt x="1847" y="2973"/>
                    <a:pt x="1890" y="2944"/>
                  </a:cubicBezTo>
                  <a:cubicBezTo>
                    <a:pt x="1935" y="2902"/>
                    <a:pt x="1978" y="2842"/>
                    <a:pt x="2023" y="2783"/>
                  </a:cubicBezTo>
                  <a:cubicBezTo>
                    <a:pt x="2051" y="2709"/>
                    <a:pt x="2080" y="2638"/>
                    <a:pt x="2080" y="2551"/>
                  </a:cubicBezTo>
                  <a:cubicBezTo>
                    <a:pt x="2080" y="2505"/>
                    <a:pt x="2080" y="2463"/>
                    <a:pt x="2066" y="2431"/>
                  </a:cubicBezTo>
                  <a:cubicBezTo>
                    <a:pt x="2051" y="2375"/>
                    <a:pt x="2037" y="2343"/>
                    <a:pt x="2023" y="2301"/>
                  </a:cubicBezTo>
                  <a:cubicBezTo>
                    <a:pt x="2006" y="2255"/>
                    <a:pt x="1978" y="2227"/>
                    <a:pt x="1949" y="2181"/>
                  </a:cubicBezTo>
                  <a:lnTo>
                    <a:pt x="1935" y="2167"/>
                  </a:lnTo>
                  <a:cubicBezTo>
                    <a:pt x="2006" y="2139"/>
                    <a:pt x="2080" y="2111"/>
                    <a:pt x="2168" y="2065"/>
                  </a:cubicBezTo>
                  <a:cubicBezTo>
                    <a:pt x="2227" y="2037"/>
                    <a:pt x="2287" y="1991"/>
                    <a:pt x="2343" y="1949"/>
                  </a:cubicBezTo>
                  <a:cubicBezTo>
                    <a:pt x="2417" y="1889"/>
                    <a:pt x="2477" y="1847"/>
                    <a:pt x="2519" y="1787"/>
                  </a:cubicBezTo>
                  <a:cubicBezTo>
                    <a:pt x="2551" y="1741"/>
                    <a:pt x="2565" y="1713"/>
                    <a:pt x="2579" y="1685"/>
                  </a:cubicBezTo>
                  <a:cubicBezTo>
                    <a:pt x="2593" y="1654"/>
                    <a:pt x="2607" y="1625"/>
                    <a:pt x="2621" y="1583"/>
                  </a:cubicBezTo>
                  <a:cubicBezTo>
                    <a:pt x="2639" y="1537"/>
                    <a:pt x="2639" y="1509"/>
                    <a:pt x="2653" y="1464"/>
                  </a:cubicBezTo>
                  <a:cubicBezTo>
                    <a:pt x="2653" y="1435"/>
                    <a:pt x="2639" y="1390"/>
                    <a:pt x="2639" y="1348"/>
                  </a:cubicBezTo>
                  <a:cubicBezTo>
                    <a:pt x="2621" y="1274"/>
                    <a:pt x="2593" y="1200"/>
                    <a:pt x="2533" y="1144"/>
                  </a:cubicBezTo>
                  <a:cubicBezTo>
                    <a:pt x="2491" y="1098"/>
                    <a:pt x="2431" y="1056"/>
                    <a:pt x="2358" y="1038"/>
                  </a:cubicBezTo>
                  <a:cubicBezTo>
                    <a:pt x="2329" y="1024"/>
                    <a:pt x="2287" y="1024"/>
                    <a:pt x="2256" y="1024"/>
                  </a:cubicBezTo>
                  <a:cubicBezTo>
                    <a:pt x="2213" y="1024"/>
                    <a:pt x="2153" y="1038"/>
                    <a:pt x="2111" y="1056"/>
                  </a:cubicBezTo>
                  <a:cubicBezTo>
                    <a:pt x="2139" y="1010"/>
                    <a:pt x="2153" y="968"/>
                    <a:pt x="2182" y="922"/>
                  </a:cubicBezTo>
                  <a:cubicBezTo>
                    <a:pt x="2213" y="862"/>
                    <a:pt x="2241" y="806"/>
                    <a:pt x="2256" y="732"/>
                  </a:cubicBezTo>
                  <a:cubicBezTo>
                    <a:pt x="2301" y="658"/>
                    <a:pt x="2315" y="584"/>
                    <a:pt x="2329" y="528"/>
                  </a:cubicBezTo>
                  <a:cubicBezTo>
                    <a:pt x="2343" y="454"/>
                    <a:pt x="2343" y="394"/>
                    <a:pt x="2343" y="334"/>
                  </a:cubicBezTo>
                  <a:cubicBezTo>
                    <a:pt x="2329" y="247"/>
                    <a:pt x="2301" y="190"/>
                    <a:pt x="2270" y="145"/>
                  </a:cubicBezTo>
                  <a:lnTo>
                    <a:pt x="2227" y="102"/>
                  </a:lnTo>
                  <a:cubicBezTo>
                    <a:pt x="2213" y="88"/>
                    <a:pt x="2199" y="88"/>
                    <a:pt x="2182" y="71"/>
                  </a:cubicBezTo>
                  <a:cubicBezTo>
                    <a:pt x="2153" y="43"/>
                    <a:pt x="2125" y="28"/>
                    <a:pt x="2094" y="28"/>
                  </a:cubicBezTo>
                  <a:cubicBezTo>
                    <a:pt x="2051" y="14"/>
                    <a:pt x="2023" y="14"/>
                    <a:pt x="1978" y="0"/>
                  </a:cubicBezTo>
                  <a:close/>
                </a:path>
              </a:pathLst>
            </a:custGeom>
            <a:solidFill>
              <a:srgbClr val="FA99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26" name="Google Shape;7726;p83"/>
            <p:cNvSpPr/>
            <p:nvPr/>
          </p:nvSpPr>
          <p:spPr>
            <a:xfrm>
              <a:off x="6622567" y="3707941"/>
              <a:ext cx="141129" cy="300088"/>
            </a:xfrm>
            <a:custGeom>
              <a:avLst/>
              <a:gdLst/>
              <a:ahLst/>
              <a:cxnLst/>
              <a:rect l="l" t="t" r="r" b="b"/>
              <a:pathLst>
                <a:path w="1496" h="3181" extrusionOk="0">
                  <a:moveTo>
                    <a:pt x="1467" y="0"/>
                  </a:moveTo>
                  <a:cubicBezTo>
                    <a:pt x="1450" y="0"/>
                    <a:pt x="1450" y="15"/>
                    <a:pt x="1450" y="15"/>
                  </a:cubicBezTo>
                  <a:cubicBezTo>
                    <a:pt x="1362" y="176"/>
                    <a:pt x="1260" y="338"/>
                    <a:pt x="1158" y="486"/>
                  </a:cubicBezTo>
                  <a:cubicBezTo>
                    <a:pt x="1070" y="644"/>
                    <a:pt x="968" y="806"/>
                    <a:pt x="866" y="968"/>
                  </a:cubicBezTo>
                  <a:cubicBezTo>
                    <a:pt x="820" y="1056"/>
                    <a:pt x="778" y="1130"/>
                    <a:pt x="718" y="1218"/>
                  </a:cubicBezTo>
                  <a:cubicBezTo>
                    <a:pt x="676" y="1291"/>
                    <a:pt x="630" y="1379"/>
                    <a:pt x="588" y="1453"/>
                  </a:cubicBezTo>
                  <a:cubicBezTo>
                    <a:pt x="482" y="1629"/>
                    <a:pt x="394" y="1787"/>
                    <a:pt x="324" y="1963"/>
                  </a:cubicBezTo>
                  <a:cubicBezTo>
                    <a:pt x="250" y="2139"/>
                    <a:pt x="176" y="2333"/>
                    <a:pt x="117" y="2508"/>
                  </a:cubicBezTo>
                  <a:cubicBezTo>
                    <a:pt x="88" y="2610"/>
                    <a:pt x="74" y="2698"/>
                    <a:pt x="43" y="2786"/>
                  </a:cubicBezTo>
                  <a:cubicBezTo>
                    <a:pt x="29" y="2888"/>
                    <a:pt x="15" y="2990"/>
                    <a:pt x="0" y="3092"/>
                  </a:cubicBezTo>
                  <a:cubicBezTo>
                    <a:pt x="0" y="3138"/>
                    <a:pt x="29" y="3180"/>
                    <a:pt x="88" y="3180"/>
                  </a:cubicBezTo>
                  <a:cubicBezTo>
                    <a:pt x="102" y="3180"/>
                    <a:pt x="131" y="3180"/>
                    <a:pt x="148" y="3166"/>
                  </a:cubicBezTo>
                  <a:cubicBezTo>
                    <a:pt x="148" y="3152"/>
                    <a:pt x="162" y="3152"/>
                    <a:pt x="162" y="3152"/>
                  </a:cubicBezTo>
                  <a:cubicBezTo>
                    <a:pt x="162" y="3138"/>
                    <a:pt x="176" y="3124"/>
                    <a:pt x="176" y="3106"/>
                  </a:cubicBezTo>
                  <a:cubicBezTo>
                    <a:pt x="190" y="3004"/>
                    <a:pt x="204" y="2916"/>
                    <a:pt x="236" y="2814"/>
                  </a:cubicBezTo>
                  <a:lnTo>
                    <a:pt x="236" y="2814"/>
                  </a:lnTo>
                  <a:cubicBezTo>
                    <a:pt x="229" y="2820"/>
                    <a:pt x="225" y="2824"/>
                    <a:pt x="222" y="2827"/>
                  </a:cubicBezTo>
                  <a:lnTo>
                    <a:pt x="222" y="2827"/>
                  </a:lnTo>
                  <a:cubicBezTo>
                    <a:pt x="281" y="2569"/>
                    <a:pt x="354" y="2328"/>
                    <a:pt x="454" y="2083"/>
                  </a:cubicBezTo>
                  <a:cubicBezTo>
                    <a:pt x="500" y="1949"/>
                    <a:pt x="556" y="1833"/>
                    <a:pt x="616" y="1717"/>
                  </a:cubicBezTo>
                  <a:cubicBezTo>
                    <a:pt x="658" y="1583"/>
                    <a:pt x="718" y="1467"/>
                    <a:pt x="778" y="1348"/>
                  </a:cubicBezTo>
                  <a:lnTo>
                    <a:pt x="778" y="1365"/>
                  </a:lnTo>
                  <a:cubicBezTo>
                    <a:pt x="806" y="1291"/>
                    <a:pt x="852" y="1218"/>
                    <a:pt x="880" y="1158"/>
                  </a:cubicBezTo>
                  <a:cubicBezTo>
                    <a:pt x="982" y="968"/>
                    <a:pt x="1084" y="778"/>
                    <a:pt x="1186" y="602"/>
                  </a:cubicBezTo>
                  <a:cubicBezTo>
                    <a:pt x="1232" y="500"/>
                    <a:pt x="1291" y="412"/>
                    <a:pt x="1334" y="324"/>
                  </a:cubicBezTo>
                  <a:cubicBezTo>
                    <a:pt x="1379" y="236"/>
                    <a:pt x="1436" y="134"/>
                    <a:pt x="1481" y="46"/>
                  </a:cubicBezTo>
                  <a:cubicBezTo>
                    <a:pt x="1495" y="29"/>
                    <a:pt x="1495" y="15"/>
                    <a:pt x="1481" y="15"/>
                  </a:cubicBezTo>
                  <a:lnTo>
                    <a:pt x="1467" y="0"/>
                  </a:lnTo>
                  <a:close/>
                </a:path>
              </a:pathLst>
            </a:custGeom>
            <a:solidFill>
              <a:srgbClr val="E65C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27" name="Google Shape;7727;p83"/>
            <p:cNvSpPr/>
            <p:nvPr/>
          </p:nvSpPr>
          <p:spPr>
            <a:xfrm>
              <a:off x="6633510" y="3764638"/>
              <a:ext cx="38961" cy="107167"/>
            </a:xfrm>
            <a:custGeom>
              <a:avLst/>
              <a:gdLst/>
              <a:ahLst/>
              <a:cxnLst/>
              <a:rect l="l" t="t" r="r" b="b"/>
              <a:pathLst>
                <a:path w="413" h="1136" extrusionOk="0">
                  <a:moveTo>
                    <a:pt x="15" y="1"/>
                  </a:moveTo>
                  <a:cubicBezTo>
                    <a:pt x="15" y="1"/>
                    <a:pt x="1" y="1"/>
                    <a:pt x="1" y="15"/>
                  </a:cubicBezTo>
                  <a:cubicBezTo>
                    <a:pt x="15" y="103"/>
                    <a:pt x="32" y="191"/>
                    <a:pt x="46" y="279"/>
                  </a:cubicBezTo>
                  <a:cubicBezTo>
                    <a:pt x="60" y="381"/>
                    <a:pt x="88" y="469"/>
                    <a:pt x="120" y="571"/>
                  </a:cubicBezTo>
                  <a:cubicBezTo>
                    <a:pt x="148" y="659"/>
                    <a:pt x="176" y="764"/>
                    <a:pt x="208" y="852"/>
                  </a:cubicBezTo>
                  <a:cubicBezTo>
                    <a:pt x="250" y="940"/>
                    <a:pt x="278" y="1028"/>
                    <a:pt x="324" y="1116"/>
                  </a:cubicBezTo>
                  <a:cubicBezTo>
                    <a:pt x="334" y="1126"/>
                    <a:pt x="360" y="1136"/>
                    <a:pt x="379" y="1136"/>
                  </a:cubicBezTo>
                  <a:cubicBezTo>
                    <a:pt x="387" y="1136"/>
                    <a:pt x="394" y="1134"/>
                    <a:pt x="398" y="1130"/>
                  </a:cubicBezTo>
                  <a:cubicBezTo>
                    <a:pt x="412" y="1116"/>
                    <a:pt x="412" y="1116"/>
                    <a:pt x="412" y="1098"/>
                  </a:cubicBezTo>
                  <a:lnTo>
                    <a:pt x="412" y="1056"/>
                  </a:lnTo>
                  <a:cubicBezTo>
                    <a:pt x="384" y="1028"/>
                    <a:pt x="366" y="982"/>
                    <a:pt x="338" y="940"/>
                  </a:cubicBezTo>
                  <a:cubicBezTo>
                    <a:pt x="310" y="894"/>
                    <a:pt x="296" y="852"/>
                    <a:pt x="264" y="806"/>
                  </a:cubicBezTo>
                  <a:cubicBezTo>
                    <a:pt x="250" y="764"/>
                    <a:pt x="222" y="719"/>
                    <a:pt x="208" y="659"/>
                  </a:cubicBezTo>
                  <a:cubicBezTo>
                    <a:pt x="191" y="617"/>
                    <a:pt x="162" y="557"/>
                    <a:pt x="148" y="515"/>
                  </a:cubicBezTo>
                  <a:cubicBezTo>
                    <a:pt x="120" y="395"/>
                    <a:pt x="88" y="293"/>
                    <a:pt x="60" y="177"/>
                  </a:cubicBezTo>
                  <a:lnTo>
                    <a:pt x="60" y="191"/>
                  </a:lnTo>
                  <a:cubicBezTo>
                    <a:pt x="60" y="131"/>
                    <a:pt x="46" y="75"/>
                    <a:pt x="46" y="15"/>
                  </a:cubicBezTo>
                  <a:cubicBezTo>
                    <a:pt x="32" y="1"/>
                    <a:pt x="32" y="1"/>
                    <a:pt x="15" y="1"/>
                  </a:cubicBezTo>
                  <a:close/>
                </a:path>
              </a:pathLst>
            </a:custGeom>
            <a:solidFill>
              <a:srgbClr val="E65C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28" name="Google Shape;7728;p83"/>
            <p:cNvSpPr/>
            <p:nvPr/>
          </p:nvSpPr>
          <p:spPr>
            <a:xfrm>
              <a:off x="6597662" y="3866900"/>
              <a:ext cx="49905" cy="66414"/>
            </a:xfrm>
            <a:custGeom>
              <a:avLst/>
              <a:gdLst/>
              <a:ahLst/>
              <a:cxnLst/>
              <a:rect l="l" t="t" r="r" b="b"/>
              <a:pathLst>
                <a:path w="529" h="704" extrusionOk="0">
                  <a:moveTo>
                    <a:pt x="29" y="0"/>
                  </a:moveTo>
                  <a:cubicBezTo>
                    <a:pt x="15" y="14"/>
                    <a:pt x="1" y="32"/>
                    <a:pt x="15" y="32"/>
                  </a:cubicBezTo>
                  <a:cubicBezTo>
                    <a:pt x="75" y="162"/>
                    <a:pt x="117" y="278"/>
                    <a:pt x="191" y="384"/>
                  </a:cubicBezTo>
                  <a:cubicBezTo>
                    <a:pt x="219" y="440"/>
                    <a:pt x="264" y="500"/>
                    <a:pt x="307" y="542"/>
                  </a:cubicBezTo>
                  <a:cubicBezTo>
                    <a:pt x="352" y="602"/>
                    <a:pt x="395" y="648"/>
                    <a:pt x="454" y="690"/>
                  </a:cubicBezTo>
                  <a:cubicBezTo>
                    <a:pt x="454" y="704"/>
                    <a:pt x="468" y="704"/>
                    <a:pt x="483" y="704"/>
                  </a:cubicBezTo>
                  <a:cubicBezTo>
                    <a:pt x="500" y="704"/>
                    <a:pt x="500" y="690"/>
                    <a:pt x="514" y="690"/>
                  </a:cubicBezTo>
                  <a:cubicBezTo>
                    <a:pt x="514" y="676"/>
                    <a:pt x="528" y="662"/>
                    <a:pt x="528" y="648"/>
                  </a:cubicBezTo>
                  <a:cubicBezTo>
                    <a:pt x="528" y="648"/>
                    <a:pt x="514" y="630"/>
                    <a:pt x="514" y="616"/>
                  </a:cubicBezTo>
                  <a:cubicBezTo>
                    <a:pt x="468" y="602"/>
                    <a:pt x="440" y="574"/>
                    <a:pt x="412" y="542"/>
                  </a:cubicBezTo>
                  <a:cubicBezTo>
                    <a:pt x="395" y="528"/>
                    <a:pt x="381" y="514"/>
                    <a:pt x="366" y="500"/>
                  </a:cubicBezTo>
                  <a:cubicBezTo>
                    <a:pt x="352" y="486"/>
                    <a:pt x="338" y="472"/>
                    <a:pt x="324" y="440"/>
                  </a:cubicBezTo>
                  <a:cubicBezTo>
                    <a:pt x="219" y="338"/>
                    <a:pt x="148" y="208"/>
                    <a:pt x="75" y="60"/>
                  </a:cubicBezTo>
                  <a:lnTo>
                    <a:pt x="75" y="74"/>
                  </a:lnTo>
                  <a:cubicBezTo>
                    <a:pt x="75" y="60"/>
                    <a:pt x="60" y="32"/>
                    <a:pt x="60" y="14"/>
                  </a:cubicBezTo>
                  <a:cubicBezTo>
                    <a:pt x="60" y="14"/>
                    <a:pt x="43" y="0"/>
                    <a:pt x="29" y="0"/>
                  </a:cubicBezTo>
                  <a:close/>
                </a:path>
              </a:pathLst>
            </a:custGeom>
            <a:solidFill>
              <a:srgbClr val="E65C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29" name="Google Shape;7729;p83"/>
            <p:cNvSpPr/>
            <p:nvPr/>
          </p:nvSpPr>
          <p:spPr>
            <a:xfrm>
              <a:off x="6711150" y="3724544"/>
              <a:ext cx="12358" cy="55470"/>
            </a:xfrm>
            <a:custGeom>
              <a:avLst/>
              <a:gdLst/>
              <a:ahLst/>
              <a:cxnLst/>
              <a:rect l="l" t="t" r="r" b="b"/>
              <a:pathLst>
                <a:path w="131" h="588" extrusionOk="0">
                  <a:moveTo>
                    <a:pt x="15" y="0"/>
                  </a:moveTo>
                  <a:cubicBezTo>
                    <a:pt x="15" y="0"/>
                    <a:pt x="1" y="14"/>
                    <a:pt x="1" y="28"/>
                  </a:cubicBezTo>
                  <a:cubicBezTo>
                    <a:pt x="1" y="116"/>
                    <a:pt x="15" y="204"/>
                    <a:pt x="15" y="292"/>
                  </a:cubicBezTo>
                  <a:cubicBezTo>
                    <a:pt x="29" y="380"/>
                    <a:pt x="43" y="468"/>
                    <a:pt x="71" y="556"/>
                  </a:cubicBezTo>
                  <a:cubicBezTo>
                    <a:pt x="71" y="574"/>
                    <a:pt x="89" y="588"/>
                    <a:pt x="103" y="588"/>
                  </a:cubicBezTo>
                  <a:cubicBezTo>
                    <a:pt x="117" y="574"/>
                    <a:pt x="117" y="574"/>
                    <a:pt x="131" y="556"/>
                  </a:cubicBezTo>
                  <a:lnTo>
                    <a:pt x="131" y="542"/>
                  </a:lnTo>
                  <a:cubicBezTo>
                    <a:pt x="117" y="514"/>
                    <a:pt x="103" y="468"/>
                    <a:pt x="89" y="440"/>
                  </a:cubicBezTo>
                  <a:cubicBezTo>
                    <a:pt x="71" y="412"/>
                    <a:pt x="71" y="366"/>
                    <a:pt x="57" y="338"/>
                  </a:cubicBezTo>
                  <a:cubicBezTo>
                    <a:pt x="43" y="236"/>
                    <a:pt x="43" y="134"/>
                    <a:pt x="29" y="14"/>
                  </a:cubicBezTo>
                  <a:cubicBezTo>
                    <a:pt x="29" y="14"/>
                    <a:pt x="29" y="0"/>
                    <a:pt x="15" y="0"/>
                  </a:cubicBezTo>
                  <a:close/>
                </a:path>
              </a:pathLst>
            </a:custGeom>
            <a:solidFill>
              <a:srgbClr val="E65C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30" name="Google Shape;7730;p83"/>
            <p:cNvSpPr/>
            <p:nvPr/>
          </p:nvSpPr>
          <p:spPr>
            <a:xfrm>
              <a:off x="6720773" y="3752091"/>
              <a:ext cx="42924" cy="29245"/>
            </a:xfrm>
            <a:custGeom>
              <a:avLst/>
              <a:gdLst/>
              <a:ahLst/>
              <a:cxnLst/>
              <a:rect l="l" t="t" r="r" b="b"/>
              <a:pathLst>
                <a:path w="455" h="310" extrusionOk="0">
                  <a:moveTo>
                    <a:pt x="426" y="0"/>
                  </a:moveTo>
                  <a:cubicBezTo>
                    <a:pt x="321" y="88"/>
                    <a:pt x="205" y="162"/>
                    <a:pt x="89" y="222"/>
                  </a:cubicBezTo>
                  <a:cubicBezTo>
                    <a:pt x="57" y="236"/>
                    <a:pt x="43" y="250"/>
                    <a:pt x="15" y="250"/>
                  </a:cubicBezTo>
                  <a:cubicBezTo>
                    <a:pt x="15" y="264"/>
                    <a:pt x="1" y="264"/>
                    <a:pt x="1" y="264"/>
                  </a:cubicBezTo>
                  <a:lnTo>
                    <a:pt x="1" y="296"/>
                  </a:lnTo>
                  <a:lnTo>
                    <a:pt x="15" y="310"/>
                  </a:lnTo>
                  <a:lnTo>
                    <a:pt x="29" y="310"/>
                  </a:lnTo>
                  <a:lnTo>
                    <a:pt x="29" y="296"/>
                  </a:lnTo>
                  <a:cubicBezTo>
                    <a:pt x="75" y="282"/>
                    <a:pt x="103" y="264"/>
                    <a:pt x="131" y="250"/>
                  </a:cubicBezTo>
                  <a:cubicBezTo>
                    <a:pt x="177" y="222"/>
                    <a:pt x="205" y="208"/>
                    <a:pt x="233" y="176"/>
                  </a:cubicBezTo>
                  <a:cubicBezTo>
                    <a:pt x="307" y="134"/>
                    <a:pt x="381" y="88"/>
                    <a:pt x="440" y="32"/>
                  </a:cubicBezTo>
                  <a:cubicBezTo>
                    <a:pt x="454" y="32"/>
                    <a:pt x="454" y="18"/>
                    <a:pt x="454" y="18"/>
                  </a:cubicBezTo>
                  <a:lnTo>
                    <a:pt x="440" y="0"/>
                  </a:lnTo>
                  <a:close/>
                </a:path>
              </a:pathLst>
            </a:custGeom>
            <a:solidFill>
              <a:srgbClr val="E65C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31" name="Google Shape;7731;p83"/>
            <p:cNvSpPr/>
            <p:nvPr/>
          </p:nvSpPr>
          <p:spPr>
            <a:xfrm>
              <a:off x="6673698" y="3822750"/>
              <a:ext cx="103960" cy="48584"/>
            </a:xfrm>
            <a:custGeom>
              <a:avLst/>
              <a:gdLst/>
              <a:ahLst/>
              <a:cxnLst/>
              <a:rect l="l" t="t" r="r" b="b"/>
              <a:pathLst>
                <a:path w="1102" h="515" extrusionOk="0">
                  <a:moveTo>
                    <a:pt x="1070" y="1"/>
                  </a:moveTo>
                  <a:cubicBezTo>
                    <a:pt x="953" y="88"/>
                    <a:pt x="820" y="162"/>
                    <a:pt x="690" y="219"/>
                  </a:cubicBezTo>
                  <a:lnTo>
                    <a:pt x="704" y="219"/>
                  </a:lnTo>
                  <a:cubicBezTo>
                    <a:pt x="602" y="264"/>
                    <a:pt x="514" y="292"/>
                    <a:pt x="412" y="338"/>
                  </a:cubicBezTo>
                  <a:cubicBezTo>
                    <a:pt x="324" y="366"/>
                    <a:pt x="236" y="394"/>
                    <a:pt x="134" y="412"/>
                  </a:cubicBezTo>
                  <a:cubicBezTo>
                    <a:pt x="102" y="426"/>
                    <a:pt x="60" y="426"/>
                    <a:pt x="28" y="426"/>
                  </a:cubicBezTo>
                  <a:cubicBezTo>
                    <a:pt x="28" y="440"/>
                    <a:pt x="14" y="440"/>
                    <a:pt x="14" y="440"/>
                  </a:cubicBezTo>
                  <a:cubicBezTo>
                    <a:pt x="0" y="454"/>
                    <a:pt x="0" y="468"/>
                    <a:pt x="0" y="468"/>
                  </a:cubicBezTo>
                  <a:cubicBezTo>
                    <a:pt x="0" y="482"/>
                    <a:pt x="0" y="500"/>
                    <a:pt x="14" y="500"/>
                  </a:cubicBezTo>
                  <a:lnTo>
                    <a:pt x="28" y="514"/>
                  </a:lnTo>
                  <a:lnTo>
                    <a:pt x="46" y="514"/>
                  </a:lnTo>
                  <a:cubicBezTo>
                    <a:pt x="88" y="500"/>
                    <a:pt x="134" y="482"/>
                    <a:pt x="176" y="468"/>
                  </a:cubicBezTo>
                  <a:cubicBezTo>
                    <a:pt x="236" y="468"/>
                    <a:pt x="278" y="440"/>
                    <a:pt x="324" y="426"/>
                  </a:cubicBezTo>
                  <a:cubicBezTo>
                    <a:pt x="412" y="394"/>
                    <a:pt x="500" y="366"/>
                    <a:pt x="588" y="324"/>
                  </a:cubicBezTo>
                  <a:cubicBezTo>
                    <a:pt x="676" y="278"/>
                    <a:pt x="763" y="236"/>
                    <a:pt x="851" y="176"/>
                  </a:cubicBezTo>
                  <a:cubicBezTo>
                    <a:pt x="925" y="131"/>
                    <a:pt x="1013" y="74"/>
                    <a:pt x="1084" y="29"/>
                  </a:cubicBezTo>
                  <a:cubicBezTo>
                    <a:pt x="1101" y="29"/>
                    <a:pt x="1101" y="15"/>
                    <a:pt x="1101" y="1"/>
                  </a:cubicBezTo>
                  <a:close/>
                </a:path>
              </a:pathLst>
            </a:custGeom>
            <a:solidFill>
              <a:srgbClr val="E65C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32" name="Google Shape;7732;p83"/>
            <p:cNvSpPr/>
            <p:nvPr/>
          </p:nvSpPr>
          <p:spPr>
            <a:xfrm>
              <a:off x="6646151" y="3908408"/>
              <a:ext cx="86979" cy="24905"/>
            </a:xfrm>
            <a:custGeom>
              <a:avLst/>
              <a:gdLst/>
              <a:ahLst/>
              <a:cxnLst/>
              <a:rect l="l" t="t" r="r" b="b"/>
              <a:pathLst>
                <a:path w="922" h="264" extrusionOk="0">
                  <a:moveTo>
                    <a:pt x="880" y="0"/>
                  </a:moveTo>
                  <a:cubicBezTo>
                    <a:pt x="820" y="32"/>
                    <a:pt x="746" y="60"/>
                    <a:pt x="672" y="88"/>
                  </a:cubicBezTo>
                  <a:cubicBezTo>
                    <a:pt x="616" y="102"/>
                    <a:pt x="542" y="134"/>
                    <a:pt x="468" y="148"/>
                  </a:cubicBezTo>
                  <a:cubicBezTo>
                    <a:pt x="394" y="148"/>
                    <a:pt x="320" y="162"/>
                    <a:pt x="264" y="176"/>
                  </a:cubicBezTo>
                  <a:lnTo>
                    <a:pt x="42" y="176"/>
                  </a:lnTo>
                  <a:cubicBezTo>
                    <a:pt x="14" y="176"/>
                    <a:pt x="0" y="208"/>
                    <a:pt x="0" y="222"/>
                  </a:cubicBezTo>
                  <a:cubicBezTo>
                    <a:pt x="0" y="236"/>
                    <a:pt x="0" y="250"/>
                    <a:pt x="14" y="250"/>
                  </a:cubicBezTo>
                  <a:cubicBezTo>
                    <a:pt x="28" y="264"/>
                    <a:pt x="28" y="264"/>
                    <a:pt x="42" y="264"/>
                  </a:cubicBezTo>
                  <a:cubicBezTo>
                    <a:pt x="116" y="264"/>
                    <a:pt x="190" y="250"/>
                    <a:pt x="264" y="250"/>
                  </a:cubicBezTo>
                  <a:cubicBezTo>
                    <a:pt x="338" y="236"/>
                    <a:pt x="408" y="222"/>
                    <a:pt x="468" y="208"/>
                  </a:cubicBezTo>
                  <a:cubicBezTo>
                    <a:pt x="542" y="190"/>
                    <a:pt x="616" y="162"/>
                    <a:pt x="690" y="134"/>
                  </a:cubicBezTo>
                  <a:cubicBezTo>
                    <a:pt x="760" y="120"/>
                    <a:pt x="834" y="88"/>
                    <a:pt x="894" y="60"/>
                  </a:cubicBezTo>
                  <a:cubicBezTo>
                    <a:pt x="908" y="46"/>
                    <a:pt x="922" y="32"/>
                    <a:pt x="908" y="14"/>
                  </a:cubicBezTo>
                  <a:cubicBezTo>
                    <a:pt x="908" y="14"/>
                    <a:pt x="908" y="0"/>
                    <a:pt x="894" y="0"/>
                  </a:cubicBezTo>
                  <a:close/>
                </a:path>
              </a:pathLst>
            </a:custGeom>
            <a:solidFill>
              <a:srgbClr val="E65C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33" name="Google Shape;7733;p83"/>
            <p:cNvSpPr/>
            <p:nvPr/>
          </p:nvSpPr>
          <p:spPr>
            <a:xfrm>
              <a:off x="6750961" y="2900600"/>
              <a:ext cx="190939" cy="186600"/>
            </a:xfrm>
            <a:custGeom>
              <a:avLst/>
              <a:gdLst/>
              <a:ahLst/>
              <a:cxnLst/>
              <a:rect l="l" t="t" r="r" b="b"/>
              <a:pathLst>
                <a:path w="2024" h="1978" extrusionOk="0">
                  <a:moveTo>
                    <a:pt x="1439" y="0"/>
                  </a:moveTo>
                  <a:cubicBezTo>
                    <a:pt x="1394" y="0"/>
                    <a:pt x="1351" y="0"/>
                    <a:pt x="1306" y="28"/>
                  </a:cubicBezTo>
                  <a:cubicBezTo>
                    <a:pt x="1278" y="43"/>
                    <a:pt x="1232" y="57"/>
                    <a:pt x="1190" y="88"/>
                  </a:cubicBezTo>
                  <a:cubicBezTo>
                    <a:pt x="1144" y="116"/>
                    <a:pt x="1102" y="145"/>
                    <a:pt x="1056" y="190"/>
                  </a:cubicBezTo>
                  <a:cubicBezTo>
                    <a:pt x="1028" y="218"/>
                    <a:pt x="986" y="250"/>
                    <a:pt x="954" y="278"/>
                  </a:cubicBezTo>
                  <a:lnTo>
                    <a:pt x="926" y="306"/>
                  </a:lnTo>
                  <a:lnTo>
                    <a:pt x="898" y="320"/>
                  </a:lnTo>
                  <a:lnTo>
                    <a:pt x="880" y="306"/>
                  </a:lnTo>
                  <a:cubicBezTo>
                    <a:pt x="852" y="306"/>
                    <a:pt x="824" y="292"/>
                    <a:pt x="792" y="278"/>
                  </a:cubicBezTo>
                  <a:lnTo>
                    <a:pt x="764" y="278"/>
                  </a:lnTo>
                  <a:cubicBezTo>
                    <a:pt x="722" y="264"/>
                    <a:pt x="662" y="232"/>
                    <a:pt x="602" y="218"/>
                  </a:cubicBezTo>
                  <a:cubicBezTo>
                    <a:pt x="560" y="204"/>
                    <a:pt x="500" y="190"/>
                    <a:pt x="440" y="190"/>
                  </a:cubicBezTo>
                  <a:cubicBezTo>
                    <a:pt x="440" y="190"/>
                    <a:pt x="426" y="190"/>
                    <a:pt x="412" y="176"/>
                  </a:cubicBezTo>
                  <a:lnTo>
                    <a:pt x="370" y="176"/>
                  </a:lnTo>
                  <a:cubicBezTo>
                    <a:pt x="338" y="176"/>
                    <a:pt x="324" y="176"/>
                    <a:pt x="310" y="190"/>
                  </a:cubicBezTo>
                  <a:cubicBezTo>
                    <a:pt x="296" y="190"/>
                    <a:pt x="265" y="190"/>
                    <a:pt x="251" y="204"/>
                  </a:cubicBezTo>
                  <a:cubicBezTo>
                    <a:pt x="222" y="218"/>
                    <a:pt x="208" y="232"/>
                    <a:pt x="194" y="250"/>
                  </a:cubicBezTo>
                  <a:cubicBezTo>
                    <a:pt x="148" y="278"/>
                    <a:pt x="134" y="320"/>
                    <a:pt x="134" y="366"/>
                  </a:cubicBezTo>
                  <a:cubicBezTo>
                    <a:pt x="134" y="408"/>
                    <a:pt x="134" y="454"/>
                    <a:pt x="163" y="496"/>
                  </a:cubicBezTo>
                  <a:cubicBezTo>
                    <a:pt x="177" y="542"/>
                    <a:pt x="194" y="584"/>
                    <a:pt x="222" y="630"/>
                  </a:cubicBezTo>
                  <a:cubicBezTo>
                    <a:pt x="251" y="672"/>
                    <a:pt x="282" y="704"/>
                    <a:pt x="310" y="746"/>
                  </a:cubicBezTo>
                  <a:lnTo>
                    <a:pt x="324" y="760"/>
                  </a:lnTo>
                  <a:cubicBezTo>
                    <a:pt x="338" y="778"/>
                    <a:pt x="353" y="792"/>
                    <a:pt x="370" y="806"/>
                  </a:cubicBezTo>
                  <a:cubicBezTo>
                    <a:pt x="310" y="848"/>
                    <a:pt x="265" y="894"/>
                    <a:pt x="222" y="922"/>
                  </a:cubicBezTo>
                  <a:cubicBezTo>
                    <a:pt x="177" y="954"/>
                    <a:pt x="148" y="982"/>
                    <a:pt x="120" y="1010"/>
                  </a:cubicBezTo>
                  <a:cubicBezTo>
                    <a:pt x="89" y="1041"/>
                    <a:pt x="61" y="1084"/>
                    <a:pt x="32" y="1129"/>
                  </a:cubicBezTo>
                  <a:cubicBezTo>
                    <a:pt x="18" y="1172"/>
                    <a:pt x="1" y="1217"/>
                    <a:pt x="1" y="1246"/>
                  </a:cubicBezTo>
                  <a:cubicBezTo>
                    <a:pt x="1" y="1288"/>
                    <a:pt x="1" y="1333"/>
                    <a:pt x="32" y="1376"/>
                  </a:cubicBezTo>
                  <a:cubicBezTo>
                    <a:pt x="61" y="1407"/>
                    <a:pt x="89" y="1435"/>
                    <a:pt x="134" y="1450"/>
                  </a:cubicBezTo>
                  <a:cubicBezTo>
                    <a:pt x="163" y="1464"/>
                    <a:pt x="194" y="1464"/>
                    <a:pt x="222" y="1481"/>
                  </a:cubicBezTo>
                  <a:lnTo>
                    <a:pt x="265" y="1481"/>
                  </a:lnTo>
                  <a:cubicBezTo>
                    <a:pt x="370" y="1481"/>
                    <a:pt x="458" y="1450"/>
                    <a:pt x="546" y="1421"/>
                  </a:cubicBezTo>
                  <a:cubicBezTo>
                    <a:pt x="588" y="1421"/>
                    <a:pt x="616" y="1407"/>
                    <a:pt x="648" y="1393"/>
                  </a:cubicBezTo>
                  <a:lnTo>
                    <a:pt x="676" y="1393"/>
                  </a:lnTo>
                  <a:lnTo>
                    <a:pt x="704" y="1376"/>
                  </a:lnTo>
                  <a:lnTo>
                    <a:pt x="736" y="1376"/>
                  </a:lnTo>
                  <a:lnTo>
                    <a:pt x="736" y="1407"/>
                  </a:lnTo>
                  <a:cubicBezTo>
                    <a:pt x="736" y="1464"/>
                    <a:pt x="736" y="1509"/>
                    <a:pt x="750" y="1552"/>
                  </a:cubicBezTo>
                  <a:cubicBezTo>
                    <a:pt x="750" y="1639"/>
                    <a:pt x="764" y="1745"/>
                    <a:pt x="810" y="1833"/>
                  </a:cubicBezTo>
                  <a:cubicBezTo>
                    <a:pt x="824" y="1875"/>
                    <a:pt x="838" y="1903"/>
                    <a:pt x="866" y="1921"/>
                  </a:cubicBezTo>
                  <a:cubicBezTo>
                    <a:pt x="880" y="1935"/>
                    <a:pt x="898" y="1949"/>
                    <a:pt x="912" y="1963"/>
                  </a:cubicBezTo>
                  <a:cubicBezTo>
                    <a:pt x="926" y="1963"/>
                    <a:pt x="940" y="1963"/>
                    <a:pt x="940" y="1977"/>
                  </a:cubicBezTo>
                  <a:lnTo>
                    <a:pt x="1000" y="1977"/>
                  </a:lnTo>
                  <a:cubicBezTo>
                    <a:pt x="1088" y="1977"/>
                    <a:pt x="1144" y="1921"/>
                    <a:pt x="1176" y="1889"/>
                  </a:cubicBezTo>
                  <a:cubicBezTo>
                    <a:pt x="1264" y="1787"/>
                    <a:pt x="1320" y="1657"/>
                    <a:pt x="1366" y="1523"/>
                  </a:cubicBezTo>
                  <a:lnTo>
                    <a:pt x="1380" y="1495"/>
                  </a:lnTo>
                  <a:lnTo>
                    <a:pt x="1453" y="1495"/>
                  </a:lnTo>
                  <a:cubicBezTo>
                    <a:pt x="1541" y="1495"/>
                    <a:pt x="1643" y="1495"/>
                    <a:pt x="1760" y="1464"/>
                  </a:cubicBezTo>
                  <a:cubicBezTo>
                    <a:pt x="1819" y="1450"/>
                    <a:pt x="1907" y="1421"/>
                    <a:pt x="1967" y="1362"/>
                  </a:cubicBezTo>
                  <a:cubicBezTo>
                    <a:pt x="1995" y="1333"/>
                    <a:pt x="2009" y="1305"/>
                    <a:pt x="2023" y="1274"/>
                  </a:cubicBezTo>
                  <a:cubicBezTo>
                    <a:pt x="2023" y="1217"/>
                    <a:pt x="2023" y="1172"/>
                    <a:pt x="2009" y="1144"/>
                  </a:cubicBezTo>
                  <a:cubicBezTo>
                    <a:pt x="1995" y="1098"/>
                    <a:pt x="1967" y="1070"/>
                    <a:pt x="1935" y="1024"/>
                  </a:cubicBezTo>
                  <a:cubicBezTo>
                    <a:pt x="1893" y="982"/>
                    <a:pt x="1865" y="954"/>
                    <a:pt x="1805" y="922"/>
                  </a:cubicBezTo>
                  <a:cubicBezTo>
                    <a:pt x="1745" y="880"/>
                    <a:pt x="1672" y="834"/>
                    <a:pt x="1615" y="792"/>
                  </a:cubicBezTo>
                  <a:lnTo>
                    <a:pt x="1570" y="778"/>
                  </a:lnTo>
                  <a:cubicBezTo>
                    <a:pt x="1601" y="704"/>
                    <a:pt x="1615" y="644"/>
                    <a:pt x="1629" y="570"/>
                  </a:cubicBezTo>
                  <a:cubicBezTo>
                    <a:pt x="1629" y="514"/>
                    <a:pt x="1643" y="454"/>
                    <a:pt x="1643" y="394"/>
                  </a:cubicBezTo>
                  <a:cubicBezTo>
                    <a:pt x="1658" y="338"/>
                    <a:pt x="1658" y="292"/>
                    <a:pt x="1643" y="232"/>
                  </a:cubicBezTo>
                  <a:cubicBezTo>
                    <a:pt x="1643" y="190"/>
                    <a:pt x="1629" y="162"/>
                    <a:pt x="1615" y="116"/>
                  </a:cubicBezTo>
                  <a:cubicBezTo>
                    <a:pt x="1601" y="88"/>
                    <a:pt x="1584" y="57"/>
                    <a:pt x="1556" y="28"/>
                  </a:cubicBezTo>
                  <a:cubicBezTo>
                    <a:pt x="1527" y="14"/>
                    <a:pt x="1496" y="0"/>
                    <a:pt x="1453" y="0"/>
                  </a:cubicBezTo>
                  <a:close/>
                </a:path>
              </a:pathLst>
            </a:custGeom>
            <a:solidFill>
              <a:srgbClr val="E65C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34" name="Google Shape;7734;p83"/>
            <p:cNvSpPr/>
            <p:nvPr/>
          </p:nvSpPr>
          <p:spPr>
            <a:xfrm>
              <a:off x="6878411" y="2914185"/>
              <a:ext cx="13679" cy="44527"/>
            </a:xfrm>
            <a:custGeom>
              <a:avLst/>
              <a:gdLst/>
              <a:ahLst/>
              <a:cxnLst/>
              <a:rect l="l" t="t" r="r" b="b"/>
              <a:pathLst>
                <a:path w="145" h="472" extrusionOk="0">
                  <a:moveTo>
                    <a:pt x="102" y="1"/>
                  </a:moveTo>
                  <a:cubicBezTo>
                    <a:pt x="88" y="1"/>
                    <a:pt x="74" y="18"/>
                    <a:pt x="74" y="46"/>
                  </a:cubicBezTo>
                  <a:cubicBezTo>
                    <a:pt x="88" y="88"/>
                    <a:pt x="88" y="134"/>
                    <a:pt x="74" y="176"/>
                  </a:cubicBezTo>
                  <a:cubicBezTo>
                    <a:pt x="74" y="236"/>
                    <a:pt x="57" y="296"/>
                    <a:pt x="43" y="338"/>
                  </a:cubicBezTo>
                  <a:cubicBezTo>
                    <a:pt x="29" y="370"/>
                    <a:pt x="29" y="384"/>
                    <a:pt x="15" y="412"/>
                  </a:cubicBezTo>
                  <a:cubicBezTo>
                    <a:pt x="0" y="426"/>
                    <a:pt x="15" y="458"/>
                    <a:pt x="29" y="458"/>
                  </a:cubicBezTo>
                  <a:cubicBezTo>
                    <a:pt x="29" y="472"/>
                    <a:pt x="43" y="472"/>
                    <a:pt x="43" y="472"/>
                  </a:cubicBezTo>
                  <a:cubicBezTo>
                    <a:pt x="57" y="472"/>
                    <a:pt x="74" y="458"/>
                    <a:pt x="74" y="440"/>
                  </a:cubicBezTo>
                  <a:cubicBezTo>
                    <a:pt x="102" y="384"/>
                    <a:pt x="131" y="310"/>
                    <a:pt x="131" y="250"/>
                  </a:cubicBezTo>
                  <a:cubicBezTo>
                    <a:pt x="145" y="176"/>
                    <a:pt x="145" y="106"/>
                    <a:pt x="145" y="32"/>
                  </a:cubicBezTo>
                  <a:cubicBezTo>
                    <a:pt x="131" y="18"/>
                    <a:pt x="131" y="1"/>
                    <a:pt x="102" y="1"/>
                  </a:cubicBezTo>
                  <a:close/>
                </a:path>
              </a:pathLst>
            </a:custGeom>
            <a:solidFill>
              <a:srgbClr val="F198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35" name="Google Shape;7735;p83"/>
            <p:cNvSpPr/>
            <p:nvPr/>
          </p:nvSpPr>
          <p:spPr>
            <a:xfrm>
              <a:off x="6891995" y="2991824"/>
              <a:ext cx="26698" cy="27641"/>
            </a:xfrm>
            <a:custGeom>
              <a:avLst/>
              <a:gdLst/>
              <a:ahLst/>
              <a:cxnLst/>
              <a:rect l="l" t="t" r="r" b="b"/>
              <a:pathLst>
                <a:path w="283" h="293" extrusionOk="0">
                  <a:moveTo>
                    <a:pt x="32" y="1"/>
                  </a:moveTo>
                  <a:cubicBezTo>
                    <a:pt x="18" y="1"/>
                    <a:pt x="18" y="15"/>
                    <a:pt x="18" y="15"/>
                  </a:cubicBezTo>
                  <a:cubicBezTo>
                    <a:pt x="1" y="29"/>
                    <a:pt x="18" y="29"/>
                    <a:pt x="18" y="29"/>
                  </a:cubicBezTo>
                  <a:cubicBezTo>
                    <a:pt x="18" y="43"/>
                    <a:pt x="18" y="43"/>
                    <a:pt x="32" y="43"/>
                  </a:cubicBezTo>
                  <a:cubicBezTo>
                    <a:pt x="61" y="57"/>
                    <a:pt x="89" y="74"/>
                    <a:pt x="106" y="89"/>
                  </a:cubicBezTo>
                  <a:cubicBezTo>
                    <a:pt x="120" y="103"/>
                    <a:pt x="148" y="117"/>
                    <a:pt x="163" y="131"/>
                  </a:cubicBezTo>
                  <a:cubicBezTo>
                    <a:pt x="177" y="145"/>
                    <a:pt x="194" y="177"/>
                    <a:pt x="208" y="205"/>
                  </a:cubicBezTo>
                  <a:cubicBezTo>
                    <a:pt x="208" y="219"/>
                    <a:pt x="222" y="250"/>
                    <a:pt x="222" y="264"/>
                  </a:cubicBezTo>
                  <a:cubicBezTo>
                    <a:pt x="222" y="279"/>
                    <a:pt x="236" y="293"/>
                    <a:pt x="250" y="293"/>
                  </a:cubicBezTo>
                  <a:lnTo>
                    <a:pt x="265" y="293"/>
                  </a:lnTo>
                  <a:cubicBezTo>
                    <a:pt x="282" y="279"/>
                    <a:pt x="282" y="264"/>
                    <a:pt x="282" y="250"/>
                  </a:cubicBezTo>
                  <a:cubicBezTo>
                    <a:pt x="282" y="219"/>
                    <a:pt x="265" y="191"/>
                    <a:pt x="250" y="162"/>
                  </a:cubicBezTo>
                  <a:cubicBezTo>
                    <a:pt x="236" y="145"/>
                    <a:pt x="222" y="117"/>
                    <a:pt x="194" y="103"/>
                  </a:cubicBezTo>
                  <a:cubicBezTo>
                    <a:pt x="177" y="74"/>
                    <a:pt x="148" y="57"/>
                    <a:pt x="134" y="43"/>
                  </a:cubicBezTo>
                  <a:cubicBezTo>
                    <a:pt x="106" y="29"/>
                    <a:pt x="75" y="15"/>
                    <a:pt x="32" y="1"/>
                  </a:cubicBezTo>
                  <a:close/>
                </a:path>
              </a:pathLst>
            </a:custGeom>
            <a:solidFill>
              <a:srgbClr val="F198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36" name="Google Shape;7736;p83"/>
            <p:cNvSpPr/>
            <p:nvPr/>
          </p:nvSpPr>
          <p:spPr>
            <a:xfrm>
              <a:off x="6849166" y="3034654"/>
              <a:ext cx="14056" cy="33301"/>
            </a:xfrm>
            <a:custGeom>
              <a:avLst/>
              <a:gdLst/>
              <a:ahLst/>
              <a:cxnLst/>
              <a:rect l="l" t="t" r="r" b="b"/>
              <a:pathLst>
                <a:path w="149" h="353" extrusionOk="0">
                  <a:moveTo>
                    <a:pt x="135" y="0"/>
                  </a:moveTo>
                  <a:cubicBezTo>
                    <a:pt x="121" y="14"/>
                    <a:pt x="103" y="14"/>
                    <a:pt x="103" y="29"/>
                  </a:cubicBezTo>
                  <a:lnTo>
                    <a:pt x="103" y="74"/>
                  </a:lnTo>
                  <a:cubicBezTo>
                    <a:pt x="103" y="102"/>
                    <a:pt x="89" y="116"/>
                    <a:pt x="89" y="148"/>
                  </a:cubicBezTo>
                  <a:cubicBezTo>
                    <a:pt x="89" y="162"/>
                    <a:pt x="75" y="176"/>
                    <a:pt x="75" y="204"/>
                  </a:cubicBezTo>
                  <a:cubicBezTo>
                    <a:pt x="61" y="236"/>
                    <a:pt x="33" y="278"/>
                    <a:pt x="15" y="306"/>
                  </a:cubicBezTo>
                  <a:cubicBezTo>
                    <a:pt x="1" y="324"/>
                    <a:pt x="15" y="338"/>
                    <a:pt x="33" y="352"/>
                  </a:cubicBezTo>
                  <a:lnTo>
                    <a:pt x="47" y="352"/>
                  </a:lnTo>
                  <a:cubicBezTo>
                    <a:pt x="61" y="352"/>
                    <a:pt x="61" y="338"/>
                    <a:pt x="61" y="338"/>
                  </a:cubicBezTo>
                  <a:cubicBezTo>
                    <a:pt x="89" y="292"/>
                    <a:pt x="121" y="250"/>
                    <a:pt x="135" y="190"/>
                  </a:cubicBezTo>
                  <a:cubicBezTo>
                    <a:pt x="149" y="148"/>
                    <a:pt x="149" y="88"/>
                    <a:pt x="149" y="29"/>
                  </a:cubicBezTo>
                  <a:cubicBezTo>
                    <a:pt x="149" y="14"/>
                    <a:pt x="149" y="0"/>
                    <a:pt x="135" y="0"/>
                  </a:cubicBezTo>
                  <a:close/>
                </a:path>
              </a:pathLst>
            </a:custGeom>
            <a:solidFill>
              <a:srgbClr val="F198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37" name="Google Shape;7737;p83"/>
            <p:cNvSpPr/>
            <p:nvPr/>
          </p:nvSpPr>
          <p:spPr>
            <a:xfrm>
              <a:off x="6777564" y="3009749"/>
              <a:ext cx="35943" cy="18018"/>
            </a:xfrm>
            <a:custGeom>
              <a:avLst/>
              <a:gdLst/>
              <a:ahLst/>
              <a:cxnLst/>
              <a:rect l="l" t="t" r="r" b="b"/>
              <a:pathLst>
                <a:path w="381" h="191" extrusionOk="0">
                  <a:moveTo>
                    <a:pt x="320" y="1"/>
                  </a:moveTo>
                  <a:cubicBezTo>
                    <a:pt x="306" y="15"/>
                    <a:pt x="278" y="29"/>
                    <a:pt x="264" y="29"/>
                  </a:cubicBezTo>
                  <a:cubicBezTo>
                    <a:pt x="190" y="74"/>
                    <a:pt x="102" y="89"/>
                    <a:pt x="28" y="103"/>
                  </a:cubicBezTo>
                  <a:cubicBezTo>
                    <a:pt x="14" y="117"/>
                    <a:pt x="0" y="117"/>
                    <a:pt x="0" y="131"/>
                  </a:cubicBezTo>
                  <a:lnTo>
                    <a:pt x="0" y="162"/>
                  </a:lnTo>
                  <a:lnTo>
                    <a:pt x="14" y="176"/>
                  </a:lnTo>
                  <a:cubicBezTo>
                    <a:pt x="28" y="176"/>
                    <a:pt x="28" y="191"/>
                    <a:pt x="28" y="191"/>
                  </a:cubicBezTo>
                  <a:cubicBezTo>
                    <a:pt x="42" y="191"/>
                    <a:pt x="42" y="176"/>
                    <a:pt x="42" y="176"/>
                  </a:cubicBezTo>
                  <a:cubicBezTo>
                    <a:pt x="158" y="162"/>
                    <a:pt x="264" y="117"/>
                    <a:pt x="366" y="60"/>
                  </a:cubicBezTo>
                  <a:cubicBezTo>
                    <a:pt x="380" y="43"/>
                    <a:pt x="380" y="29"/>
                    <a:pt x="380" y="15"/>
                  </a:cubicBezTo>
                  <a:cubicBezTo>
                    <a:pt x="366" y="1"/>
                    <a:pt x="352" y="1"/>
                    <a:pt x="352" y="1"/>
                  </a:cubicBezTo>
                  <a:close/>
                </a:path>
              </a:pathLst>
            </a:custGeom>
            <a:solidFill>
              <a:srgbClr val="F198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38" name="Google Shape;7738;p83"/>
            <p:cNvSpPr/>
            <p:nvPr/>
          </p:nvSpPr>
          <p:spPr>
            <a:xfrm>
              <a:off x="6221726" y="2749754"/>
              <a:ext cx="147733" cy="144148"/>
            </a:xfrm>
            <a:custGeom>
              <a:avLst/>
              <a:gdLst/>
              <a:ahLst/>
              <a:cxnLst/>
              <a:rect l="l" t="t" r="r" b="b"/>
              <a:pathLst>
                <a:path w="1566" h="1528" extrusionOk="0">
                  <a:moveTo>
                    <a:pt x="790" y="0"/>
                  </a:moveTo>
                  <a:cubicBezTo>
                    <a:pt x="771" y="0"/>
                    <a:pt x="751" y="1"/>
                    <a:pt x="732" y="2"/>
                  </a:cubicBezTo>
                  <a:cubicBezTo>
                    <a:pt x="306" y="45"/>
                    <a:pt x="0" y="410"/>
                    <a:pt x="43" y="822"/>
                  </a:cubicBezTo>
                  <a:cubicBezTo>
                    <a:pt x="69" y="1229"/>
                    <a:pt x="409" y="1527"/>
                    <a:pt x="796" y="1527"/>
                  </a:cubicBezTo>
                  <a:cubicBezTo>
                    <a:pt x="813" y="1527"/>
                    <a:pt x="831" y="1527"/>
                    <a:pt x="848" y="1525"/>
                  </a:cubicBezTo>
                  <a:cubicBezTo>
                    <a:pt x="1260" y="1480"/>
                    <a:pt x="1566" y="1114"/>
                    <a:pt x="1537" y="706"/>
                  </a:cubicBezTo>
                  <a:cubicBezTo>
                    <a:pt x="1511" y="300"/>
                    <a:pt x="1177" y="0"/>
                    <a:pt x="790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39" name="Google Shape;7739;p83"/>
            <p:cNvSpPr/>
            <p:nvPr/>
          </p:nvSpPr>
          <p:spPr>
            <a:xfrm>
              <a:off x="6221726" y="2746924"/>
              <a:ext cx="147733" cy="149431"/>
            </a:xfrm>
            <a:custGeom>
              <a:avLst/>
              <a:gdLst/>
              <a:ahLst/>
              <a:cxnLst/>
              <a:rect l="l" t="t" r="r" b="b"/>
              <a:pathLst>
                <a:path w="1566" h="1584" extrusionOk="0">
                  <a:moveTo>
                    <a:pt x="792" y="60"/>
                  </a:moveTo>
                  <a:cubicBezTo>
                    <a:pt x="1158" y="60"/>
                    <a:pt x="1478" y="352"/>
                    <a:pt x="1509" y="736"/>
                  </a:cubicBezTo>
                  <a:lnTo>
                    <a:pt x="1509" y="792"/>
                  </a:lnTo>
                  <a:cubicBezTo>
                    <a:pt x="1509" y="1176"/>
                    <a:pt x="1214" y="1482"/>
                    <a:pt x="848" y="1510"/>
                  </a:cubicBezTo>
                  <a:cubicBezTo>
                    <a:pt x="820" y="1527"/>
                    <a:pt x="806" y="1527"/>
                    <a:pt x="792" y="1527"/>
                  </a:cubicBezTo>
                  <a:cubicBezTo>
                    <a:pt x="408" y="1527"/>
                    <a:pt x="102" y="1232"/>
                    <a:pt x="71" y="852"/>
                  </a:cubicBezTo>
                  <a:cubicBezTo>
                    <a:pt x="71" y="824"/>
                    <a:pt x="57" y="806"/>
                    <a:pt x="57" y="792"/>
                  </a:cubicBezTo>
                  <a:cubicBezTo>
                    <a:pt x="57" y="412"/>
                    <a:pt x="352" y="89"/>
                    <a:pt x="732" y="60"/>
                  </a:cubicBezTo>
                  <a:close/>
                  <a:moveTo>
                    <a:pt x="718" y="1"/>
                  </a:moveTo>
                  <a:cubicBezTo>
                    <a:pt x="320" y="46"/>
                    <a:pt x="0" y="384"/>
                    <a:pt x="0" y="792"/>
                  </a:cubicBezTo>
                  <a:cubicBezTo>
                    <a:pt x="0" y="806"/>
                    <a:pt x="0" y="838"/>
                    <a:pt x="14" y="852"/>
                  </a:cubicBezTo>
                  <a:cubicBezTo>
                    <a:pt x="43" y="1263"/>
                    <a:pt x="380" y="1584"/>
                    <a:pt x="792" y="1584"/>
                  </a:cubicBezTo>
                  <a:lnTo>
                    <a:pt x="848" y="1584"/>
                  </a:lnTo>
                  <a:cubicBezTo>
                    <a:pt x="1260" y="1541"/>
                    <a:pt x="1566" y="1204"/>
                    <a:pt x="1566" y="792"/>
                  </a:cubicBezTo>
                  <a:lnTo>
                    <a:pt x="1566" y="736"/>
                  </a:lnTo>
                  <a:cubicBezTo>
                    <a:pt x="1537" y="310"/>
                    <a:pt x="1186" y="1"/>
                    <a:pt x="792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40" name="Google Shape;7740;p83"/>
            <p:cNvSpPr/>
            <p:nvPr/>
          </p:nvSpPr>
          <p:spPr>
            <a:xfrm>
              <a:off x="6221726" y="2756358"/>
              <a:ext cx="146412" cy="141789"/>
            </a:xfrm>
            <a:custGeom>
              <a:avLst/>
              <a:gdLst/>
              <a:ahLst/>
              <a:cxnLst/>
              <a:rect l="l" t="t" r="r" b="b"/>
              <a:pathLst>
                <a:path w="1552" h="1503" extrusionOk="0">
                  <a:moveTo>
                    <a:pt x="757" y="1"/>
                  </a:moveTo>
                  <a:cubicBezTo>
                    <a:pt x="739" y="1"/>
                    <a:pt x="722" y="2"/>
                    <a:pt x="704" y="3"/>
                  </a:cubicBezTo>
                  <a:cubicBezTo>
                    <a:pt x="292" y="34"/>
                    <a:pt x="0" y="400"/>
                    <a:pt x="28" y="812"/>
                  </a:cubicBezTo>
                  <a:cubicBezTo>
                    <a:pt x="55" y="1206"/>
                    <a:pt x="376" y="1502"/>
                    <a:pt x="753" y="1502"/>
                  </a:cubicBezTo>
                  <a:cubicBezTo>
                    <a:pt x="780" y="1502"/>
                    <a:pt x="807" y="1501"/>
                    <a:pt x="834" y="1498"/>
                  </a:cubicBezTo>
                  <a:cubicBezTo>
                    <a:pt x="1246" y="1470"/>
                    <a:pt x="1552" y="1104"/>
                    <a:pt x="1509" y="692"/>
                  </a:cubicBezTo>
                  <a:cubicBezTo>
                    <a:pt x="1479" y="301"/>
                    <a:pt x="1155" y="1"/>
                    <a:pt x="75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41" name="Google Shape;7741;p83"/>
            <p:cNvSpPr/>
            <p:nvPr/>
          </p:nvSpPr>
          <p:spPr>
            <a:xfrm>
              <a:off x="6246632" y="2781169"/>
              <a:ext cx="95281" cy="91979"/>
            </a:xfrm>
            <a:custGeom>
              <a:avLst/>
              <a:gdLst/>
              <a:ahLst/>
              <a:cxnLst/>
              <a:rect l="l" t="t" r="r" b="b"/>
              <a:pathLst>
                <a:path w="1010" h="975" extrusionOk="0">
                  <a:moveTo>
                    <a:pt x="517" y="1"/>
                  </a:moveTo>
                  <a:cubicBezTo>
                    <a:pt x="501" y="1"/>
                    <a:pt x="484" y="2"/>
                    <a:pt x="468" y="4"/>
                  </a:cubicBezTo>
                  <a:cubicBezTo>
                    <a:pt x="204" y="21"/>
                    <a:pt x="0" y="253"/>
                    <a:pt x="28" y="531"/>
                  </a:cubicBezTo>
                  <a:cubicBezTo>
                    <a:pt x="41" y="777"/>
                    <a:pt x="247" y="974"/>
                    <a:pt x="489" y="974"/>
                  </a:cubicBezTo>
                  <a:cubicBezTo>
                    <a:pt x="506" y="974"/>
                    <a:pt x="524" y="973"/>
                    <a:pt x="542" y="971"/>
                  </a:cubicBezTo>
                  <a:cubicBezTo>
                    <a:pt x="820" y="957"/>
                    <a:pt x="1010" y="725"/>
                    <a:pt x="996" y="443"/>
                  </a:cubicBezTo>
                  <a:cubicBezTo>
                    <a:pt x="969" y="196"/>
                    <a:pt x="760" y="1"/>
                    <a:pt x="517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42" name="Google Shape;7742;p83"/>
            <p:cNvSpPr/>
            <p:nvPr/>
          </p:nvSpPr>
          <p:spPr>
            <a:xfrm>
              <a:off x="6316913" y="2809093"/>
              <a:ext cx="34622" cy="22264"/>
            </a:xfrm>
            <a:custGeom>
              <a:avLst/>
              <a:gdLst/>
              <a:ahLst/>
              <a:cxnLst/>
              <a:rect l="l" t="t" r="r" b="b"/>
              <a:pathLst>
                <a:path w="367" h="236" extrusionOk="0">
                  <a:moveTo>
                    <a:pt x="210" y="0"/>
                  </a:moveTo>
                  <a:cubicBezTo>
                    <a:pt x="199" y="0"/>
                    <a:pt x="188" y="1"/>
                    <a:pt x="177" y="3"/>
                  </a:cubicBezTo>
                  <a:cubicBezTo>
                    <a:pt x="75" y="3"/>
                    <a:pt x="1" y="59"/>
                    <a:pt x="1" y="133"/>
                  </a:cubicBezTo>
                  <a:cubicBezTo>
                    <a:pt x="15" y="193"/>
                    <a:pt x="89" y="235"/>
                    <a:pt x="191" y="235"/>
                  </a:cubicBezTo>
                  <a:cubicBezTo>
                    <a:pt x="293" y="221"/>
                    <a:pt x="367" y="165"/>
                    <a:pt x="353" y="105"/>
                  </a:cubicBezTo>
                  <a:cubicBezTo>
                    <a:pt x="353" y="41"/>
                    <a:pt x="286" y="0"/>
                    <a:pt x="21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43" name="Google Shape;7743;p83"/>
            <p:cNvSpPr/>
            <p:nvPr/>
          </p:nvSpPr>
          <p:spPr>
            <a:xfrm>
              <a:off x="5929657" y="2697963"/>
              <a:ext cx="159430" cy="143393"/>
            </a:xfrm>
            <a:custGeom>
              <a:avLst/>
              <a:gdLst/>
              <a:ahLst/>
              <a:cxnLst/>
              <a:rect l="l" t="t" r="r" b="b"/>
              <a:pathLst>
                <a:path w="1690" h="1520" extrusionOk="0">
                  <a:moveTo>
                    <a:pt x="845" y="0"/>
                  </a:moveTo>
                  <a:cubicBezTo>
                    <a:pt x="524" y="0"/>
                    <a:pt x="226" y="215"/>
                    <a:pt x="120" y="534"/>
                  </a:cubicBezTo>
                  <a:cubicBezTo>
                    <a:pt x="1" y="931"/>
                    <a:pt x="223" y="1357"/>
                    <a:pt x="616" y="1487"/>
                  </a:cubicBezTo>
                  <a:cubicBezTo>
                    <a:pt x="689" y="1509"/>
                    <a:pt x="763" y="1519"/>
                    <a:pt x="835" y="1519"/>
                  </a:cubicBezTo>
                  <a:cubicBezTo>
                    <a:pt x="1159" y="1519"/>
                    <a:pt x="1461" y="1310"/>
                    <a:pt x="1556" y="973"/>
                  </a:cubicBezTo>
                  <a:cubicBezTo>
                    <a:pt x="1689" y="579"/>
                    <a:pt x="1468" y="154"/>
                    <a:pt x="1074" y="38"/>
                  </a:cubicBezTo>
                  <a:cubicBezTo>
                    <a:pt x="998" y="12"/>
                    <a:pt x="921" y="0"/>
                    <a:pt x="845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44" name="Google Shape;7744;p83"/>
            <p:cNvSpPr/>
            <p:nvPr/>
          </p:nvSpPr>
          <p:spPr>
            <a:xfrm>
              <a:off x="5935317" y="2694473"/>
              <a:ext cx="148110" cy="149431"/>
            </a:xfrm>
            <a:custGeom>
              <a:avLst/>
              <a:gdLst/>
              <a:ahLst/>
              <a:cxnLst/>
              <a:rect l="l" t="t" r="r" b="b"/>
              <a:pathLst>
                <a:path w="1570" h="1584" extrusionOk="0">
                  <a:moveTo>
                    <a:pt x="792" y="61"/>
                  </a:moveTo>
                  <a:cubicBezTo>
                    <a:pt x="852" y="61"/>
                    <a:pt x="926" y="75"/>
                    <a:pt x="996" y="103"/>
                  </a:cubicBezTo>
                  <a:cubicBezTo>
                    <a:pt x="1306" y="191"/>
                    <a:pt x="1510" y="483"/>
                    <a:pt x="1510" y="792"/>
                  </a:cubicBezTo>
                  <a:cubicBezTo>
                    <a:pt x="1510" y="866"/>
                    <a:pt x="1496" y="940"/>
                    <a:pt x="1468" y="1010"/>
                  </a:cubicBezTo>
                  <a:cubicBezTo>
                    <a:pt x="1380" y="1320"/>
                    <a:pt x="1084" y="1524"/>
                    <a:pt x="778" y="1524"/>
                  </a:cubicBezTo>
                  <a:cubicBezTo>
                    <a:pt x="704" y="1524"/>
                    <a:pt x="630" y="1510"/>
                    <a:pt x="574" y="1496"/>
                  </a:cubicBezTo>
                  <a:cubicBezTo>
                    <a:pt x="265" y="1394"/>
                    <a:pt x="60" y="1116"/>
                    <a:pt x="60" y="792"/>
                  </a:cubicBezTo>
                  <a:cubicBezTo>
                    <a:pt x="60" y="733"/>
                    <a:pt x="75" y="645"/>
                    <a:pt x="89" y="588"/>
                  </a:cubicBezTo>
                  <a:cubicBezTo>
                    <a:pt x="191" y="265"/>
                    <a:pt x="486" y="61"/>
                    <a:pt x="792" y="61"/>
                  </a:cubicBezTo>
                  <a:close/>
                  <a:moveTo>
                    <a:pt x="792" y="1"/>
                  </a:moveTo>
                  <a:cubicBezTo>
                    <a:pt x="454" y="1"/>
                    <a:pt x="148" y="219"/>
                    <a:pt x="29" y="557"/>
                  </a:cubicBezTo>
                  <a:cubicBezTo>
                    <a:pt x="15" y="645"/>
                    <a:pt x="1" y="718"/>
                    <a:pt x="1" y="792"/>
                  </a:cubicBezTo>
                  <a:cubicBezTo>
                    <a:pt x="1" y="1130"/>
                    <a:pt x="222" y="1436"/>
                    <a:pt x="542" y="1556"/>
                  </a:cubicBezTo>
                  <a:cubicBezTo>
                    <a:pt x="630" y="1570"/>
                    <a:pt x="704" y="1584"/>
                    <a:pt x="778" y="1584"/>
                  </a:cubicBezTo>
                  <a:cubicBezTo>
                    <a:pt x="1116" y="1584"/>
                    <a:pt x="1422" y="1362"/>
                    <a:pt x="1524" y="1028"/>
                  </a:cubicBezTo>
                  <a:cubicBezTo>
                    <a:pt x="1555" y="954"/>
                    <a:pt x="1570" y="866"/>
                    <a:pt x="1570" y="792"/>
                  </a:cubicBezTo>
                  <a:cubicBezTo>
                    <a:pt x="1570" y="455"/>
                    <a:pt x="1348" y="149"/>
                    <a:pt x="1014" y="43"/>
                  </a:cubicBezTo>
                  <a:cubicBezTo>
                    <a:pt x="940" y="15"/>
                    <a:pt x="866" y="1"/>
                    <a:pt x="792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45" name="Google Shape;7745;p83"/>
            <p:cNvSpPr/>
            <p:nvPr/>
          </p:nvSpPr>
          <p:spPr>
            <a:xfrm>
              <a:off x="5929657" y="2703906"/>
              <a:ext cx="159430" cy="142921"/>
            </a:xfrm>
            <a:custGeom>
              <a:avLst/>
              <a:gdLst/>
              <a:ahLst/>
              <a:cxnLst/>
              <a:rect l="l" t="t" r="r" b="b"/>
              <a:pathLst>
                <a:path w="1690" h="1515" extrusionOk="0">
                  <a:moveTo>
                    <a:pt x="859" y="0"/>
                  </a:moveTo>
                  <a:cubicBezTo>
                    <a:pt x="533" y="0"/>
                    <a:pt x="230" y="207"/>
                    <a:pt x="135" y="531"/>
                  </a:cubicBezTo>
                  <a:cubicBezTo>
                    <a:pt x="1" y="928"/>
                    <a:pt x="223" y="1350"/>
                    <a:pt x="616" y="1484"/>
                  </a:cubicBezTo>
                  <a:cubicBezTo>
                    <a:pt x="689" y="1505"/>
                    <a:pt x="762" y="1515"/>
                    <a:pt x="833" y="1515"/>
                  </a:cubicBezTo>
                  <a:cubicBezTo>
                    <a:pt x="1158" y="1515"/>
                    <a:pt x="1461" y="1310"/>
                    <a:pt x="1556" y="984"/>
                  </a:cubicBezTo>
                  <a:cubicBezTo>
                    <a:pt x="1689" y="590"/>
                    <a:pt x="1468" y="165"/>
                    <a:pt x="1074" y="31"/>
                  </a:cubicBezTo>
                  <a:cubicBezTo>
                    <a:pt x="1002" y="10"/>
                    <a:pt x="930" y="0"/>
                    <a:pt x="85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46" name="Google Shape;7746;p83"/>
            <p:cNvSpPr/>
            <p:nvPr/>
          </p:nvSpPr>
          <p:spPr>
            <a:xfrm>
              <a:off x="5957581" y="2729283"/>
              <a:ext cx="103583" cy="92168"/>
            </a:xfrm>
            <a:custGeom>
              <a:avLst/>
              <a:gdLst/>
              <a:ahLst/>
              <a:cxnLst/>
              <a:rect l="l" t="t" r="r" b="b"/>
              <a:pathLst>
                <a:path w="1098" h="977" extrusionOk="0">
                  <a:moveTo>
                    <a:pt x="549" y="0"/>
                  </a:moveTo>
                  <a:cubicBezTo>
                    <a:pt x="339" y="0"/>
                    <a:pt x="148" y="137"/>
                    <a:pt x="88" y="349"/>
                  </a:cubicBezTo>
                  <a:cubicBezTo>
                    <a:pt x="0" y="599"/>
                    <a:pt x="145" y="877"/>
                    <a:pt x="408" y="951"/>
                  </a:cubicBezTo>
                  <a:cubicBezTo>
                    <a:pt x="457" y="968"/>
                    <a:pt x="508" y="976"/>
                    <a:pt x="557" y="976"/>
                  </a:cubicBezTo>
                  <a:cubicBezTo>
                    <a:pt x="759" y="976"/>
                    <a:pt x="951" y="839"/>
                    <a:pt x="1010" y="627"/>
                  </a:cubicBezTo>
                  <a:cubicBezTo>
                    <a:pt x="1098" y="378"/>
                    <a:pt x="954" y="100"/>
                    <a:pt x="704" y="26"/>
                  </a:cubicBezTo>
                  <a:cubicBezTo>
                    <a:pt x="652" y="9"/>
                    <a:pt x="600" y="0"/>
                    <a:pt x="54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47" name="Google Shape;7747;p83"/>
            <p:cNvSpPr/>
            <p:nvPr/>
          </p:nvSpPr>
          <p:spPr>
            <a:xfrm>
              <a:off x="5954562" y="2747302"/>
              <a:ext cx="34999" cy="24339"/>
            </a:xfrm>
            <a:custGeom>
              <a:avLst/>
              <a:gdLst/>
              <a:ahLst/>
              <a:cxnLst/>
              <a:rect l="l" t="t" r="r" b="b"/>
              <a:pathLst>
                <a:path w="371" h="258" extrusionOk="0">
                  <a:moveTo>
                    <a:pt x="156" y="0"/>
                  </a:moveTo>
                  <a:cubicBezTo>
                    <a:pt x="93" y="0"/>
                    <a:pt x="39" y="30"/>
                    <a:pt x="18" y="85"/>
                  </a:cubicBezTo>
                  <a:cubicBezTo>
                    <a:pt x="1" y="144"/>
                    <a:pt x="61" y="218"/>
                    <a:pt x="148" y="246"/>
                  </a:cubicBezTo>
                  <a:cubicBezTo>
                    <a:pt x="176" y="254"/>
                    <a:pt x="202" y="257"/>
                    <a:pt x="226" y="257"/>
                  </a:cubicBezTo>
                  <a:cubicBezTo>
                    <a:pt x="292" y="257"/>
                    <a:pt x="342" y="231"/>
                    <a:pt x="352" y="187"/>
                  </a:cubicBezTo>
                  <a:cubicBezTo>
                    <a:pt x="370" y="116"/>
                    <a:pt x="310" y="42"/>
                    <a:pt x="222" y="11"/>
                  </a:cubicBezTo>
                  <a:cubicBezTo>
                    <a:pt x="200" y="4"/>
                    <a:pt x="177" y="0"/>
                    <a:pt x="15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48" name="Google Shape;7748;p83"/>
            <p:cNvSpPr/>
            <p:nvPr/>
          </p:nvSpPr>
          <p:spPr>
            <a:xfrm>
              <a:off x="6110880" y="2889280"/>
              <a:ext cx="80376" cy="38961"/>
            </a:xfrm>
            <a:custGeom>
              <a:avLst/>
              <a:gdLst/>
              <a:ahLst/>
              <a:cxnLst/>
              <a:rect l="l" t="t" r="r" b="b"/>
              <a:pathLst>
                <a:path w="852" h="413" extrusionOk="0">
                  <a:moveTo>
                    <a:pt x="806" y="1"/>
                  </a:moveTo>
                  <a:lnTo>
                    <a:pt x="806" y="18"/>
                  </a:lnTo>
                  <a:lnTo>
                    <a:pt x="792" y="32"/>
                  </a:lnTo>
                  <a:cubicBezTo>
                    <a:pt x="778" y="46"/>
                    <a:pt x="764" y="61"/>
                    <a:pt x="764" y="75"/>
                  </a:cubicBezTo>
                  <a:lnTo>
                    <a:pt x="718" y="120"/>
                  </a:lnTo>
                  <a:lnTo>
                    <a:pt x="676" y="163"/>
                  </a:lnTo>
                  <a:cubicBezTo>
                    <a:pt x="648" y="177"/>
                    <a:pt x="630" y="194"/>
                    <a:pt x="616" y="208"/>
                  </a:cubicBezTo>
                  <a:cubicBezTo>
                    <a:pt x="588" y="222"/>
                    <a:pt x="574" y="236"/>
                    <a:pt x="542" y="250"/>
                  </a:cubicBezTo>
                  <a:cubicBezTo>
                    <a:pt x="514" y="265"/>
                    <a:pt x="500" y="282"/>
                    <a:pt x="472" y="296"/>
                  </a:cubicBezTo>
                  <a:cubicBezTo>
                    <a:pt x="440" y="296"/>
                    <a:pt x="412" y="310"/>
                    <a:pt x="398" y="310"/>
                  </a:cubicBezTo>
                  <a:cubicBezTo>
                    <a:pt x="366" y="324"/>
                    <a:pt x="338" y="324"/>
                    <a:pt x="310" y="338"/>
                  </a:cubicBezTo>
                  <a:lnTo>
                    <a:pt x="236" y="338"/>
                  </a:lnTo>
                  <a:cubicBezTo>
                    <a:pt x="231" y="343"/>
                    <a:pt x="225" y="345"/>
                    <a:pt x="218" y="345"/>
                  </a:cubicBezTo>
                  <a:cubicBezTo>
                    <a:pt x="203" y="345"/>
                    <a:pt x="186" y="338"/>
                    <a:pt x="176" y="338"/>
                  </a:cubicBezTo>
                  <a:lnTo>
                    <a:pt x="32" y="338"/>
                  </a:lnTo>
                  <a:cubicBezTo>
                    <a:pt x="26" y="334"/>
                    <a:pt x="22" y="332"/>
                    <a:pt x="19" y="332"/>
                  </a:cubicBezTo>
                  <a:cubicBezTo>
                    <a:pt x="13" y="332"/>
                    <a:pt x="10" y="338"/>
                    <a:pt x="0" y="338"/>
                  </a:cubicBezTo>
                  <a:cubicBezTo>
                    <a:pt x="0" y="352"/>
                    <a:pt x="15" y="370"/>
                    <a:pt x="15" y="370"/>
                  </a:cubicBezTo>
                  <a:cubicBezTo>
                    <a:pt x="15" y="370"/>
                    <a:pt x="32" y="370"/>
                    <a:pt x="60" y="384"/>
                  </a:cubicBezTo>
                  <a:cubicBezTo>
                    <a:pt x="74" y="384"/>
                    <a:pt x="88" y="384"/>
                    <a:pt x="102" y="398"/>
                  </a:cubicBezTo>
                  <a:lnTo>
                    <a:pt x="162" y="398"/>
                  </a:lnTo>
                  <a:cubicBezTo>
                    <a:pt x="190" y="398"/>
                    <a:pt x="222" y="412"/>
                    <a:pt x="236" y="412"/>
                  </a:cubicBezTo>
                  <a:cubicBezTo>
                    <a:pt x="264" y="412"/>
                    <a:pt x="296" y="412"/>
                    <a:pt x="324" y="398"/>
                  </a:cubicBezTo>
                  <a:cubicBezTo>
                    <a:pt x="352" y="398"/>
                    <a:pt x="384" y="398"/>
                    <a:pt x="412" y="384"/>
                  </a:cubicBezTo>
                  <a:cubicBezTo>
                    <a:pt x="440" y="384"/>
                    <a:pt x="472" y="370"/>
                    <a:pt x="500" y="352"/>
                  </a:cubicBezTo>
                  <a:cubicBezTo>
                    <a:pt x="528" y="338"/>
                    <a:pt x="560" y="324"/>
                    <a:pt x="588" y="310"/>
                  </a:cubicBezTo>
                  <a:cubicBezTo>
                    <a:pt x="602" y="296"/>
                    <a:pt x="630" y="282"/>
                    <a:pt x="662" y="265"/>
                  </a:cubicBezTo>
                  <a:cubicBezTo>
                    <a:pt x="676" y="250"/>
                    <a:pt x="704" y="236"/>
                    <a:pt x="718" y="208"/>
                  </a:cubicBezTo>
                  <a:cubicBezTo>
                    <a:pt x="736" y="194"/>
                    <a:pt x="750" y="177"/>
                    <a:pt x="764" y="148"/>
                  </a:cubicBezTo>
                  <a:cubicBezTo>
                    <a:pt x="792" y="120"/>
                    <a:pt x="806" y="89"/>
                    <a:pt x="824" y="61"/>
                  </a:cubicBezTo>
                  <a:cubicBezTo>
                    <a:pt x="838" y="46"/>
                    <a:pt x="838" y="46"/>
                    <a:pt x="838" y="32"/>
                  </a:cubicBezTo>
                  <a:lnTo>
                    <a:pt x="852" y="32"/>
                  </a:lnTo>
                  <a:cubicBezTo>
                    <a:pt x="852" y="18"/>
                    <a:pt x="852" y="1"/>
                    <a:pt x="838" y="1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49" name="Google Shape;7749;p83"/>
            <p:cNvSpPr/>
            <p:nvPr/>
          </p:nvSpPr>
          <p:spPr>
            <a:xfrm>
              <a:off x="6275499" y="2642021"/>
              <a:ext cx="140846" cy="124431"/>
            </a:xfrm>
            <a:custGeom>
              <a:avLst/>
              <a:gdLst/>
              <a:ahLst/>
              <a:cxnLst/>
              <a:rect l="l" t="t" r="r" b="b"/>
              <a:pathLst>
                <a:path w="1493" h="1319" extrusionOk="0">
                  <a:moveTo>
                    <a:pt x="526" y="0"/>
                  </a:moveTo>
                  <a:cubicBezTo>
                    <a:pt x="497" y="0"/>
                    <a:pt x="468" y="5"/>
                    <a:pt x="440" y="15"/>
                  </a:cubicBezTo>
                  <a:cubicBezTo>
                    <a:pt x="0" y="177"/>
                    <a:pt x="763" y="997"/>
                    <a:pt x="894" y="1099"/>
                  </a:cubicBezTo>
                  <a:cubicBezTo>
                    <a:pt x="967" y="1161"/>
                    <a:pt x="1200" y="1318"/>
                    <a:pt x="1345" y="1318"/>
                  </a:cubicBezTo>
                  <a:cubicBezTo>
                    <a:pt x="1436" y="1318"/>
                    <a:pt x="1492" y="1256"/>
                    <a:pt x="1453" y="1070"/>
                  </a:cubicBezTo>
                  <a:cubicBezTo>
                    <a:pt x="1453" y="1070"/>
                    <a:pt x="961" y="0"/>
                    <a:pt x="526" y="0"/>
                  </a:cubicBez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50" name="Google Shape;7750;p83"/>
            <p:cNvSpPr/>
            <p:nvPr/>
          </p:nvSpPr>
          <p:spPr>
            <a:xfrm>
              <a:off x="5924469" y="2588437"/>
              <a:ext cx="174241" cy="90187"/>
            </a:xfrm>
            <a:custGeom>
              <a:avLst/>
              <a:gdLst/>
              <a:ahLst/>
              <a:cxnLst/>
              <a:rect l="l" t="t" r="r" b="b"/>
              <a:pathLst>
                <a:path w="1847" h="956" extrusionOk="0">
                  <a:moveTo>
                    <a:pt x="1301" y="1"/>
                  </a:moveTo>
                  <a:cubicBezTo>
                    <a:pt x="872" y="1"/>
                    <a:pt x="161" y="671"/>
                    <a:pt x="161" y="671"/>
                  </a:cubicBezTo>
                  <a:cubicBezTo>
                    <a:pt x="0" y="897"/>
                    <a:pt x="139" y="955"/>
                    <a:pt x="315" y="955"/>
                  </a:cubicBezTo>
                  <a:cubicBezTo>
                    <a:pt x="445" y="955"/>
                    <a:pt x="596" y="923"/>
                    <a:pt x="657" y="903"/>
                  </a:cubicBezTo>
                  <a:cubicBezTo>
                    <a:pt x="819" y="861"/>
                    <a:pt x="1846" y="393"/>
                    <a:pt x="1495" y="70"/>
                  </a:cubicBezTo>
                  <a:cubicBezTo>
                    <a:pt x="1442" y="21"/>
                    <a:pt x="1376" y="1"/>
                    <a:pt x="1301" y="1"/>
                  </a:cubicBez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51" name="Google Shape;7751;p83"/>
            <p:cNvSpPr/>
            <p:nvPr/>
          </p:nvSpPr>
          <p:spPr>
            <a:xfrm>
              <a:off x="6085975" y="2715132"/>
              <a:ext cx="89998" cy="166694"/>
            </a:xfrm>
            <a:custGeom>
              <a:avLst/>
              <a:gdLst/>
              <a:ahLst/>
              <a:cxnLst/>
              <a:rect l="l" t="t" r="r" b="b"/>
              <a:pathLst>
                <a:path w="954" h="1767" extrusionOk="0">
                  <a:moveTo>
                    <a:pt x="940" y="0"/>
                  </a:moveTo>
                  <a:cubicBezTo>
                    <a:pt x="940" y="0"/>
                    <a:pt x="926" y="0"/>
                    <a:pt x="926" y="18"/>
                  </a:cubicBezTo>
                  <a:cubicBezTo>
                    <a:pt x="926" y="18"/>
                    <a:pt x="926" y="60"/>
                    <a:pt x="912" y="134"/>
                  </a:cubicBezTo>
                  <a:cubicBezTo>
                    <a:pt x="912" y="208"/>
                    <a:pt x="894" y="310"/>
                    <a:pt x="880" y="440"/>
                  </a:cubicBezTo>
                  <a:cubicBezTo>
                    <a:pt x="866" y="559"/>
                    <a:pt x="852" y="721"/>
                    <a:pt x="806" y="865"/>
                  </a:cubicBezTo>
                  <a:cubicBezTo>
                    <a:pt x="806" y="911"/>
                    <a:pt x="792" y="939"/>
                    <a:pt x="778" y="985"/>
                  </a:cubicBezTo>
                  <a:cubicBezTo>
                    <a:pt x="764" y="1013"/>
                    <a:pt x="750" y="1055"/>
                    <a:pt x="736" y="1087"/>
                  </a:cubicBezTo>
                  <a:cubicBezTo>
                    <a:pt x="718" y="1101"/>
                    <a:pt x="704" y="1115"/>
                    <a:pt x="704" y="1115"/>
                  </a:cubicBezTo>
                  <a:lnTo>
                    <a:pt x="662" y="1115"/>
                  </a:lnTo>
                  <a:cubicBezTo>
                    <a:pt x="616" y="1101"/>
                    <a:pt x="588" y="1087"/>
                    <a:pt x="542" y="1073"/>
                  </a:cubicBezTo>
                  <a:cubicBezTo>
                    <a:pt x="472" y="1027"/>
                    <a:pt x="398" y="985"/>
                    <a:pt x="310" y="953"/>
                  </a:cubicBezTo>
                  <a:cubicBezTo>
                    <a:pt x="291" y="947"/>
                    <a:pt x="271" y="944"/>
                    <a:pt x="249" y="944"/>
                  </a:cubicBezTo>
                  <a:cubicBezTo>
                    <a:pt x="220" y="944"/>
                    <a:pt x="189" y="951"/>
                    <a:pt x="162" y="967"/>
                  </a:cubicBezTo>
                  <a:cubicBezTo>
                    <a:pt x="103" y="985"/>
                    <a:pt x="89" y="1027"/>
                    <a:pt x="60" y="1073"/>
                  </a:cubicBezTo>
                  <a:cubicBezTo>
                    <a:pt x="15" y="1143"/>
                    <a:pt x="1" y="1231"/>
                    <a:pt x="15" y="1305"/>
                  </a:cubicBezTo>
                  <a:cubicBezTo>
                    <a:pt x="32" y="1393"/>
                    <a:pt x="60" y="1467"/>
                    <a:pt x="103" y="1513"/>
                  </a:cubicBezTo>
                  <a:cubicBezTo>
                    <a:pt x="191" y="1615"/>
                    <a:pt x="296" y="1671"/>
                    <a:pt x="352" y="1717"/>
                  </a:cubicBezTo>
                  <a:cubicBezTo>
                    <a:pt x="426" y="1745"/>
                    <a:pt x="472" y="1759"/>
                    <a:pt x="472" y="1759"/>
                  </a:cubicBezTo>
                  <a:cubicBezTo>
                    <a:pt x="472" y="1765"/>
                    <a:pt x="474" y="1767"/>
                    <a:pt x="476" y="1767"/>
                  </a:cubicBezTo>
                  <a:cubicBezTo>
                    <a:pt x="480" y="1767"/>
                    <a:pt x="486" y="1759"/>
                    <a:pt x="486" y="1759"/>
                  </a:cubicBezTo>
                  <a:cubicBezTo>
                    <a:pt x="486" y="1745"/>
                    <a:pt x="486" y="1745"/>
                    <a:pt x="472" y="1731"/>
                  </a:cubicBezTo>
                  <a:cubicBezTo>
                    <a:pt x="472" y="1731"/>
                    <a:pt x="440" y="1717"/>
                    <a:pt x="366" y="1688"/>
                  </a:cubicBezTo>
                  <a:cubicBezTo>
                    <a:pt x="338" y="1657"/>
                    <a:pt x="310" y="1629"/>
                    <a:pt x="264" y="1600"/>
                  </a:cubicBezTo>
                  <a:cubicBezTo>
                    <a:pt x="236" y="1569"/>
                    <a:pt x="191" y="1527"/>
                    <a:pt x="148" y="1481"/>
                  </a:cubicBezTo>
                  <a:cubicBezTo>
                    <a:pt x="120" y="1425"/>
                    <a:pt x="89" y="1365"/>
                    <a:pt x="75" y="1305"/>
                  </a:cubicBezTo>
                  <a:cubicBezTo>
                    <a:pt x="75" y="1249"/>
                    <a:pt x="89" y="1161"/>
                    <a:pt x="120" y="1101"/>
                  </a:cubicBezTo>
                  <a:cubicBezTo>
                    <a:pt x="148" y="1073"/>
                    <a:pt x="162" y="1041"/>
                    <a:pt x="191" y="1027"/>
                  </a:cubicBezTo>
                  <a:cubicBezTo>
                    <a:pt x="206" y="1020"/>
                    <a:pt x="221" y="1017"/>
                    <a:pt x="238" y="1017"/>
                  </a:cubicBezTo>
                  <a:cubicBezTo>
                    <a:pt x="255" y="1017"/>
                    <a:pt x="273" y="1020"/>
                    <a:pt x="296" y="1027"/>
                  </a:cubicBezTo>
                  <a:cubicBezTo>
                    <a:pt x="366" y="1041"/>
                    <a:pt x="426" y="1101"/>
                    <a:pt x="514" y="1129"/>
                  </a:cubicBezTo>
                  <a:cubicBezTo>
                    <a:pt x="560" y="1161"/>
                    <a:pt x="588" y="1175"/>
                    <a:pt x="648" y="1189"/>
                  </a:cubicBezTo>
                  <a:lnTo>
                    <a:pt x="718" y="1189"/>
                  </a:lnTo>
                  <a:cubicBezTo>
                    <a:pt x="764" y="1175"/>
                    <a:pt x="778" y="1143"/>
                    <a:pt x="792" y="1129"/>
                  </a:cubicBezTo>
                  <a:cubicBezTo>
                    <a:pt x="824" y="1087"/>
                    <a:pt x="838" y="1041"/>
                    <a:pt x="852" y="999"/>
                  </a:cubicBezTo>
                  <a:cubicBezTo>
                    <a:pt x="866" y="967"/>
                    <a:pt x="866" y="925"/>
                    <a:pt x="880" y="879"/>
                  </a:cubicBezTo>
                  <a:cubicBezTo>
                    <a:pt x="894" y="809"/>
                    <a:pt x="912" y="721"/>
                    <a:pt x="926" y="647"/>
                  </a:cubicBezTo>
                  <a:cubicBezTo>
                    <a:pt x="926" y="573"/>
                    <a:pt x="940" y="514"/>
                    <a:pt x="940" y="440"/>
                  </a:cubicBezTo>
                  <a:cubicBezTo>
                    <a:pt x="954" y="310"/>
                    <a:pt x="954" y="208"/>
                    <a:pt x="954" y="134"/>
                  </a:cubicBezTo>
                  <a:lnTo>
                    <a:pt x="954" y="18"/>
                  </a:lnTo>
                  <a:cubicBezTo>
                    <a:pt x="954" y="0"/>
                    <a:pt x="954" y="0"/>
                    <a:pt x="940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52" name="Google Shape;7752;p83"/>
            <p:cNvSpPr/>
            <p:nvPr/>
          </p:nvSpPr>
          <p:spPr>
            <a:xfrm>
              <a:off x="5896545" y="2643436"/>
              <a:ext cx="781492" cy="329049"/>
            </a:xfrm>
            <a:custGeom>
              <a:avLst/>
              <a:gdLst/>
              <a:ahLst/>
              <a:cxnLst/>
              <a:rect l="l" t="t" r="r" b="b"/>
              <a:pathLst>
                <a:path w="8284" h="3488" extrusionOk="0">
                  <a:moveTo>
                    <a:pt x="1055" y="116"/>
                  </a:moveTo>
                  <a:cubicBezTo>
                    <a:pt x="1101" y="116"/>
                    <a:pt x="1143" y="116"/>
                    <a:pt x="1189" y="130"/>
                  </a:cubicBezTo>
                  <a:cubicBezTo>
                    <a:pt x="1231" y="130"/>
                    <a:pt x="1263" y="144"/>
                    <a:pt x="1305" y="144"/>
                  </a:cubicBezTo>
                  <a:cubicBezTo>
                    <a:pt x="1393" y="176"/>
                    <a:pt x="1467" y="218"/>
                    <a:pt x="1541" y="264"/>
                  </a:cubicBezTo>
                  <a:cubicBezTo>
                    <a:pt x="1615" y="320"/>
                    <a:pt x="1671" y="380"/>
                    <a:pt x="1731" y="468"/>
                  </a:cubicBezTo>
                  <a:cubicBezTo>
                    <a:pt x="1791" y="542"/>
                    <a:pt x="1833" y="616"/>
                    <a:pt x="1879" y="718"/>
                  </a:cubicBezTo>
                  <a:cubicBezTo>
                    <a:pt x="1907" y="806"/>
                    <a:pt x="1935" y="908"/>
                    <a:pt x="1966" y="1010"/>
                  </a:cubicBezTo>
                  <a:cubicBezTo>
                    <a:pt x="1981" y="1112"/>
                    <a:pt x="1995" y="1231"/>
                    <a:pt x="1995" y="1333"/>
                  </a:cubicBezTo>
                  <a:cubicBezTo>
                    <a:pt x="1995" y="1464"/>
                    <a:pt x="1981" y="1583"/>
                    <a:pt x="1952" y="1699"/>
                  </a:cubicBezTo>
                  <a:cubicBezTo>
                    <a:pt x="1935" y="1815"/>
                    <a:pt x="1893" y="1921"/>
                    <a:pt x="1847" y="2023"/>
                  </a:cubicBezTo>
                  <a:cubicBezTo>
                    <a:pt x="1805" y="2125"/>
                    <a:pt x="1759" y="2213"/>
                    <a:pt x="1703" y="2301"/>
                  </a:cubicBezTo>
                  <a:cubicBezTo>
                    <a:pt x="1643" y="2389"/>
                    <a:pt x="1569" y="2448"/>
                    <a:pt x="1513" y="2519"/>
                  </a:cubicBezTo>
                  <a:cubicBezTo>
                    <a:pt x="1439" y="2579"/>
                    <a:pt x="1365" y="2624"/>
                    <a:pt x="1277" y="2667"/>
                  </a:cubicBezTo>
                  <a:cubicBezTo>
                    <a:pt x="1203" y="2695"/>
                    <a:pt x="1115" y="2712"/>
                    <a:pt x="1027" y="2726"/>
                  </a:cubicBezTo>
                  <a:cubicBezTo>
                    <a:pt x="953" y="2726"/>
                    <a:pt x="865" y="2726"/>
                    <a:pt x="778" y="2695"/>
                  </a:cubicBezTo>
                  <a:cubicBezTo>
                    <a:pt x="704" y="2667"/>
                    <a:pt x="633" y="2638"/>
                    <a:pt x="559" y="2579"/>
                  </a:cubicBezTo>
                  <a:cubicBezTo>
                    <a:pt x="545" y="2579"/>
                    <a:pt x="545" y="2565"/>
                    <a:pt x="528" y="2565"/>
                  </a:cubicBezTo>
                  <a:lnTo>
                    <a:pt x="514" y="2550"/>
                  </a:lnTo>
                  <a:cubicBezTo>
                    <a:pt x="457" y="2505"/>
                    <a:pt x="412" y="2448"/>
                    <a:pt x="369" y="2389"/>
                  </a:cubicBezTo>
                  <a:cubicBezTo>
                    <a:pt x="338" y="2343"/>
                    <a:pt x="310" y="2301"/>
                    <a:pt x="282" y="2255"/>
                  </a:cubicBezTo>
                  <a:lnTo>
                    <a:pt x="282" y="2241"/>
                  </a:lnTo>
                  <a:lnTo>
                    <a:pt x="264" y="2241"/>
                  </a:lnTo>
                  <a:cubicBezTo>
                    <a:pt x="250" y="2213"/>
                    <a:pt x="236" y="2167"/>
                    <a:pt x="222" y="2139"/>
                  </a:cubicBezTo>
                  <a:cubicBezTo>
                    <a:pt x="176" y="2051"/>
                    <a:pt x="148" y="1949"/>
                    <a:pt x="134" y="1833"/>
                  </a:cubicBezTo>
                  <a:lnTo>
                    <a:pt x="134" y="1815"/>
                  </a:lnTo>
                  <a:lnTo>
                    <a:pt x="120" y="1801"/>
                  </a:lnTo>
                  <a:lnTo>
                    <a:pt x="120" y="1787"/>
                  </a:lnTo>
                  <a:cubicBezTo>
                    <a:pt x="106" y="1699"/>
                    <a:pt x="106" y="1611"/>
                    <a:pt x="106" y="1523"/>
                  </a:cubicBezTo>
                  <a:lnTo>
                    <a:pt x="106" y="1495"/>
                  </a:lnTo>
                  <a:lnTo>
                    <a:pt x="106" y="1464"/>
                  </a:lnTo>
                  <a:lnTo>
                    <a:pt x="106" y="1449"/>
                  </a:lnTo>
                  <a:cubicBezTo>
                    <a:pt x="106" y="1347"/>
                    <a:pt x="120" y="1245"/>
                    <a:pt x="134" y="1143"/>
                  </a:cubicBezTo>
                  <a:cubicBezTo>
                    <a:pt x="162" y="1041"/>
                    <a:pt x="194" y="936"/>
                    <a:pt x="236" y="834"/>
                  </a:cubicBezTo>
                  <a:cubicBezTo>
                    <a:pt x="282" y="732"/>
                    <a:pt x="338" y="630"/>
                    <a:pt x="398" y="556"/>
                  </a:cubicBezTo>
                  <a:cubicBezTo>
                    <a:pt x="457" y="468"/>
                    <a:pt x="514" y="394"/>
                    <a:pt x="588" y="338"/>
                  </a:cubicBezTo>
                  <a:cubicBezTo>
                    <a:pt x="661" y="278"/>
                    <a:pt x="735" y="232"/>
                    <a:pt x="809" y="190"/>
                  </a:cubicBezTo>
                  <a:cubicBezTo>
                    <a:pt x="897" y="144"/>
                    <a:pt x="985" y="130"/>
                    <a:pt x="1055" y="116"/>
                  </a:cubicBezTo>
                  <a:close/>
                  <a:moveTo>
                    <a:pt x="4429" y="602"/>
                  </a:moveTo>
                  <a:cubicBezTo>
                    <a:pt x="4485" y="602"/>
                    <a:pt x="4545" y="602"/>
                    <a:pt x="4605" y="616"/>
                  </a:cubicBezTo>
                  <a:cubicBezTo>
                    <a:pt x="4721" y="630"/>
                    <a:pt x="4837" y="658"/>
                    <a:pt x="4956" y="704"/>
                  </a:cubicBezTo>
                  <a:cubicBezTo>
                    <a:pt x="5072" y="760"/>
                    <a:pt x="5174" y="820"/>
                    <a:pt x="5262" y="894"/>
                  </a:cubicBezTo>
                  <a:cubicBezTo>
                    <a:pt x="5364" y="968"/>
                    <a:pt x="5438" y="1041"/>
                    <a:pt x="5512" y="1143"/>
                  </a:cubicBezTo>
                  <a:cubicBezTo>
                    <a:pt x="5586" y="1231"/>
                    <a:pt x="5646" y="1333"/>
                    <a:pt x="5688" y="1435"/>
                  </a:cubicBezTo>
                  <a:cubicBezTo>
                    <a:pt x="5734" y="1551"/>
                    <a:pt x="5776" y="1671"/>
                    <a:pt x="5790" y="1787"/>
                  </a:cubicBezTo>
                  <a:cubicBezTo>
                    <a:pt x="5804" y="1903"/>
                    <a:pt x="5804" y="2037"/>
                    <a:pt x="5790" y="2167"/>
                  </a:cubicBezTo>
                  <a:cubicBezTo>
                    <a:pt x="5776" y="2287"/>
                    <a:pt x="5734" y="2403"/>
                    <a:pt x="5688" y="2519"/>
                  </a:cubicBezTo>
                  <a:cubicBezTo>
                    <a:pt x="5646" y="2624"/>
                    <a:pt x="5586" y="2726"/>
                    <a:pt x="5512" y="2828"/>
                  </a:cubicBezTo>
                  <a:cubicBezTo>
                    <a:pt x="5438" y="2916"/>
                    <a:pt x="5350" y="3004"/>
                    <a:pt x="5262" y="3078"/>
                  </a:cubicBezTo>
                  <a:cubicBezTo>
                    <a:pt x="5160" y="3134"/>
                    <a:pt x="5058" y="3194"/>
                    <a:pt x="4956" y="3254"/>
                  </a:cubicBezTo>
                  <a:cubicBezTo>
                    <a:pt x="4837" y="3296"/>
                    <a:pt x="4721" y="3328"/>
                    <a:pt x="4605" y="3342"/>
                  </a:cubicBezTo>
                  <a:cubicBezTo>
                    <a:pt x="4545" y="3349"/>
                    <a:pt x="4486" y="3352"/>
                    <a:pt x="4426" y="3352"/>
                  </a:cubicBezTo>
                  <a:cubicBezTo>
                    <a:pt x="4365" y="3352"/>
                    <a:pt x="4304" y="3349"/>
                    <a:pt x="4239" y="3342"/>
                  </a:cubicBezTo>
                  <a:cubicBezTo>
                    <a:pt x="4119" y="3328"/>
                    <a:pt x="4003" y="3296"/>
                    <a:pt x="3887" y="3254"/>
                  </a:cubicBezTo>
                  <a:cubicBezTo>
                    <a:pt x="3869" y="3240"/>
                    <a:pt x="3855" y="3240"/>
                    <a:pt x="3841" y="3222"/>
                  </a:cubicBezTo>
                  <a:lnTo>
                    <a:pt x="3827" y="3222"/>
                  </a:lnTo>
                  <a:cubicBezTo>
                    <a:pt x="3739" y="3180"/>
                    <a:pt x="3665" y="3120"/>
                    <a:pt x="3577" y="3078"/>
                  </a:cubicBezTo>
                  <a:cubicBezTo>
                    <a:pt x="3535" y="3032"/>
                    <a:pt x="3490" y="2990"/>
                    <a:pt x="3430" y="2944"/>
                  </a:cubicBezTo>
                  <a:lnTo>
                    <a:pt x="3430" y="2930"/>
                  </a:lnTo>
                  <a:lnTo>
                    <a:pt x="3416" y="2930"/>
                  </a:lnTo>
                  <a:cubicBezTo>
                    <a:pt x="3388" y="2888"/>
                    <a:pt x="3359" y="2856"/>
                    <a:pt x="3328" y="2828"/>
                  </a:cubicBezTo>
                  <a:cubicBezTo>
                    <a:pt x="3254" y="2726"/>
                    <a:pt x="3198" y="2624"/>
                    <a:pt x="3152" y="2519"/>
                  </a:cubicBezTo>
                  <a:lnTo>
                    <a:pt x="3152" y="2505"/>
                  </a:lnTo>
                  <a:lnTo>
                    <a:pt x="3152" y="2491"/>
                  </a:lnTo>
                  <a:lnTo>
                    <a:pt x="3138" y="2491"/>
                  </a:lnTo>
                  <a:lnTo>
                    <a:pt x="3138" y="2477"/>
                  </a:lnTo>
                  <a:lnTo>
                    <a:pt x="3138" y="2462"/>
                  </a:lnTo>
                  <a:cubicBezTo>
                    <a:pt x="3096" y="2375"/>
                    <a:pt x="3078" y="2287"/>
                    <a:pt x="3064" y="2199"/>
                  </a:cubicBezTo>
                  <a:cubicBezTo>
                    <a:pt x="3064" y="2185"/>
                    <a:pt x="3064" y="2167"/>
                    <a:pt x="3050" y="2153"/>
                  </a:cubicBezTo>
                  <a:lnTo>
                    <a:pt x="3050" y="2125"/>
                  </a:lnTo>
                  <a:lnTo>
                    <a:pt x="3050" y="2111"/>
                  </a:lnTo>
                  <a:cubicBezTo>
                    <a:pt x="3036" y="2009"/>
                    <a:pt x="3050" y="1889"/>
                    <a:pt x="3064" y="1787"/>
                  </a:cubicBezTo>
                  <a:cubicBezTo>
                    <a:pt x="3078" y="1671"/>
                    <a:pt x="3110" y="1551"/>
                    <a:pt x="3152" y="1449"/>
                  </a:cubicBezTo>
                  <a:cubicBezTo>
                    <a:pt x="3198" y="1333"/>
                    <a:pt x="3254" y="1231"/>
                    <a:pt x="3328" y="1143"/>
                  </a:cubicBezTo>
                  <a:cubicBezTo>
                    <a:pt x="3402" y="1041"/>
                    <a:pt x="3490" y="968"/>
                    <a:pt x="3577" y="894"/>
                  </a:cubicBezTo>
                  <a:cubicBezTo>
                    <a:pt x="3679" y="820"/>
                    <a:pt x="3767" y="760"/>
                    <a:pt x="3887" y="704"/>
                  </a:cubicBezTo>
                  <a:cubicBezTo>
                    <a:pt x="4003" y="658"/>
                    <a:pt x="4119" y="630"/>
                    <a:pt x="4239" y="616"/>
                  </a:cubicBezTo>
                  <a:cubicBezTo>
                    <a:pt x="4295" y="602"/>
                    <a:pt x="4369" y="602"/>
                    <a:pt x="4429" y="602"/>
                  </a:cubicBezTo>
                  <a:close/>
                  <a:moveTo>
                    <a:pt x="1027" y="0"/>
                  </a:moveTo>
                  <a:cubicBezTo>
                    <a:pt x="897" y="14"/>
                    <a:pt x="763" y="74"/>
                    <a:pt x="633" y="162"/>
                  </a:cubicBezTo>
                  <a:cubicBezTo>
                    <a:pt x="588" y="190"/>
                    <a:pt x="545" y="232"/>
                    <a:pt x="486" y="278"/>
                  </a:cubicBezTo>
                  <a:cubicBezTo>
                    <a:pt x="486" y="292"/>
                    <a:pt x="471" y="292"/>
                    <a:pt x="471" y="306"/>
                  </a:cubicBezTo>
                  <a:cubicBezTo>
                    <a:pt x="398" y="380"/>
                    <a:pt x="324" y="468"/>
                    <a:pt x="282" y="556"/>
                  </a:cubicBezTo>
                  <a:cubicBezTo>
                    <a:pt x="176" y="704"/>
                    <a:pt x="120" y="880"/>
                    <a:pt x="74" y="1055"/>
                  </a:cubicBezTo>
                  <a:cubicBezTo>
                    <a:pt x="60" y="1112"/>
                    <a:pt x="46" y="1186"/>
                    <a:pt x="32" y="1245"/>
                  </a:cubicBezTo>
                  <a:lnTo>
                    <a:pt x="32" y="1305"/>
                  </a:lnTo>
                  <a:cubicBezTo>
                    <a:pt x="18" y="1407"/>
                    <a:pt x="0" y="1523"/>
                    <a:pt x="18" y="1625"/>
                  </a:cubicBezTo>
                  <a:lnTo>
                    <a:pt x="18" y="1657"/>
                  </a:lnTo>
                  <a:cubicBezTo>
                    <a:pt x="32" y="1787"/>
                    <a:pt x="46" y="1935"/>
                    <a:pt x="88" y="2065"/>
                  </a:cubicBezTo>
                  <a:cubicBezTo>
                    <a:pt x="106" y="2097"/>
                    <a:pt x="120" y="2125"/>
                    <a:pt x="120" y="2153"/>
                  </a:cubicBezTo>
                  <a:cubicBezTo>
                    <a:pt x="162" y="2255"/>
                    <a:pt x="208" y="2360"/>
                    <a:pt x="264" y="2431"/>
                  </a:cubicBezTo>
                  <a:lnTo>
                    <a:pt x="282" y="2448"/>
                  </a:lnTo>
                  <a:cubicBezTo>
                    <a:pt x="282" y="2462"/>
                    <a:pt x="296" y="2462"/>
                    <a:pt x="296" y="2477"/>
                  </a:cubicBezTo>
                  <a:lnTo>
                    <a:pt x="310" y="2491"/>
                  </a:lnTo>
                  <a:lnTo>
                    <a:pt x="324" y="2505"/>
                  </a:lnTo>
                  <a:cubicBezTo>
                    <a:pt x="338" y="2536"/>
                    <a:pt x="369" y="2565"/>
                    <a:pt x="384" y="2593"/>
                  </a:cubicBezTo>
                  <a:cubicBezTo>
                    <a:pt x="500" y="2695"/>
                    <a:pt x="616" y="2783"/>
                    <a:pt x="749" y="2814"/>
                  </a:cubicBezTo>
                  <a:cubicBezTo>
                    <a:pt x="831" y="2837"/>
                    <a:pt x="907" y="2848"/>
                    <a:pt x="983" y="2848"/>
                  </a:cubicBezTo>
                  <a:cubicBezTo>
                    <a:pt x="1046" y="2848"/>
                    <a:pt x="1109" y="2841"/>
                    <a:pt x="1175" y="2828"/>
                  </a:cubicBezTo>
                  <a:cubicBezTo>
                    <a:pt x="1305" y="2783"/>
                    <a:pt x="1439" y="2712"/>
                    <a:pt x="1555" y="2607"/>
                  </a:cubicBezTo>
                  <a:cubicBezTo>
                    <a:pt x="1671" y="2519"/>
                    <a:pt x="1776" y="2389"/>
                    <a:pt x="1864" y="2227"/>
                  </a:cubicBezTo>
                  <a:cubicBezTo>
                    <a:pt x="1907" y="2153"/>
                    <a:pt x="1935" y="2065"/>
                    <a:pt x="1966" y="1977"/>
                  </a:cubicBezTo>
                  <a:cubicBezTo>
                    <a:pt x="2009" y="1889"/>
                    <a:pt x="2023" y="1801"/>
                    <a:pt x="2054" y="1699"/>
                  </a:cubicBezTo>
                  <a:cubicBezTo>
                    <a:pt x="2054" y="1671"/>
                    <a:pt x="2054" y="1639"/>
                    <a:pt x="2068" y="1597"/>
                  </a:cubicBezTo>
                  <a:lnTo>
                    <a:pt x="2111" y="1597"/>
                  </a:lnTo>
                  <a:cubicBezTo>
                    <a:pt x="2174" y="1577"/>
                    <a:pt x="2238" y="1562"/>
                    <a:pt x="2308" y="1562"/>
                  </a:cubicBezTo>
                  <a:cubicBezTo>
                    <a:pt x="2335" y="1562"/>
                    <a:pt x="2363" y="1564"/>
                    <a:pt x="2392" y="1569"/>
                  </a:cubicBezTo>
                  <a:cubicBezTo>
                    <a:pt x="2494" y="1569"/>
                    <a:pt x="2596" y="1583"/>
                    <a:pt x="2698" y="1611"/>
                  </a:cubicBezTo>
                  <a:cubicBezTo>
                    <a:pt x="2786" y="1639"/>
                    <a:pt x="2860" y="1671"/>
                    <a:pt x="2934" y="1713"/>
                  </a:cubicBezTo>
                  <a:cubicBezTo>
                    <a:pt x="2934" y="1773"/>
                    <a:pt x="2920" y="1847"/>
                    <a:pt x="2920" y="1903"/>
                  </a:cubicBezTo>
                  <a:lnTo>
                    <a:pt x="2920" y="1963"/>
                  </a:lnTo>
                  <a:cubicBezTo>
                    <a:pt x="2920" y="2079"/>
                    <a:pt x="2920" y="2199"/>
                    <a:pt x="2948" y="2301"/>
                  </a:cubicBezTo>
                  <a:cubicBezTo>
                    <a:pt x="2948" y="2315"/>
                    <a:pt x="2948" y="2315"/>
                    <a:pt x="2962" y="2329"/>
                  </a:cubicBezTo>
                  <a:cubicBezTo>
                    <a:pt x="2990" y="2477"/>
                    <a:pt x="3050" y="2624"/>
                    <a:pt x="3138" y="2769"/>
                  </a:cubicBezTo>
                  <a:cubicBezTo>
                    <a:pt x="3152" y="2800"/>
                    <a:pt x="3166" y="2828"/>
                    <a:pt x="3198" y="2842"/>
                  </a:cubicBezTo>
                  <a:cubicBezTo>
                    <a:pt x="3271" y="2958"/>
                    <a:pt x="3359" y="3046"/>
                    <a:pt x="3447" y="3134"/>
                  </a:cubicBezTo>
                  <a:lnTo>
                    <a:pt x="3461" y="3134"/>
                  </a:lnTo>
                  <a:cubicBezTo>
                    <a:pt x="3475" y="3152"/>
                    <a:pt x="3475" y="3152"/>
                    <a:pt x="3490" y="3166"/>
                  </a:cubicBezTo>
                  <a:cubicBezTo>
                    <a:pt x="3504" y="3166"/>
                    <a:pt x="3504" y="3180"/>
                    <a:pt x="3504" y="3180"/>
                  </a:cubicBezTo>
                  <a:cubicBezTo>
                    <a:pt x="3518" y="3180"/>
                    <a:pt x="3535" y="3194"/>
                    <a:pt x="3535" y="3194"/>
                  </a:cubicBezTo>
                  <a:cubicBezTo>
                    <a:pt x="3577" y="3222"/>
                    <a:pt x="3606" y="3254"/>
                    <a:pt x="3651" y="3268"/>
                  </a:cubicBezTo>
                  <a:cubicBezTo>
                    <a:pt x="3813" y="3370"/>
                    <a:pt x="4017" y="3444"/>
                    <a:pt x="4207" y="3472"/>
                  </a:cubicBezTo>
                  <a:cubicBezTo>
                    <a:pt x="4276" y="3483"/>
                    <a:pt x="4347" y="3488"/>
                    <a:pt x="4417" y="3488"/>
                  </a:cubicBezTo>
                  <a:cubicBezTo>
                    <a:pt x="4557" y="3488"/>
                    <a:pt x="4696" y="3467"/>
                    <a:pt x="4823" y="3430"/>
                  </a:cubicBezTo>
                  <a:cubicBezTo>
                    <a:pt x="5013" y="3384"/>
                    <a:pt x="5188" y="3296"/>
                    <a:pt x="5350" y="3166"/>
                  </a:cubicBezTo>
                  <a:cubicBezTo>
                    <a:pt x="5498" y="3046"/>
                    <a:pt x="5628" y="2902"/>
                    <a:pt x="5734" y="2740"/>
                  </a:cubicBezTo>
                  <a:cubicBezTo>
                    <a:pt x="5776" y="2652"/>
                    <a:pt x="5822" y="2550"/>
                    <a:pt x="5850" y="2462"/>
                  </a:cubicBezTo>
                  <a:cubicBezTo>
                    <a:pt x="5892" y="2360"/>
                    <a:pt x="5910" y="2255"/>
                    <a:pt x="5924" y="2153"/>
                  </a:cubicBezTo>
                  <a:cubicBezTo>
                    <a:pt x="5938" y="2097"/>
                    <a:pt x="5938" y="2023"/>
                    <a:pt x="5938" y="1963"/>
                  </a:cubicBezTo>
                  <a:cubicBezTo>
                    <a:pt x="6128" y="1977"/>
                    <a:pt x="6332" y="1991"/>
                    <a:pt x="6539" y="2023"/>
                  </a:cubicBezTo>
                  <a:cubicBezTo>
                    <a:pt x="6803" y="2051"/>
                    <a:pt x="7067" y="2097"/>
                    <a:pt x="7317" y="2167"/>
                  </a:cubicBezTo>
                  <a:cubicBezTo>
                    <a:pt x="7331" y="2167"/>
                    <a:pt x="7345" y="2185"/>
                    <a:pt x="7373" y="2185"/>
                  </a:cubicBezTo>
                  <a:cubicBezTo>
                    <a:pt x="7521" y="2241"/>
                    <a:pt x="7682" y="2301"/>
                    <a:pt x="7813" y="2389"/>
                  </a:cubicBezTo>
                  <a:cubicBezTo>
                    <a:pt x="7886" y="2431"/>
                    <a:pt x="7960" y="2491"/>
                    <a:pt x="8020" y="2565"/>
                  </a:cubicBezTo>
                  <a:cubicBezTo>
                    <a:pt x="8062" y="2607"/>
                    <a:pt x="8090" y="2667"/>
                    <a:pt x="8122" y="2726"/>
                  </a:cubicBezTo>
                  <a:cubicBezTo>
                    <a:pt x="8136" y="2740"/>
                    <a:pt x="8136" y="2769"/>
                    <a:pt x="8150" y="2800"/>
                  </a:cubicBezTo>
                  <a:cubicBezTo>
                    <a:pt x="8161" y="2821"/>
                    <a:pt x="8180" y="2834"/>
                    <a:pt x="8207" y="2834"/>
                  </a:cubicBezTo>
                  <a:cubicBezTo>
                    <a:pt x="8216" y="2834"/>
                    <a:pt x="8227" y="2832"/>
                    <a:pt x="8238" y="2828"/>
                  </a:cubicBezTo>
                  <a:cubicBezTo>
                    <a:pt x="8266" y="2828"/>
                    <a:pt x="8284" y="2783"/>
                    <a:pt x="8284" y="2754"/>
                  </a:cubicBezTo>
                  <a:cubicBezTo>
                    <a:pt x="8252" y="2695"/>
                    <a:pt x="8238" y="2638"/>
                    <a:pt x="8210" y="2593"/>
                  </a:cubicBezTo>
                  <a:cubicBezTo>
                    <a:pt x="8178" y="2550"/>
                    <a:pt x="8136" y="2505"/>
                    <a:pt x="8090" y="2462"/>
                  </a:cubicBezTo>
                  <a:cubicBezTo>
                    <a:pt x="8020" y="2375"/>
                    <a:pt x="7932" y="2301"/>
                    <a:pt x="7827" y="2241"/>
                  </a:cubicBezTo>
                  <a:cubicBezTo>
                    <a:pt x="7725" y="2185"/>
                    <a:pt x="7609" y="2125"/>
                    <a:pt x="7492" y="2097"/>
                  </a:cubicBezTo>
                  <a:cubicBezTo>
                    <a:pt x="7359" y="2051"/>
                    <a:pt x="7243" y="2009"/>
                    <a:pt x="7109" y="1977"/>
                  </a:cubicBezTo>
                  <a:cubicBezTo>
                    <a:pt x="6891" y="1935"/>
                    <a:pt x="6669" y="1903"/>
                    <a:pt x="6451" y="1875"/>
                  </a:cubicBezTo>
                  <a:cubicBezTo>
                    <a:pt x="6275" y="1861"/>
                    <a:pt x="6100" y="1847"/>
                    <a:pt x="5924" y="1833"/>
                  </a:cubicBezTo>
                  <a:cubicBezTo>
                    <a:pt x="5910" y="1727"/>
                    <a:pt x="5892" y="1625"/>
                    <a:pt x="5864" y="1537"/>
                  </a:cubicBezTo>
                  <a:cubicBezTo>
                    <a:pt x="5804" y="1347"/>
                    <a:pt x="5702" y="1172"/>
                    <a:pt x="5586" y="1010"/>
                  </a:cubicBezTo>
                  <a:cubicBezTo>
                    <a:pt x="5452" y="848"/>
                    <a:pt x="5276" y="718"/>
                    <a:pt x="5101" y="630"/>
                  </a:cubicBezTo>
                  <a:cubicBezTo>
                    <a:pt x="4999" y="584"/>
                    <a:pt x="4897" y="542"/>
                    <a:pt x="4795" y="514"/>
                  </a:cubicBezTo>
                  <a:cubicBezTo>
                    <a:pt x="4707" y="496"/>
                    <a:pt x="4633" y="482"/>
                    <a:pt x="4559" y="468"/>
                  </a:cubicBezTo>
                  <a:lnTo>
                    <a:pt x="4429" y="468"/>
                  </a:lnTo>
                  <a:cubicBezTo>
                    <a:pt x="4341" y="468"/>
                    <a:pt x="4253" y="468"/>
                    <a:pt x="4165" y="496"/>
                  </a:cubicBezTo>
                  <a:cubicBezTo>
                    <a:pt x="3975" y="528"/>
                    <a:pt x="3781" y="602"/>
                    <a:pt x="3623" y="704"/>
                  </a:cubicBezTo>
                  <a:cubicBezTo>
                    <a:pt x="3563" y="732"/>
                    <a:pt x="3490" y="792"/>
                    <a:pt x="3430" y="834"/>
                  </a:cubicBezTo>
                  <a:cubicBezTo>
                    <a:pt x="3416" y="848"/>
                    <a:pt x="3416" y="866"/>
                    <a:pt x="3402" y="866"/>
                  </a:cubicBezTo>
                  <a:cubicBezTo>
                    <a:pt x="3314" y="953"/>
                    <a:pt x="3226" y="1055"/>
                    <a:pt x="3152" y="1157"/>
                  </a:cubicBezTo>
                  <a:cubicBezTo>
                    <a:pt x="3078" y="1288"/>
                    <a:pt x="3008" y="1421"/>
                    <a:pt x="2962" y="1583"/>
                  </a:cubicBezTo>
                  <a:cubicBezTo>
                    <a:pt x="2832" y="1509"/>
                    <a:pt x="2684" y="1464"/>
                    <a:pt x="2522" y="1435"/>
                  </a:cubicBezTo>
                  <a:lnTo>
                    <a:pt x="2360" y="1435"/>
                  </a:lnTo>
                  <a:cubicBezTo>
                    <a:pt x="2258" y="1435"/>
                    <a:pt x="2170" y="1435"/>
                    <a:pt x="2083" y="1464"/>
                  </a:cubicBezTo>
                  <a:cubicBezTo>
                    <a:pt x="2083" y="1347"/>
                    <a:pt x="2083" y="1231"/>
                    <a:pt x="2068" y="1112"/>
                  </a:cubicBezTo>
                  <a:cubicBezTo>
                    <a:pt x="2054" y="922"/>
                    <a:pt x="1995" y="746"/>
                    <a:pt x="1935" y="602"/>
                  </a:cubicBezTo>
                  <a:cubicBezTo>
                    <a:pt x="1864" y="440"/>
                    <a:pt x="1759" y="306"/>
                    <a:pt x="1643" y="204"/>
                  </a:cubicBezTo>
                  <a:cubicBezTo>
                    <a:pt x="1583" y="144"/>
                    <a:pt x="1513" y="102"/>
                    <a:pt x="1453" y="74"/>
                  </a:cubicBezTo>
                  <a:lnTo>
                    <a:pt x="1439" y="74"/>
                  </a:lnTo>
                  <a:cubicBezTo>
                    <a:pt x="1393" y="42"/>
                    <a:pt x="1351" y="28"/>
                    <a:pt x="1291" y="14"/>
                  </a:cubicBezTo>
                  <a:lnTo>
                    <a:pt x="1263" y="14"/>
                  </a:lnTo>
                  <a:cubicBezTo>
                    <a:pt x="1249" y="14"/>
                    <a:pt x="1217" y="0"/>
                    <a:pt x="1203" y="0"/>
                  </a:cubicBezTo>
                  <a:close/>
                </a:path>
              </a:pathLst>
            </a:custGeom>
            <a:solidFill>
              <a:srgbClr val="0A4F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1" name="Google Shape;441;p46"/>
          <p:cNvSpPr/>
          <p:nvPr/>
        </p:nvSpPr>
        <p:spPr>
          <a:xfrm rot="359481">
            <a:off x="1969102" y="1616732"/>
            <a:ext cx="817159" cy="758130"/>
          </a:xfrm>
          <a:custGeom>
            <a:avLst/>
            <a:gdLst/>
            <a:ahLst/>
            <a:cxnLst/>
            <a:rect l="l" t="t" r="r" b="b"/>
            <a:pathLst>
              <a:path w="14918" h="13841" extrusionOk="0">
                <a:moveTo>
                  <a:pt x="7643" y="0"/>
                </a:moveTo>
                <a:cubicBezTo>
                  <a:pt x="7140" y="0"/>
                  <a:pt x="6669" y="57"/>
                  <a:pt x="6257" y="158"/>
                </a:cubicBezTo>
                <a:cubicBezTo>
                  <a:pt x="5550" y="338"/>
                  <a:pt x="4685" y="591"/>
                  <a:pt x="3821" y="1044"/>
                </a:cubicBezTo>
                <a:cubicBezTo>
                  <a:pt x="3578" y="1171"/>
                  <a:pt x="3345" y="1318"/>
                  <a:pt x="3102" y="1477"/>
                </a:cubicBezTo>
                <a:cubicBezTo>
                  <a:pt x="1783" y="2394"/>
                  <a:pt x="603" y="3913"/>
                  <a:pt x="224" y="6528"/>
                </a:cubicBezTo>
                <a:cubicBezTo>
                  <a:pt x="1" y="8153"/>
                  <a:pt x="297" y="9589"/>
                  <a:pt x="983" y="10758"/>
                </a:cubicBezTo>
                <a:cubicBezTo>
                  <a:pt x="1457" y="11581"/>
                  <a:pt x="2143" y="12267"/>
                  <a:pt x="2965" y="12774"/>
                </a:cubicBezTo>
                <a:cubicBezTo>
                  <a:pt x="3705" y="13237"/>
                  <a:pt x="4568" y="13566"/>
                  <a:pt x="5517" y="13723"/>
                </a:cubicBezTo>
                <a:cubicBezTo>
                  <a:pt x="5963" y="13800"/>
                  <a:pt x="6429" y="13840"/>
                  <a:pt x="6910" y="13840"/>
                </a:cubicBezTo>
                <a:cubicBezTo>
                  <a:pt x="7421" y="13840"/>
                  <a:pt x="7950" y="13795"/>
                  <a:pt x="8492" y="13703"/>
                </a:cubicBezTo>
                <a:cubicBezTo>
                  <a:pt x="9591" y="13523"/>
                  <a:pt x="10530" y="13186"/>
                  <a:pt x="11310" y="12710"/>
                </a:cubicBezTo>
                <a:cubicBezTo>
                  <a:pt x="14125" y="11012"/>
                  <a:pt x="14918" y="7680"/>
                  <a:pt x="13852" y="4462"/>
                </a:cubicBezTo>
                <a:cubicBezTo>
                  <a:pt x="13335" y="2890"/>
                  <a:pt x="12429" y="1814"/>
                  <a:pt x="11373" y="1108"/>
                </a:cubicBezTo>
                <a:cubicBezTo>
                  <a:pt x="10188" y="315"/>
                  <a:pt x="8827" y="0"/>
                  <a:pt x="7643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2" name="Google Shape;442;p46"/>
          <p:cNvSpPr/>
          <p:nvPr/>
        </p:nvSpPr>
        <p:spPr>
          <a:xfrm rot="359481">
            <a:off x="1958823" y="2954065"/>
            <a:ext cx="817159" cy="758130"/>
          </a:xfrm>
          <a:custGeom>
            <a:avLst/>
            <a:gdLst/>
            <a:ahLst/>
            <a:cxnLst/>
            <a:rect l="l" t="t" r="r" b="b"/>
            <a:pathLst>
              <a:path w="14918" h="13841" extrusionOk="0">
                <a:moveTo>
                  <a:pt x="7643" y="0"/>
                </a:moveTo>
                <a:cubicBezTo>
                  <a:pt x="7140" y="0"/>
                  <a:pt x="6669" y="57"/>
                  <a:pt x="6257" y="158"/>
                </a:cubicBezTo>
                <a:cubicBezTo>
                  <a:pt x="5550" y="338"/>
                  <a:pt x="4685" y="591"/>
                  <a:pt x="3821" y="1044"/>
                </a:cubicBezTo>
                <a:cubicBezTo>
                  <a:pt x="3578" y="1171"/>
                  <a:pt x="3345" y="1318"/>
                  <a:pt x="3102" y="1477"/>
                </a:cubicBezTo>
                <a:cubicBezTo>
                  <a:pt x="1783" y="2394"/>
                  <a:pt x="603" y="3913"/>
                  <a:pt x="224" y="6528"/>
                </a:cubicBezTo>
                <a:cubicBezTo>
                  <a:pt x="1" y="8153"/>
                  <a:pt x="297" y="9589"/>
                  <a:pt x="983" y="10758"/>
                </a:cubicBezTo>
                <a:cubicBezTo>
                  <a:pt x="1457" y="11581"/>
                  <a:pt x="2143" y="12267"/>
                  <a:pt x="2965" y="12774"/>
                </a:cubicBezTo>
                <a:cubicBezTo>
                  <a:pt x="3705" y="13237"/>
                  <a:pt x="4568" y="13566"/>
                  <a:pt x="5517" y="13723"/>
                </a:cubicBezTo>
                <a:cubicBezTo>
                  <a:pt x="5963" y="13800"/>
                  <a:pt x="6429" y="13840"/>
                  <a:pt x="6910" y="13840"/>
                </a:cubicBezTo>
                <a:cubicBezTo>
                  <a:pt x="7421" y="13840"/>
                  <a:pt x="7950" y="13795"/>
                  <a:pt x="8492" y="13703"/>
                </a:cubicBezTo>
                <a:cubicBezTo>
                  <a:pt x="9591" y="13523"/>
                  <a:pt x="10530" y="13186"/>
                  <a:pt x="11310" y="12710"/>
                </a:cubicBezTo>
                <a:cubicBezTo>
                  <a:pt x="14125" y="11012"/>
                  <a:pt x="14918" y="7680"/>
                  <a:pt x="13852" y="4462"/>
                </a:cubicBezTo>
                <a:cubicBezTo>
                  <a:pt x="13335" y="2890"/>
                  <a:pt x="12429" y="1814"/>
                  <a:pt x="11373" y="1108"/>
                </a:cubicBezTo>
                <a:cubicBezTo>
                  <a:pt x="10188" y="315"/>
                  <a:pt x="8827" y="0"/>
                  <a:pt x="7643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5" name="Google Shape;445;p46"/>
          <p:cNvSpPr txBox="1">
            <a:spLocks noGrp="1"/>
          </p:cNvSpPr>
          <p:nvPr>
            <p:ph type="title"/>
          </p:nvPr>
        </p:nvSpPr>
        <p:spPr>
          <a:xfrm>
            <a:off x="1949100" y="832608"/>
            <a:ext cx="5245800" cy="47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latin typeface="Times New Roman" panose="02020603050405020304" pitchFamily="18" charset="0"/>
                <a:cs typeface="Times New Roman" panose="02020603050405020304" pitchFamily="18" charset="0"/>
              </a:rPr>
              <a:t>YÊU CẦU CẦN ĐẠT</a:t>
            </a:r>
            <a:endParaRPr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46" name="Google Shape;446;p46"/>
          <p:cNvSpPr txBox="1">
            <a:spLocks noGrp="1"/>
          </p:cNvSpPr>
          <p:nvPr>
            <p:ph type="title" idx="3"/>
          </p:nvPr>
        </p:nvSpPr>
        <p:spPr>
          <a:xfrm>
            <a:off x="1920191" y="1734395"/>
            <a:ext cx="915000" cy="439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01</a:t>
            </a:r>
            <a:endParaRPr/>
          </a:p>
        </p:txBody>
      </p:sp>
      <p:sp>
        <p:nvSpPr>
          <p:cNvPr id="455" name="Google Shape;455;p46"/>
          <p:cNvSpPr txBox="1">
            <a:spLocks noGrp="1"/>
          </p:cNvSpPr>
          <p:nvPr>
            <p:ph type="title" idx="6"/>
          </p:nvPr>
        </p:nvSpPr>
        <p:spPr>
          <a:xfrm>
            <a:off x="1876199" y="3071728"/>
            <a:ext cx="915000" cy="439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02</a:t>
            </a:r>
            <a:endParaRPr/>
          </a:p>
        </p:txBody>
      </p:sp>
      <p:sp>
        <p:nvSpPr>
          <p:cNvPr id="457" name="Google Shape;457;p46"/>
          <p:cNvSpPr txBox="1">
            <a:spLocks noGrp="1"/>
          </p:cNvSpPr>
          <p:nvPr>
            <p:ph type="title" idx="2"/>
          </p:nvPr>
        </p:nvSpPr>
        <p:spPr>
          <a:xfrm>
            <a:off x="2813316" y="1534400"/>
            <a:ext cx="5791187" cy="439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vi-VN" sz="2200" b="0" i="0" dirty="0">
                <a:solidFill>
                  <a:srgbClr val="000000"/>
                </a:solidFill>
                <a:effectLst/>
                <a:latin typeface="+mj-lt"/>
              </a:rPr>
              <a:t>Ôn </a:t>
            </a:r>
            <a:r>
              <a:rPr lang="vi-VN" sz="2200" b="0" i="0" dirty="0" err="1">
                <a:solidFill>
                  <a:srgbClr val="000000"/>
                </a:solidFill>
                <a:effectLst/>
                <a:latin typeface="+mj-lt"/>
              </a:rPr>
              <a:t>tập</a:t>
            </a:r>
            <a:r>
              <a:rPr lang="vi-VN" sz="2200" b="0" i="0" dirty="0">
                <a:solidFill>
                  <a:srgbClr val="000000"/>
                </a:solidFill>
                <a:effectLst/>
                <a:latin typeface="+mj-lt"/>
              </a:rPr>
              <a:t>, </a:t>
            </a:r>
            <a:r>
              <a:rPr lang="vi-VN" sz="2200" b="0" i="0" dirty="0" err="1">
                <a:solidFill>
                  <a:srgbClr val="000000"/>
                </a:solidFill>
                <a:effectLst/>
                <a:latin typeface="+mj-lt"/>
              </a:rPr>
              <a:t>củng</a:t>
            </a:r>
            <a:r>
              <a:rPr lang="vi-VN" sz="2200" b="0" i="0" dirty="0">
                <a:solidFill>
                  <a:srgbClr val="000000"/>
                </a:solidFill>
                <a:effectLst/>
                <a:latin typeface="+mj-lt"/>
              </a:rPr>
              <a:t> </a:t>
            </a:r>
            <a:r>
              <a:rPr lang="vi-VN" sz="2200" b="0" i="0" dirty="0" err="1">
                <a:solidFill>
                  <a:srgbClr val="000000"/>
                </a:solidFill>
                <a:effectLst/>
                <a:latin typeface="+mj-lt"/>
              </a:rPr>
              <a:t>cố</a:t>
            </a:r>
            <a:r>
              <a:rPr lang="vi-VN" sz="2200" b="0" i="0" dirty="0">
                <a:solidFill>
                  <a:srgbClr val="000000"/>
                </a:solidFill>
                <a:effectLst/>
                <a:latin typeface="+mj-lt"/>
              </a:rPr>
              <a:t> </a:t>
            </a:r>
            <a:r>
              <a:rPr lang="vi-VN" sz="2200" b="0" i="0" dirty="0" err="1">
                <a:solidFill>
                  <a:srgbClr val="000000"/>
                </a:solidFill>
                <a:effectLst/>
                <a:latin typeface="+mj-lt"/>
              </a:rPr>
              <a:t>về</a:t>
            </a:r>
            <a:r>
              <a:rPr lang="vi-VN" sz="2200" b="0" i="0" dirty="0">
                <a:solidFill>
                  <a:srgbClr val="000000"/>
                </a:solidFill>
                <a:effectLst/>
                <a:latin typeface="+mj-lt"/>
              </a:rPr>
              <a:t> </a:t>
            </a:r>
            <a:r>
              <a:rPr lang="vi-VN" sz="2200" b="0" i="0" dirty="0" err="1">
                <a:solidFill>
                  <a:srgbClr val="000000"/>
                </a:solidFill>
                <a:effectLst/>
                <a:latin typeface="+mj-lt"/>
              </a:rPr>
              <a:t>các</a:t>
            </a:r>
            <a:r>
              <a:rPr lang="vi-VN" sz="2200" b="0" i="0" dirty="0">
                <a:solidFill>
                  <a:srgbClr val="000000"/>
                </a:solidFill>
                <a:effectLst/>
                <a:latin typeface="+mj-lt"/>
              </a:rPr>
              <a:t> đơn </a:t>
            </a:r>
            <a:r>
              <a:rPr lang="vi-VN" sz="2200" b="0" i="0" dirty="0" err="1">
                <a:solidFill>
                  <a:srgbClr val="000000"/>
                </a:solidFill>
                <a:effectLst/>
                <a:latin typeface="+mj-lt"/>
              </a:rPr>
              <a:t>vị</a:t>
            </a:r>
            <a:r>
              <a:rPr lang="vi-VN" sz="2200" b="0" i="0" dirty="0">
                <a:solidFill>
                  <a:srgbClr val="000000"/>
                </a:solidFill>
                <a:effectLst/>
                <a:latin typeface="+mj-lt"/>
              </a:rPr>
              <a:t> đo </a:t>
            </a:r>
            <a:r>
              <a:rPr lang="vi-VN" sz="2200" b="0" i="0" dirty="0" err="1">
                <a:solidFill>
                  <a:srgbClr val="000000"/>
                </a:solidFill>
                <a:effectLst/>
                <a:latin typeface="+mj-lt"/>
              </a:rPr>
              <a:t>mét</a:t>
            </a:r>
            <a:r>
              <a:rPr lang="vi-VN" sz="2200" b="0" i="0" dirty="0">
                <a:solidFill>
                  <a:srgbClr val="000000"/>
                </a:solidFill>
                <a:effectLst/>
                <a:latin typeface="+mj-lt"/>
              </a:rPr>
              <a:t> </a:t>
            </a:r>
            <a:r>
              <a:rPr lang="vi-VN" sz="2200" b="0" i="0" dirty="0" err="1">
                <a:solidFill>
                  <a:srgbClr val="000000"/>
                </a:solidFill>
                <a:effectLst/>
                <a:latin typeface="+mj-lt"/>
              </a:rPr>
              <a:t>khối</a:t>
            </a:r>
            <a:r>
              <a:rPr lang="vi-VN" sz="2200" b="0" i="0" dirty="0">
                <a:solidFill>
                  <a:srgbClr val="000000"/>
                </a:solidFill>
                <a:effectLst/>
                <a:latin typeface="+mj-lt"/>
              </a:rPr>
              <a:t>, </a:t>
            </a:r>
            <a:r>
              <a:rPr lang="vi-VN" sz="2200" b="0" i="0" dirty="0" err="1">
                <a:solidFill>
                  <a:srgbClr val="000000"/>
                </a:solidFill>
                <a:effectLst/>
                <a:latin typeface="+mj-lt"/>
              </a:rPr>
              <a:t>đề</a:t>
            </a:r>
            <a:r>
              <a:rPr lang="vi-VN" sz="2200" b="0" i="0" dirty="0">
                <a:solidFill>
                  <a:srgbClr val="000000"/>
                </a:solidFill>
                <a:effectLst/>
                <a:latin typeface="+mj-lt"/>
              </a:rPr>
              <a:t>-xi-</a:t>
            </a:r>
            <a:r>
              <a:rPr lang="vi-VN" sz="2200" b="0" i="0" dirty="0" err="1">
                <a:solidFill>
                  <a:srgbClr val="000000"/>
                </a:solidFill>
                <a:effectLst/>
                <a:latin typeface="+mj-lt"/>
              </a:rPr>
              <a:t>mét</a:t>
            </a:r>
            <a:r>
              <a:rPr lang="vi-VN" sz="2200" b="0" i="0" dirty="0">
                <a:solidFill>
                  <a:srgbClr val="000000"/>
                </a:solidFill>
                <a:effectLst/>
                <a:latin typeface="+mj-lt"/>
              </a:rPr>
              <a:t> </a:t>
            </a:r>
            <a:r>
              <a:rPr lang="vi-VN" sz="2200" b="0" i="0" dirty="0" err="1">
                <a:solidFill>
                  <a:srgbClr val="000000"/>
                </a:solidFill>
                <a:effectLst/>
                <a:latin typeface="+mj-lt"/>
              </a:rPr>
              <a:t>khối</a:t>
            </a:r>
            <a:r>
              <a:rPr lang="vi-VN" sz="2200" b="0" i="0" dirty="0">
                <a:solidFill>
                  <a:srgbClr val="000000"/>
                </a:solidFill>
                <a:effectLst/>
                <a:latin typeface="+mj-lt"/>
              </a:rPr>
              <a:t>, xăng-ti-</a:t>
            </a:r>
            <a:r>
              <a:rPr lang="vi-VN" sz="2200" b="0" i="0" dirty="0" err="1">
                <a:solidFill>
                  <a:srgbClr val="000000"/>
                </a:solidFill>
                <a:effectLst/>
                <a:latin typeface="+mj-lt"/>
              </a:rPr>
              <a:t>mét</a:t>
            </a:r>
            <a:r>
              <a:rPr lang="vi-VN" sz="2200" b="0" i="0" dirty="0">
                <a:solidFill>
                  <a:srgbClr val="000000"/>
                </a:solidFill>
                <a:effectLst/>
                <a:latin typeface="+mj-lt"/>
              </a:rPr>
              <a:t> </a:t>
            </a:r>
            <a:r>
              <a:rPr lang="vi-VN" sz="2200" b="0" i="0" dirty="0" err="1">
                <a:solidFill>
                  <a:srgbClr val="000000"/>
                </a:solidFill>
                <a:effectLst/>
                <a:latin typeface="+mj-lt"/>
              </a:rPr>
              <a:t>khối</a:t>
            </a:r>
            <a:r>
              <a:rPr lang="vi-VN" sz="2200" b="0" i="0" dirty="0">
                <a:solidFill>
                  <a:srgbClr val="000000"/>
                </a:solidFill>
                <a:effectLst/>
                <a:latin typeface="+mj-lt"/>
              </a:rPr>
              <a:t> (</a:t>
            </a:r>
            <a:r>
              <a:rPr lang="vi-VN" sz="2200" b="0" i="0" dirty="0" err="1">
                <a:solidFill>
                  <a:srgbClr val="000000"/>
                </a:solidFill>
                <a:effectLst/>
                <a:latin typeface="+mj-lt"/>
              </a:rPr>
              <a:t>biểu</a:t>
            </a:r>
            <a:r>
              <a:rPr lang="vi-VN" sz="2200" b="0" i="0" dirty="0">
                <a:solidFill>
                  <a:srgbClr val="000000"/>
                </a:solidFill>
                <a:effectLst/>
                <a:latin typeface="+mj-lt"/>
              </a:rPr>
              <a:t> </a:t>
            </a:r>
            <a:r>
              <a:rPr lang="vi-VN" sz="2200" b="0" i="0" dirty="0" err="1">
                <a:solidFill>
                  <a:srgbClr val="000000"/>
                </a:solidFill>
                <a:effectLst/>
                <a:latin typeface="+mj-lt"/>
              </a:rPr>
              <a:t>tượng</a:t>
            </a:r>
            <a:r>
              <a:rPr lang="vi-VN" sz="2200" b="0" i="0" dirty="0">
                <a:solidFill>
                  <a:srgbClr val="000000"/>
                </a:solidFill>
                <a:effectLst/>
                <a:latin typeface="+mj-lt"/>
              </a:rPr>
              <a:t>, </a:t>
            </a:r>
            <a:r>
              <a:rPr lang="vi-VN" sz="2200" b="0" i="0" dirty="0" err="1">
                <a:solidFill>
                  <a:srgbClr val="000000"/>
                </a:solidFill>
                <a:effectLst/>
                <a:latin typeface="+mj-lt"/>
              </a:rPr>
              <a:t>cách</a:t>
            </a:r>
            <a:r>
              <a:rPr lang="vi-VN" sz="2200" b="0" i="0" dirty="0">
                <a:solidFill>
                  <a:srgbClr val="000000"/>
                </a:solidFill>
                <a:effectLst/>
                <a:latin typeface="+mj-lt"/>
              </a:rPr>
              <a:t> </a:t>
            </a:r>
            <a:r>
              <a:rPr lang="vi-VN" sz="2200" b="0" i="0" dirty="0" err="1">
                <a:solidFill>
                  <a:srgbClr val="000000"/>
                </a:solidFill>
                <a:effectLst/>
                <a:latin typeface="+mj-lt"/>
              </a:rPr>
              <a:t>đọc</a:t>
            </a:r>
            <a:r>
              <a:rPr lang="vi-VN" sz="2200" b="0" i="0" dirty="0">
                <a:solidFill>
                  <a:srgbClr val="000000"/>
                </a:solidFill>
                <a:effectLst/>
                <a:latin typeface="+mj-lt"/>
              </a:rPr>
              <a:t>, </a:t>
            </a:r>
            <a:r>
              <a:rPr lang="vi-VN" sz="2200" b="0" i="0" dirty="0" err="1">
                <a:solidFill>
                  <a:srgbClr val="000000"/>
                </a:solidFill>
                <a:effectLst/>
                <a:latin typeface="+mj-lt"/>
              </a:rPr>
              <a:t>cách</a:t>
            </a:r>
            <a:r>
              <a:rPr lang="vi-VN" sz="2200" b="0" i="0" dirty="0">
                <a:solidFill>
                  <a:srgbClr val="000000"/>
                </a:solidFill>
                <a:effectLst/>
                <a:latin typeface="+mj-lt"/>
              </a:rPr>
              <a:t> </a:t>
            </a:r>
            <a:r>
              <a:rPr lang="vi-VN" sz="2200" b="0" i="0" dirty="0" err="1">
                <a:solidFill>
                  <a:srgbClr val="000000"/>
                </a:solidFill>
                <a:effectLst/>
                <a:latin typeface="+mj-lt"/>
              </a:rPr>
              <a:t>viết</a:t>
            </a:r>
            <a:r>
              <a:rPr lang="vi-VN" sz="2200" b="0" i="0" dirty="0">
                <a:solidFill>
                  <a:srgbClr val="000000"/>
                </a:solidFill>
                <a:effectLst/>
                <a:latin typeface="+mj-lt"/>
              </a:rPr>
              <a:t>, </a:t>
            </a:r>
            <a:r>
              <a:rPr lang="vi-VN" sz="2200" b="0" i="0" dirty="0" err="1">
                <a:solidFill>
                  <a:srgbClr val="000000"/>
                </a:solidFill>
                <a:effectLst/>
                <a:latin typeface="+mj-lt"/>
              </a:rPr>
              <a:t>mối</a:t>
            </a:r>
            <a:r>
              <a:rPr lang="vi-VN" sz="2200" b="0" i="0" dirty="0">
                <a:solidFill>
                  <a:srgbClr val="000000"/>
                </a:solidFill>
                <a:effectLst/>
                <a:latin typeface="+mj-lt"/>
              </a:rPr>
              <a:t> quan </a:t>
            </a:r>
            <a:r>
              <a:rPr lang="vi-VN" sz="2200" b="0" i="0" dirty="0" err="1">
                <a:solidFill>
                  <a:srgbClr val="000000"/>
                </a:solidFill>
                <a:effectLst/>
                <a:latin typeface="+mj-lt"/>
              </a:rPr>
              <a:t>hệ</a:t>
            </a:r>
            <a:r>
              <a:rPr lang="vi-VN" sz="2200" b="0" i="0" dirty="0">
                <a:solidFill>
                  <a:srgbClr val="000000"/>
                </a:solidFill>
                <a:effectLst/>
                <a:latin typeface="+mj-lt"/>
              </a:rPr>
              <a:t> </a:t>
            </a:r>
            <a:r>
              <a:rPr lang="vi-VN" sz="2200" b="0" i="0" dirty="0" err="1">
                <a:solidFill>
                  <a:srgbClr val="000000"/>
                </a:solidFill>
                <a:effectLst/>
                <a:latin typeface="+mj-lt"/>
              </a:rPr>
              <a:t>giữa</a:t>
            </a:r>
            <a:r>
              <a:rPr lang="vi-VN" sz="2200" b="0" i="0" dirty="0">
                <a:solidFill>
                  <a:srgbClr val="000000"/>
                </a:solidFill>
                <a:effectLst/>
                <a:latin typeface="+mj-lt"/>
              </a:rPr>
              <a:t> </a:t>
            </a:r>
            <a:r>
              <a:rPr lang="vi-VN" sz="2200" b="0" i="0" dirty="0" err="1">
                <a:solidFill>
                  <a:srgbClr val="000000"/>
                </a:solidFill>
                <a:effectLst/>
                <a:latin typeface="+mj-lt"/>
              </a:rPr>
              <a:t>các</a:t>
            </a:r>
            <a:r>
              <a:rPr lang="vi-VN" sz="2200" b="0" i="0" dirty="0">
                <a:solidFill>
                  <a:srgbClr val="000000"/>
                </a:solidFill>
                <a:effectLst/>
                <a:latin typeface="+mj-lt"/>
              </a:rPr>
              <a:t> đơn </a:t>
            </a:r>
            <a:r>
              <a:rPr lang="vi-VN" sz="2200" b="0" i="0" dirty="0" err="1">
                <a:solidFill>
                  <a:srgbClr val="000000"/>
                </a:solidFill>
                <a:effectLst/>
                <a:latin typeface="+mj-lt"/>
              </a:rPr>
              <a:t>vị</a:t>
            </a:r>
            <a:r>
              <a:rPr lang="vi-VN" sz="2200" b="0" i="0" dirty="0">
                <a:solidFill>
                  <a:srgbClr val="000000"/>
                </a:solidFill>
                <a:effectLst/>
                <a:latin typeface="+mj-lt"/>
              </a:rPr>
              <a:t> đo).</a:t>
            </a:r>
            <a:br>
              <a:rPr lang="vi-VN" sz="2200" b="0" i="0" dirty="0">
                <a:solidFill>
                  <a:srgbClr val="333333"/>
                </a:solidFill>
                <a:effectLst/>
                <a:latin typeface="+mj-lt"/>
              </a:rPr>
            </a:br>
            <a:endParaRPr sz="2200" dirty="0">
              <a:latin typeface="+mj-lt"/>
            </a:endParaRPr>
          </a:p>
        </p:txBody>
      </p:sp>
      <p:grpSp>
        <p:nvGrpSpPr>
          <p:cNvPr id="458" name="Google Shape;458;p46"/>
          <p:cNvGrpSpPr/>
          <p:nvPr/>
        </p:nvGrpSpPr>
        <p:grpSpPr>
          <a:xfrm>
            <a:off x="407461" y="2264077"/>
            <a:ext cx="1324205" cy="2510947"/>
            <a:chOff x="2240225" y="4235013"/>
            <a:chExt cx="326175" cy="618475"/>
          </a:xfrm>
        </p:grpSpPr>
        <p:sp>
          <p:nvSpPr>
            <p:cNvPr id="459" name="Google Shape;459;p46"/>
            <p:cNvSpPr/>
            <p:nvPr/>
          </p:nvSpPr>
          <p:spPr>
            <a:xfrm>
              <a:off x="2280150" y="4506638"/>
              <a:ext cx="67475" cy="89550"/>
            </a:xfrm>
            <a:custGeom>
              <a:avLst/>
              <a:gdLst/>
              <a:ahLst/>
              <a:cxnLst/>
              <a:rect l="l" t="t" r="r" b="b"/>
              <a:pathLst>
                <a:path w="2699" h="3582" extrusionOk="0">
                  <a:moveTo>
                    <a:pt x="1826" y="1"/>
                  </a:moveTo>
                  <a:cubicBezTo>
                    <a:pt x="1533" y="1"/>
                    <a:pt x="1257" y="165"/>
                    <a:pt x="1129" y="451"/>
                  </a:cubicBezTo>
                  <a:lnTo>
                    <a:pt x="176" y="2492"/>
                  </a:lnTo>
                  <a:cubicBezTo>
                    <a:pt x="0" y="2872"/>
                    <a:pt x="162" y="3325"/>
                    <a:pt x="559" y="3515"/>
                  </a:cubicBezTo>
                  <a:cubicBezTo>
                    <a:pt x="616" y="3547"/>
                    <a:pt x="690" y="3561"/>
                    <a:pt x="763" y="3575"/>
                  </a:cubicBezTo>
                  <a:cubicBezTo>
                    <a:pt x="798" y="3580"/>
                    <a:pt x="832" y="3582"/>
                    <a:pt x="867" y="3582"/>
                  </a:cubicBezTo>
                  <a:cubicBezTo>
                    <a:pt x="1157" y="3582"/>
                    <a:pt x="1440" y="3425"/>
                    <a:pt x="1569" y="3135"/>
                  </a:cubicBezTo>
                  <a:lnTo>
                    <a:pt x="2522" y="1099"/>
                  </a:lnTo>
                  <a:cubicBezTo>
                    <a:pt x="2698" y="715"/>
                    <a:pt x="2536" y="247"/>
                    <a:pt x="2156" y="72"/>
                  </a:cubicBezTo>
                  <a:cubicBezTo>
                    <a:pt x="2048" y="24"/>
                    <a:pt x="1936" y="1"/>
                    <a:pt x="1826" y="1"/>
                  </a:cubicBezTo>
                  <a:close/>
                </a:path>
              </a:pathLst>
            </a:custGeom>
            <a:solidFill>
              <a:srgbClr val="EDA39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0" name="Google Shape;460;p46"/>
            <p:cNvSpPr/>
            <p:nvPr/>
          </p:nvSpPr>
          <p:spPr>
            <a:xfrm>
              <a:off x="2456025" y="4510763"/>
              <a:ext cx="70800" cy="87825"/>
            </a:xfrm>
            <a:custGeom>
              <a:avLst/>
              <a:gdLst/>
              <a:ahLst/>
              <a:cxnLst/>
              <a:rect l="l" t="t" r="r" b="b"/>
              <a:pathLst>
                <a:path w="2832" h="3513" extrusionOk="0">
                  <a:moveTo>
                    <a:pt x="893" y="1"/>
                  </a:moveTo>
                  <a:cubicBezTo>
                    <a:pt x="766" y="1"/>
                    <a:pt x="636" y="32"/>
                    <a:pt x="514" y="97"/>
                  </a:cubicBezTo>
                  <a:cubicBezTo>
                    <a:pt x="148" y="286"/>
                    <a:pt x="0" y="758"/>
                    <a:pt x="208" y="1138"/>
                  </a:cubicBezTo>
                  <a:lnTo>
                    <a:pt x="1277" y="3118"/>
                  </a:lnTo>
                  <a:cubicBezTo>
                    <a:pt x="1425" y="3364"/>
                    <a:pt x="1689" y="3512"/>
                    <a:pt x="1952" y="3512"/>
                  </a:cubicBezTo>
                  <a:cubicBezTo>
                    <a:pt x="2083" y="3512"/>
                    <a:pt x="2199" y="3484"/>
                    <a:pt x="2318" y="3424"/>
                  </a:cubicBezTo>
                  <a:cubicBezTo>
                    <a:pt x="2698" y="3220"/>
                    <a:pt x="2832" y="2749"/>
                    <a:pt x="2624" y="2383"/>
                  </a:cubicBezTo>
                  <a:lnTo>
                    <a:pt x="1555" y="406"/>
                  </a:lnTo>
                  <a:cubicBezTo>
                    <a:pt x="1425" y="144"/>
                    <a:pt x="1166" y="1"/>
                    <a:pt x="893" y="1"/>
                  </a:cubicBezTo>
                  <a:close/>
                </a:path>
              </a:pathLst>
            </a:custGeom>
            <a:solidFill>
              <a:srgbClr val="EDA39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1" name="Google Shape;461;p46"/>
            <p:cNvSpPr/>
            <p:nvPr/>
          </p:nvSpPr>
          <p:spPr>
            <a:xfrm>
              <a:off x="2334050" y="4632238"/>
              <a:ext cx="141425" cy="202450"/>
            </a:xfrm>
            <a:custGeom>
              <a:avLst/>
              <a:gdLst/>
              <a:ahLst/>
              <a:cxnLst/>
              <a:rect l="l" t="t" r="r" b="b"/>
              <a:pathLst>
                <a:path w="5657" h="8098" extrusionOk="0">
                  <a:moveTo>
                    <a:pt x="0" y="0"/>
                  </a:moveTo>
                  <a:cubicBezTo>
                    <a:pt x="0" y="0"/>
                    <a:pt x="88" y="5470"/>
                    <a:pt x="454" y="7725"/>
                  </a:cubicBezTo>
                  <a:cubicBezTo>
                    <a:pt x="454" y="7725"/>
                    <a:pt x="904" y="8098"/>
                    <a:pt x="1555" y="8098"/>
                  </a:cubicBezTo>
                  <a:cubicBezTo>
                    <a:pt x="1808" y="8098"/>
                    <a:pt x="2090" y="8042"/>
                    <a:pt x="2389" y="7887"/>
                  </a:cubicBezTo>
                  <a:lnTo>
                    <a:pt x="2522" y="2744"/>
                  </a:lnTo>
                  <a:lnTo>
                    <a:pt x="2522" y="2684"/>
                  </a:lnTo>
                  <a:cubicBezTo>
                    <a:pt x="2649" y="2684"/>
                    <a:pt x="2782" y="2678"/>
                    <a:pt x="2922" y="2678"/>
                  </a:cubicBezTo>
                  <a:cubicBezTo>
                    <a:pt x="2992" y="2678"/>
                    <a:pt x="3064" y="2679"/>
                    <a:pt x="3138" y="2684"/>
                  </a:cubicBezTo>
                  <a:lnTo>
                    <a:pt x="3138" y="2744"/>
                  </a:lnTo>
                  <a:lnTo>
                    <a:pt x="3254" y="7887"/>
                  </a:lnTo>
                  <a:cubicBezTo>
                    <a:pt x="3553" y="8042"/>
                    <a:pt x="3836" y="8098"/>
                    <a:pt x="4090" y="8098"/>
                  </a:cubicBezTo>
                  <a:cubicBezTo>
                    <a:pt x="4746" y="8098"/>
                    <a:pt x="5203" y="7725"/>
                    <a:pt x="5203" y="7725"/>
                  </a:cubicBezTo>
                  <a:cubicBezTo>
                    <a:pt x="5555" y="5470"/>
                    <a:pt x="5657" y="0"/>
                    <a:pt x="5657" y="0"/>
                  </a:cubicBezTo>
                  <a:lnTo>
                    <a:pt x="5657" y="0"/>
                  </a:lnTo>
                  <a:lnTo>
                    <a:pt x="4440" y="236"/>
                  </a:lnTo>
                  <a:lnTo>
                    <a:pt x="1130" y="22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1D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2" name="Google Shape;462;p46"/>
            <p:cNvSpPr/>
            <p:nvPr/>
          </p:nvSpPr>
          <p:spPr>
            <a:xfrm>
              <a:off x="2374675" y="4697488"/>
              <a:ext cx="60525" cy="2225"/>
            </a:xfrm>
            <a:custGeom>
              <a:avLst/>
              <a:gdLst/>
              <a:ahLst/>
              <a:cxnLst/>
              <a:rect l="l" t="t" r="r" b="b"/>
              <a:pathLst>
                <a:path w="2421" h="89" extrusionOk="0">
                  <a:moveTo>
                    <a:pt x="1204" y="0"/>
                  </a:moveTo>
                  <a:cubicBezTo>
                    <a:pt x="1014" y="0"/>
                    <a:pt x="810" y="0"/>
                    <a:pt x="616" y="14"/>
                  </a:cubicBezTo>
                  <a:cubicBezTo>
                    <a:pt x="412" y="14"/>
                    <a:pt x="222" y="28"/>
                    <a:pt x="18" y="46"/>
                  </a:cubicBezTo>
                  <a:cubicBezTo>
                    <a:pt x="18" y="46"/>
                    <a:pt x="1" y="46"/>
                    <a:pt x="1" y="60"/>
                  </a:cubicBezTo>
                  <a:cubicBezTo>
                    <a:pt x="1" y="74"/>
                    <a:pt x="18" y="74"/>
                    <a:pt x="18" y="74"/>
                  </a:cubicBezTo>
                  <a:cubicBezTo>
                    <a:pt x="222" y="88"/>
                    <a:pt x="412" y="88"/>
                    <a:pt x="616" y="88"/>
                  </a:cubicBezTo>
                  <a:lnTo>
                    <a:pt x="1204" y="74"/>
                  </a:lnTo>
                  <a:lnTo>
                    <a:pt x="2392" y="60"/>
                  </a:lnTo>
                  <a:cubicBezTo>
                    <a:pt x="2407" y="60"/>
                    <a:pt x="2407" y="46"/>
                    <a:pt x="2407" y="28"/>
                  </a:cubicBezTo>
                  <a:cubicBezTo>
                    <a:pt x="2421" y="28"/>
                    <a:pt x="2407" y="14"/>
                    <a:pt x="2392" y="14"/>
                  </a:cubicBezTo>
                  <a:cubicBezTo>
                    <a:pt x="1995" y="0"/>
                    <a:pt x="1601" y="0"/>
                    <a:pt x="1204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3" name="Google Shape;463;p46"/>
            <p:cNvSpPr/>
            <p:nvPr/>
          </p:nvSpPr>
          <p:spPr>
            <a:xfrm>
              <a:off x="2402900" y="4624238"/>
              <a:ext cx="2225" cy="60425"/>
            </a:xfrm>
            <a:custGeom>
              <a:avLst/>
              <a:gdLst/>
              <a:ahLst/>
              <a:cxnLst/>
              <a:rect l="l" t="t" r="r" b="b"/>
              <a:pathLst>
                <a:path w="89" h="2417" extrusionOk="0">
                  <a:moveTo>
                    <a:pt x="60" y="0"/>
                  </a:moveTo>
                  <a:cubicBezTo>
                    <a:pt x="46" y="0"/>
                    <a:pt x="32" y="14"/>
                    <a:pt x="32" y="28"/>
                  </a:cubicBezTo>
                  <a:cubicBezTo>
                    <a:pt x="15" y="218"/>
                    <a:pt x="15" y="426"/>
                    <a:pt x="15" y="616"/>
                  </a:cubicBezTo>
                  <a:cubicBezTo>
                    <a:pt x="15" y="820"/>
                    <a:pt x="1" y="1010"/>
                    <a:pt x="15" y="1217"/>
                  </a:cubicBezTo>
                  <a:cubicBezTo>
                    <a:pt x="15" y="1611"/>
                    <a:pt x="15" y="2009"/>
                    <a:pt x="60" y="2403"/>
                  </a:cubicBezTo>
                  <a:lnTo>
                    <a:pt x="75" y="2417"/>
                  </a:lnTo>
                  <a:cubicBezTo>
                    <a:pt x="89" y="2417"/>
                    <a:pt x="89" y="2403"/>
                    <a:pt x="89" y="2403"/>
                  </a:cubicBezTo>
                  <a:lnTo>
                    <a:pt x="89" y="1801"/>
                  </a:lnTo>
                  <a:lnTo>
                    <a:pt x="89" y="1217"/>
                  </a:lnTo>
                  <a:lnTo>
                    <a:pt x="89" y="616"/>
                  </a:lnTo>
                  <a:cubicBezTo>
                    <a:pt x="75" y="426"/>
                    <a:pt x="75" y="218"/>
                    <a:pt x="75" y="28"/>
                  </a:cubicBezTo>
                  <a:cubicBezTo>
                    <a:pt x="75" y="14"/>
                    <a:pt x="60" y="0"/>
                    <a:pt x="60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4" name="Google Shape;464;p46"/>
            <p:cNvSpPr/>
            <p:nvPr/>
          </p:nvSpPr>
          <p:spPr>
            <a:xfrm>
              <a:off x="2404050" y="4643213"/>
              <a:ext cx="10225" cy="38475"/>
            </a:xfrm>
            <a:custGeom>
              <a:avLst/>
              <a:gdLst/>
              <a:ahLst/>
              <a:cxnLst/>
              <a:rect l="l" t="t" r="r" b="b"/>
              <a:pathLst>
                <a:path w="409" h="1539" extrusionOk="0">
                  <a:moveTo>
                    <a:pt x="366" y="1"/>
                  </a:moveTo>
                  <a:cubicBezTo>
                    <a:pt x="366" y="1"/>
                    <a:pt x="352" y="1"/>
                    <a:pt x="352" y="19"/>
                  </a:cubicBezTo>
                  <a:cubicBezTo>
                    <a:pt x="352" y="296"/>
                    <a:pt x="352" y="574"/>
                    <a:pt x="320" y="852"/>
                  </a:cubicBezTo>
                  <a:cubicBezTo>
                    <a:pt x="306" y="986"/>
                    <a:pt x="306" y="1130"/>
                    <a:pt x="278" y="1250"/>
                  </a:cubicBezTo>
                  <a:cubicBezTo>
                    <a:pt x="250" y="1320"/>
                    <a:pt x="233" y="1380"/>
                    <a:pt x="190" y="1426"/>
                  </a:cubicBezTo>
                  <a:cubicBezTo>
                    <a:pt x="155" y="1469"/>
                    <a:pt x="114" y="1487"/>
                    <a:pt x="70" y="1487"/>
                  </a:cubicBezTo>
                  <a:cubicBezTo>
                    <a:pt x="57" y="1487"/>
                    <a:pt x="43" y="1485"/>
                    <a:pt x="29" y="1482"/>
                  </a:cubicBezTo>
                  <a:cubicBezTo>
                    <a:pt x="14" y="1482"/>
                    <a:pt x="14" y="1482"/>
                    <a:pt x="14" y="1496"/>
                  </a:cubicBezTo>
                  <a:cubicBezTo>
                    <a:pt x="0" y="1514"/>
                    <a:pt x="14" y="1514"/>
                    <a:pt x="14" y="1528"/>
                  </a:cubicBezTo>
                  <a:cubicBezTo>
                    <a:pt x="34" y="1535"/>
                    <a:pt x="55" y="1539"/>
                    <a:pt x="75" y="1539"/>
                  </a:cubicBezTo>
                  <a:cubicBezTo>
                    <a:pt x="133" y="1539"/>
                    <a:pt x="191" y="1512"/>
                    <a:pt x="233" y="1468"/>
                  </a:cubicBezTo>
                  <a:cubicBezTo>
                    <a:pt x="292" y="1408"/>
                    <a:pt x="320" y="1338"/>
                    <a:pt x="338" y="1278"/>
                  </a:cubicBezTo>
                  <a:cubicBezTo>
                    <a:pt x="380" y="1130"/>
                    <a:pt x="394" y="1000"/>
                    <a:pt x="394" y="852"/>
                  </a:cubicBezTo>
                  <a:cubicBezTo>
                    <a:pt x="408" y="574"/>
                    <a:pt x="408" y="296"/>
                    <a:pt x="394" y="19"/>
                  </a:cubicBezTo>
                  <a:cubicBezTo>
                    <a:pt x="394" y="1"/>
                    <a:pt x="380" y="1"/>
                    <a:pt x="366" y="1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5" name="Google Shape;465;p46"/>
            <p:cNvSpPr/>
            <p:nvPr/>
          </p:nvSpPr>
          <p:spPr>
            <a:xfrm>
              <a:off x="2336250" y="4639263"/>
              <a:ext cx="17950" cy="30175"/>
            </a:xfrm>
            <a:custGeom>
              <a:avLst/>
              <a:gdLst/>
              <a:ahLst/>
              <a:cxnLst/>
              <a:rect l="l" t="t" r="r" b="b"/>
              <a:pathLst>
                <a:path w="718" h="1207" extrusionOk="0">
                  <a:moveTo>
                    <a:pt x="704" y="1"/>
                  </a:moveTo>
                  <a:cubicBezTo>
                    <a:pt x="690" y="1"/>
                    <a:pt x="676" y="1"/>
                    <a:pt x="676" y="15"/>
                  </a:cubicBezTo>
                  <a:lnTo>
                    <a:pt x="676" y="191"/>
                  </a:lnTo>
                  <a:cubicBezTo>
                    <a:pt x="658" y="247"/>
                    <a:pt x="658" y="307"/>
                    <a:pt x="644" y="366"/>
                  </a:cubicBezTo>
                  <a:lnTo>
                    <a:pt x="616" y="454"/>
                  </a:lnTo>
                  <a:lnTo>
                    <a:pt x="588" y="542"/>
                  </a:lnTo>
                  <a:cubicBezTo>
                    <a:pt x="588" y="571"/>
                    <a:pt x="570" y="585"/>
                    <a:pt x="556" y="616"/>
                  </a:cubicBezTo>
                  <a:cubicBezTo>
                    <a:pt x="542" y="644"/>
                    <a:pt x="528" y="673"/>
                    <a:pt x="514" y="687"/>
                  </a:cubicBezTo>
                  <a:cubicBezTo>
                    <a:pt x="454" y="792"/>
                    <a:pt x="380" y="894"/>
                    <a:pt x="292" y="968"/>
                  </a:cubicBezTo>
                  <a:cubicBezTo>
                    <a:pt x="218" y="1056"/>
                    <a:pt x="116" y="1112"/>
                    <a:pt x="14" y="1172"/>
                  </a:cubicBezTo>
                  <a:cubicBezTo>
                    <a:pt x="0" y="1172"/>
                    <a:pt x="0" y="1186"/>
                    <a:pt x="0" y="1200"/>
                  </a:cubicBezTo>
                  <a:cubicBezTo>
                    <a:pt x="0" y="1200"/>
                    <a:pt x="7" y="1206"/>
                    <a:pt x="11" y="1206"/>
                  </a:cubicBezTo>
                  <a:cubicBezTo>
                    <a:pt x="13" y="1206"/>
                    <a:pt x="14" y="1205"/>
                    <a:pt x="14" y="1200"/>
                  </a:cubicBezTo>
                  <a:cubicBezTo>
                    <a:pt x="148" y="1172"/>
                    <a:pt x="250" y="1098"/>
                    <a:pt x="352" y="1024"/>
                  </a:cubicBezTo>
                  <a:cubicBezTo>
                    <a:pt x="440" y="936"/>
                    <a:pt x="528" y="848"/>
                    <a:pt x="588" y="732"/>
                  </a:cubicBezTo>
                  <a:cubicBezTo>
                    <a:pt x="602" y="704"/>
                    <a:pt x="602" y="673"/>
                    <a:pt x="616" y="644"/>
                  </a:cubicBezTo>
                  <a:cubicBezTo>
                    <a:pt x="630" y="616"/>
                    <a:pt x="644" y="585"/>
                    <a:pt x="658" y="556"/>
                  </a:cubicBezTo>
                  <a:lnTo>
                    <a:pt x="690" y="469"/>
                  </a:lnTo>
                  <a:lnTo>
                    <a:pt x="704" y="381"/>
                  </a:lnTo>
                  <a:cubicBezTo>
                    <a:pt x="704" y="352"/>
                    <a:pt x="718" y="321"/>
                    <a:pt x="718" y="293"/>
                  </a:cubicBezTo>
                  <a:lnTo>
                    <a:pt x="718" y="191"/>
                  </a:lnTo>
                  <a:lnTo>
                    <a:pt x="718" y="15"/>
                  </a:lnTo>
                  <a:cubicBezTo>
                    <a:pt x="718" y="1"/>
                    <a:pt x="704" y="1"/>
                    <a:pt x="704" y="1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6" name="Google Shape;466;p46"/>
            <p:cNvSpPr/>
            <p:nvPr/>
          </p:nvSpPr>
          <p:spPr>
            <a:xfrm>
              <a:off x="2457525" y="4639263"/>
              <a:ext cx="18300" cy="30025"/>
            </a:xfrm>
            <a:custGeom>
              <a:avLst/>
              <a:gdLst/>
              <a:ahLst/>
              <a:cxnLst/>
              <a:rect l="l" t="t" r="r" b="b"/>
              <a:pathLst>
                <a:path w="732" h="1201" extrusionOk="0">
                  <a:moveTo>
                    <a:pt x="28" y="1"/>
                  </a:moveTo>
                  <a:cubicBezTo>
                    <a:pt x="14" y="1"/>
                    <a:pt x="14" y="1"/>
                    <a:pt x="14" y="15"/>
                  </a:cubicBezTo>
                  <a:cubicBezTo>
                    <a:pt x="14" y="71"/>
                    <a:pt x="0" y="131"/>
                    <a:pt x="0" y="191"/>
                  </a:cubicBezTo>
                  <a:lnTo>
                    <a:pt x="14" y="293"/>
                  </a:lnTo>
                  <a:cubicBezTo>
                    <a:pt x="14" y="321"/>
                    <a:pt x="14" y="352"/>
                    <a:pt x="28" y="381"/>
                  </a:cubicBezTo>
                  <a:lnTo>
                    <a:pt x="46" y="469"/>
                  </a:lnTo>
                  <a:lnTo>
                    <a:pt x="74" y="556"/>
                  </a:lnTo>
                  <a:cubicBezTo>
                    <a:pt x="74" y="585"/>
                    <a:pt x="88" y="616"/>
                    <a:pt x="102" y="644"/>
                  </a:cubicBezTo>
                  <a:cubicBezTo>
                    <a:pt x="116" y="673"/>
                    <a:pt x="134" y="704"/>
                    <a:pt x="148" y="732"/>
                  </a:cubicBezTo>
                  <a:cubicBezTo>
                    <a:pt x="204" y="848"/>
                    <a:pt x="292" y="936"/>
                    <a:pt x="380" y="1024"/>
                  </a:cubicBezTo>
                  <a:cubicBezTo>
                    <a:pt x="468" y="1098"/>
                    <a:pt x="587" y="1172"/>
                    <a:pt x="704" y="1200"/>
                  </a:cubicBezTo>
                  <a:lnTo>
                    <a:pt x="718" y="1200"/>
                  </a:lnTo>
                  <a:cubicBezTo>
                    <a:pt x="732" y="1186"/>
                    <a:pt x="718" y="1172"/>
                    <a:pt x="718" y="1172"/>
                  </a:cubicBezTo>
                  <a:cubicBezTo>
                    <a:pt x="616" y="1112"/>
                    <a:pt x="514" y="1056"/>
                    <a:pt x="426" y="968"/>
                  </a:cubicBezTo>
                  <a:cubicBezTo>
                    <a:pt x="338" y="894"/>
                    <a:pt x="264" y="792"/>
                    <a:pt x="204" y="687"/>
                  </a:cubicBezTo>
                  <a:cubicBezTo>
                    <a:pt x="190" y="673"/>
                    <a:pt x="190" y="644"/>
                    <a:pt x="176" y="616"/>
                  </a:cubicBezTo>
                  <a:cubicBezTo>
                    <a:pt x="162" y="585"/>
                    <a:pt x="148" y="571"/>
                    <a:pt x="134" y="542"/>
                  </a:cubicBezTo>
                  <a:lnTo>
                    <a:pt x="102" y="454"/>
                  </a:lnTo>
                  <a:lnTo>
                    <a:pt x="88" y="366"/>
                  </a:lnTo>
                  <a:cubicBezTo>
                    <a:pt x="74" y="307"/>
                    <a:pt x="74" y="247"/>
                    <a:pt x="60" y="191"/>
                  </a:cubicBezTo>
                  <a:cubicBezTo>
                    <a:pt x="46" y="131"/>
                    <a:pt x="60" y="71"/>
                    <a:pt x="46" y="15"/>
                  </a:cubicBezTo>
                  <a:cubicBezTo>
                    <a:pt x="46" y="1"/>
                    <a:pt x="46" y="1"/>
                    <a:pt x="28" y="1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7" name="Google Shape;467;p46"/>
            <p:cNvSpPr/>
            <p:nvPr/>
          </p:nvSpPr>
          <p:spPr>
            <a:xfrm>
              <a:off x="2292625" y="4480063"/>
              <a:ext cx="224275" cy="174625"/>
            </a:xfrm>
            <a:custGeom>
              <a:avLst/>
              <a:gdLst/>
              <a:ahLst/>
              <a:cxnLst/>
              <a:rect l="l" t="t" r="r" b="b"/>
              <a:pathLst>
                <a:path w="8971" h="6985" extrusionOk="0">
                  <a:moveTo>
                    <a:pt x="3753" y="0"/>
                  </a:moveTo>
                  <a:cubicBezTo>
                    <a:pt x="3319" y="0"/>
                    <a:pt x="2752" y="17"/>
                    <a:pt x="2157" y="79"/>
                  </a:cubicBezTo>
                  <a:cubicBezTo>
                    <a:pt x="542" y="241"/>
                    <a:pt x="1" y="2601"/>
                    <a:pt x="1" y="2601"/>
                  </a:cubicBezTo>
                  <a:cubicBezTo>
                    <a:pt x="1" y="2601"/>
                    <a:pt x="835" y="3423"/>
                    <a:pt x="1610" y="3423"/>
                  </a:cubicBezTo>
                  <a:cubicBezTo>
                    <a:pt x="1631" y="3423"/>
                    <a:pt x="1651" y="3422"/>
                    <a:pt x="1672" y="3421"/>
                  </a:cubicBezTo>
                  <a:lnTo>
                    <a:pt x="1672" y="3421"/>
                  </a:lnTo>
                  <a:lnTo>
                    <a:pt x="1436" y="6383"/>
                  </a:lnTo>
                  <a:cubicBezTo>
                    <a:pt x="1436" y="6383"/>
                    <a:pt x="2741" y="6967"/>
                    <a:pt x="4486" y="6984"/>
                  </a:cubicBezTo>
                  <a:lnTo>
                    <a:pt x="4545" y="6984"/>
                  </a:lnTo>
                  <a:cubicBezTo>
                    <a:pt x="6290" y="6967"/>
                    <a:pt x="7549" y="6383"/>
                    <a:pt x="7549" y="6383"/>
                  </a:cubicBezTo>
                  <a:lnTo>
                    <a:pt x="7300" y="3421"/>
                  </a:lnTo>
                  <a:lnTo>
                    <a:pt x="7300" y="3421"/>
                  </a:lnTo>
                  <a:cubicBezTo>
                    <a:pt x="7320" y="3422"/>
                    <a:pt x="7341" y="3423"/>
                    <a:pt x="7362" y="3423"/>
                  </a:cubicBezTo>
                  <a:cubicBezTo>
                    <a:pt x="8149" y="3423"/>
                    <a:pt x="8970" y="2601"/>
                    <a:pt x="8970" y="2601"/>
                  </a:cubicBezTo>
                  <a:cubicBezTo>
                    <a:pt x="8970" y="2601"/>
                    <a:pt x="8443" y="241"/>
                    <a:pt x="6818" y="79"/>
                  </a:cubicBezTo>
                  <a:cubicBezTo>
                    <a:pt x="6228" y="17"/>
                    <a:pt x="5673" y="0"/>
                    <a:pt x="5250" y="0"/>
                  </a:cubicBezTo>
                  <a:cubicBezTo>
                    <a:pt x="4883" y="0"/>
                    <a:pt x="4617" y="13"/>
                    <a:pt x="4514" y="20"/>
                  </a:cubicBezTo>
                  <a:cubicBezTo>
                    <a:pt x="4406" y="13"/>
                    <a:pt x="4130" y="0"/>
                    <a:pt x="3753" y="0"/>
                  </a:cubicBezTo>
                  <a:close/>
                </a:path>
              </a:pathLst>
            </a:custGeom>
            <a:solidFill>
              <a:srgbClr val="FA99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8" name="Google Shape;468;p46"/>
            <p:cNvSpPr/>
            <p:nvPr/>
          </p:nvSpPr>
          <p:spPr>
            <a:xfrm>
              <a:off x="2367025" y="4480513"/>
              <a:ext cx="69225" cy="33825"/>
            </a:xfrm>
            <a:custGeom>
              <a:avLst/>
              <a:gdLst/>
              <a:ahLst/>
              <a:cxnLst/>
              <a:rect l="l" t="t" r="r" b="b"/>
              <a:pathLst>
                <a:path w="2769" h="1353" extrusionOk="0">
                  <a:moveTo>
                    <a:pt x="1422" y="1"/>
                  </a:moveTo>
                  <a:cubicBezTo>
                    <a:pt x="1089" y="1"/>
                    <a:pt x="711" y="20"/>
                    <a:pt x="307" y="89"/>
                  </a:cubicBezTo>
                  <a:cubicBezTo>
                    <a:pt x="1" y="149"/>
                    <a:pt x="1" y="399"/>
                    <a:pt x="1" y="399"/>
                  </a:cubicBezTo>
                  <a:cubicBezTo>
                    <a:pt x="1" y="927"/>
                    <a:pt x="440" y="1352"/>
                    <a:pt x="968" y="1352"/>
                  </a:cubicBezTo>
                  <a:lnTo>
                    <a:pt x="1612" y="1352"/>
                  </a:lnTo>
                  <a:cubicBezTo>
                    <a:pt x="2227" y="1352"/>
                    <a:pt x="2741" y="927"/>
                    <a:pt x="2741" y="311"/>
                  </a:cubicBezTo>
                  <a:cubicBezTo>
                    <a:pt x="2741" y="311"/>
                    <a:pt x="2769" y="33"/>
                    <a:pt x="2435" y="33"/>
                  </a:cubicBezTo>
                  <a:cubicBezTo>
                    <a:pt x="2203" y="33"/>
                    <a:pt x="1851" y="1"/>
                    <a:pt x="1422" y="1"/>
                  </a:cubicBezTo>
                  <a:close/>
                </a:path>
              </a:pathLst>
            </a:custGeom>
            <a:solidFill>
              <a:srgbClr val="F1583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9" name="Google Shape;469;p46"/>
            <p:cNvSpPr/>
            <p:nvPr/>
          </p:nvSpPr>
          <p:spPr>
            <a:xfrm>
              <a:off x="2285675" y="4544463"/>
              <a:ext cx="50250" cy="22625"/>
            </a:xfrm>
            <a:custGeom>
              <a:avLst/>
              <a:gdLst/>
              <a:ahLst/>
              <a:cxnLst/>
              <a:rect l="l" t="t" r="r" b="b"/>
              <a:pathLst>
                <a:path w="2010" h="905" extrusionOk="0">
                  <a:moveTo>
                    <a:pt x="297" y="0"/>
                  </a:moveTo>
                  <a:cubicBezTo>
                    <a:pt x="267" y="0"/>
                    <a:pt x="238" y="11"/>
                    <a:pt x="219" y="39"/>
                  </a:cubicBezTo>
                  <a:cubicBezTo>
                    <a:pt x="219" y="39"/>
                    <a:pt x="1" y="275"/>
                    <a:pt x="149" y="345"/>
                  </a:cubicBezTo>
                  <a:cubicBezTo>
                    <a:pt x="395" y="479"/>
                    <a:pt x="1098" y="891"/>
                    <a:pt x="1907" y="905"/>
                  </a:cubicBezTo>
                  <a:cubicBezTo>
                    <a:pt x="1964" y="905"/>
                    <a:pt x="2009" y="845"/>
                    <a:pt x="2009" y="785"/>
                  </a:cubicBezTo>
                  <a:lnTo>
                    <a:pt x="1995" y="609"/>
                  </a:lnTo>
                  <a:cubicBezTo>
                    <a:pt x="1995" y="553"/>
                    <a:pt x="1950" y="507"/>
                    <a:pt x="1907" y="507"/>
                  </a:cubicBezTo>
                  <a:cubicBezTo>
                    <a:pt x="1204" y="493"/>
                    <a:pt x="557" y="141"/>
                    <a:pt x="353" y="11"/>
                  </a:cubicBezTo>
                  <a:cubicBezTo>
                    <a:pt x="335" y="5"/>
                    <a:pt x="316" y="0"/>
                    <a:pt x="297" y="0"/>
                  </a:cubicBezTo>
                  <a:close/>
                </a:path>
              </a:pathLst>
            </a:custGeom>
            <a:solidFill>
              <a:srgbClr val="F1583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0" name="Google Shape;470;p46"/>
            <p:cNvSpPr/>
            <p:nvPr/>
          </p:nvSpPr>
          <p:spPr>
            <a:xfrm>
              <a:off x="2473600" y="4544463"/>
              <a:ext cx="50250" cy="22625"/>
            </a:xfrm>
            <a:custGeom>
              <a:avLst/>
              <a:gdLst/>
              <a:ahLst/>
              <a:cxnLst/>
              <a:rect l="l" t="t" r="r" b="b"/>
              <a:pathLst>
                <a:path w="2010" h="905" extrusionOk="0">
                  <a:moveTo>
                    <a:pt x="1713" y="0"/>
                  </a:moveTo>
                  <a:cubicBezTo>
                    <a:pt x="1694" y="0"/>
                    <a:pt x="1675" y="5"/>
                    <a:pt x="1657" y="11"/>
                  </a:cubicBezTo>
                  <a:cubicBezTo>
                    <a:pt x="1453" y="141"/>
                    <a:pt x="810" y="493"/>
                    <a:pt x="106" y="507"/>
                  </a:cubicBezTo>
                  <a:cubicBezTo>
                    <a:pt x="61" y="507"/>
                    <a:pt x="18" y="553"/>
                    <a:pt x="1" y="609"/>
                  </a:cubicBezTo>
                  <a:lnTo>
                    <a:pt x="1" y="785"/>
                  </a:lnTo>
                  <a:cubicBezTo>
                    <a:pt x="1" y="845"/>
                    <a:pt x="46" y="905"/>
                    <a:pt x="106" y="905"/>
                  </a:cubicBezTo>
                  <a:cubicBezTo>
                    <a:pt x="912" y="891"/>
                    <a:pt x="1615" y="479"/>
                    <a:pt x="1865" y="345"/>
                  </a:cubicBezTo>
                  <a:cubicBezTo>
                    <a:pt x="2009" y="275"/>
                    <a:pt x="1791" y="39"/>
                    <a:pt x="1791" y="39"/>
                  </a:cubicBezTo>
                  <a:cubicBezTo>
                    <a:pt x="1772" y="11"/>
                    <a:pt x="1743" y="0"/>
                    <a:pt x="1713" y="0"/>
                  </a:cubicBezTo>
                  <a:close/>
                </a:path>
              </a:pathLst>
            </a:custGeom>
            <a:solidFill>
              <a:srgbClr val="F1583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1" name="Google Shape;471;p46"/>
            <p:cNvSpPr/>
            <p:nvPr/>
          </p:nvSpPr>
          <p:spPr>
            <a:xfrm>
              <a:off x="2299925" y="4441413"/>
              <a:ext cx="62725" cy="33000"/>
            </a:xfrm>
            <a:custGeom>
              <a:avLst/>
              <a:gdLst/>
              <a:ahLst/>
              <a:cxnLst/>
              <a:rect l="l" t="t" r="r" b="b"/>
              <a:pathLst>
                <a:path w="2509" h="1320" extrusionOk="0">
                  <a:moveTo>
                    <a:pt x="32" y="0"/>
                  </a:moveTo>
                  <a:lnTo>
                    <a:pt x="1" y="14"/>
                  </a:lnTo>
                  <a:cubicBezTo>
                    <a:pt x="120" y="528"/>
                    <a:pt x="486" y="982"/>
                    <a:pt x="986" y="1186"/>
                  </a:cubicBezTo>
                  <a:cubicBezTo>
                    <a:pt x="1190" y="1274"/>
                    <a:pt x="1408" y="1319"/>
                    <a:pt x="1629" y="1319"/>
                  </a:cubicBezTo>
                  <a:cubicBezTo>
                    <a:pt x="1935" y="1319"/>
                    <a:pt x="2245" y="1231"/>
                    <a:pt x="2509" y="1070"/>
                  </a:cubicBezTo>
                  <a:lnTo>
                    <a:pt x="2495" y="1038"/>
                  </a:lnTo>
                  <a:cubicBezTo>
                    <a:pt x="2238" y="1202"/>
                    <a:pt x="1931" y="1285"/>
                    <a:pt x="1628" y="1285"/>
                  </a:cubicBezTo>
                  <a:cubicBezTo>
                    <a:pt x="1410" y="1285"/>
                    <a:pt x="1195" y="1243"/>
                    <a:pt x="1000" y="1157"/>
                  </a:cubicBezTo>
                  <a:cubicBezTo>
                    <a:pt x="514" y="950"/>
                    <a:pt x="148" y="510"/>
                    <a:pt x="32" y="0"/>
                  </a:cubicBezTo>
                  <a:close/>
                </a:path>
              </a:pathLst>
            </a:custGeom>
            <a:solidFill>
              <a:srgbClr val="C16B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2" name="Google Shape;472;p46"/>
            <p:cNvSpPr/>
            <p:nvPr/>
          </p:nvSpPr>
          <p:spPr>
            <a:xfrm>
              <a:off x="2253750" y="4297713"/>
              <a:ext cx="55800" cy="124975"/>
            </a:xfrm>
            <a:custGeom>
              <a:avLst/>
              <a:gdLst/>
              <a:ahLst/>
              <a:cxnLst/>
              <a:rect l="l" t="t" r="r" b="b"/>
              <a:pathLst>
                <a:path w="2232" h="4999" extrusionOk="0">
                  <a:moveTo>
                    <a:pt x="2231" y="1"/>
                  </a:moveTo>
                  <a:cubicBezTo>
                    <a:pt x="1672" y="1"/>
                    <a:pt x="1088" y="366"/>
                    <a:pt x="690" y="968"/>
                  </a:cubicBezTo>
                  <a:cubicBezTo>
                    <a:pt x="149" y="1745"/>
                    <a:pt x="1" y="2758"/>
                    <a:pt x="265" y="3652"/>
                  </a:cubicBezTo>
                  <a:cubicBezTo>
                    <a:pt x="398" y="4120"/>
                    <a:pt x="634" y="4499"/>
                    <a:pt x="940" y="4735"/>
                  </a:cubicBezTo>
                  <a:cubicBezTo>
                    <a:pt x="1176" y="4911"/>
                    <a:pt x="1468" y="4999"/>
                    <a:pt x="1732" y="4999"/>
                  </a:cubicBezTo>
                  <a:cubicBezTo>
                    <a:pt x="1893" y="4999"/>
                    <a:pt x="2041" y="4971"/>
                    <a:pt x="2171" y="4911"/>
                  </a:cubicBezTo>
                  <a:lnTo>
                    <a:pt x="2157" y="4869"/>
                  </a:lnTo>
                  <a:cubicBezTo>
                    <a:pt x="2028" y="4934"/>
                    <a:pt x="1880" y="4965"/>
                    <a:pt x="1727" y="4965"/>
                  </a:cubicBezTo>
                  <a:cubicBezTo>
                    <a:pt x="1466" y="4965"/>
                    <a:pt x="1190" y="4874"/>
                    <a:pt x="968" y="4707"/>
                  </a:cubicBezTo>
                  <a:cubicBezTo>
                    <a:pt x="588" y="4412"/>
                    <a:pt x="398" y="3972"/>
                    <a:pt x="296" y="3652"/>
                  </a:cubicBezTo>
                  <a:cubicBezTo>
                    <a:pt x="33" y="2758"/>
                    <a:pt x="194" y="1759"/>
                    <a:pt x="722" y="982"/>
                  </a:cubicBezTo>
                  <a:cubicBezTo>
                    <a:pt x="1116" y="398"/>
                    <a:pt x="1689" y="46"/>
                    <a:pt x="2231" y="32"/>
                  </a:cubicBezTo>
                  <a:lnTo>
                    <a:pt x="2231" y="1"/>
                  </a:lnTo>
                  <a:close/>
                </a:path>
              </a:pathLst>
            </a:custGeom>
            <a:solidFill>
              <a:srgbClr val="C16B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3" name="Google Shape;473;p46"/>
            <p:cNvSpPr/>
            <p:nvPr/>
          </p:nvSpPr>
          <p:spPr>
            <a:xfrm>
              <a:off x="2482400" y="4275738"/>
              <a:ext cx="32650" cy="76250"/>
            </a:xfrm>
            <a:custGeom>
              <a:avLst/>
              <a:gdLst/>
              <a:ahLst/>
              <a:cxnLst/>
              <a:rect l="l" t="t" r="r" b="b"/>
              <a:pathLst>
                <a:path w="1306" h="3050" extrusionOk="0">
                  <a:moveTo>
                    <a:pt x="32" y="0"/>
                  </a:moveTo>
                  <a:lnTo>
                    <a:pt x="0" y="46"/>
                  </a:lnTo>
                  <a:cubicBezTo>
                    <a:pt x="810" y="559"/>
                    <a:pt x="1277" y="1541"/>
                    <a:pt x="1161" y="2494"/>
                  </a:cubicBezTo>
                  <a:cubicBezTo>
                    <a:pt x="1144" y="2610"/>
                    <a:pt x="1116" y="2740"/>
                    <a:pt x="1042" y="2860"/>
                  </a:cubicBezTo>
                  <a:cubicBezTo>
                    <a:pt x="978" y="2935"/>
                    <a:pt x="884" y="3011"/>
                    <a:pt x="776" y="3011"/>
                  </a:cubicBezTo>
                  <a:cubicBezTo>
                    <a:pt x="758" y="3011"/>
                    <a:pt x="740" y="3009"/>
                    <a:pt x="722" y="3004"/>
                  </a:cubicBezTo>
                  <a:lnTo>
                    <a:pt x="704" y="3050"/>
                  </a:lnTo>
                  <a:lnTo>
                    <a:pt x="764" y="3050"/>
                  </a:lnTo>
                  <a:cubicBezTo>
                    <a:pt x="897" y="3050"/>
                    <a:pt x="999" y="2976"/>
                    <a:pt x="1073" y="2874"/>
                  </a:cubicBezTo>
                  <a:cubicBezTo>
                    <a:pt x="1144" y="2758"/>
                    <a:pt x="1175" y="2624"/>
                    <a:pt x="1189" y="2494"/>
                  </a:cubicBezTo>
                  <a:cubicBezTo>
                    <a:pt x="1305" y="1527"/>
                    <a:pt x="838" y="528"/>
                    <a:pt x="32" y="0"/>
                  </a:cubicBezTo>
                  <a:close/>
                </a:path>
              </a:pathLst>
            </a:custGeom>
            <a:solidFill>
              <a:srgbClr val="C16B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4" name="Google Shape;474;p46"/>
            <p:cNvSpPr/>
            <p:nvPr/>
          </p:nvSpPr>
          <p:spPr>
            <a:xfrm>
              <a:off x="2255950" y="4238413"/>
              <a:ext cx="256200" cy="235625"/>
            </a:xfrm>
            <a:custGeom>
              <a:avLst/>
              <a:gdLst/>
              <a:ahLst/>
              <a:cxnLst/>
              <a:rect l="l" t="t" r="r" b="b"/>
              <a:pathLst>
                <a:path w="10248" h="9425" extrusionOk="0">
                  <a:moveTo>
                    <a:pt x="5843" y="0"/>
                  </a:moveTo>
                  <a:cubicBezTo>
                    <a:pt x="5115" y="0"/>
                    <a:pt x="3992" y="398"/>
                    <a:pt x="2495" y="2081"/>
                  </a:cubicBezTo>
                  <a:cubicBezTo>
                    <a:pt x="2495" y="2081"/>
                    <a:pt x="1116" y="2461"/>
                    <a:pt x="616" y="3706"/>
                  </a:cubicBezTo>
                  <a:cubicBezTo>
                    <a:pt x="163" y="4821"/>
                    <a:pt x="1" y="6274"/>
                    <a:pt x="940" y="6741"/>
                  </a:cubicBezTo>
                  <a:cubicBezTo>
                    <a:pt x="940" y="6741"/>
                    <a:pt x="1513" y="8338"/>
                    <a:pt x="1907" y="8440"/>
                  </a:cubicBezTo>
                  <a:cubicBezTo>
                    <a:pt x="2289" y="8522"/>
                    <a:pt x="2532" y="9425"/>
                    <a:pt x="3887" y="9425"/>
                  </a:cubicBezTo>
                  <a:cubicBezTo>
                    <a:pt x="3991" y="9425"/>
                    <a:pt x="4103" y="9419"/>
                    <a:pt x="4222" y="9408"/>
                  </a:cubicBezTo>
                  <a:cubicBezTo>
                    <a:pt x="4767" y="9365"/>
                    <a:pt x="5235" y="9365"/>
                    <a:pt x="5661" y="9365"/>
                  </a:cubicBezTo>
                  <a:cubicBezTo>
                    <a:pt x="6540" y="9365"/>
                    <a:pt x="7198" y="9365"/>
                    <a:pt x="7725" y="8866"/>
                  </a:cubicBezTo>
                  <a:cubicBezTo>
                    <a:pt x="7725" y="8866"/>
                    <a:pt x="7740" y="8868"/>
                    <a:pt x="7767" y="8868"/>
                  </a:cubicBezTo>
                  <a:cubicBezTo>
                    <a:pt x="7931" y="8868"/>
                    <a:pt x="8557" y="8793"/>
                    <a:pt x="9146" y="7723"/>
                  </a:cubicBezTo>
                  <a:cubicBezTo>
                    <a:pt x="9618" y="6871"/>
                    <a:pt x="9706" y="6010"/>
                    <a:pt x="9748" y="5482"/>
                  </a:cubicBezTo>
                  <a:cubicBezTo>
                    <a:pt x="9808" y="4954"/>
                    <a:pt x="9794" y="4409"/>
                    <a:pt x="9794" y="4409"/>
                  </a:cubicBezTo>
                  <a:cubicBezTo>
                    <a:pt x="9794" y="4409"/>
                    <a:pt x="10247" y="4075"/>
                    <a:pt x="10145" y="3400"/>
                  </a:cubicBezTo>
                  <a:cubicBezTo>
                    <a:pt x="10043" y="2710"/>
                    <a:pt x="9646" y="1947"/>
                    <a:pt x="9146" y="1581"/>
                  </a:cubicBezTo>
                  <a:cubicBezTo>
                    <a:pt x="9146" y="1581"/>
                    <a:pt x="9322" y="1243"/>
                    <a:pt x="8475" y="645"/>
                  </a:cubicBezTo>
                  <a:cubicBezTo>
                    <a:pt x="8039" y="333"/>
                    <a:pt x="7613" y="258"/>
                    <a:pt x="7304" y="258"/>
                  </a:cubicBezTo>
                  <a:cubicBezTo>
                    <a:pt x="7018" y="258"/>
                    <a:pt x="6832" y="322"/>
                    <a:pt x="6832" y="322"/>
                  </a:cubicBezTo>
                  <a:cubicBezTo>
                    <a:pt x="6832" y="322"/>
                    <a:pt x="6497" y="0"/>
                    <a:pt x="5843" y="0"/>
                  </a:cubicBezTo>
                  <a:close/>
                </a:path>
              </a:pathLst>
            </a:custGeom>
            <a:solidFill>
              <a:srgbClr val="C16B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5" name="Google Shape;475;p46"/>
            <p:cNvSpPr/>
            <p:nvPr/>
          </p:nvSpPr>
          <p:spPr>
            <a:xfrm>
              <a:off x="2377325" y="4425588"/>
              <a:ext cx="47950" cy="79600"/>
            </a:xfrm>
            <a:custGeom>
              <a:avLst/>
              <a:gdLst/>
              <a:ahLst/>
              <a:cxnLst/>
              <a:rect l="l" t="t" r="r" b="b"/>
              <a:pathLst>
                <a:path w="1918" h="3184" extrusionOk="0">
                  <a:moveTo>
                    <a:pt x="936" y="0"/>
                  </a:moveTo>
                  <a:cubicBezTo>
                    <a:pt x="408" y="0"/>
                    <a:pt x="0" y="426"/>
                    <a:pt x="0" y="939"/>
                  </a:cubicBezTo>
                  <a:lnTo>
                    <a:pt x="0" y="2494"/>
                  </a:lnTo>
                  <a:cubicBezTo>
                    <a:pt x="0" y="3008"/>
                    <a:pt x="408" y="3183"/>
                    <a:pt x="936" y="3183"/>
                  </a:cubicBezTo>
                  <a:lnTo>
                    <a:pt x="981" y="3183"/>
                  </a:lnTo>
                  <a:cubicBezTo>
                    <a:pt x="1495" y="3183"/>
                    <a:pt x="1917" y="3008"/>
                    <a:pt x="1917" y="2494"/>
                  </a:cubicBezTo>
                  <a:lnTo>
                    <a:pt x="1917" y="939"/>
                  </a:lnTo>
                  <a:cubicBezTo>
                    <a:pt x="1917" y="426"/>
                    <a:pt x="1495" y="0"/>
                    <a:pt x="981" y="0"/>
                  </a:cubicBezTo>
                  <a:close/>
                </a:path>
              </a:pathLst>
            </a:custGeom>
            <a:solidFill>
              <a:srgbClr val="FCBC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6" name="Google Shape;476;p46"/>
            <p:cNvSpPr/>
            <p:nvPr/>
          </p:nvSpPr>
          <p:spPr>
            <a:xfrm>
              <a:off x="2377325" y="4425588"/>
              <a:ext cx="47950" cy="54275"/>
            </a:xfrm>
            <a:custGeom>
              <a:avLst/>
              <a:gdLst/>
              <a:ahLst/>
              <a:cxnLst/>
              <a:rect l="l" t="t" r="r" b="b"/>
              <a:pathLst>
                <a:path w="1918" h="2171" extrusionOk="0">
                  <a:moveTo>
                    <a:pt x="936" y="0"/>
                  </a:moveTo>
                  <a:cubicBezTo>
                    <a:pt x="408" y="0"/>
                    <a:pt x="0" y="426"/>
                    <a:pt x="0" y="939"/>
                  </a:cubicBezTo>
                  <a:lnTo>
                    <a:pt x="0" y="2142"/>
                  </a:lnTo>
                  <a:cubicBezTo>
                    <a:pt x="158" y="2156"/>
                    <a:pt x="352" y="2170"/>
                    <a:pt x="584" y="2170"/>
                  </a:cubicBezTo>
                  <a:cubicBezTo>
                    <a:pt x="950" y="2170"/>
                    <a:pt x="1407" y="2128"/>
                    <a:pt x="1917" y="1980"/>
                  </a:cubicBezTo>
                  <a:lnTo>
                    <a:pt x="1917" y="939"/>
                  </a:lnTo>
                  <a:cubicBezTo>
                    <a:pt x="1917" y="426"/>
                    <a:pt x="1495" y="0"/>
                    <a:pt x="981" y="0"/>
                  </a:cubicBezTo>
                  <a:close/>
                </a:path>
              </a:pathLst>
            </a:custGeom>
            <a:solidFill>
              <a:srgbClr val="E8A09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7" name="Google Shape;477;p46"/>
            <p:cNvSpPr/>
            <p:nvPr/>
          </p:nvSpPr>
          <p:spPr>
            <a:xfrm>
              <a:off x="2268800" y="4396263"/>
              <a:ext cx="60525" cy="59450"/>
            </a:xfrm>
            <a:custGeom>
              <a:avLst/>
              <a:gdLst/>
              <a:ahLst/>
              <a:cxnLst/>
              <a:rect l="l" t="t" r="r" b="b"/>
              <a:pathLst>
                <a:path w="2421" h="2378" extrusionOk="0">
                  <a:moveTo>
                    <a:pt x="1197" y="1"/>
                  </a:moveTo>
                  <a:cubicBezTo>
                    <a:pt x="1179" y="1"/>
                    <a:pt x="1162" y="1"/>
                    <a:pt x="1144" y="2"/>
                  </a:cubicBezTo>
                  <a:cubicBezTo>
                    <a:pt x="500" y="30"/>
                    <a:pt x="0" y="589"/>
                    <a:pt x="32" y="1233"/>
                  </a:cubicBezTo>
                  <a:cubicBezTo>
                    <a:pt x="59" y="1877"/>
                    <a:pt x="574" y="2377"/>
                    <a:pt x="1211" y="2377"/>
                  </a:cubicBezTo>
                  <a:cubicBezTo>
                    <a:pt x="1228" y="2377"/>
                    <a:pt x="1246" y="2377"/>
                    <a:pt x="1263" y="2376"/>
                  </a:cubicBezTo>
                  <a:cubicBezTo>
                    <a:pt x="1907" y="2348"/>
                    <a:pt x="2420" y="1789"/>
                    <a:pt x="2389" y="1131"/>
                  </a:cubicBezTo>
                  <a:cubicBezTo>
                    <a:pt x="2361" y="487"/>
                    <a:pt x="1835" y="1"/>
                    <a:pt x="1197" y="1"/>
                  </a:cubicBezTo>
                  <a:close/>
                </a:path>
              </a:pathLst>
            </a:custGeom>
            <a:solidFill>
              <a:srgbClr val="EDA39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8" name="Google Shape;478;p46"/>
            <p:cNvSpPr/>
            <p:nvPr/>
          </p:nvSpPr>
          <p:spPr>
            <a:xfrm>
              <a:off x="2278375" y="4415738"/>
              <a:ext cx="46200" cy="38875"/>
            </a:xfrm>
            <a:custGeom>
              <a:avLst/>
              <a:gdLst/>
              <a:ahLst/>
              <a:cxnLst/>
              <a:rect l="l" t="t" r="r" b="b"/>
              <a:pathLst>
                <a:path w="1848" h="1555" extrusionOk="0">
                  <a:moveTo>
                    <a:pt x="880" y="0"/>
                  </a:moveTo>
                  <a:cubicBezTo>
                    <a:pt x="659" y="14"/>
                    <a:pt x="455" y="102"/>
                    <a:pt x="293" y="218"/>
                  </a:cubicBezTo>
                  <a:cubicBezTo>
                    <a:pt x="441" y="130"/>
                    <a:pt x="599" y="74"/>
                    <a:pt x="761" y="28"/>
                  </a:cubicBezTo>
                  <a:cubicBezTo>
                    <a:pt x="820" y="14"/>
                    <a:pt x="880" y="14"/>
                    <a:pt x="937" y="0"/>
                  </a:cubicBezTo>
                  <a:close/>
                  <a:moveTo>
                    <a:pt x="1070" y="102"/>
                  </a:moveTo>
                  <a:cubicBezTo>
                    <a:pt x="982" y="102"/>
                    <a:pt x="880" y="116"/>
                    <a:pt x="792" y="130"/>
                  </a:cubicBezTo>
                  <a:cubicBezTo>
                    <a:pt x="616" y="176"/>
                    <a:pt x="455" y="250"/>
                    <a:pt x="307" y="338"/>
                  </a:cubicBezTo>
                  <a:cubicBezTo>
                    <a:pt x="219" y="394"/>
                    <a:pt x="131" y="468"/>
                    <a:pt x="43" y="542"/>
                  </a:cubicBezTo>
                  <a:cubicBezTo>
                    <a:pt x="15" y="616"/>
                    <a:pt x="1" y="704"/>
                    <a:pt x="1" y="792"/>
                  </a:cubicBezTo>
                  <a:lnTo>
                    <a:pt x="1" y="820"/>
                  </a:lnTo>
                  <a:cubicBezTo>
                    <a:pt x="15" y="1231"/>
                    <a:pt x="423" y="1555"/>
                    <a:pt x="908" y="1555"/>
                  </a:cubicBezTo>
                  <a:lnTo>
                    <a:pt x="951" y="1555"/>
                  </a:lnTo>
                  <a:cubicBezTo>
                    <a:pt x="1450" y="1537"/>
                    <a:pt x="1848" y="1186"/>
                    <a:pt x="1848" y="777"/>
                  </a:cubicBezTo>
                  <a:lnTo>
                    <a:pt x="1848" y="746"/>
                  </a:lnTo>
                  <a:cubicBezTo>
                    <a:pt x="1830" y="630"/>
                    <a:pt x="1802" y="528"/>
                    <a:pt x="1742" y="440"/>
                  </a:cubicBezTo>
                  <a:cubicBezTo>
                    <a:pt x="1714" y="426"/>
                    <a:pt x="1686" y="426"/>
                    <a:pt x="1654" y="426"/>
                  </a:cubicBezTo>
                  <a:cubicBezTo>
                    <a:pt x="1584" y="426"/>
                    <a:pt x="1510" y="440"/>
                    <a:pt x="1436" y="454"/>
                  </a:cubicBezTo>
                  <a:cubicBezTo>
                    <a:pt x="1302" y="482"/>
                    <a:pt x="1172" y="542"/>
                    <a:pt x="1070" y="616"/>
                  </a:cubicBezTo>
                  <a:cubicBezTo>
                    <a:pt x="951" y="690"/>
                    <a:pt x="849" y="763"/>
                    <a:pt x="747" y="865"/>
                  </a:cubicBezTo>
                  <a:lnTo>
                    <a:pt x="704" y="865"/>
                  </a:lnTo>
                  <a:cubicBezTo>
                    <a:pt x="687" y="851"/>
                    <a:pt x="687" y="834"/>
                    <a:pt x="704" y="820"/>
                  </a:cubicBezTo>
                  <a:cubicBezTo>
                    <a:pt x="775" y="704"/>
                    <a:pt x="880" y="602"/>
                    <a:pt x="1010" y="514"/>
                  </a:cubicBezTo>
                  <a:cubicBezTo>
                    <a:pt x="1126" y="440"/>
                    <a:pt x="1260" y="380"/>
                    <a:pt x="1408" y="352"/>
                  </a:cubicBezTo>
                  <a:cubicBezTo>
                    <a:pt x="1478" y="338"/>
                    <a:pt x="1552" y="338"/>
                    <a:pt x="1626" y="324"/>
                  </a:cubicBezTo>
                  <a:cubicBezTo>
                    <a:pt x="1640" y="324"/>
                    <a:pt x="1654" y="338"/>
                    <a:pt x="1686" y="338"/>
                  </a:cubicBezTo>
                  <a:cubicBezTo>
                    <a:pt x="1626" y="278"/>
                    <a:pt x="1584" y="236"/>
                    <a:pt x="1524" y="190"/>
                  </a:cubicBezTo>
                  <a:cubicBezTo>
                    <a:pt x="1450" y="162"/>
                    <a:pt x="1376" y="130"/>
                    <a:pt x="1302" y="130"/>
                  </a:cubicBezTo>
                  <a:cubicBezTo>
                    <a:pt x="1232" y="116"/>
                    <a:pt x="1158" y="102"/>
                    <a:pt x="1070" y="102"/>
                  </a:cubicBezTo>
                  <a:close/>
                </a:path>
              </a:pathLst>
            </a:custGeom>
            <a:solidFill>
              <a:srgbClr val="CF7A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9" name="Google Shape;479;p46"/>
            <p:cNvSpPr/>
            <p:nvPr/>
          </p:nvSpPr>
          <p:spPr>
            <a:xfrm>
              <a:off x="2274350" y="4415738"/>
              <a:ext cx="50575" cy="17250"/>
            </a:xfrm>
            <a:custGeom>
              <a:avLst/>
              <a:gdLst/>
              <a:ahLst/>
              <a:cxnLst/>
              <a:rect l="l" t="t" r="r" b="b"/>
              <a:pathLst>
                <a:path w="2023" h="690" extrusionOk="0">
                  <a:moveTo>
                    <a:pt x="454" y="218"/>
                  </a:moveTo>
                  <a:lnTo>
                    <a:pt x="454" y="218"/>
                  </a:lnTo>
                  <a:cubicBezTo>
                    <a:pt x="448" y="223"/>
                    <a:pt x="443" y="227"/>
                    <a:pt x="438" y="232"/>
                  </a:cubicBezTo>
                  <a:lnTo>
                    <a:pt x="438" y="232"/>
                  </a:lnTo>
                  <a:cubicBezTo>
                    <a:pt x="443" y="229"/>
                    <a:pt x="449" y="225"/>
                    <a:pt x="454" y="218"/>
                  </a:cubicBezTo>
                  <a:close/>
                  <a:moveTo>
                    <a:pt x="1098" y="0"/>
                  </a:moveTo>
                  <a:cubicBezTo>
                    <a:pt x="1319" y="0"/>
                    <a:pt x="1523" y="74"/>
                    <a:pt x="1685" y="190"/>
                  </a:cubicBezTo>
                  <a:cubicBezTo>
                    <a:pt x="1699" y="190"/>
                    <a:pt x="1713" y="190"/>
                    <a:pt x="1713" y="204"/>
                  </a:cubicBezTo>
                  <a:cubicBezTo>
                    <a:pt x="1759" y="204"/>
                    <a:pt x="1801" y="236"/>
                    <a:pt x="1847" y="250"/>
                  </a:cubicBezTo>
                  <a:lnTo>
                    <a:pt x="1963" y="306"/>
                  </a:lnTo>
                  <a:lnTo>
                    <a:pt x="1977" y="306"/>
                  </a:lnTo>
                  <a:cubicBezTo>
                    <a:pt x="1991" y="306"/>
                    <a:pt x="2009" y="306"/>
                    <a:pt x="2023" y="292"/>
                  </a:cubicBezTo>
                  <a:cubicBezTo>
                    <a:pt x="2023" y="278"/>
                    <a:pt x="2023" y="250"/>
                    <a:pt x="1991" y="236"/>
                  </a:cubicBezTo>
                  <a:lnTo>
                    <a:pt x="1875" y="176"/>
                  </a:lnTo>
                  <a:cubicBezTo>
                    <a:pt x="1833" y="162"/>
                    <a:pt x="1801" y="130"/>
                    <a:pt x="1759" y="116"/>
                  </a:cubicBezTo>
                  <a:cubicBezTo>
                    <a:pt x="1671" y="88"/>
                    <a:pt x="1583" y="42"/>
                    <a:pt x="1481" y="28"/>
                  </a:cubicBezTo>
                  <a:cubicBezTo>
                    <a:pt x="1435" y="28"/>
                    <a:pt x="1393" y="14"/>
                    <a:pt x="1347" y="14"/>
                  </a:cubicBezTo>
                  <a:lnTo>
                    <a:pt x="1200" y="0"/>
                  </a:lnTo>
                  <a:close/>
                  <a:moveTo>
                    <a:pt x="438" y="232"/>
                  </a:moveTo>
                  <a:cubicBezTo>
                    <a:pt x="429" y="238"/>
                    <a:pt x="419" y="241"/>
                    <a:pt x="408" y="250"/>
                  </a:cubicBezTo>
                  <a:cubicBezTo>
                    <a:pt x="338" y="292"/>
                    <a:pt x="264" y="352"/>
                    <a:pt x="190" y="426"/>
                  </a:cubicBezTo>
                  <a:cubicBezTo>
                    <a:pt x="130" y="482"/>
                    <a:pt x="56" y="542"/>
                    <a:pt x="14" y="630"/>
                  </a:cubicBezTo>
                  <a:cubicBezTo>
                    <a:pt x="0" y="644"/>
                    <a:pt x="0" y="658"/>
                    <a:pt x="14" y="675"/>
                  </a:cubicBezTo>
                  <a:cubicBezTo>
                    <a:pt x="14" y="690"/>
                    <a:pt x="28" y="690"/>
                    <a:pt x="42" y="690"/>
                  </a:cubicBezTo>
                  <a:cubicBezTo>
                    <a:pt x="42" y="690"/>
                    <a:pt x="56" y="690"/>
                    <a:pt x="74" y="675"/>
                  </a:cubicBezTo>
                  <a:lnTo>
                    <a:pt x="204" y="542"/>
                  </a:lnTo>
                  <a:cubicBezTo>
                    <a:pt x="261" y="418"/>
                    <a:pt x="343" y="317"/>
                    <a:pt x="438" y="232"/>
                  </a:cubicBezTo>
                  <a:close/>
                </a:path>
              </a:pathLst>
            </a:custGeom>
            <a:solidFill>
              <a:srgbClr val="C369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0" name="Google Shape;480;p46"/>
            <p:cNvSpPr/>
            <p:nvPr/>
          </p:nvSpPr>
          <p:spPr>
            <a:xfrm>
              <a:off x="2279450" y="4415738"/>
              <a:ext cx="37025" cy="13550"/>
            </a:xfrm>
            <a:custGeom>
              <a:avLst/>
              <a:gdLst/>
              <a:ahLst/>
              <a:cxnLst/>
              <a:rect l="l" t="t" r="r" b="b"/>
              <a:pathLst>
                <a:path w="1481" h="542" extrusionOk="0">
                  <a:moveTo>
                    <a:pt x="894" y="0"/>
                  </a:moveTo>
                  <a:cubicBezTo>
                    <a:pt x="837" y="14"/>
                    <a:pt x="777" y="14"/>
                    <a:pt x="718" y="28"/>
                  </a:cubicBezTo>
                  <a:cubicBezTo>
                    <a:pt x="556" y="74"/>
                    <a:pt x="398" y="130"/>
                    <a:pt x="250" y="218"/>
                  </a:cubicBezTo>
                  <a:cubicBezTo>
                    <a:pt x="148" y="306"/>
                    <a:pt x="60" y="412"/>
                    <a:pt x="0" y="542"/>
                  </a:cubicBezTo>
                  <a:cubicBezTo>
                    <a:pt x="88" y="468"/>
                    <a:pt x="176" y="394"/>
                    <a:pt x="264" y="338"/>
                  </a:cubicBezTo>
                  <a:cubicBezTo>
                    <a:pt x="412" y="250"/>
                    <a:pt x="573" y="176"/>
                    <a:pt x="749" y="130"/>
                  </a:cubicBezTo>
                  <a:cubicBezTo>
                    <a:pt x="837" y="116"/>
                    <a:pt x="939" y="102"/>
                    <a:pt x="1027" y="102"/>
                  </a:cubicBezTo>
                  <a:cubicBezTo>
                    <a:pt x="1115" y="102"/>
                    <a:pt x="1189" y="116"/>
                    <a:pt x="1259" y="130"/>
                  </a:cubicBezTo>
                  <a:cubicBezTo>
                    <a:pt x="1333" y="130"/>
                    <a:pt x="1407" y="162"/>
                    <a:pt x="1481" y="190"/>
                  </a:cubicBezTo>
                  <a:cubicBezTo>
                    <a:pt x="1319" y="74"/>
                    <a:pt x="1115" y="0"/>
                    <a:pt x="894" y="0"/>
                  </a:cubicBezTo>
                  <a:close/>
                </a:path>
              </a:pathLst>
            </a:custGeom>
            <a:solidFill>
              <a:srgbClr val="B455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1" name="Google Shape;481;p46"/>
            <p:cNvSpPr/>
            <p:nvPr/>
          </p:nvSpPr>
          <p:spPr>
            <a:xfrm>
              <a:off x="2328150" y="4426013"/>
              <a:ext cx="6625" cy="4425"/>
            </a:xfrm>
            <a:custGeom>
              <a:avLst/>
              <a:gdLst/>
              <a:ahLst/>
              <a:cxnLst/>
              <a:rect l="l" t="t" r="r" b="b"/>
              <a:pathLst>
                <a:path w="265" h="177" extrusionOk="0">
                  <a:moveTo>
                    <a:pt x="15" y="1"/>
                  </a:moveTo>
                  <a:cubicBezTo>
                    <a:pt x="15" y="15"/>
                    <a:pt x="15" y="43"/>
                    <a:pt x="1" y="71"/>
                  </a:cubicBezTo>
                  <a:cubicBezTo>
                    <a:pt x="15" y="89"/>
                    <a:pt x="32" y="89"/>
                    <a:pt x="32" y="89"/>
                  </a:cubicBezTo>
                  <a:cubicBezTo>
                    <a:pt x="89" y="103"/>
                    <a:pt x="163" y="145"/>
                    <a:pt x="222" y="159"/>
                  </a:cubicBezTo>
                  <a:lnTo>
                    <a:pt x="236" y="177"/>
                  </a:lnTo>
                  <a:cubicBezTo>
                    <a:pt x="251" y="177"/>
                    <a:pt x="251" y="159"/>
                    <a:pt x="265" y="159"/>
                  </a:cubicBezTo>
                  <a:cubicBezTo>
                    <a:pt x="265" y="145"/>
                    <a:pt x="265" y="117"/>
                    <a:pt x="251" y="117"/>
                  </a:cubicBezTo>
                  <a:cubicBezTo>
                    <a:pt x="191" y="71"/>
                    <a:pt x="134" y="43"/>
                    <a:pt x="61" y="15"/>
                  </a:cubicBezTo>
                  <a:cubicBezTo>
                    <a:pt x="46" y="1"/>
                    <a:pt x="32" y="1"/>
                    <a:pt x="15" y="1"/>
                  </a:cubicBezTo>
                  <a:close/>
                </a:path>
              </a:pathLst>
            </a:custGeom>
            <a:solidFill>
              <a:srgbClr val="AD4D2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2" name="Google Shape;482;p46"/>
            <p:cNvSpPr/>
            <p:nvPr/>
          </p:nvSpPr>
          <p:spPr>
            <a:xfrm>
              <a:off x="2320500" y="4424163"/>
              <a:ext cx="8025" cy="3625"/>
            </a:xfrm>
            <a:custGeom>
              <a:avLst/>
              <a:gdLst/>
              <a:ahLst/>
              <a:cxnLst/>
              <a:rect l="l" t="t" r="r" b="b"/>
              <a:pathLst>
                <a:path w="321" h="145" extrusionOk="0">
                  <a:moveTo>
                    <a:pt x="1" y="1"/>
                  </a:moveTo>
                  <a:cubicBezTo>
                    <a:pt x="15" y="29"/>
                    <a:pt x="43" y="57"/>
                    <a:pt x="57" y="103"/>
                  </a:cubicBezTo>
                  <a:lnTo>
                    <a:pt x="145" y="103"/>
                  </a:lnTo>
                  <a:cubicBezTo>
                    <a:pt x="205" y="117"/>
                    <a:pt x="265" y="131"/>
                    <a:pt x="307" y="145"/>
                  </a:cubicBezTo>
                  <a:cubicBezTo>
                    <a:pt x="321" y="117"/>
                    <a:pt x="321" y="89"/>
                    <a:pt x="321" y="75"/>
                  </a:cubicBezTo>
                  <a:cubicBezTo>
                    <a:pt x="265" y="43"/>
                    <a:pt x="219" y="29"/>
                    <a:pt x="163" y="15"/>
                  </a:cubicBezTo>
                  <a:cubicBezTo>
                    <a:pt x="103" y="1"/>
                    <a:pt x="43" y="1"/>
                    <a:pt x="1" y="1"/>
                  </a:cubicBezTo>
                  <a:close/>
                </a:path>
              </a:pathLst>
            </a:custGeom>
            <a:solidFill>
              <a:srgbClr val="C369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3" name="Google Shape;483;p46"/>
            <p:cNvSpPr/>
            <p:nvPr/>
          </p:nvSpPr>
          <p:spPr>
            <a:xfrm>
              <a:off x="2295525" y="4423813"/>
              <a:ext cx="26425" cy="13575"/>
            </a:xfrm>
            <a:custGeom>
              <a:avLst/>
              <a:gdLst/>
              <a:ahLst/>
              <a:cxnLst/>
              <a:rect l="l" t="t" r="r" b="b"/>
              <a:pathLst>
                <a:path w="1057" h="543" extrusionOk="0">
                  <a:moveTo>
                    <a:pt x="940" y="1"/>
                  </a:moveTo>
                  <a:cubicBezTo>
                    <a:pt x="866" y="15"/>
                    <a:pt x="792" y="15"/>
                    <a:pt x="722" y="29"/>
                  </a:cubicBezTo>
                  <a:cubicBezTo>
                    <a:pt x="574" y="57"/>
                    <a:pt x="440" y="117"/>
                    <a:pt x="324" y="191"/>
                  </a:cubicBezTo>
                  <a:cubicBezTo>
                    <a:pt x="194" y="279"/>
                    <a:pt x="89" y="381"/>
                    <a:pt x="18" y="497"/>
                  </a:cubicBezTo>
                  <a:cubicBezTo>
                    <a:pt x="1" y="511"/>
                    <a:pt x="1" y="528"/>
                    <a:pt x="18" y="542"/>
                  </a:cubicBezTo>
                  <a:lnTo>
                    <a:pt x="61" y="542"/>
                  </a:lnTo>
                  <a:cubicBezTo>
                    <a:pt x="163" y="440"/>
                    <a:pt x="265" y="367"/>
                    <a:pt x="384" y="293"/>
                  </a:cubicBezTo>
                  <a:cubicBezTo>
                    <a:pt x="486" y="219"/>
                    <a:pt x="616" y="159"/>
                    <a:pt x="750" y="131"/>
                  </a:cubicBezTo>
                  <a:cubicBezTo>
                    <a:pt x="824" y="117"/>
                    <a:pt x="898" y="103"/>
                    <a:pt x="968" y="103"/>
                  </a:cubicBezTo>
                  <a:cubicBezTo>
                    <a:pt x="1000" y="103"/>
                    <a:pt x="1028" y="103"/>
                    <a:pt x="1056" y="117"/>
                  </a:cubicBezTo>
                  <a:cubicBezTo>
                    <a:pt x="1042" y="71"/>
                    <a:pt x="1014" y="43"/>
                    <a:pt x="1000" y="15"/>
                  </a:cubicBezTo>
                  <a:cubicBezTo>
                    <a:pt x="968" y="15"/>
                    <a:pt x="954" y="1"/>
                    <a:pt x="940" y="1"/>
                  </a:cubicBezTo>
                  <a:close/>
                </a:path>
              </a:pathLst>
            </a:custGeom>
            <a:solidFill>
              <a:srgbClr val="B455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4" name="Google Shape;484;p46"/>
            <p:cNvSpPr/>
            <p:nvPr/>
          </p:nvSpPr>
          <p:spPr>
            <a:xfrm>
              <a:off x="2462250" y="4348163"/>
              <a:ext cx="67475" cy="59375"/>
            </a:xfrm>
            <a:custGeom>
              <a:avLst/>
              <a:gdLst/>
              <a:ahLst/>
              <a:cxnLst/>
              <a:rect l="l" t="t" r="r" b="b"/>
              <a:pathLst>
                <a:path w="2699" h="2375" extrusionOk="0">
                  <a:moveTo>
                    <a:pt x="1346" y="0"/>
                  </a:moveTo>
                  <a:cubicBezTo>
                    <a:pt x="1170" y="0"/>
                    <a:pt x="991" y="40"/>
                    <a:pt x="824" y="125"/>
                  </a:cubicBezTo>
                  <a:cubicBezTo>
                    <a:pt x="251" y="417"/>
                    <a:pt x="1" y="1120"/>
                    <a:pt x="296" y="1708"/>
                  </a:cubicBezTo>
                  <a:cubicBezTo>
                    <a:pt x="504" y="2132"/>
                    <a:pt x="919" y="2374"/>
                    <a:pt x="1352" y="2374"/>
                  </a:cubicBezTo>
                  <a:cubicBezTo>
                    <a:pt x="1529" y="2374"/>
                    <a:pt x="1709" y="2334"/>
                    <a:pt x="1879" y="2249"/>
                  </a:cubicBezTo>
                  <a:cubicBezTo>
                    <a:pt x="2463" y="1971"/>
                    <a:pt x="2699" y="1250"/>
                    <a:pt x="2421" y="666"/>
                  </a:cubicBezTo>
                  <a:cubicBezTo>
                    <a:pt x="2210" y="247"/>
                    <a:pt x="1785" y="0"/>
                    <a:pt x="1346" y="0"/>
                  </a:cubicBezTo>
                  <a:close/>
                </a:path>
              </a:pathLst>
            </a:custGeom>
            <a:solidFill>
              <a:srgbClr val="EDA39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5" name="Google Shape;485;p46"/>
            <p:cNvSpPr/>
            <p:nvPr/>
          </p:nvSpPr>
          <p:spPr>
            <a:xfrm>
              <a:off x="2476250" y="4367013"/>
              <a:ext cx="47600" cy="40300"/>
            </a:xfrm>
            <a:custGeom>
              <a:avLst/>
              <a:gdLst/>
              <a:ahLst/>
              <a:cxnLst/>
              <a:rect l="l" t="t" r="r" b="b"/>
              <a:pathLst>
                <a:path w="1904" h="1612" extrusionOk="0">
                  <a:moveTo>
                    <a:pt x="1010" y="0"/>
                  </a:moveTo>
                  <a:cubicBezTo>
                    <a:pt x="862" y="0"/>
                    <a:pt x="704" y="43"/>
                    <a:pt x="542" y="116"/>
                  </a:cubicBezTo>
                  <a:cubicBezTo>
                    <a:pt x="528" y="116"/>
                    <a:pt x="510" y="131"/>
                    <a:pt x="496" y="145"/>
                  </a:cubicBezTo>
                  <a:cubicBezTo>
                    <a:pt x="556" y="116"/>
                    <a:pt x="598" y="88"/>
                    <a:pt x="658" y="74"/>
                  </a:cubicBezTo>
                  <a:cubicBezTo>
                    <a:pt x="806" y="43"/>
                    <a:pt x="950" y="14"/>
                    <a:pt x="1098" y="14"/>
                  </a:cubicBezTo>
                  <a:lnTo>
                    <a:pt x="1172" y="14"/>
                  </a:lnTo>
                  <a:cubicBezTo>
                    <a:pt x="1112" y="14"/>
                    <a:pt x="1070" y="0"/>
                    <a:pt x="1010" y="0"/>
                  </a:cubicBezTo>
                  <a:close/>
                  <a:moveTo>
                    <a:pt x="1112" y="131"/>
                  </a:moveTo>
                  <a:cubicBezTo>
                    <a:pt x="968" y="131"/>
                    <a:pt x="834" y="145"/>
                    <a:pt x="686" y="190"/>
                  </a:cubicBezTo>
                  <a:cubicBezTo>
                    <a:pt x="528" y="233"/>
                    <a:pt x="366" y="306"/>
                    <a:pt x="232" y="426"/>
                  </a:cubicBezTo>
                  <a:cubicBezTo>
                    <a:pt x="176" y="468"/>
                    <a:pt x="130" y="528"/>
                    <a:pt x="71" y="584"/>
                  </a:cubicBezTo>
                  <a:cubicBezTo>
                    <a:pt x="42" y="644"/>
                    <a:pt x="28" y="718"/>
                    <a:pt x="14" y="778"/>
                  </a:cubicBezTo>
                  <a:cubicBezTo>
                    <a:pt x="28" y="778"/>
                    <a:pt x="42" y="760"/>
                    <a:pt x="57" y="760"/>
                  </a:cubicBezTo>
                  <a:cubicBezTo>
                    <a:pt x="116" y="718"/>
                    <a:pt x="190" y="690"/>
                    <a:pt x="264" y="672"/>
                  </a:cubicBezTo>
                  <a:cubicBezTo>
                    <a:pt x="366" y="630"/>
                    <a:pt x="482" y="616"/>
                    <a:pt x="598" y="616"/>
                  </a:cubicBezTo>
                  <a:lnTo>
                    <a:pt x="686" y="616"/>
                  </a:lnTo>
                  <a:cubicBezTo>
                    <a:pt x="834" y="630"/>
                    <a:pt x="982" y="672"/>
                    <a:pt x="1112" y="746"/>
                  </a:cubicBezTo>
                  <a:cubicBezTo>
                    <a:pt x="1112" y="746"/>
                    <a:pt x="1126" y="760"/>
                    <a:pt x="1126" y="778"/>
                  </a:cubicBezTo>
                  <a:cubicBezTo>
                    <a:pt x="1112" y="792"/>
                    <a:pt x="1112" y="792"/>
                    <a:pt x="1098" y="792"/>
                  </a:cubicBezTo>
                  <a:lnTo>
                    <a:pt x="1084" y="792"/>
                  </a:lnTo>
                  <a:cubicBezTo>
                    <a:pt x="950" y="760"/>
                    <a:pt x="820" y="746"/>
                    <a:pt x="686" y="732"/>
                  </a:cubicBezTo>
                  <a:lnTo>
                    <a:pt x="598" y="732"/>
                  </a:lnTo>
                  <a:cubicBezTo>
                    <a:pt x="496" y="732"/>
                    <a:pt x="394" y="746"/>
                    <a:pt x="292" y="778"/>
                  </a:cubicBezTo>
                  <a:cubicBezTo>
                    <a:pt x="190" y="806"/>
                    <a:pt x="88" y="848"/>
                    <a:pt x="0" y="908"/>
                  </a:cubicBezTo>
                  <a:cubicBezTo>
                    <a:pt x="0" y="1010"/>
                    <a:pt x="14" y="1112"/>
                    <a:pt x="71" y="1217"/>
                  </a:cubicBezTo>
                  <a:cubicBezTo>
                    <a:pt x="190" y="1481"/>
                    <a:pt x="468" y="1611"/>
                    <a:pt x="774" y="1611"/>
                  </a:cubicBezTo>
                  <a:cubicBezTo>
                    <a:pt x="922" y="1611"/>
                    <a:pt x="1084" y="1583"/>
                    <a:pt x="1231" y="1509"/>
                  </a:cubicBezTo>
                  <a:cubicBezTo>
                    <a:pt x="1685" y="1274"/>
                    <a:pt x="1903" y="792"/>
                    <a:pt x="1713" y="394"/>
                  </a:cubicBezTo>
                  <a:cubicBezTo>
                    <a:pt x="1671" y="306"/>
                    <a:pt x="1611" y="233"/>
                    <a:pt x="1537" y="176"/>
                  </a:cubicBezTo>
                  <a:cubicBezTo>
                    <a:pt x="1435" y="162"/>
                    <a:pt x="1319" y="131"/>
                    <a:pt x="1214" y="131"/>
                  </a:cubicBezTo>
                  <a:close/>
                </a:path>
              </a:pathLst>
            </a:custGeom>
            <a:solidFill>
              <a:srgbClr val="DC8C8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6" name="Google Shape;486;p46"/>
            <p:cNvSpPr/>
            <p:nvPr/>
          </p:nvSpPr>
          <p:spPr>
            <a:xfrm>
              <a:off x="2471400" y="4367363"/>
              <a:ext cx="49550" cy="20525"/>
            </a:xfrm>
            <a:custGeom>
              <a:avLst/>
              <a:gdLst/>
              <a:ahLst/>
              <a:cxnLst/>
              <a:rect l="l" t="t" r="r" b="b"/>
              <a:pathLst>
                <a:path w="1982" h="821" extrusionOk="0">
                  <a:moveTo>
                    <a:pt x="690" y="131"/>
                  </a:moveTo>
                  <a:lnTo>
                    <a:pt x="690" y="131"/>
                  </a:lnTo>
                  <a:cubicBezTo>
                    <a:pt x="679" y="137"/>
                    <a:pt x="668" y="143"/>
                    <a:pt x="657" y="150"/>
                  </a:cubicBezTo>
                  <a:lnTo>
                    <a:pt x="657" y="150"/>
                  </a:lnTo>
                  <a:cubicBezTo>
                    <a:pt x="668" y="144"/>
                    <a:pt x="679" y="137"/>
                    <a:pt x="690" y="131"/>
                  </a:cubicBezTo>
                  <a:close/>
                  <a:moveTo>
                    <a:pt x="1366" y="0"/>
                  </a:moveTo>
                  <a:cubicBezTo>
                    <a:pt x="1496" y="29"/>
                    <a:pt x="1629" y="74"/>
                    <a:pt x="1731" y="162"/>
                  </a:cubicBezTo>
                  <a:cubicBezTo>
                    <a:pt x="1791" y="176"/>
                    <a:pt x="1865" y="190"/>
                    <a:pt x="1921" y="219"/>
                  </a:cubicBezTo>
                  <a:lnTo>
                    <a:pt x="1935" y="219"/>
                  </a:lnTo>
                  <a:cubicBezTo>
                    <a:pt x="1953" y="219"/>
                    <a:pt x="1967" y="204"/>
                    <a:pt x="1967" y="190"/>
                  </a:cubicBezTo>
                  <a:cubicBezTo>
                    <a:pt x="1981" y="176"/>
                    <a:pt x="1967" y="148"/>
                    <a:pt x="1953" y="148"/>
                  </a:cubicBezTo>
                  <a:cubicBezTo>
                    <a:pt x="1865" y="102"/>
                    <a:pt x="1777" y="74"/>
                    <a:pt x="1689" y="60"/>
                  </a:cubicBezTo>
                  <a:cubicBezTo>
                    <a:pt x="1601" y="29"/>
                    <a:pt x="1496" y="15"/>
                    <a:pt x="1408" y="0"/>
                  </a:cubicBezTo>
                  <a:close/>
                  <a:moveTo>
                    <a:pt x="657" y="150"/>
                  </a:moveTo>
                  <a:lnTo>
                    <a:pt x="657" y="150"/>
                  </a:lnTo>
                  <a:cubicBezTo>
                    <a:pt x="640" y="159"/>
                    <a:pt x="622" y="168"/>
                    <a:pt x="602" y="176"/>
                  </a:cubicBezTo>
                  <a:lnTo>
                    <a:pt x="472" y="250"/>
                  </a:lnTo>
                  <a:cubicBezTo>
                    <a:pt x="440" y="278"/>
                    <a:pt x="398" y="306"/>
                    <a:pt x="370" y="338"/>
                  </a:cubicBezTo>
                  <a:cubicBezTo>
                    <a:pt x="296" y="394"/>
                    <a:pt x="236" y="468"/>
                    <a:pt x="177" y="542"/>
                  </a:cubicBezTo>
                  <a:cubicBezTo>
                    <a:pt x="149" y="570"/>
                    <a:pt x="120" y="616"/>
                    <a:pt x="89" y="644"/>
                  </a:cubicBezTo>
                  <a:lnTo>
                    <a:pt x="18" y="764"/>
                  </a:lnTo>
                  <a:cubicBezTo>
                    <a:pt x="1" y="778"/>
                    <a:pt x="18" y="806"/>
                    <a:pt x="32" y="820"/>
                  </a:cubicBezTo>
                  <a:lnTo>
                    <a:pt x="47" y="820"/>
                  </a:lnTo>
                  <a:cubicBezTo>
                    <a:pt x="61" y="820"/>
                    <a:pt x="75" y="820"/>
                    <a:pt x="75" y="806"/>
                  </a:cubicBezTo>
                  <a:lnTo>
                    <a:pt x="89" y="806"/>
                  </a:lnTo>
                  <a:lnTo>
                    <a:pt x="163" y="704"/>
                  </a:lnTo>
                  <a:cubicBezTo>
                    <a:pt x="194" y="658"/>
                    <a:pt x="208" y="630"/>
                    <a:pt x="236" y="602"/>
                  </a:cubicBezTo>
                  <a:cubicBezTo>
                    <a:pt x="251" y="588"/>
                    <a:pt x="265" y="570"/>
                    <a:pt x="265" y="570"/>
                  </a:cubicBezTo>
                  <a:cubicBezTo>
                    <a:pt x="347" y="405"/>
                    <a:pt x="483" y="255"/>
                    <a:pt x="657" y="150"/>
                  </a:cubicBezTo>
                  <a:close/>
                </a:path>
              </a:pathLst>
            </a:custGeom>
            <a:solidFill>
              <a:srgbClr val="C369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7" name="Google Shape;487;p46"/>
            <p:cNvSpPr/>
            <p:nvPr/>
          </p:nvSpPr>
          <p:spPr>
            <a:xfrm>
              <a:off x="2478000" y="4367363"/>
              <a:ext cx="36700" cy="14275"/>
            </a:xfrm>
            <a:custGeom>
              <a:avLst/>
              <a:gdLst/>
              <a:ahLst/>
              <a:cxnLst/>
              <a:rect l="l" t="t" r="r" b="b"/>
              <a:pathLst>
                <a:path w="1468" h="571" extrusionOk="0">
                  <a:moveTo>
                    <a:pt x="1028" y="0"/>
                  </a:moveTo>
                  <a:cubicBezTo>
                    <a:pt x="880" y="0"/>
                    <a:pt x="736" y="29"/>
                    <a:pt x="588" y="60"/>
                  </a:cubicBezTo>
                  <a:cubicBezTo>
                    <a:pt x="528" y="74"/>
                    <a:pt x="486" y="102"/>
                    <a:pt x="426" y="131"/>
                  </a:cubicBezTo>
                  <a:cubicBezTo>
                    <a:pt x="236" y="236"/>
                    <a:pt x="89" y="394"/>
                    <a:pt x="1" y="570"/>
                  </a:cubicBezTo>
                  <a:cubicBezTo>
                    <a:pt x="60" y="514"/>
                    <a:pt x="106" y="454"/>
                    <a:pt x="162" y="412"/>
                  </a:cubicBezTo>
                  <a:cubicBezTo>
                    <a:pt x="296" y="292"/>
                    <a:pt x="458" y="219"/>
                    <a:pt x="616" y="176"/>
                  </a:cubicBezTo>
                  <a:cubicBezTo>
                    <a:pt x="764" y="131"/>
                    <a:pt x="898" y="117"/>
                    <a:pt x="1042" y="117"/>
                  </a:cubicBezTo>
                  <a:lnTo>
                    <a:pt x="1144" y="117"/>
                  </a:lnTo>
                  <a:cubicBezTo>
                    <a:pt x="1249" y="117"/>
                    <a:pt x="1365" y="148"/>
                    <a:pt x="1467" y="162"/>
                  </a:cubicBezTo>
                  <a:cubicBezTo>
                    <a:pt x="1365" y="74"/>
                    <a:pt x="1232" y="29"/>
                    <a:pt x="1102" y="0"/>
                  </a:cubicBezTo>
                  <a:close/>
                </a:path>
              </a:pathLst>
            </a:custGeom>
            <a:solidFill>
              <a:srgbClr val="BA5E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8" name="Google Shape;488;p46"/>
            <p:cNvSpPr/>
            <p:nvPr/>
          </p:nvSpPr>
          <p:spPr>
            <a:xfrm>
              <a:off x="2466300" y="4391888"/>
              <a:ext cx="5125" cy="6975"/>
            </a:xfrm>
            <a:custGeom>
              <a:avLst/>
              <a:gdLst/>
              <a:ahLst/>
              <a:cxnLst/>
              <a:rect l="l" t="t" r="r" b="b"/>
              <a:pathLst>
                <a:path w="205" h="279" extrusionOk="0">
                  <a:moveTo>
                    <a:pt x="163" y="1"/>
                  </a:moveTo>
                  <a:lnTo>
                    <a:pt x="117" y="47"/>
                  </a:lnTo>
                  <a:cubicBezTo>
                    <a:pt x="75" y="103"/>
                    <a:pt x="47" y="163"/>
                    <a:pt x="1" y="237"/>
                  </a:cubicBezTo>
                  <a:cubicBezTo>
                    <a:pt x="1" y="237"/>
                    <a:pt x="1" y="265"/>
                    <a:pt x="15" y="265"/>
                  </a:cubicBezTo>
                  <a:cubicBezTo>
                    <a:pt x="15" y="279"/>
                    <a:pt x="29" y="279"/>
                    <a:pt x="29" y="279"/>
                  </a:cubicBezTo>
                  <a:cubicBezTo>
                    <a:pt x="47" y="279"/>
                    <a:pt x="47" y="265"/>
                    <a:pt x="61" y="265"/>
                  </a:cubicBezTo>
                  <a:cubicBezTo>
                    <a:pt x="103" y="205"/>
                    <a:pt x="134" y="149"/>
                    <a:pt x="177" y="103"/>
                  </a:cubicBezTo>
                  <a:lnTo>
                    <a:pt x="205" y="75"/>
                  </a:lnTo>
                  <a:cubicBezTo>
                    <a:pt x="191" y="61"/>
                    <a:pt x="177" y="29"/>
                    <a:pt x="163" y="1"/>
                  </a:cubicBezTo>
                  <a:close/>
                </a:path>
              </a:pathLst>
            </a:custGeom>
            <a:solidFill>
              <a:srgbClr val="AD4D2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9" name="Google Shape;489;p46"/>
            <p:cNvSpPr/>
            <p:nvPr/>
          </p:nvSpPr>
          <p:spPr>
            <a:xfrm>
              <a:off x="2470350" y="4386438"/>
              <a:ext cx="6275" cy="7325"/>
            </a:xfrm>
            <a:custGeom>
              <a:avLst/>
              <a:gdLst/>
              <a:ahLst/>
              <a:cxnLst/>
              <a:rect l="l" t="t" r="r" b="b"/>
              <a:pathLst>
                <a:path w="251" h="293" extrusionOk="0">
                  <a:moveTo>
                    <a:pt x="250" y="1"/>
                  </a:moveTo>
                  <a:lnTo>
                    <a:pt x="250" y="1"/>
                  </a:lnTo>
                  <a:cubicBezTo>
                    <a:pt x="191" y="43"/>
                    <a:pt x="148" y="71"/>
                    <a:pt x="117" y="103"/>
                  </a:cubicBezTo>
                  <a:cubicBezTo>
                    <a:pt x="74" y="145"/>
                    <a:pt x="29" y="191"/>
                    <a:pt x="1" y="219"/>
                  </a:cubicBezTo>
                  <a:cubicBezTo>
                    <a:pt x="15" y="247"/>
                    <a:pt x="29" y="279"/>
                    <a:pt x="43" y="293"/>
                  </a:cubicBezTo>
                  <a:cubicBezTo>
                    <a:pt x="89" y="265"/>
                    <a:pt x="117" y="219"/>
                    <a:pt x="176" y="177"/>
                  </a:cubicBezTo>
                  <a:cubicBezTo>
                    <a:pt x="191" y="159"/>
                    <a:pt x="205" y="145"/>
                    <a:pt x="236" y="131"/>
                  </a:cubicBezTo>
                  <a:cubicBezTo>
                    <a:pt x="236" y="89"/>
                    <a:pt x="236" y="43"/>
                    <a:pt x="250" y="1"/>
                  </a:cubicBezTo>
                  <a:close/>
                </a:path>
              </a:pathLst>
            </a:custGeom>
            <a:solidFill>
              <a:srgbClr val="C369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0" name="Google Shape;490;p46"/>
            <p:cNvSpPr/>
            <p:nvPr/>
          </p:nvSpPr>
          <p:spPr>
            <a:xfrm>
              <a:off x="2476250" y="4382388"/>
              <a:ext cx="28150" cy="7325"/>
            </a:xfrm>
            <a:custGeom>
              <a:avLst/>
              <a:gdLst/>
              <a:ahLst/>
              <a:cxnLst/>
              <a:rect l="l" t="t" r="r" b="b"/>
              <a:pathLst>
                <a:path w="1126" h="293" extrusionOk="0">
                  <a:moveTo>
                    <a:pt x="598" y="1"/>
                  </a:moveTo>
                  <a:cubicBezTo>
                    <a:pt x="482" y="1"/>
                    <a:pt x="366" y="15"/>
                    <a:pt x="264" y="57"/>
                  </a:cubicBezTo>
                  <a:cubicBezTo>
                    <a:pt x="190" y="75"/>
                    <a:pt x="116" y="103"/>
                    <a:pt x="57" y="145"/>
                  </a:cubicBezTo>
                  <a:cubicBezTo>
                    <a:pt x="42" y="145"/>
                    <a:pt x="28" y="163"/>
                    <a:pt x="14" y="163"/>
                  </a:cubicBezTo>
                  <a:cubicBezTo>
                    <a:pt x="0" y="205"/>
                    <a:pt x="0" y="251"/>
                    <a:pt x="0" y="293"/>
                  </a:cubicBezTo>
                  <a:cubicBezTo>
                    <a:pt x="88" y="233"/>
                    <a:pt x="190" y="191"/>
                    <a:pt x="292" y="163"/>
                  </a:cubicBezTo>
                  <a:cubicBezTo>
                    <a:pt x="394" y="131"/>
                    <a:pt x="496" y="117"/>
                    <a:pt x="598" y="117"/>
                  </a:cubicBezTo>
                  <a:lnTo>
                    <a:pt x="686" y="117"/>
                  </a:lnTo>
                  <a:cubicBezTo>
                    <a:pt x="820" y="131"/>
                    <a:pt x="950" y="145"/>
                    <a:pt x="1084" y="177"/>
                  </a:cubicBezTo>
                  <a:lnTo>
                    <a:pt x="1098" y="177"/>
                  </a:lnTo>
                  <a:cubicBezTo>
                    <a:pt x="1112" y="177"/>
                    <a:pt x="1112" y="177"/>
                    <a:pt x="1126" y="163"/>
                  </a:cubicBezTo>
                  <a:cubicBezTo>
                    <a:pt x="1126" y="145"/>
                    <a:pt x="1112" y="131"/>
                    <a:pt x="1112" y="131"/>
                  </a:cubicBezTo>
                  <a:cubicBezTo>
                    <a:pt x="982" y="57"/>
                    <a:pt x="834" y="15"/>
                    <a:pt x="686" y="1"/>
                  </a:cubicBezTo>
                  <a:close/>
                </a:path>
              </a:pathLst>
            </a:custGeom>
            <a:solidFill>
              <a:srgbClr val="BA5E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1" name="Google Shape;491;p46"/>
            <p:cNvSpPr/>
            <p:nvPr/>
          </p:nvSpPr>
          <p:spPr>
            <a:xfrm>
              <a:off x="2294475" y="4271588"/>
              <a:ext cx="200425" cy="197525"/>
            </a:xfrm>
            <a:custGeom>
              <a:avLst/>
              <a:gdLst/>
              <a:ahLst/>
              <a:cxnLst/>
              <a:rect l="l" t="t" r="r" b="b"/>
              <a:pathLst>
                <a:path w="8017" h="7901" extrusionOk="0">
                  <a:moveTo>
                    <a:pt x="4004" y="1"/>
                  </a:moveTo>
                  <a:cubicBezTo>
                    <a:pt x="3872" y="1"/>
                    <a:pt x="3740" y="8"/>
                    <a:pt x="3606" y="22"/>
                  </a:cubicBezTo>
                  <a:cubicBezTo>
                    <a:pt x="1510" y="240"/>
                    <a:pt x="1" y="2147"/>
                    <a:pt x="219" y="4271"/>
                  </a:cubicBezTo>
                  <a:cubicBezTo>
                    <a:pt x="426" y="6258"/>
                    <a:pt x="1812" y="7901"/>
                    <a:pt x="4005" y="7901"/>
                  </a:cubicBezTo>
                  <a:cubicBezTo>
                    <a:pt x="4156" y="7901"/>
                    <a:pt x="4312" y="7893"/>
                    <a:pt x="4471" y="7877"/>
                  </a:cubicBezTo>
                  <a:cubicBezTo>
                    <a:pt x="7078" y="7627"/>
                    <a:pt x="8017" y="5618"/>
                    <a:pt x="7799" y="3480"/>
                  </a:cubicBezTo>
                  <a:cubicBezTo>
                    <a:pt x="7578" y="1491"/>
                    <a:pt x="5933" y="1"/>
                    <a:pt x="4004" y="1"/>
                  </a:cubicBezTo>
                  <a:close/>
                </a:path>
              </a:pathLst>
            </a:custGeom>
            <a:solidFill>
              <a:srgbClr val="FCBC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2" name="Google Shape;492;p46"/>
            <p:cNvSpPr/>
            <p:nvPr/>
          </p:nvSpPr>
          <p:spPr>
            <a:xfrm>
              <a:off x="2332200" y="4313463"/>
              <a:ext cx="135275" cy="41075"/>
            </a:xfrm>
            <a:custGeom>
              <a:avLst/>
              <a:gdLst/>
              <a:ahLst/>
              <a:cxnLst/>
              <a:rect l="l" t="t" r="r" b="b"/>
              <a:pathLst>
                <a:path w="5411" h="1643" extrusionOk="0">
                  <a:moveTo>
                    <a:pt x="29" y="0"/>
                  </a:moveTo>
                  <a:lnTo>
                    <a:pt x="1" y="18"/>
                  </a:lnTo>
                  <a:cubicBezTo>
                    <a:pt x="264" y="602"/>
                    <a:pt x="820" y="1073"/>
                    <a:pt x="1629" y="1393"/>
                  </a:cubicBezTo>
                  <a:cubicBezTo>
                    <a:pt x="1713" y="1428"/>
                    <a:pt x="1801" y="1447"/>
                    <a:pt x="1885" y="1447"/>
                  </a:cubicBezTo>
                  <a:cubicBezTo>
                    <a:pt x="1976" y="1447"/>
                    <a:pt x="2064" y="1425"/>
                    <a:pt x="2139" y="1379"/>
                  </a:cubicBezTo>
                  <a:cubicBezTo>
                    <a:pt x="2287" y="1305"/>
                    <a:pt x="2375" y="1115"/>
                    <a:pt x="2375" y="911"/>
                  </a:cubicBezTo>
                  <a:cubicBezTo>
                    <a:pt x="2375" y="880"/>
                    <a:pt x="2375" y="840"/>
                    <a:pt x="2362" y="812"/>
                  </a:cubicBezTo>
                  <a:lnTo>
                    <a:pt x="2362" y="812"/>
                  </a:lnTo>
                  <a:cubicBezTo>
                    <a:pt x="2404" y="899"/>
                    <a:pt x="2449" y="986"/>
                    <a:pt x="2509" y="1073"/>
                  </a:cubicBezTo>
                  <a:cubicBezTo>
                    <a:pt x="2639" y="1305"/>
                    <a:pt x="2829" y="1467"/>
                    <a:pt x="3036" y="1569"/>
                  </a:cubicBezTo>
                  <a:cubicBezTo>
                    <a:pt x="3138" y="1615"/>
                    <a:pt x="3268" y="1643"/>
                    <a:pt x="3388" y="1643"/>
                  </a:cubicBezTo>
                  <a:cubicBezTo>
                    <a:pt x="3518" y="1643"/>
                    <a:pt x="3634" y="1615"/>
                    <a:pt x="3740" y="1555"/>
                  </a:cubicBezTo>
                  <a:cubicBezTo>
                    <a:pt x="3930" y="1439"/>
                    <a:pt x="4032" y="1231"/>
                    <a:pt x="4032" y="1041"/>
                  </a:cubicBezTo>
                  <a:cubicBezTo>
                    <a:pt x="4162" y="1277"/>
                    <a:pt x="4383" y="1453"/>
                    <a:pt x="4633" y="1569"/>
                  </a:cubicBezTo>
                  <a:cubicBezTo>
                    <a:pt x="4703" y="1596"/>
                    <a:pt x="4820" y="1634"/>
                    <a:pt x="4947" y="1634"/>
                  </a:cubicBezTo>
                  <a:cubicBezTo>
                    <a:pt x="5032" y="1634"/>
                    <a:pt x="5121" y="1617"/>
                    <a:pt x="5203" y="1569"/>
                  </a:cubicBezTo>
                  <a:cubicBezTo>
                    <a:pt x="5291" y="1527"/>
                    <a:pt x="5365" y="1425"/>
                    <a:pt x="5393" y="1305"/>
                  </a:cubicBezTo>
                  <a:cubicBezTo>
                    <a:pt x="5411" y="1217"/>
                    <a:pt x="5393" y="1129"/>
                    <a:pt x="5351" y="1055"/>
                  </a:cubicBezTo>
                  <a:lnTo>
                    <a:pt x="5323" y="1087"/>
                  </a:lnTo>
                  <a:cubicBezTo>
                    <a:pt x="5365" y="1143"/>
                    <a:pt x="5379" y="1217"/>
                    <a:pt x="5365" y="1291"/>
                  </a:cubicBezTo>
                  <a:cubicBezTo>
                    <a:pt x="5337" y="1393"/>
                    <a:pt x="5263" y="1495"/>
                    <a:pt x="5175" y="1541"/>
                  </a:cubicBezTo>
                  <a:cubicBezTo>
                    <a:pt x="5104" y="1579"/>
                    <a:pt x="5029" y="1592"/>
                    <a:pt x="4957" y="1592"/>
                  </a:cubicBezTo>
                  <a:cubicBezTo>
                    <a:pt x="4835" y="1592"/>
                    <a:pt x="4720" y="1553"/>
                    <a:pt x="4647" y="1527"/>
                  </a:cubicBezTo>
                  <a:cubicBezTo>
                    <a:pt x="4355" y="1407"/>
                    <a:pt x="4120" y="1189"/>
                    <a:pt x="4004" y="897"/>
                  </a:cubicBezTo>
                  <a:lnTo>
                    <a:pt x="3958" y="911"/>
                  </a:lnTo>
                  <a:cubicBezTo>
                    <a:pt x="4032" y="1129"/>
                    <a:pt x="3930" y="1393"/>
                    <a:pt x="3722" y="1513"/>
                  </a:cubicBezTo>
                  <a:cubicBezTo>
                    <a:pt x="3621" y="1574"/>
                    <a:pt x="3500" y="1607"/>
                    <a:pt x="3376" y="1607"/>
                  </a:cubicBezTo>
                  <a:cubicBezTo>
                    <a:pt x="3265" y="1607"/>
                    <a:pt x="3153" y="1581"/>
                    <a:pt x="3050" y="1527"/>
                  </a:cubicBezTo>
                  <a:cubicBezTo>
                    <a:pt x="2843" y="1439"/>
                    <a:pt x="2667" y="1277"/>
                    <a:pt x="2537" y="1041"/>
                  </a:cubicBezTo>
                  <a:cubicBezTo>
                    <a:pt x="2435" y="880"/>
                    <a:pt x="2361" y="704"/>
                    <a:pt x="2287" y="528"/>
                  </a:cubicBezTo>
                  <a:cubicBezTo>
                    <a:pt x="2273" y="472"/>
                    <a:pt x="2259" y="426"/>
                    <a:pt x="2245" y="384"/>
                  </a:cubicBezTo>
                  <a:lnTo>
                    <a:pt x="2199" y="398"/>
                  </a:lnTo>
                  <a:cubicBezTo>
                    <a:pt x="2227" y="440"/>
                    <a:pt x="2245" y="500"/>
                    <a:pt x="2259" y="545"/>
                  </a:cubicBezTo>
                  <a:cubicBezTo>
                    <a:pt x="2301" y="662"/>
                    <a:pt x="2333" y="778"/>
                    <a:pt x="2333" y="911"/>
                  </a:cubicBezTo>
                  <a:cubicBezTo>
                    <a:pt x="2333" y="1101"/>
                    <a:pt x="2245" y="1277"/>
                    <a:pt x="2111" y="1351"/>
                  </a:cubicBezTo>
                  <a:cubicBezTo>
                    <a:pt x="2040" y="1391"/>
                    <a:pt x="1955" y="1414"/>
                    <a:pt x="1866" y="1414"/>
                  </a:cubicBezTo>
                  <a:cubicBezTo>
                    <a:pt x="1793" y="1414"/>
                    <a:pt x="1717" y="1398"/>
                    <a:pt x="1643" y="1365"/>
                  </a:cubicBezTo>
                  <a:cubicBezTo>
                    <a:pt x="852" y="1041"/>
                    <a:pt x="293" y="574"/>
                    <a:pt x="29" y="0"/>
                  </a:cubicBezTo>
                  <a:close/>
                </a:path>
              </a:pathLst>
            </a:custGeom>
            <a:solidFill>
              <a:srgbClr val="C16B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3" name="Google Shape;493;p46"/>
            <p:cNvSpPr/>
            <p:nvPr/>
          </p:nvSpPr>
          <p:spPr>
            <a:xfrm>
              <a:off x="2338100" y="4378363"/>
              <a:ext cx="42150" cy="42850"/>
            </a:xfrm>
            <a:custGeom>
              <a:avLst/>
              <a:gdLst/>
              <a:ahLst/>
              <a:cxnLst/>
              <a:rect l="l" t="t" r="r" b="b"/>
              <a:pathLst>
                <a:path w="1686" h="1714" extrusionOk="0">
                  <a:moveTo>
                    <a:pt x="848" y="0"/>
                  </a:moveTo>
                  <a:cubicBezTo>
                    <a:pt x="380" y="0"/>
                    <a:pt x="0" y="380"/>
                    <a:pt x="0" y="865"/>
                  </a:cubicBezTo>
                  <a:cubicBezTo>
                    <a:pt x="0" y="1333"/>
                    <a:pt x="380" y="1713"/>
                    <a:pt x="848" y="1713"/>
                  </a:cubicBezTo>
                  <a:cubicBezTo>
                    <a:pt x="1319" y="1713"/>
                    <a:pt x="1685" y="1333"/>
                    <a:pt x="1685" y="865"/>
                  </a:cubicBezTo>
                  <a:cubicBezTo>
                    <a:pt x="1685" y="380"/>
                    <a:pt x="1319" y="0"/>
                    <a:pt x="848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4" name="Google Shape;494;p46"/>
            <p:cNvSpPr/>
            <p:nvPr/>
          </p:nvSpPr>
          <p:spPr>
            <a:xfrm>
              <a:off x="2337300" y="4377663"/>
              <a:ext cx="44000" cy="44325"/>
            </a:xfrm>
            <a:custGeom>
              <a:avLst/>
              <a:gdLst/>
              <a:ahLst/>
              <a:cxnLst/>
              <a:rect l="l" t="t" r="r" b="b"/>
              <a:pathLst>
                <a:path w="1760" h="1773" extrusionOk="0">
                  <a:moveTo>
                    <a:pt x="880" y="56"/>
                  </a:moveTo>
                  <a:cubicBezTo>
                    <a:pt x="1102" y="56"/>
                    <a:pt x="1306" y="158"/>
                    <a:pt x="1453" y="306"/>
                  </a:cubicBezTo>
                  <a:cubicBezTo>
                    <a:pt x="1601" y="454"/>
                    <a:pt x="1689" y="658"/>
                    <a:pt x="1689" y="893"/>
                  </a:cubicBezTo>
                  <a:cubicBezTo>
                    <a:pt x="1689" y="1112"/>
                    <a:pt x="1601" y="1319"/>
                    <a:pt x="1453" y="1477"/>
                  </a:cubicBezTo>
                  <a:cubicBezTo>
                    <a:pt x="1306" y="1625"/>
                    <a:pt x="1102" y="1713"/>
                    <a:pt x="880" y="1713"/>
                  </a:cubicBezTo>
                  <a:cubicBezTo>
                    <a:pt x="648" y="1713"/>
                    <a:pt x="440" y="1625"/>
                    <a:pt x="296" y="1477"/>
                  </a:cubicBezTo>
                  <a:cubicBezTo>
                    <a:pt x="148" y="1319"/>
                    <a:pt x="60" y="1112"/>
                    <a:pt x="60" y="893"/>
                  </a:cubicBezTo>
                  <a:cubicBezTo>
                    <a:pt x="60" y="658"/>
                    <a:pt x="148" y="454"/>
                    <a:pt x="296" y="306"/>
                  </a:cubicBezTo>
                  <a:cubicBezTo>
                    <a:pt x="440" y="158"/>
                    <a:pt x="648" y="56"/>
                    <a:pt x="880" y="56"/>
                  </a:cubicBezTo>
                  <a:close/>
                  <a:moveTo>
                    <a:pt x="880" y="0"/>
                  </a:moveTo>
                  <a:cubicBezTo>
                    <a:pt x="634" y="0"/>
                    <a:pt x="412" y="102"/>
                    <a:pt x="250" y="264"/>
                  </a:cubicBezTo>
                  <a:cubicBezTo>
                    <a:pt x="89" y="422"/>
                    <a:pt x="1" y="644"/>
                    <a:pt x="1" y="893"/>
                  </a:cubicBezTo>
                  <a:cubicBezTo>
                    <a:pt x="1" y="1126"/>
                    <a:pt x="89" y="1361"/>
                    <a:pt x="250" y="1509"/>
                  </a:cubicBezTo>
                  <a:cubicBezTo>
                    <a:pt x="412" y="1671"/>
                    <a:pt x="634" y="1773"/>
                    <a:pt x="880" y="1773"/>
                  </a:cubicBezTo>
                  <a:cubicBezTo>
                    <a:pt x="1116" y="1773"/>
                    <a:pt x="1337" y="1671"/>
                    <a:pt x="1496" y="1509"/>
                  </a:cubicBezTo>
                  <a:cubicBezTo>
                    <a:pt x="1657" y="1361"/>
                    <a:pt x="1759" y="1126"/>
                    <a:pt x="1759" y="893"/>
                  </a:cubicBezTo>
                  <a:cubicBezTo>
                    <a:pt x="1759" y="644"/>
                    <a:pt x="1657" y="422"/>
                    <a:pt x="1496" y="264"/>
                  </a:cubicBezTo>
                  <a:cubicBezTo>
                    <a:pt x="1337" y="102"/>
                    <a:pt x="1116" y="0"/>
                    <a:pt x="880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5" name="Google Shape;495;p46"/>
            <p:cNvSpPr/>
            <p:nvPr/>
          </p:nvSpPr>
          <p:spPr>
            <a:xfrm>
              <a:off x="2338800" y="4380213"/>
              <a:ext cx="42150" cy="42475"/>
            </a:xfrm>
            <a:custGeom>
              <a:avLst/>
              <a:gdLst/>
              <a:ahLst/>
              <a:cxnLst/>
              <a:rect l="l" t="t" r="r" b="b"/>
              <a:pathLst>
                <a:path w="1686" h="1699" extrusionOk="0">
                  <a:moveTo>
                    <a:pt x="838" y="0"/>
                  </a:moveTo>
                  <a:cubicBezTo>
                    <a:pt x="366" y="0"/>
                    <a:pt x="0" y="380"/>
                    <a:pt x="0" y="848"/>
                  </a:cubicBezTo>
                  <a:cubicBezTo>
                    <a:pt x="0" y="1319"/>
                    <a:pt x="366" y="1699"/>
                    <a:pt x="838" y="1699"/>
                  </a:cubicBezTo>
                  <a:cubicBezTo>
                    <a:pt x="1305" y="1699"/>
                    <a:pt x="1685" y="1319"/>
                    <a:pt x="1685" y="848"/>
                  </a:cubicBezTo>
                  <a:cubicBezTo>
                    <a:pt x="1685" y="380"/>
                    <a:pt x="1305" y="0"/>
                    <a:pt x="83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6" name="Google Shape;496;p46"/>
            <p:cNvSpPr/>
            <p:nvPr/>
          </p:nvSpPr>
          <p:spPr>
            <a:xfrm>
              <a:off x="2346100" y="4387863"/>
              <a:ext cx="27550" cy="27550"/>
            </a:xfrm>
            <a:custGeom>
              <a:avLst/>
              <a:gdLst/>
              <a:ahLst/>
              <a:cxnLst/>
              <a:rect l="l" t="t" r="r" b="b"/>
              <a:pathLst>
                <a:path w="1102" h="1102" extrusionOk="0">
                  <a:moveTo>
                    <a:pt x="546" y="0"/>
                  </a:moveTo>
                  <a:cubicBezTo>
                    <a:pt x="250" y="0"/>
                    <a:pt x="0" y="236"/>
                    <a:pt x="0" y="542"/>
                  </a:cubicBezTo>
                  <a:cubicBezTo>
                    <a:pt x="0" y="851"/>
                    <a:pt x="250" y="1101"/>
                    <a:pt x="546" y="1101"/>
                  </a:cubicBezTo>
                  <a:cubicBezTo>
                    <a:pt x="852" y="1101"/>
                    <a:pt x="1101" y="851"/>
                    <a:pt x="1101" y="542"/>
                  </a:cubicBezTo>
                  <a:cubicBezTo>
                    <a:pt x="1101" y="236"/>
                    <a:pt x="852" y="0"/>
                    <a:pt x="546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7" name="Google Shape;497;p46"/>
            <p:cNvSpPr/>
            <p:nvPr/>
          </p:nvSpPr>
          <p:spPr>
            <a:xfrm>
              <a:off x="2342850" y="4396988"/>
              <a:ext cx="9875" cy="6625"/>
            </a:xfrm>
            <a:custGeom>
              <a:avLst/>
              <a:gdLst/>
              <a:ahLst/>
              <a:cxnLst/>
              <a:rect l="l" t="t" r="r" b="b"/>
              <a:pathLst>
                <a:path w="395" h="265" extrusionOk="0">
                  <a:moveTo>
                    <a:pt x="190" y="1"/>
                  </a:moveTo>
                  <a:cubicBezTo>
                    <a:pt x="88" y="1"/>
                    <a:pt x="0" y="61"/>
                    <a:pt x="0" y="135"/>
                  </a:cubicBezTo>
                  <a:cubicBezTo>
                    <a:pt x="0" y="208"/>
                    <a:pt x="88" y="265"/>
                    <a:pt x="190" y="265"/>
                  </a:cubicBezTo>
                  <a:cubicBezTo>
                    <a:pt x="306" y="265"/>
                    <a:pt x="394" y="208"/>
                    <a:pt x="394" y="135"/>
                  </a:cubicBezTo>
                  <a:cubicBezTo>
                    <a:pt x="394" y="61"/>
                    <a:pt x="306" y="1"/>
                    <a:pt x="19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8" name="Google Shape;498;p46"/>
            <p:cNvSpPr/>
            <p:nvPr/>
          </p:nvSpPr>
          <p:spPr>
            <a:xfrm>
              <a:off x="2419425" y="4355913"/>
              <a:ext cx="48050" cy="43050"/>
            </a:xfrm>
            <a:custGeom>
              <a:avLst/>
              <a:gdLst/>
              <a:ahLst/>
              <a:cxnLst/>
              <a:rect l="l" t="t" r="r" b="b"/>
              <a:pathLst>
                <a:path w="1922" h="1722" extrusionOk="0">
                  <a:moveTo>
                    <a:pt x="950" y="1"/>
                  </a:moveTo>
                  <a:cubicBezTo>
                    <a:pt x="847" y="1"/>
                    <a:pt x="744" y="20"/>
                    <a:pt x="645" y="61"/>
                  </a:cubicBezTo>
                  <a:cubicBezTo>
                    <a:pt x="205" y="237"/>
                    <a:pt x="1" y="736"/>
                    <a:pt x="177" y="1176"/>
                  </a:cubicBezTo>
                  <a:cubicBezTo>
                    <a:pt x="312" y="1513"/>
                    <a:pt x="634" y="1722"/>
                    <a:pt x="970" y="1722"/>
                  </a:cubicBezTo>
                  <a:cubicBezTo>
                    <a:pt x="1072" y="1722"/>
                    <a:pt x="1175" y="1703"/>
                    <a:pt x="1274" y="1661"/>
                  </a:cubicBezTo>
                  <a:cubicBezTo>
                    <a:pt x="1714" y="1486"/>
                    <a:pt x="1922" y="986"/>
                    <a:pt x="1746" y="546"/>
                  </a:cubicBezTo>
                  <a:cubicBezTo>
                    <a:pt x="1611" y="209"/>
                    <a:pt x="1286" y="1"/>
                    <a:pt x="950" y="1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9" name="Google Shape;499;p46"/>
            <p:cNvSpPr/>
            <p:nvPr/>
          </p:nvSpPr>
          <p:spPr>
            <a:xfrm>
              <a:off x="2421275" y="4355238"/>
              <a:ext cx="44350" cy="44425"/>
            </a:xfrm>
            <a:custGeom>
              <a:avLst/>
              <a:gdLst/>
              <a:ahLst/>
              <a:cxnLst/>
              <a:rect l="l" t="t" r="r" b="b"/>
              <a:pathLst>
                <a:path w="1774" h="1777" extrusionOk="0">
                  <a:moveTo>
                    <a:pt x="880" y="60"/>
                  </a:moveTo>
                  <a:cubicBezTo>
                    <a:pt x="1200" y="60"/>
                    <a:pt x="1510" y="250"/>
                    <a:pt x="1640" y="573"/>
                  </a:cubicBezTo>
                  <a:cubicBezTo>
                    <a:pt x="1686" y="675"/>
                    <a:pt x="1700" y="791"/>
                    <a:pt x="1700" y="897"/>
                  </a:cubicBezTo>
                  <a:cubicBezTo>
                    <a:pt x="1700" y="1217"/>
                    <a:pt x="1510" y="1527"/>
                    <a:pt x="1200" y="1657"/>
                  </a:cubicBezTo>
                  <a:cubicBezTo>
                    <a:pt x="1098" y="1688"/>
                    <a:pt x="996" y="1717"/>
                    <a:pt x="894" y="1717"/>
                  </a:cubicBezTo>
                  <a:cubicBezTo>
                    <a:pt x="571" y="1717"/>
                    <a:pt x="265" y="1513"/>
                    <a:pt x="131" y="1189"/>
                  </a:cubicBezTo>
                  <a:cubicBezTo>
                    <a:pt x="89" y="1087"/>
                    <a:pt x="71" y="985"/>
                    <a:pt x="71" y="879"/>
                  </a:cubicBezTo>
                  <a:cubicBezTo>
                    <a:pt x="71" y="559"/>
                    <a:pt x="265" y="250"/>
                    <a:pt x="571" y="120"/>
                  </a:cubicBezTo>
                  <a:cubicBezTo>
                    <a:pt x="673" y="74"/>
                    <a:pt x="775" y="60"/>
                    <a:pt x="880" y="60"/>
                  </a:cubicBezTo>
                  <a:close/>
                  <a:moveTo>
                    <a:pt x="880" y="0"/>
                  </a:moveTo>
                  <a:cubicBezTo>
                    <a:pt x="775" y="0"/>
                    <a:pt x="659" y="18"/>
                    <a:pt x="557" y="60"/>
                  </a:cubicBezTo>
                  <a:cubicBezTo>
                    <a:pt x="219" y="208"/>
                    <a:pt x="1" y="528"/>
                    <a:pt x="1" y="879"/>
                  </a:cubicBezTo>
                  <a:cubicBezTo>
                    <a:pt x="1" y="999"/>
                    <a:pt x="29" y="1101"/>
                    <a:pt x="71" y="1217"/>
                  </a:cubicBezTo>
                  <a:cubicBezTo>
                    <a:pt x="205" y="1555"/>
                    <a:pt x="543" y="1776"/>
                    <a:pt x="894" y="1776"/>
                  </a:cubicBezTo>
                  <a:cubicBezTo>
                    <a:pt x="996" y="1776"/>
                    <a:pt x="1112" y="1745"/>
                    <a:pt x="1214" y="1717"/>
                  </a:cubicBezTo>
                  <a:cubicBezTo>
                    <a:pt x="1552" y="1569"/>
                    <a:pt x="1774" y="1249"/>
                    <a:pt x="1774" y="897"/>
                  </a:cubicBezTo>
                  <a:cubicBezTo>
                    <a:pt x="1774" y="777"/>
                    <a:pt x="1742" y="661"/>
                    <a:pt x="1700" y="559"/>
                  </a:cubicBezTo>
                  <a:cubicBezTo>
                    <a:pt x="1566" y="208"/>
                    <a:pt x="1232" y="0"/>
                    <a:pt x="880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0" name="Google Shape;500;p46"/>
            <p:cNvSpPr/>
            <p:nvPr/>
          </p:nvSpPr>
          <p:spPr>
            <a:xfrm>
              <a:off x="2419425" y="4357913"/>
              <a:ext cx="48050" cy="42525"/>
            </a:xfrm>
            <a:custGeom>
              <a:avLst/>
              <a:gdLst/>
              <a:ahLst/>
              <a:cxnLst/>
              <a:rect l="l" t="t" r="r" b="b"/>
              <a:pathLst>
                <a:path w="1922" h="1701" extrusionOk="0">
                  <a:moveTo>
                    <a:pt x="944" y="0"/>
                  </a:moveTo>
                  <a:cubicBezTo>
                    <a:pt x="843" y="0"/>
                    <a:pt x="742" y="18"/>
                    <a:pt x="645" y="55"/>
                  </a:cubicBezTo>
                  <a:cubicBezTo>
                    <a:pt x="205" y="231"/>
                    <a:pt x="1" y="730"/>
                    <a:pt x="177" y="1170"/>
                  </a:cubicBezTo>
                  <a:cubicBezTo>
                    <a:pt x="310" y="1503"/>
                    <a:pt x="627" y="1701"/>
                    <a:pt x="958" y="1701"/>
                  </a:cubicBezTo>
                  <a:cubicBezTo>
                    <a:pt x="1064" y="1701"/>
                    <a:pt x="1171" y="1680"/>
                    <a:pt x="1274" y="1638"/>
                  </a:cubicBezTo>
                  <a:cubicBezTo>
                    <a:pt x="1714" y="1462"/>
                    <a:pt x="1922" y="980"/>
                    <a:pt x="1746" y="540"/>
                  </a:cubicBezTo>
                  <a:cubicBezTo>
                    <a:pt x="1610" y="201"/>
                    <a:pt x="1282" y="0"/>
                    <a:pt x="94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1" name="Google Shape;501;p46"/>
            <p:cNvSpPr/>
            <p:nvPr/>
          </p:nvSpPr>
          <p:spPr>
            <a:xfrm>
              <a:off x="2427875" y="4365363"/>
              <a:ext cx="31150" cy="27625"/>
            </a:xfrm>
            <a:custGeom>
              <a:avLst/>
              <a:gdLst/>
              <a:ahLst/>
              <a:cxnLst/>
              <a:rect l="l" t="t" r="r" b="b"/>
              <a:pathLst>
                <a:path w="1246" h="1105" extrusionOk="0">
                  <a:moveTo>
                    <a:pt x="617" y="1"/>
                  </a:moveTo>
                  <a:cubicBezTo>
                    <a:pt x="552" y="1"/>
                    <a:pt x="486" y="12"/>
                    <a:pt x="423" y="35"/>
                  </a:cubicBezTo>
                  <a:cubicBezTo>
                    <a:pt x="131" y="154"/>
                    <a:pt x="1" y="474"/>
                    <a:pt x="117" y="756"/>
                  </a:cubicBezTo>
                  <a:cubicBezTo>
                    <a:pt x="204" y="976"/>
                    <a:pt x="410" y="1104"/>
                    <a:pt x="625" y="1104"/>
                  </a:cubicBezTo>
                  <a:cubicBezTo>
                    <a:pt x="695" y="1104"/>
                    <a:pt x="766" y="1090"/>
                    <a:pt x="834" y="1062"/>
                  </a:cubicBezTo>
                  <a:cubicBezTo>
                    <a:pt x="1112" y="960"/>
                    <a:pt x="1246" y="636"/>
                    <a:pt x="1126" y="344"/>
                  </a:cubicBezTo>
                  <a:cubicBezTo>
                    <a:pt x="1047" y="129"/>
                    <a:pt x="838" y="1"/>
                    <a:pt x="617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2" name="Google Shape;502;p46"/>
            <p:cNvSpPr/>
            <p:nvPr/>
          </p:nvSpPr>
          <p:spPr>
            <a:xfrm>
              <a:off x="2448725" y="4370038"/>
              <a:ext cx="10650" cy="7125"/>
            </a:xfrm>
            <a:custGeom>
              <a:avLst/>
              <a:gdLst/>
              <a:ahLst/>
              <a:cxnLst/>
              <a:rect l="l" t="t" r="r" b="b"/>
              <a:pathLst>
                <a:path w="426" h="285" extrusionOk="0">
                  <a:moveTo>
                    <a:pt x="279" y="0"/>
                  </a:moveTo>
                  <a:cubicBezTo>
                    <a:pt x="245" y="0"/>
                    <a:pt x="209" y="8"/>
                    <a:pt x="176" y="24"/>
                  </a:cubicBezTo>
                  <a:cubicBezTo>
                    <a:pt x="74" y="55"/>
                    <a:pt x="0" y="143"/>
                    <a:pt x="28" y="217"/>
                  </a:cubicBezTo>
                  <a:cubicBezTo>
                    <a:pt x="48" y="261"/>
                    <a:pt x="96" y="285"/>
                    <a:pt x="154" y="285"/>
                  </a:cubicBezTo>
                  <a:cubicBezTo>
                    <a:pt x="188" y="285"/>
                    <a:pt x="226" y="276"/>
                    <a:pt x="264" y="259"/>
                  </a:cubicBezTo>
                  <a:cubicBezTo>
                    <a:pt x="366" y="231"/>
                    <a:pt x="426" y="143"/>
                    <a:pt x="398" y="69"/>
                  </a:cubicBezTo>
                  <a:cubicBezTo>
                    <a:pt x="387" y="23"/>
                    <a:pt x="337" y="0"/>
                    <a:pt x="27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3" name="Google Shape;503;p46"/>
            <p:cNvSpPr/>
            <p:nvPr/>
          </p:nvSpPr>
          <p:spPr>
            <a:xfrm>
              <a:off x="2392275" y="4417563"/>
              <a:ext cx="24200" cy="10050"/>
            </a:xfrm>
            <a:custGeom>
              <a:avLst/>
              <a:gdLst/>
              <a:ahLst/>
              <a:cxnLst/>
              <a:rect l="l" t="t" r="r" b="b"/>
              <a:pathLst>
                <a:path w="968" h="402" extrusionOk="0">
                  <a:moveTo>
                    <a:pt x="18" y="1"/>
                  </a:moveTo>
                  <a:cubicBezTo>
                    <a:pt x="0" y="1"/>
                    <a:pt x="0" y="15"/>
                    <a:pt x="0" y="29"/>
                  </a:cubicBezTo>
                  <a:lnTo>
                    <a:pt x="0" y="43"/>
                  </a:lnTo>
                  <a:cubicBezTo>
                    <a:pt x="18" y="43"/>
                    <a:pt x="18" y="57"/>
                    <a:pt x="32" y="75"/>
                  </a:cubicBezTo>
                  <a:cubicBezTo>
                    <a:pt x="46" y="89"/>
                    <a:pt x="74" y="131"/>
                    <a:pt x="106" y="163"/>
                  </a:cubicBezTo>
                  <a:lnTo>
                    <a:pt x="162" y="219"/>
                  </a:lnTo>
                  <a:cubicBezTo>
                    <a:pt x="193" y="233"/>
                    <a:pt x="208" y="265"/>
                    <a:pt x="236" y="279"/>
                  </a:cubicBezTo>
                  <a:cubicBezTo>
                    <a:pt x="264" y="293"/>
                    <a:pt x="296" y="307"/>
                    <a:pt x="324" y="321"/>
                  </a:cubicBezTo>
                  <a:cubicBezTo>
                    <a:pt x="338" y="339"/>
                    <a:pt x="352" y="339"/>
                    <a:pt x="369" y="353"/>
                  </a:cubicBezTo>
                  <a:cubicBezTo>
                    <a:pt x="383" y="353"/>
                    <a:pt x="412" y="353"/>
                    <a:pt x="426" y="367"/>
                  </a:cubicBezTo>
                  <a:cubicBezTo>
                    <a:pt x="457" y="381"/>
                    <a:pt x="485" y="381"/>
                    <a:pt x="514" y="395"/>
                  </a:cubicBezTo>
                  <a:lnTo>
                    <a:pt x="616" y="395"/>
                  </a:lnTo>
                  <a:cubicBezTo>
                    <a:pt x="626" y="400"/>
                    <a:pt x="638" y="401"/>
                    <a:pt x="650" y="401"/>
                  </a:cubicBezTo>
                  <a:cubicBezTo>
                    <a:pt x="674" y="401"/>
                    <a:pt x="700" y="395"/>
                    <a:pt x="721" y="395"/>
                  </a:cubicBezTo>
                  <a:cubicBezTo>
                    <a:pt x="749" y="395"/>
                    <a:pt x="763" y="395"/>
                    <a:pt x="791" y="381"/>
                  </a:cubicBezTo>
                  <a:cubicBezTo>
                    <a:pt x="823" y="381"/>
                    <a:pt x="837" y="381"/>
                    <a:pt x="865" y="367"/>
                  </a:cubicBezTo>
                  <a:cubicBezTo>
                    <a:pt x="879" y="367"/>
                    <a:pt x="897" y="353"/>
                    <a:pt x="911" y="353"/>
                  </a:cubicBezTo>
                  <a:cubicBezTo>
                    <a:pt x="939" y="339"/>
                    <a:pt x="953" y="339"/>
                    <a:pt x="953" y="339"/>
                  </a:cubicBezTo>
                  <a:cubicBezTo>
                    <a:pt x="967" y="339"/>
                    <a:pt x="967" y="321"/>
                    <a:pt x="967" y="321"/>
                  </a:cubicBezTo>
                  <a:cubicBezTo>
                    <a:pt x="967" y="307"/>
                    <a:pt x="953" y="293"/>
                    <a:pt x="953" y="293"/>
                  </a:cubicBezTo>
                  <a:lnTo>
                    <a:pt x="939" y="307"/>
                  </a:lnTo>
                  <a:lnTo>
                    <a:pt x="897" y="307"/>
                  </a:lnTo>
                  <a:cubicBezTo>
                    <a:pt x="879" y="307"/>
                    <a:pt x="865" y="321"/>
                    <a:pt x="851" y="321"/>
                  </a:cubicBezTo>
                  <a:lnTo>
                    <a:pt x="791" y="321"/>
                  </a:lnTo>
                  <a:cubicBezTo>
                    <a:pt x="763" y="339"/>
                    <a:pt x="735" y="339"/>
                    <a:pt x="704" y="339"/>
                  </a:cubicBezTo>
                  <a:lnTo>
                    <a:pt x="633" y="339"/>
                  </a:lnTo>
                  <a:cubicBezTo>
                    <a:pt x="602" y="321"/>
                    <a:pt x="559" y="321"/>
                    <a:pt x="528" y="321"/>
                  </a:cubicBezTo>
                  <a:cubicBezTo>
                    <a:pt x="500" y="307"/>
                    <a:pt x="471" y="307"/>
                    <a:pt x="440" y="293"/>
                  </a:cubicBezTo>
                  <a:cubicBezTo>
                    <a:pt x="426" y="293"/>
                    <a:pt x="412" y="279"/>
                    <a:pt x="398" y="279"/>
                  </a:cubicBezTo>
                  <a:lnTo>
                    <a:pt x="352" y="265"/>
                  </a:lnTo>
                  <a:cubicBezTo>
                    <a:pt x="324" y="251"/>
                    <a:pt x="310" y="233"/>
                    <a:pt x="281" y="219"/>
                  </a:cubicBezTo>
                  <a:cubicBezTo>
                    <a:pt x="250" y="191"/>
                    <a:pt x="236" y="177"/>
                    <a:pt x="208" y="163"/>
                  </a:cubicBezTo>
                  <a:cubicBezTo>
                    <a:pt x="193" y="145"/>
                    <a:pt x="162" y="131"/>
                    <a:pt x="148" y="117"/>
                  </a:cubicBezTo>
                  <a:lnTo>
                    <a:pt x="106" y="75"/>
                  </a:lnTo>
                  <a:cubicBezTo>
                    <a:pt x="88" y="57"/>
                    <a:pt x="74" y="43"/>
                    <a:pt x="60" y="43"/>
                  </a:cubicBezTo>
                  <a:cubicBezTo>
                    <a:pt x="60" y="29"/>
                    <a:pt x="46" y="15"/>
                    <a:pt x="46" y="15"/>
                  </a:cubicBezTo>
                  <a:cubicBezTo>
                    <a:pt x="32" y="15"/>
                    <a:pt x="32" y="1"/>
                    <a:pt x="32" y="1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4" name="Google Shape;504;p46"/>
            <p:cNvSpPr/>
            <p:nvPr/>
          </p:nvSpPr>
          <p:spPr>
            <a:xfrm>
              <a:off x="2396650" y="4426363"/>
              <a:ext cx="12875" cy="5125"/>
            </a:xfrm>
            <a:custGeom>
              <a:avLst/>
              <a:gdLst/>
              <a:ahLst/>
              <a:cxnLst/>
              <a:rect l="l" t="t" r="r" b="b"/>
              <a:pathLst>
                <a:path w="515" h="205" extrusionOk="0">
                  <a:moveTo>
                    <a:pt x="1" y="1"/>
                  </a:moveTo>
                  <a:lnTo>
                    <a:pt x="1" y="15"/>
                  </a:lnTo>
                  <a:cubicBezTo>
                    <a:pt x="1" y="15"/>
                    <a:pt x="1" y="29"/>
                    <a:pt x="18" y="43"/>
                  </a:cubicBezTo>
                  <a:cubicBezTo>
                    <a:pt x="33" y="43"/>
                    <a:pt x="47" y="75"/>
                    <a:pt x="61" y="89"/>
                  </a:cubicBezTo>
                  <a:cubicBezTo>
                    <a:pt x="75" y="103"/>
                    <a:pt x="106" y="117"/>
                    <a:pt x="135" y="131"/>
                  </a:cubicBezTo>
                  <a:cubicBezTo>
                    <a:pt x="163" y="145"/>
                    <a:pt x="194" y="163"/>
                    <a:pt x="223" y="177"/>
                  </a:cubicBezTo>
                  <a:cubicBezTo>
                    <a:pt x="296" y="191"/>
                    <a:pt x="370" y="205"/>
                    <a:pt x="412" y="205"/>
                  </a:cubicBezTo>
                  <a:cubicBezTo>
                    <a:pt x="441" y="191"/>
                    <a:pt x="472" y="191"/>
                    <a:pt x="486" y="191"/>
                  </a:cubicBezTo>
                  <a:lnTo>
                    <a:pt x="500" y="191"/>
                  </a:lnTo>
                  <a:cubicBezTo>
                    <a:pt x="514" y="191"/>
                    <a:pt x="514" y="177"/>
                    <a:pt x="514" y="177"/>
                  </a:cubicBezTo>
                  <a:cubicBezTo>
                    <a:pt x="514" y="163"/>
                    <a:pt x="500" y="163"/>
                    <a:pt x="500" y="163"/>
                  </a:cubicBezTo>
                  <a:lnTo>
                    <a:pt x="472" y="163"/>
                  </a:lnTo>
                  <a:cubicBezTo>
                    <a:pt x="458" y="163"/>
                    <a:pt x="441" y="177"/>
                    <a:pt x="412" y="177"/>
                  </a:cubicBezTo>
                  <a:cubicBezTo>
                    <a:pt x="370" y="177"/>
                    <a:pt x="296" y="163"/>
                    <a:pt x="237" y="145"/>
                  </a:cubicBezTo>
                  <a:cubicBezTo>
                    <a:pt x="177" y="117"/>
                    <a:pt x="121" y="89"/>
                    <a:pt x="75" y="57"/>
                  </a:cubicBezTo>
                  <a:lnTo>
                    <a:pt x="33" y="15"/>
                  </a:lnTo>
                  <a:lnTo>
                    <a:pt x="18" y="1"/>
                  </a:ln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5" name="Google Shape;505;p46"/>
            <p:cNvSpPr/>
            <p:nvPr/>
          </p:nvSpPr>
          <p:spPr>
            <a:xfrm>
              <a:off x="2288225" y="4250738"/>
              <a:ext cx="212575" cy="144025"/>
            </a:xfrm>
            <a:custGeom>
              <a:avLst/>
              <a:gdLst/>
              <a:ahLst/>
              <a:cxnLst/>
              <a:rect l="l" t="t" r="r" b="b"/>
              <a:pathLst>
                <a:path w="8503" h="5761" extrusionOk="0">
                  <a:moveTo>
                    <a:pt x="5072" y="1"/>
                  </a:moveTo>
                  <a:cubicBezTo>
                    <a:pt x="4544" y="1"/>
                    <a:pt x="4018" y="110"/>
                    <a:pt x="3518" y="269"/>
                  </a:cubicBezTo>
                  <a:cubicBezTo>
                    <a:pt x="2361" y="634"/>
                    <a:pt x="1246" y="1310"/>
                    <a:pt x="602" y="2351"/>
                  </a:cubicBezTo>
                  <a:cubicBezTo>
                    <a:pt x="205" y="2981"/>
                    <a:pt x="1" y="3740"/>
                    <a:pt x="61" y="4476"/>
                  </a:cubicBezTo>
                  <a:cubicBezTo>
                    <a:pt x="89" y="4855"/>
                    <a:pt x="177" y="5221"/>
                    <a:pt x="353" y="5559"/>
                  </a:cubicBezTo>
                  <a:cubicBezTo>
                    <a:pt x="426" y="5704"/>
                    <a:pt x="508" y="5760"/>
                    <a:pt x="594" y="5760"/>
                  </a:cubicBezTo>
                  <a:cubicBezTo>
                    <a:pt x="767" y="5760"/>
                    <a:pt x="953" y="5531"/>
                    <a:pt x="1102" y="5355"/>
                  </a:cubicBezTo>
                  <a:cubicBezTo>
                    <a:pt x="1348" y="5003"/>
                    <a:pt x="1496" y="4592"/>
                    <a:pt x="1584" y="4180"/>
                  </a:cubicBezTo>
                  <a:cubicBezTo>
                    <a:pt x="1717" y="3522"/>
                    <a:pt x="1745" y="3213"/>
                    <a:pt x="1833" y="2555"/>
                  </a:cubicBezTo>
                  <a:cubicBezTo>
                    <a:pt x="2052" y="3037"/>
                    <a:pt x="2948" y="3726"/>
                    <a:pt x="3314" y="3758"/>
                  </a:cubicBezTo>
                  <a:cubicBezTo>
                    <a:pt x="3390" y="3768"/>
                    <a:pt x="3467" y="3777"/>
                    <a:pt x="3543" y="3777"/>
                  </a:cubicBezTo>
                  <a:cubicBezTo>
                    <a:pt x="3673" y="3777"/>
                    <a:pt x="3798" y="3752"/>
                    <a:pt x="3898" y="3670"/>
                  </a:cubicBezTo>
                  <a:cubicBezTo>
                    <a:pt x="4028" y="3562"/>
                    <a:pt x="4074" y="3361"/>
                    <a:pt x="4010" y="3210"/>
                  </a:cubicBezTo>
                  <a:lnTo>
                    <a:pt x="4010" y="3210"/>
                  </a:lnTo>
                  <a:cubicBezTo>
                    <a:pt x="4136" y="3397"/>
                    <a:pt x="4264" y="3579"/>
                    <a:pt x="4426" y="3740"/>
                  </a:cubicBezTo>
                  <a:cubicBezTo>
                    <a:pt x="4619" y="3916"/>
                    <a:pt x="4866" y="4050"/>
                    <a:pt x="5129" y="4064"/>
                  </a:cubicBezTo>
                  <a:cubicBezTo>
                    <a:pt x="5142" y="4065"/>
                    <a:pt x="5155" y="4065"/>
                    <a:pt x="5167" y="4065"/>
                  </a:cubicBezTo>
                  <a:cubicBezTo>
                    <a:pt x="5435" y="4065"/>
                    <a:pt x="5695" y="3924"/>
                    <a:pt x="5833" y="3712"/>
                  </a:cubicBezTo>
                  <a:cubicBezTo>
                    <a:pt x="5995" y="3477"/>
                    <a:pt x="6026" y="3171"/>
                    <a:pt x="5921" y="2921"/>
                  </a:cubicBezTo>
                  <a:lnTo>
                    <a:pt x="5921" y="2921"/>
                  </a:lnTo>
                  <a:cubicBezTo>
                    <a:pt x="6114" y="3213"/>
                    <a:pt x="6304" y="3508"/>
                    <a:pt x="6554" y="3758"/>
                  </a:cubicBezTo>
                  <a:cubicBezTo>
                    <a:pt x="6818" y="3990"/>
                    <a:pt x="7138" y="4180"/>
                    <a:pt x="7490" y="4198"/>
                  </a:cubicBezTo>
                  <a:cubicBezTo>
                    <a:pt x="7502" y="4198"/>
                    <a:pt x="7514" y="4198"/>
                    <a:pt x="7526" y="4198"/>
                  </a:cubicBezTo>
                  <a:cubicBezTo>
                    <a:pt x="7867" y="4198"/>
                    <a:pt x="8212" y="4011"/>
                    <a:pt x="8355" y="3712"/>
                  </a:cubicBezTo>
                  <a:cubicBezTo>
                    <a:pt x="8503" y="3375"/>
                    <a:pt x="8383" y="2995"/>
                    <a:pt x="8267" y="2657"/>
                  </a:cubicBezTo>
                  <a:cubicBezTo>
                    <a:pt x="7975" y="1851"/>
                    <a:pt x="7578" y="1032"/>
                    <a:pt x="6888" y="532"/>
                  </a:cubicBezTo>
                  <a:cubicBezTo>
                    <a:pt x="6406" y="195"/>
                    <a:pt x="5819" y="33"/>
                    <a:pt x="5249" y="5"/>
                  </a:cubicBezTo>
                  <a:cubicBezTo>
                    <a:pt x="5190" y="2"/>
                    <a:pt x="5131" y="1"/>
                    <a:pt x="5072" y="1"/>
                  </a:cubicBezTo>
                  <a:close/>
                </a:path>
              </a:pathLst>
            </a:custGeom>
            <a:solidFill>
              <a:srgbClr val="C16B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6" name="Google Shape;506;p46"/>
            <p:cNvSpPr/>
            <p:nvPr/>
          </p:nvSpPr>
          <p:spPr>
            <a:xfrm>
              <a:off x="2301425" y="4265888"/>
              <a:ext cx="22000" cy="36600"/>
            </a:xfrm>
            <a:custGeom>
              <a:avLst/>
              <a:gdLst/>
              <a:ahLst/>
              <a:cxnLst/>
              <a:rect l="l" t="t" r="r" b="b"/>
              <a:pathLst>
                <a:path w="880" h="1464" extrusionOk="0">
                  <a:moveTo>
                    <a:pt x="676" y="0"/>
                  </a:moveTo>
                  <a:cubicBezTo>
                    <a:pt x="616" y="0"/>
                    <a:pt x="574" y="42"/>
                    <a:pt x="542" y="102"/>
                  </a:cubicBezTo>
                  <a:cubicBezTo>
                    <a:pt x="528" y="144"/>
                    <a:pt x="528" y="204"/>
                    <a:pt x="528" y="250"/>
                  </a:cubicBezTo>
                  <a:cubicBezTo>
                    <a:pt x="514" y="616"/>
                    <a:pt x="556" y="968"/>
                    <a:pt x="662" y="1319"/>
                  </a:cubicBezTo>
                  <a:cubicBezTo>
                    <a:pt x="528" y="1070"/>
                    <a:pt x="398" y="834"/>
                    <a:pt x="264" y="584"/>
                  </a:cubicBezTo>
                  <a:cubicBezTo>
                    <a:pt x="225" y="532"/>
                    <a:pt x="183" y="452"/>
                    <a:pt x="107" y="452"/>
                  </a:cubicBezTo>
                  <a:cubicBezTo>
                    <a:pt x="101" y="452"/>
                    <a:pt x="95" y="453"/>
                    <a:pt x="88" y="454"/>
                  </a:cubicBezTo>
                  <a:cubicBezTo>
                    <a:pt x="46" y="468"/>
                    <a:pt x="0" y="528"/>
                    <a:pt x="0" y="584"/>
                  </a:cubicBezTo>
                  <a:cubicBezTo>
                    <a:pt x="0" y="644"/>
                    <a:pt x="29" y="690"/>
                    <a:pt x="60" y="732"/>
                  </a:cubicBezTo>
                  <a:cubicBezTo>
                    <a:pt x="204" y="1010"/>
                    <a:pt x="412" y="1260"/>
                    <a:pt x="662" y="1464"/>
                  </a:cubicBezTo>
                  <a:lnTo>
                    <a:pt x="792" y="1393"/>
                  </a:lnTo>
                  <a:cubicBezTo>
                    <a:pt x="866" y="1024"/>
                    <a:pt x="880" y="630"/>
                    <a:pt x="852" y="250"/>
                  </a:cubicBezTo>
                  <a:cubicBezTo>
                    <a:pt x="838" y="190"/>
                    <a:pt x="838" y="130"/>
                    <a:pt x="806" y="88"/>
                  </a:cubicBezTo>
                  <a:cubicBezTo>
                    <a:pt x="778" y="42"/>
                    <a:pt x="732" y="0"/>
                    <a:pt x="676" y="0"/>
                  </a:cubicBezTo>
                  <a:close/>
                </a:path>
              </a:pathLst>
            </a:custGeom>
            <a:solidFill>
              <a:srgbClr val="C16B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7" name="Google Shape;507;p46"/>
            <p:cNvSpPr/>
            <p:nvPr/>
          </p:nvSpPr>
          <p:spPr>
            <a:xfrm>
              <a:off x="2321900" y="4346963"/>
              <a:ext cx="39600" cy="39025"/>
            </a:xfrm>
            <a:custGeom>
              <a:avLst/>
              <a:gdLst/>
              <a:ahLst/>
              <a:cxnLst/>
              <a:rect l="l" t="t" r="r" b="b"/>
              <a:pathLst>
                <a:path w="1584" h="1561" extrusionOk="0">
                  <a:moveTo>
                    <a:pt x="981" y="0"/>
                  </a:moveTo>
                  <a:cubicBezTo>
                    <a:pt x="497" y="0"/>
                    <a:pt x="33" y="1284"/>
                    <a:pt x="33" y="1284"/>
                  </a:cubicBezTo>
                  <a:cubicBezTo>
                    <a:pt x="0" y="1491"/>
                    <a:pt x="59" y="1561"/>
                    <a:pt x="153" y="1561"/>
                  </a:cubicBezTo>
                  <a:cubicBezTo>
                    <a:pt x="314" y="1561"/>
                    <a:pt x="578" y="1355"/>
                    <a:pt x="662" y="1270"/>
                  </a:cubicBezTo>
                  <a:cubicBezTo>
                    <a:pt x="792" y="1154"/>
                    <a:pt x="1584" y="155"/>
                    <a:pt x="1056" y="11"/>
                  </a:cubicBezTo>
                  <a:cubicBezTo>
                    <a:pt x="1031" y="4"/>
                    <a:pt x="1006" y="0"/>
                    <a:pt x="981" y="0"/>
                  </a:cubicBezTo>
                  <a:close/>
                </a:path>
              </a:pathLst>
            </a:custGeom>
            <a:solidFill>
              <a:srgbClr val="C16B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8" name="Google Shape;508;p46"/>
            <p:cNvSpPr/>
            <p:nvPr/>
          </p:nvSpPr>
          <p:spPr>
            <a:xfrm>
              <a:off x="2413550" y="4324238"/>
              <a:ext cx="53650" cy="24950"/>
            </a:xfrm>
            <a:custGeom>
              <a:avLst/>
              <a:gdLst/>
              <a:ahLst/>
              <a:cxnLst/>
              <a:rect l="l" t="t" r="r" b="b"/>
              <a:pathLst>
                <a:path w="2146" h="998" extrusionOk="0">
                  <a:moveTo>
                    <a:pt x="614" y="0"/>
                  </a:moveTo>
                  <a:cubicBezTo>
                    <a:pt x="513" y="0"/>
                    <a:pt x="427" y="29"/>
                    <a:pt x="366" y="97"/>
                  </a:cubicBezTo>
                  <a:cubicBezTo>
                    <a:pt x="0" y="494"/>
                    <a:pt x="1189" y="920"/>
                    <a:pt x="1365" y="962"/>
                  </a:cubicBezTo>
                  <a:cubicBezTo>
                    <a:pt x="1426" y="978"/>
                    <a:pt x="1554" y="997"/>
                    <a:pt x="1680" y="997"/>
                  </a:cubicBezTo>
                  <a:cubicBezTo>
                    <a:pt x="1917" y="997"/>
                    <a:pt x="2146" y="929"/>
                    <a:pt x="1907" y="642"/>
                  </a:cubicBezTo>
                  <a:cubicBezTo>
                    <a:pt x="1907" y="642"/>
                    <a:pt x="1094" y="0"/>
                    <a:pt x="614" y="0"/>
                  </a:cubicBezTo>
                  <a:close/>
                </a:path>
              </a:pathLst>
            </a:custGeom>
            <a:solidFill>
              <a:srgbClr val="C16B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9" name="Google Shape;509;p46"/>
            <p:cNvSpPr/>
            <p:nvPr/>
          </p:nvSpPr>
          <p:spPr>
            <a:xfrm>
              <a:off x="2406250" y="4329988"/>
              <a:ext cx="92700" cy="92700"/>
            </a:xfrm>
            <a:custGeom>
              <a:avLst/>
              <a:gdLst/>
              <a:ahLst/>
              <a:cxnLst/>
              <a:rect l="l" t="t" r="r" b="b"/>
              <a:pathLst>
                <a:path w="3708" h="3708" extrusionOk="0">
                  <a:moveTo>
                    <a:pt x="1847" y="307"/>
                  </a:moveTo>
                  <a:cubicBezTo>
                    <a:pt x="2695" y="307"/>
                    <a:pt x="3398" y="996"/>
                    <a:pt x="3398" y="1847"/>
                  </a:cubicBezTo>
                  <a:cubicBezTo>
                    <a:pt x="3398" y="2698"/>
                    <a:pt x="2695" y="3402"/>
                    <a:pt x="1847" y="3402"/>
                  </a:cubicBezTo>
                  <a:cubicBezTo>
                    <a:pt x="996" y="3402"/>
                    <a:pt x="306" y="2698"/>
                    <a:pt x="306" y="1847"/>
                  </a:cubicBezTo>
                  <a:cubicBezTo>
                    <a:pt x="306" y="996"/>
                    <a:pt x="996" y="307"/>
                    <a:pt x="1847" y="307"/>
                  </a:cubicBezTo>
                  <a:close/>
                  <a:moveTo>
                    <a:pt x="1847" y="1"/>
                  </a:moveTo>
                  <a:cubicBezTo>
                    <a:pt x="820" y="1"/>
                    <a:pt x="0" y="820"/>
                    <a:pt x="0" y="1847"/>
                  </a:cubicBezTo>
                  <a:cubicBezTo>
                    <a:pt x="0" y="2874"/>
                    <a:pt x="820" y="3708"/>
                    <a:pt x="1847" y="3708"/>
                  </a:cubicBezTo>
                  <a:cubicBezTo>
                    <a:pt x="2871" y="3708"/>
                    <a:pt x="3708" y="2874"/>
                    <a:pt x="3708" y="1847"/>
                  </a:cubicBezTo>
                  <a:cubicBezTo>
                    <a:pt x="3708" y="820"/>
                    <a:pt x="2871" y="1"/>
                    <a:pt x="1847" y="1"/>
                  </a:cubicBezTo>
                  <a:close/>
                </a:path>
              </a:pathLst>
            </a:custGeom>
            <a:solidFill>
              <a:srgbClr val="26263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0" name="Google Shape;510;p46"/>
            <p:cNvSpPr/>
            <p:nvPr/>
          </p:nvSpPr>
          <p:spPr>
            <a:xfrm>
              <a:off x="2402550" y="4391213"/>
              <a:ext cx="22000" cy="22350"/>
            </a:xfrm>
            <a:custGeom>
              <a:avLst/>
              <a:gdLst/>
              <a:ahLst/>
              <a:cxnLst/>
              <a:rect l="l" t="t" r="r" b="b"/>
              <a:pathLst>
                <a:path w="880" h="894" extrusionOk="0">
                  <a:moveTo>
                    <a:pt x="502" y="1"/>
                  </a:moveTo>
                  <a:cubicBezTo>
                    <a:pt x="343" y="1"/>
                    <a:pt x="162" y="213"/>
                    <a:pt x="1" y="232"/>
                  </a:cubicBezTo>
                  <a:lnTo>
                    <a:pt x="293" y="893"/>
                  </a:lnTo>
                  <a:cubicBezTo>
                    <a:pt x="293" y="893"/>
                    <a:pt x="880" y="584"/>
                    <a:pt x="704" y="176"/>
                  </a:cubicBezTo>
                  <a:cubicBezTo>
                    <a:pt x="644" y="46"/>
                    <a:pt x="575" y="1"/>
                    <a:pt x="502" y="1"/>
                  </a:cubicBezTo>
                  <a:close/>
                </a:path>
              </a:pathLst>
            </a:custGeom>
            <a:solidFill>
              <a:srgbClr val="FCBC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1" name="Google Shape;511;p46"/>
            <p:cNvSpPr/>
            <p:nvPr/>
          </p:nvSpPr>
          <p:spPr>
            <a:xfrm>
              <a:off x="2392275" y="4365163"/>
              <a:ext cx="29375" cy="48750"/>
            </a:xfrm>
            <a:custGeom>
              <a:avLst/>
              <a:gdLst/>
              <a:ahLst/>
              <a:cxnLst/>
              <a:rect l="l" t="t" r="r" b="b"/>
              <a:pathLst>
                <a:path w="1175" h="1950" extrusionOk="0">
                  <a:moveTo>
                    <a:pt x="18" y="1"/>
                  </a:moveTo>
                  <a:cubicBezTo>
                    <a:pt x="0" y="1"/>
                    <a:pt x="0" y="1"/>
                    <a:pt x="0" y="15"/>
                  </a:cubicBezTo>
                  <a:cubicBezTo>
                    <a:pt x="0" y="15"/>
                    <a:pt x="0" y="60"/>
                    <a:pt x="18" y="148"/>
                  </a:cubicBezTo>
                  <a:cubicBezTo>
                    <a:pt x="32" y="236"/>
                    <a:pt x="46" y="352"/>
                    <a:pt x="60" y="500"/>
                  </a:cubicBezTo>
                  <a:cubicBezTo>
                    <a:pt x="74" y="570"/>
                    <a:pt x="88" y="644"/>
                    <a:pt x="106" y="732"/>
                  </a:cubicBezTo>
                  <a:cubicBezTo>
                    <a:pt x="120" y="820"/>
                    <a:pt x="148" y="894"/>
                    <a:pt x="176" y="982"/>
                  </a:cubicBezTo>
                  <a:cubicBezTo>
                    <a:pt x="176" y="1028"/>
                    <a:pt x="208" y="1084"/>
                    <a:pt x="222" y="1130"/>
                  </a:cubicBezTo>
                  <a:cubicBezTo>
                    <a:pt x="236" y="1172"/>
                    <a:pt x="264" y="1218"/>
                    <a:pt x="296" y="1260"/>
                  </a:cubicBezTo>
                  <a:cubicBezTo>
                    <a:pt x="310" y="1274"/>
                    <a:pt x="338" y="1306"/>
                    <a:pt x="369" y="1306"/>
                  </a:cubicBezTo>
                  <a:lnTo>
                    <a:pt x="398" y="1306"/>
                  </a:lnTo>
                  <a:cubicBezTo>
                    <a:pt x="398" y="1320"/>
                    <a:pt x="412" y="1320"/>
                    <a:pt x="412" y="1320"/>
                  </a:cubicBezTo>
                  <a:lnTo>
                    <a:pt x="426" y="1306"/>
                  </a:lnTo>
                  <a:lnTo>
                    <a:pt x="457" y="1306"/>
                  </a:lnTo>
                  <a:cubicBezTo>
                    <a:pt x="514" y="1291"/>
                    <a:pt x="559" y="1260"/>
                    <a:pt x="602" y="1232"/>
                  </a:cubicBezTo>
                  <a:cubicBezTo>
                    <a:pt x="689" y="1186"/>
                    <a:pt x="763" y="1130"/>
                    <a:pt x="851" y="1098"/>
                  </a:cubicBezTo>
                  <a:cubicBezTo>
                    <a:pt x="871" y="1088"/>
                    <a:pt x="900" y="1078"/>
                    <a:pt x="925" y="1078"/>
                  </a:cubicBezTo>
                  <a:cubicBezTo>
                    <a:pt x="935" y="1078"/>
                    <a:pt x="945" y="1080"/>
                    <a:pt x="953" y="1084"/>
                  </a:cubicBezTo>
                  <a:cubicBezTo>
                    <a:pt x="999" y="1098"/>
                    <a:pt x="1013" y="1130"/>
                    <a:pt x="1041" y="1158"/>
                  </a:cubicBezTo>
                  <a:cubicBezTo>
                    <a:pt x="1087" y="1232"/>
                    <a:pt x="1115" y="1320"/>
                    <a:pt x="1115" y="1393"/>
                  </a:cubicBezTo>
                  <a:cubicBezTo>
                    <a:pt x="1115" y="1467"/>
                    <a:pt x="1087" y="1538"/>
                    <a:pt x="1041" y="1597"/>
                  </a:cubicBezTo>
                  <a:cubicBezTo>
                    <a:pt x="1013" y="1657"/>
                    <a:pt x="967" y="1699"/>
                    <a:pt x="925" y="1745"/>
                  </a:cubicBezTo>
                  <a:cubicBezTo>
                    <a:pt x="879" y="1787"/>
                    <a:pt x="837" y="1819"/>
                    <a:pt x="809" y="1847"/>
                  </a:cubicBezTo>
                  <a:cubicBezTo>
                    <a:pt x="749" y="1889"/>
                    <a:pt x="704" y="1921"/>
                    <a:pt x="704" y="1921"/>
                  </a:cubicBezTo>
                  <a:cubicBezTo>
                    <a:pt x="689" y="1921"/>
                    <a:pt x="689" y="1935"/>
                    <a:pt x="689" y="1935"/>
                  </a:cubicBezTo>
                  <a:cubicBezTo>
                    <a:pt x="704" y="1949"/>
                    <a:pt x="704" y="1949"/>
                    <a:pt x="721" y="1949"/>
                  </a:cubicBezTo>
                  <a:lnTo>
                    <a:pt x="749" y="1921"/>
                  </a:lnTo>
                  <a:cubicBezTo>
                    <a:pt x="763" y="1921"/>
                    <a:pt x="791" y="1907"/>
                    <a:pt x="837" y="1875"/>
                  </a:cubicBezTo>
                  <a:cubicBezTo>
                    <a:pt x="911" y="1833"/>
                    <a:pt x="1013" y="1759"/>
                    <a:pt x="1087" y="1626"/>
                  </a:cubicBezTo>
                  <a:cubicBezTo>
                    <a:pt x="1129" y="1569"/>
                    <a:pt x="1175" y="1481"/>
                    <a:pt x="1175" y="1393"/>
                  </a:cubicBezTo>
                  <a:cubicBezTo>
                    <a:pt x="1175" y="1306"/>
                    <a:pt x="1161" y="1204"/>
                    <a:pt x="1101" y="1130"/>
                  </a:cubicBezTo>
                  <a:cubicBezTo>
                    <a:pt x="1073" y="1084"/>
                    <a:pt x="1041" y="1042"/>
                    <a:pt x="985" y="1010"/>
                  </a:cubicBezTo>
                  <a:cubicBezTo>
                    <a:pt x="968" y="1006"/>
                    <a:pt x="951" y="1004"/>
                    <a:pt x="934" y="1004"/>
                  </a:cubicBezTo>
                  <a:cubicBezTo>
                    <a:pt x="892" y="1004"/>
                    <a:pt x="853" y="1015"/>
                    <a:pt x="823" y="1028"/>
                  </a:cubicBezTo>
                  <a:cubicBezTo>
                    <a:pt x="721" y="1056"/>
                    <a:pt x="647" y="1130"/>
                    <a:pt x="559" y="1172"/>
                  </a:cubicBezTo>
                  <a:cubicBezTo>
                    <a:pt x="528" y="1204"/>
                    <a:pt x="485" y="1218"/>
                    <a:pt x="440" y="1232"/>
                  </a:cubicBezTo>
                  <a:lnTo>
                    <a:pt x="398" y="1232"/>
                  </a:lnTo>
                  <a:cubicBezTo>
                    <a:pt x="383" y="1232"/>
                    <a:pt x="369" y="1218"/>
                    <a:pt x="352" y="1204"/>
                  </a:cubicBezTo>
                  <a:cubicBezTo>
                    <a:pt x="324" y="1172"/>
                    <a:pt x="310" y="1130"/>
                    <a:pt x="281" y="1098"/>
                  </a:cubicBezTo>
                  <a:cubicBezTo>
                    <a:pt x="264" y="1056"/>
                    <a:pt x="250" y="1010"/>
                    <a:pt x="236" y="968"/>
                  </a:cubicBezTo>
                  <a:cubicBezTo>
                    <a:pt x="176" y="792"/>
                    <a:pt x="148" y="630"/>
                    <a:pt x="120" y="482"/>
                  </a:cubicBezTo>
                  <a:cubicBezTo>
                    <a:pt x="88" y="352"/>
                    <a:pt x="74" y="236"/>
                    <a:pt x="60" y="148"/>
                  </a:cubicBezTo>
                  <a:cubicBezTo>
                    <a:pt x="46" y="60"/>
                    <a:pt x="32" y="15"/>
                    <a:pt x="32" y="15"/>
                  </a:cubicBezTo>
                  <a:cubicBezTo>
                    <a:pt x="32" y="1"/>
                    <a:pt x="32" y="1"/>
                    <a:pt x="18" y="1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2" name="Google Shape;512;p46"/>
            <p:cNvSpPr/>
            <p:nvPr/>
          </p:nvSpPr>
          <p:spPr>
            <a:xfrm>
              <a:off x="2300725" y="4355238"/>
              <a:ext cx="92700" cy="92800"/>
            </a:xfrm>
            <a:custGeom>
              <a:avLst/>
              <a:gdLst/>
              <a:ahLst/>
              <a:cxnLst/>
              <a:rect l="l" t="t" r="r" b="b"/>
              <a:pathLst>
                <a:path w="3708" h="3712" extrusionOk="0">
                  <a:moveTo>
                    <a:pt x="1847" y="310"/>
                  </a:moveTo>
                  <a:cubicBezTo>
                    <a:pt x="2695" y="310"/>
                    <a:pt x="3398" y="999"/>
                    <a:pt x="3398" y="1864"/>
                  </a:cubicBezTo>
                  <a:cubicBezTo>
                    <a:pt x="3398" y="2712"/>
                    <a:pt x="2695" y="3401"/>
                    <a:pt x="1847" y="3401"/>
                  </a:cubicBezTo>
                  <a:cubicBezTo>
                    <a:pt x="996" y="3401"/>
                    <a:pt x="306" y="2712"/>
                    <a:pt x="306" y="1864"/>
                  </a:cubicBezTo>
                  <a:cubicBezTo>
                    <a:pt x="306" y="999"/>
                    <a:pt x="996" y="310"/>
                    <a:pt x="1847" y="310"/>
                  </a:cubicBezTo>
                  <a:close/>
                  <a:moveTo>
                    <a:pt x="1847" y="0"/>
                  </a:moveTo>
                  <a:cubicBezTo>
                    <a:pt x="820" y="0"/>
                    <a:pt x="0" y="837"/>
                    <a:pt x="0" y="1864"/>
                  </a:cubicBezTo>
                  <a:cubicBezTo>
                    <a:pt x="0" y="2874"/>
                    <a:pt x="820" y="3711"/>
                    <a:pt x="1847" y="3711"/>
                  </a:cubicBezTo>
                  <a:cubicBezTo>
                    <a:pt x="2871" y="3711"/>
                    <a:pt x="3708" y="2874"/>
                    <a:pt x="3708" y="1864"/>
                  </a:cubicBezTo>
                  <a:cubicBezTo>
                    <a:pt x="3708" y="837"/>
                    <a:pt x="2871" y="0"/>
                    <a:pt x="1847" y="0"/>
                  </a:cubicBezTo>
                  <a:close/>
                </a:path>
              </a:pathLst>
            </a:custGeom>
            <a:solidFill>
              <a:srgbClr val="26263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3" name="Google Shape;513;p46"/>
            <p:cNvSpPr/>
            <p:nvPr/>
          </p:nvSpPr>
          <p:spPr>
            <a:xfrm>
              <a:off x="2385325" y="4379563"/>
              <a:ext cx="26400" cy="14900"/>
            </a:xfrm>
            <a:custGeom>
              <a:avLst/>
              <a:gdLst/>
              <a:ahLst/>
              <a:cxnLst/>
              <a:rect l="l" t="t" r="r" b="b"/>
              <a:pathLst>
                <a:path w="1056" h="596" extrusionOk="0">
                  <a:moveTo>
                    <a:pt x="840" y="1"/>
                  </a:moveTo>
                  <a:cubicBezTo>
                    <a:pt x="380" y="1"/>
                    <a:pt x="12" y="334"/>
                    <a:pt x="0" y="346"/>
                  </a:cubicBezTo>
                  <a:lnTo>
                    <a:pt x="162" y="596"/>
                  </a:lnTo>
                  <a:cubicBezTo>
                    <a:pt x="162" y="596"/>
                    <a:pt x="461" y="310"/>
                    <a:pt x="827" y="310"/>
                  </a:cubicBezTo>
                  <a:cubicBezTo>
                    <a:pt x="883" y="310"/>
                    <a:pt x="941" y="317"/>
                    <a:pt x="999" y="332"/>
                  </a:cubicBezTo>
                  <a:lnTo>
                    <a:pt x="1055" y="26"/>
                  </a:lnTo>
                  <a:cubicBezTo>
                    <a:pt x="982" y="8"/>
                    <a:pt x="910" y="1"/>
                    <a:pt x="840" y="1"/>
                  </a:cubicBezTo>
                  <a:close/>
                </a:path>
              </a:pathLst>
            </a:custGeom>
            <a:solidFill>
              <a:srgbClr val="26263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4" name="Google Shape;514;p46"/>
            <p:cNvSpPr/>
            <p:nvPr/>
          </p:nvSpPr>
          <p:spPr>
            <a:xfrm>
              <a:off x="2320850" y="4235013"/>
              <a:ext cx="104850" cy="52525"/>
            </a:xfrm>
            <a:custGeom>
              <a:avLst/>
              <a:gdLst/>
              <a:ahLst/>
              <a:cxnLst/>
              <a:rect l="l" t="t" r="r" b="b"/>
              <a:pathLst>
                <a:path w="4194" h="2101" extrusionOk="0">
                  <a:moveTo>
                    <a:pt x="3111" y="0"/>
                  </a:moveTo>
                  <a:cubicBezTo>
                    <a:pt x="2473" y="0"/>
                    <a:pt x="1832" y="178"/>
                    <a:pt x="1306" y="532"/>
                  </a:cubicBezTo>
                  <a:cubicBezTo>
                    <a:pt x="718" y="898"/>
                    <a:pt x="251" y="1453"/>
                    <a:pt x="1" y="2083"/>
                  </a:cubicBezTo>
                  <a:lnTo>
                    <a:pt x="29" y="2101"/>
                  </a:lnTo>
                  <a:cubicBezTo>
                    <a:pt x="293" y="1467"/>
                    <a:pt x="747" y="926"/>
                    <a:pt x="1320" y="560"/>
                  </a:cubicBezTo>
                  <a:cubicBezTo>
                    <a:pt x="1850" y="219"/>
                    <a:pt x="2484" y="43"/>
                    <a:pt x="3126" y="43"/>
                  </a:cubicBezTo>
                  <a:cubicBezTo>
                    <a:pt x="3173" y="43"/>
                    <a:pt x="3221" y="44"/>
                    <a:pt x="3269" y="46"/>
                  </a:cubicBezTo>
                  <a:cubicBezTo>
                    <a:pt x="3606" y="60"/>
                    <a:pt x="3842" y="148"/>
                    <a:pt x="3986" y="296"/>
                  </a:cubicBezTo>
                  <a:cubicBezTo>
                    <a:pt x="4088" y="398"/>
                    <a:pt x="4162" y="560"/>
                    <a:pt x="4148" y="708"/>
                  </a:cubicBezTo>
                  <a:cubicBezTo>
                    <a:pt x="4148" y="810"/>
                    <a:pt x="4106" y="912"/>
                    <a:pt x="4032" y="985"/>
                  </a:cubicBezTo>
                  <a:lnTo>
                    <a:pt x="4046" y="1014"/>
                  </a:lnTo>
                  <a:cubicBezTo>
                    <a:pt x="4134" y="940"/>
                    <a:pt x="4194" y="824"/>
                    <a:pt x="4194" y="708"/>
                  </a:cubicBezTo>
                  <a:cubicBezTo>
                    <a:pt x="4194" y="546"/>
                    <a:pt x="4134" y="384"/>
                    <a:pt x="4018" y="268"/>
                  </a:cubicBezTo>
                  <a:cubicBezTo>
                    <a:pt x="3856" y="106"/>
                    <a:pt x="3620" y="32"/>
                    <a:pt x="3269" y="4"/>
                  </a:cubicBezTo>
                  <a:cubicBezTo>
                    <a:pt x="3216" y="2"/>
                    <a:pt x="3163" y="0"/>
                    <a:pt x="3111" y="0"/>
                  </a:cubicBezTo>
                  <a:close/>
                </a:path>
              </a:pathLst>
            </a:custGeom>
            <a:solidFill>
              <a:srgbClr val="C16B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5" name="Google Shape;515;p46"/>
            <p:cNvSpPr/>
            <p:nvPr/>
          </p:nvSpPr>
          <p:spPr>
            <a:xfrm>
              <a:off x="2312425" y="4826488"/>
              <a:ext cx="24200" cy="20525"/>
            </a:xfrm>
            <a:custGeom>
              <a:avLst/>
              <a:gdLst/>
              <a:ahLst/>
              <a:cxnLst/>
              <a:rect l="l" t="t" r="r" b="b"/>
              <a:pathLst>
                <a:path w="968" h="821" extrusionOk="0">
                  <a:moveTo>
                    <a:pt x="851" y="1"/>
                  </a:moveTo>
                  <a:lnTo>
                    <a:pt x="851" y="1"/>
                  </a:lnTo>
                  <a:cubicBezTo>
                    <a:pt x="0" y="176"/>
                    <a:pt x="148" y="704"/>
                    <a:pt x="148" y="704"/>
                  </a:cubicBezTo>
                  <a:cubicBezTo>
                    <a:pt x="398" y="760"/>
                    <a:pt x="514" y="792"/>
                    <a:pt x="820" y="820"/>
                  </a:cubicBezTo>
                  <a:cubicBezTo>
                    <a:pt x="939" y="556"/>
                    <a:pt x="967" y="278"/>
                    <a:pt x="851" y="1"/>
                  </a:cubicBezTo>
                  <a:close/>
                </a:path>
              </a:pathLst>
            </a:custGeom>
            <a:solidFill>
              <a:srgbClr val="FACCC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6" name="Google Shape;516;p46"/>
            <p:cNvSpPr/>
            <p:nvPr/>
          </p:nvSpPr>
          <p:spPr>
            <a:xfrm>
              <a:off x="2332550" y="4806613"/>
              <a:ext cx="62375" cy="40925"/>
            </a:xfrm>
            <a:custGeom>
              <a:avLst/>
              <a:gdLst/>
              <a:ahLst/>
              <a:cxnLst/>
              <a:rect l="l" t="t" r="r" b="b"/>
              <a:pathLst>
                <a:path w="2495" h="1637" extrusionOk="0">
                  <a:moveTo>
                    <a:pt x="891" y="1"/>
                  </a:moveTo>
                  <a:cubicBezTo>
                    <a:pt x="243" y="1"/>
                    <a:pt x="324" y="736"/>
                    <a:pt x="324" y="736"/>
                  </a:cubicBezTo>
                  <a:cubicBezTo>
                    <a:pt x="236" y="736"/>
                    <a:pt x="236" y="736"/>
                    <a:pt x="32" y="781"/>
                  </a:cubicBezTo>
                  <a:cubicBezTo>
                    <a:pt x="162" y="1059"/>
                    <a:pt x="120" y="1337"/>
                    <a:pt x="1" y="1601"/>
                  </a:cubicBezTo>
                  <a:cubicBezTo>
                    <a:pt x="343" y="1627"/>
                    <a:pt x="672" y="1637"/>
                    <a:pt x="973" y="1637"/>
                  </a:cubicBezTo>
                  <a:cubicBezTo>
                    <a:pt x="1845" y="1637"/>
                    <a:pt x="2477" y="1555"/>
                    <a:pt x="2477" y="1555"/>
                  </a:cubicBezTo>
                  <a:lnTo>
                    <a:pt x="2495" y="676"/>
                  </a:lnTo>
                  <a:cubicBezTo>
                    <a:pt x="2495" y="406"/>
                    <a:pt x="2264" y="200"/>
                    <a:pt x="2005" y="200"/>
                  </a:cubicBezTo>
                  <a:cubicBezTo>
                    <a:pt x="1944" y="200"/>
                    <a:pt x="1881" y="211"/>
                    <a:pt x="1819" y="236"/>
                  </a:cubicBezTo>
                  <a:cubicBezTo>
                    <a:pt x="1615" y="324"/>
                    <a:pt x="1555" y="444"/>
                    <a:pt x="1527" y="532"/>
                  </a:cubicBezTo>
                  <a:cubicBezTo>
                    <a:pt x="1541" y="356"/>
                    <a:pt x="1351" y="32"/>
                    <a:pt x="968" y="4"/>
                  </a:cubicBezTo>
                  <a:cubicBezTo>
                    <a:pt x="941" y="2"/>
                    <a:pt x="916" y="1"/>
                    <a:pt x="891" y="1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7" name="Google Shape;517;p46"/>
            <p:cNvSpPr/>
            <p:nvPr/>
          </p:nvSpPr>
          <p:spPr>
            <a:xfrm>
              <a:off x="2315450" y="4843688"/>
              <a:ext cx="79475" cy="9800"/>
            </a:xfrm>
            <a:custGeom>
              <a:avLst/>
              <a:gdLst/>
              <a:ahLst/>
              <a:cxnLst/>
              <a:rect l="l" t="t" r="r" b="b"/>
              <a:pathLst>
                <a:path w="3179" h="392" extrusionOk="0">
                  <a:moveTo>
                    <a:pt x="49" y="1"/>
                  </a:moveTo>
                  <a:cubicBezTo>
                    <a:pt x="0" y="1"/>
                    <a:pt x="69" y="220"/>
                    <a:pt x="69" y="220"/>
                  </a:cubicBezTo>
                  <a:cubicBezTo>
                    <a:pt x="573" y="352"/>
                    <a:pt x="1157" y="392"/>
                    <a:pt x="1682" y="392"/>
                  </a:cubicBezTo>
                  <a:cubicBezTo>
                    <a:pt x="2502" y="392"/>
                    <a:pt x="3179" y="294"/>
                    <a:pt x="3179" y="294"/>
                  </a:cubicBezTo>
                  <a:lnTo>
                    <a:pt x="3179" y="104"/>
                  </a:lnTo>
                  <a:cubicBezTo>
                    <a:pt x="3179" y="104"/>
                    <a:pt x="2722" y="146"/>
                    <a:pt x="2057" y="146"/>
                  </a:cubicBezTo>
                  <a:cubicBezTo>
                    <a:pt x="1490" y="146"/>
                    <a:pt x="771" y="115"/>
                    <a:pt x="55" y="2"/>
                  </a:cubicBezTo>
                  <a:cubicBezTo>
                    <a:pt x="53" y="1"/>
                    <a:pt x="51" y="1"/>
                    <a:pt x="49" y="1"/>
                  </a:cubicBezTo>
                  <a:close/>
                </a:path>
              </a:pathLst>
            </a:custGeom>
            <a:solidFill>
              <a:srgbClr val="FACCC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8" name="Google Shape;518;p46"/>
            <p:cNvSpPr/>
            <p:nvPr/>
          </p:nvSpPr>
          <p:spPr>
            <a:xfrm>
              <a:off x="2374675" y="4825688"/>
              <a:ext cx="11025" cy="11075"/>
            </a:xfrm>
            <a:custGeom>
              <a:avLst/>
              <a:gdLst/>
              <a:ahLst/>
              <a:cxnLst/>
              <a:rect l="l" t="t" r="r" b="b"/>
              <a:pathLst>
                <a:path w="441" h="443" extrusionOk="0">
                  <a:moveTo>
                    <a:pt x="222" y="1"/>
                  </a:moveTo>
                  <a:cubicBezTo>
                    <a:pt x="106" y="1"/>
                    <a:pt x="1" y="106"/>
                    <a:pt x="1" y="222"/>
                  </a:cubicBezTo>
                  <a:cubicBezTo>
                    <a:pt x="1" y="339"/>
                    <a:pt x="88" y="441"/>
                    <a:pt x="222" y="441"/>
                  </a:cubicBezTo>
                  <a:cubicBezTo>
                    <a:pt x="231" y="442"/>
                    <a:pt x="239" y="442"/>
                    <a:pt x="247" y="442"/>
                  </a:cubicBezTo>
                  <a:cubicBezTo>
                    <a:pt x="353" y="442"/>
                    <a:pt x="440" y="343"/>
                    <a:pt x="440" y="222"/>
                  </a:cubicBezTo>
                  <a:cubicBezTo>
                    <a:pt x="440" y="106"/>
                    <a:pt x="352" y="1"/>
                    <a:pt x="222" y="1"/>
                  </a:cubicBezTo>
                  <a:close/>
                </a:path>
              </a:pathLst>
            </a:custGeom>
            <a:solidFill>
              <a:srgbClr val="FACCC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9" name="Google Shape;519;p46"/>
            <p:cNvSpPr/>
            <p:nvPr/>
          </p:nvSpPr>
          <p:spPr>
            <a:xfrm>
              <a:off x="2339500" y="4824288"/>
              <a:ext cx="22000" cy="3625"/>
            </a:xfrm>
            <a:custGeom>
              <a:avLst/>
              <a:gdLst/>
              <a:ahLst/>
              <a:cxnLst/>
              <a:rect l="l" t="t" r="r" b="b"/>
              <a:pathLst>
                <a:path w="880" h="145" extrusionOk="0">
                  <a:moveTo>
                    <a:pt x="60" y="1"/>
                  </a:moveTo>
                  <a:cubicBezTo>
                    <a:pt x="32" y="1"/>
                    <a:pt x="18" y="15"/>
                    <a:pt x="18" y="43"/>
                  </a:cubicBezTo>
                  <a:cubicBezTo>
                    <a:pt x="1" y="74"/>
                    <a:pt x="32" y="89"/>
                    <a:pt x="46" y="89"/>
                  </a:cubicBezTo>
                  <a:lnTo>
                    <a:pt x="824" y="145"/>
                  </a:lnTo>
                  <a:lnTo>
                    <a:pt x="838" y="145"/>
                  </a:lnTo>
                  <a:cubicBezTo>
                    <a:pt x="852" y="145"/>
                    <a:pt x="880" y="117"/>
                    <a:pt x="880" y="103"/>
                  </a:cubicBezTo>
                  <a:cubicBezTo>
                    <a:pt x="880" y="74"/>
                    <a:pt x="866" y="57"/>
                    <a:pt x="838" y="57"/>
                  </a:cubicBezTo>
                  <a:lnTo>
                    <a:pt x="60" y="1"/>
                  </a:lnTo>
                  <a:close/>
                </a:path>
              </a:pathLst>
            </a:custGeom>
            <a:solidFill>
              <a:srgbClr val="FACCC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0" name="Google Shape;520;p46"/>
            <p:cNvSpPr/>
            <p:nvPr/>
          </p:nvSpPr>
          <p:spPr>
            <a:xfrm>
              <a:off x="2331150" y="4804688"/>
              <a:ext cx="31850" cy="18825"/>
            </a:xfrm>
            <a:custGeom>
              <a:avLst/>
              <a:gdLst/>
              <a:ahLst/>
              <a:cxnLst/>
              <a:rect l="l" t="t" r="r" b="b"/>
              <a:pathLst>
                <a:path w="1274" h="753" extrusionOk="0">
                  <a:moveTo>
                    <a:pt x="422" y="95"/>
                  </a:moveTo>
                  <a:cubicBezTo>
                    <a:pt x="454" y="109"/>
                    <a:pt x="468" y="137"/>
                    <a:pt x="468" y="155"/>
                  </a:cubicBezTo>
                  <a:cubicBezTo>
                    <a:pt x="528" y="243"/>
                    <a:pt x="542" y="331"/>
                    <a:pt x="570" y="419"/>
                  </a:cubicBezTo>
                  <a:cubicBezTo>
                    <a:pt x="570" y="447"/>
                    <a:pt x="584" y="489"/>
                    <a:pt x="584" y="521"/>
                  </a:cubicBezTo>
                  <a:lnTo>
                    <a:pt x="570" y="507"/>
                  </a:lnTo>
                  <a:cubicBezTo>
                    <a:pt x="496" y="401"/>
                    <a:pt x="440" y="285"/>
                    <a:pt x="394" y="169"/>
                  </a:cubicBezTo>
                  <a:cubicBezTo>
                    <a:pt x="380" y="137"/>
                    <a:pt x="380" y="109"/>
                    <a:pt x="394" y="95"/>
                  </a:cubicBezTo>
                  <a:close/>
                  <a:moveTo>
                    <a:pt x="145" y="313"/>
                  </a:moveTo>
                  <a:cubicBezTo>
                    <a:pt x="176" y="313"/>
                    <a:pt x="204" y="331"/>
                    <a:pt x="233" y="345"/>
                  </a:cubicBezTo>
                  <a:cubicBezTo>
                    <a:pt x="335" y="401"/>
                    <a:pt x="422" y="475"/>
                    <a:pt x="510" y="563"/>
                  </a:cubicBezTo>
                  <a:cubicBezTo>
                    <a:pt x="510" y="563"/>
                    <a:pt x="510" y="571"/>
                    <a:pt x="518" y="575"/>
                  </a:cubicBezTo>
                  <a:lnTo>
                    <a:pt x="518" y="575"/>
                  </a:lnTo>
                  <a:cubicBezTo>
                    <a:pt x="387" y="546"/>
                    <a:pt x="244" y="487"/>
                    <a:pt x="131" y="387"/>
                  </a:cubicBezTo>
                  <a:cubicBezTo>
                    <a:pt x="102" y="359"/>
                    <a:pt x="88" y="345"/>
                    <a:pt x="88" y="331"/>
                  </a:cubicBezTo>
                  <a:cubicBezTo>
                    <a:pt x="102" y="331"/>
                    <a:pt x="116" y="313"/>
                    <a:pt x="145" y="313"/>
                  </a:cubicBezTo>
                  <a:close/>
                  <a:moveTo>
                    <a:pt x="410" y="0"/>
                  </a:moveTo>
                  <a:cubicBezTo>
                    <a:pt x="384" y="0"/>
                    <a:pt x="357" y="7"/>
                    <a:pt x="335" y="21"/>
                  </a:cubicBezTo>
                  <a:cubicBezTo>
                    <a:pt x="306" y="49"/>
                    <a:pt x="278" y="95"/>
                    <a:pt x="306" y="197"/>
                  </a:cubicBezTo>
                  <a:cubicBezTo>
                    <a:pt x="320" y="243"/>
                    <a:pt x="352" y="285"/>
                    <a:pt x="366" y="331"/>
                  </a:cubicBezTo>
                  <a:cubicBezTo>
                    <a:pt x="335" y="299"/>
                    <a:pt x="306" y="285"/>
                    <a:pt x="278" y="271"/>
                  </a:cubicBezTo>
                  <a:cubicBezTo>
                    <a:pt x="233" y="243"/>
                    <a:pt x="190" y="225"/>
                    <a:pt x="145" y="211"/>
                  </a:cubicBezTo>
                  <a:cubicBezTo>
                    <a:pt x="71" y="211"/>
                    <a:pt x="14" y="257"/>
                    <a:pt x="0" y="331"/>
                  </a:cubicBezTo>
                  <a:cubicBezTo>
                    <a:pt x="0" y="401"/>
                    <a:pt x="57" y="447"/>
                    <a:pt x="71" y="461"/>
                  </a:cubicBezTo>
                  <a:cubicBezTo>
                    <a:pt x="159" y="521"/>
                    <a:pt x="247" y="577"/>
                    <a:pt x="366" y="623"/>
                  </a:cubicBezTo>
                  <a:cubicBezTo>
                    <a:pt x="366" y="651"/>
                    <a:pt x="380" y="683"/>
                    <a:pt x="408" y="683"/>
                  </a:cubicBezTo>
                  <a:lnTo>
                    <a:pt x="644" y="697"/>
                  </a:lnTo>
                  <a:cubicBezTo>
                    <a:pt x="644" y="711"/>
                    <a:pt x="658" y="711"/>
                    <a:pt x="658" y="711"/>
                  </a:cubicBezTo>
                  <a:cubicBezTo>
                    <a:pt x="672" y="711"/>
                    <a:pt x="672" y="711"/>
                    <a:pt x="672" y="697"/>
                  </a:cubicBezTo>
                  <a:lnTo>
                    <a:pt x="1214" y="753"/>
                  </a:lnTo>
                  <a:lnTo>
                    <a:pt x="1231" y="753"/>
                  </a:lnTo>
                  <a:cubicBezTo>
                    <a:pt x="1246" y="753"/>
                    <a:pt x="1260" y="739"/>
                    <a:pt x="1274" y="711"/>
                  </a:cubicBezTo>
                  <a:cubicBezTo>
                    <a:pt x="1274" y="697"/>
                    <a:pt x="1260" y="665"/>
                    <a:pt x="1231" y="665"/>
                  </a:cubicBezTo>
                  <a:lnTo>
                    <a:pt x="718" y="623"/>
                  </a:lnTo>
                  <a:cubicBezTo>
                    <a:pt x="686" y="549"/>
                    <a:pt x="672" y="475"/>
                    <a:pt x="658" y="401"/>
                  </a:cubicBezTo>
                  <a:cubicBezTo>
                    <a:pt x="630" y="299"/>
                    <a:pt x="616" y="197"/>
                    <a:pt x="556" y="109"/>
                  </a:cubicBezTo>
                  <a:cubicBezTo>
                    <a:pt x="528" y="81"/>
                    <a:pt x="510" y="49"/>
                    <a:pt x="482" y="21"/>
                  </a:cubicBezTo>
                  <a:cubicBezTo>
                    <a:pt x="461" y="7"/>
                    <a:pt x="436" y="0"/>
                    <a:pt x="410" y="0"/>
                  </a:cubicBezTo>
                  <a:close/>
                </a:path>
              </a:pathLst>
            </a:custGeom>
            <a:solidFill>
              <a:srgbClr val="FACCC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1" name="Google Shape;521;p46"/>
            <p:cNvSpPr/>
            <p:nvPr/>
          </p:nvSpPr>
          <p:spPr>
            <a:xfrm>
              <a:off x="2474050" y="4826488"/>
              <a:ext cx="24550" cy="20525"/>
            </a:xfrm>
            <a:custGeom>
              <a:avLst/>
              <a:gdLst/>
              <a:ahLst/>
              <a:cxnLst/>
              <a:rect l="l" t="t" r="r" b="b"/>
              <a:pathLst>
                <a:path w="982" h="821" extrusionOk="0">
                  <a:moveTo>
                    <a:pt x="130" y="1"/>
                  </a:moveTo>
                  <a:lnTo>
                    <a:pt x="130" y="1"/>
                  </a:lnTo>
                  <a:cubicBezTo>
                    <a:pt x="0" y="278"/>
                    <a:pt x="43" y="556"/>
                    <a:pt x="159" y="820"/>
                  </a:cubicBezTo>
                  <a:cubicBezTo>
                    <a:pt x="454" y="792"/>
                    <a:pt x="584" y="760"/>
                    <a:pt x="834" y="704"/>
                  </a:cubicBezTo>
                  <a:cubicBezTo>
                    <a:pt x="834" y="704"/>
                    <a:pt x="982" y="176"/>
                    <a:pt x="130" y="1"/>
                  </a:cubicBezTo>
                  <a:close/>
                </a:path>
              </a:pathLst>
            </a:custGeom>
            <a:solidFill>
              <a:srgbClr val="FACCC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2" name="Google Shape;522;p46"/>
            <p:cNvSpPr/>
            <p:nvPr/>
          </p:nvSpPr>
          <p:spPr>
            <a:xfrm>
              <a:off x="2415800" y="4806613"/>
              <a:ext cx="62675" cy="40925"/>
            </a:xfrm>
            <a:custGeom>
              <a:avLst/>
              <a:gdLst/>
              <a:ahLst/>
              <a:cxnLst/>
              <a:rect l="l" t="t" r="r" b="b"/>
              <a:pathLst>
                <a:path w="2507" h="1637" extrusionOk="0">
                  <a:moveTo>
                    <a:pt x="1614" y="1"/>
                  </a:moveTo>
                  <a:cubicBezTo>
                    <a:pt x="1590" y="1"/>
                    <a:pt x="1565" y="2"/>
                    <a:pt x="1539" y="4"/>
                  </a:cubicBezTo>
                  <a:cubicBezTo>
                    <a:pt x="1144" y="32"/>
                    <a:pt x="967" y="352"/>
                    <a:pt x="979" y="529"/>
                  </a:cubicBezTo>
                  <a:lnTo>
                    <a:pt x="979" y="529"/>
                  </a:lnTo>
                  <a:cubicBezTo>
                    <a:pt x="979" y="526"/>
                    <a:pt x="978" y="524"/>
                    <a:pt x="976" y="522"/>
                  </a:cubicBezTo>
                  <a:lnTo>
                    <a:pt x="976" y="522"/>
                  </a:lnTo>
                  <a:cubicBezTo>
                    <a:pt x="946" y="435"/>
                    <a:pt x="870" y="321"/>
                    <a:pt x="674" y="236"/>
                  </a:cubicBezTo>
                  <a:cubicBezTo>
                    <a:pt x="614" y="211"/>
                    <a:pt x="553" y="200"/>
                    <a:pt x="493" y="200"/>
                  </a:cubicBezTo>
                  <a:cubicBezTo>
                    <a:pt x="238" y="200"/>
                    <a:pt x="1" y="406"/>
                    <a:pt x="12" y="676"/>
                  </a:cubicBezTo>
                  <a:lnTo>
                    <a:pt x="26" y="1555"/>
                  </a:lnTo>
                  <a:cubicBezTo>
                    <a:pt x="26" y="1555"/>
                    <a:pt x="658" y="1637"/>
                    <a:pt x="1531" y="1637"/>
                  </a:cubicBezTo>
                  <a:cubicBezTo>
                    <a:pt x="1833" y="1637"/>
                    <a:pt x="2163" y="1627"/>
                    <a:pt x="2506" y="1601"/>
                  </a:cubicBezTo>
                  <a:cubicBezTo>
                    <a:pt x="2373" y="1337"/>
                    <a:pt x="2344" y="1059"/>
                    <a:pt x="2475" y="781"/>
                  </a:cubicBezTo>
                  <a:cubicBezTo>
                    <a:pt x="2271" y="736"/>
                    <a:pt x="2271" y="736"/>
                    <a:pt x="2183" y="736"/>
                  </a:cubicBezTo>
                  <a:cubicBezTo>
                    <a:pt x="2183" y="736"/>
                    <a:pt x="2251" y="1"/>
                    <a:pt x="1614" y="1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3" name="Google Shape;523;p46"/>
            <p:cNvSpPr/>
            <p:nvPr/>
          </p:nvSpPr>
          <p:spPr>
            <a:xfrm>
              <a:off x="2423475" y="4825688"/>
              <a:ext cx="11375" cy="11075"/>
            </a:xfrm>
            <a:custGeom>
              <a:avLst/>
              <a:gdLst/>
              <a:ahLst/>
              <a:cxnLst/>
              <a:rect l="l" t="t" r="r" b="b"/>
              <a:pathLst>
                <a:path w="455" h="443" extrusionOk="0">
                  <a:moveTo>
                    <a:pt x="233" y="1"/>
                  </a:moveTo>
                  <a:cubicBezTo>
                    <a:pt x="103" y="1"/>
                    <a:pt x="1" y="106"/>
                    <a:pt x="1" y="222"/>
                  </a:cubicBezTo>
                  <a:cubicBezTo>
                    <a:pt x="1" y="339"/>
                    <a:pt x="103" y="441"/>
                    <a:pt x="219" y="441"/>
                  </a:cubicBezTo>
                  <a:cubicBezTo>
                    <a:pt x="229" y="442"/>
                    <a:pt x="238" y="442"/>
                    <a:pt x="248" y="442"/>
                  </a:cubicBezTo>
                  <a:cubicBezTo>
                    <a:pt x="367" y="442"/>
                    <a:pt x="455" y="343"/>
                    <a:pt x="455" y="222"/>
                  </a:cubicBezTo>
                  <a:cubicBezTo>
                    <a:pt x="455" y="106"/>
                    <a:pt x="353" y="1"/>
                    <a:pt x="233" y="1"/>
                  </a:cubicBezTo>
                  <a:close/>
                </a:path>
              </a:pathLst>
            </a:custGeom>
            <a:solidFill>
              <a:srgbClr val="FACCC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4" name="Google Shape;524;p46"/>
            <p:cNvSpPr/>
            <p:nvPr/>
          </p:nvSpPr>
          <p:spPr>
            <a:xfrm>
              <a:off x="2416100" y="4843688"/>
              <a:ext cx="79400" cy="9800"/>
            </a:xfrm>
            <a:custGeom>
              <a:avLst/>
              <a:gdLst/>
              <a:ahLst/>
              <a:cxnLst/>
              <a:rect l="l" t="t" r="r" b="b"/>
              <a:pathLst>
                <a:path w="3176" h="392" extrusionOk="0">
                  <a:moveTo>
                    <a:pt x="3129" y="1"/>
                  </a:moveTo>
                  <a:cubicBezTo>
                    <a:pt x="3128" y="1"/>
                    <a:pt x="3126" y="1"/>
                    <a:pt x="3124" y="2"/>
                  </a:cubicBezTo>
                  <a:cubicBezTo>
                    <a:pt x="2408" y="115"/>
                    <a:pt x="1689" y="146"/>
                    <a:pt x="1121" y="146"/>
                  </a:cubicBezTo>
                  <a:cubicBezTo>
                    <a:pt x="457" y="146"/>
                    <a:pt x="0" y="104"/>
                    <a:pt x="0" y="104"/>
                  </a:cubicBezTo>
                  <a:lnTo>
                    <a:pt x="0" y="294"/>
                  </a:lnTo>
                  <a:cubicBezTo>
                    <a:pt x="0" y="294"/>
                    <a:pt x="676" y="392"/>
                    <a:pt x="1497" y="392"/>
                  </a:cubicBezTo>
                  <a:cubicBezTo>
                    <a:pt x="2022" y="392"/>
                    <a:pt x="2606" y="352"/>
                    <a:pt x="3110" y="220"/>
                  </a:cubicBezTo>
                  <a:cubicBezTo>
                    <a:pt x="3110" y="220"/>
                    <a:pt x="3175" y="1"/>
                    <a:pt x="3129" y="1"/>
                  </a:cubicBezTo>
                  <a:close/>
                </a:path>
              </a:pathLst>
            </a:custGeom>
            <a:solidFill>
              <a:srgbClr val="FACCC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5" name="Google Shape;525;p46"/>
            <p:cNvSpPr/>
            <p:nvPr/>
          </p:nvSpPr>
          <p:spPr>
            <a:xfrm>
              <a:off x="2449425" y="4824288"/>
              <a:ext cx="21650" cy="3625"/>
            </a:xfrm>
            <a:custGeom>
              <a:avLst/>
              <a:gdLst/>
              <a:ahLst/>
              <a:cxnLst/>
              <a:rect l="l" t="t" r="r" b="b"/>
              <a:pathLst>
                <a:path w="866" h="145" extrusionOk="0">
                  <a:moveTo>
                    <a:pt x="824" y="1"/>
                  </a:moveTo>
                  <a:lnTo>
                    <a:pt x="46" y="57"/>
                  </a:lnTo>
                  <a:cubicBezTo>
                    <a:pt x="18" y="57"/>
                    <a:pt x="0" y="74"/>
                    <a:pt x="0" y="103"/>
                  </a:cubicBezTo>
                  <a:cubicBezTo>
                    <a:pt x="0" y="117"/>
                    <a:pt x="18" y="145"/>
                    <a:pt x="46" y="145"/>
                  </a:cubicBezTo>
                  <a:lnTo>
                    <a:pt x="824" y="89"/>
                  </a:lnTo>
                  <a:cubicBezTo>
                    <a:pt x="852" y="89"/>
                    <a:pt x="866" y="74"/>
                    <a:pt x="866" y="43"/>
                  </a:cubicBezTo>
                  <a:cubicBezTo>
                    <a:pt x="866" y="15"/>
                    <a:pt x="852" y="1"/>
                    <a:pt x="824" y="1"/>
                  </a:cubicBezTo>
                  <a:close/>
                </a:path>
              </a:pathLst>
            </a:custGeom>
            <a:solidFill>
              <a:srgbClr val="FACCC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6" name="Google Shape;526;p46"/>
            <p:cNvSpPr/>
            <p:nvPr/>
          </p:nvSpPr>
          <p:spPr>
            <a:xfrm>
              <a:off x="2448025" y="4804688"/>
              <a:ext cx="31850" cy="18825"/>
            </a:xfrm>
            <a:custGeom>
              <a:avLst/>
              <a:gdLst/>
              <a:ahLst/>
              <a:cxnLst/>
              <a:rect l="l" t="t" r="r" b="b"/>
              <a:pathLst>
                <a:path w="1274" h="753" extrusionOk="0">
                  <a:moveTo>
                    <a:pt x="880" y="95"/>
                  </a:moveTo>
                  <a:cubicBezTo>
                    <a:pt x="880" y="109"/>
                    <a:pt x="880" y="137"/>
                    <a:pt x="865" y="169"/>
                  </a:cubicBezTo>
                  <a:cubicBezTo>
                    <a:pt x="834" y="285"/>
                    <a:pt x="778" y="401"/>
                    <a:pt x="704" y="507"/>
                  </a:cubicBezTo>
                  <a:lnTo>
                    <a:pt x="672" y="521"/>
                  </a:lnTo>
                  <a:cubicBezTo>
                    <a:pt x="690" y="489"/>
                    <a:pt x="704" y="447"/>
                    <a:pt x="704" y="419"/>
                  </a:cubicBezTo>
                  <a:cubicBezTo>
                    <a:pt x="732" y="331"/>
                    <a:pt x="746" y="243"/>
                    <a:pt x="792" y="155"/>
                  </a:cubicBezTo>
                  <a:cubicBezTo>
                    <a:pt x="806" y="137"/>
                    <a:pt x="820" y="109"/>
                    <a:pt x="834" y="95"/>
                  </a:cubicBezTo>
                  <a:close/>
                  <a:moveTo>
                    <a:pt x="1129" y="313"/>
                  </a:moveTo>
                  <a:cubicBezTo>
                    <a:pt x="1157" y="313"/>
                    <a:pt x="1171" y="331"/>
                    <a:pt x="1171" y="331"/>
                  </a:cubicBezTo>
                  <a:cubicBezTo>
                    <a:pt x="1171" y="345"/>
                    <a:pt x="1171" y="359"/>
                    <a:pt x="1129" y="387"/>
                  </a:cubicBezTo>
                  <a:cubicBezTo>
                    <a:pt x="1024" y="489"/>
                    <a:pt x="880" y="549"/>
                    <a:pt x="746" y="577"/>
                  </a:cubicBezTo>
                  <a:lnTo>
                    <a:pt x="760" y="563"/>
                  </a:lnTo>
                  <a:cubicBezTo>
                    <a:pt x="848" y="475"/>
                    <a:pt x="936" y="401"/>
                    <a:pt x="1041" y="345"/>
                  </a:cubicBezTo>
                  <a:cubicBezTo>
                    <a:pt x="1069" y="331"/>
                    <a:pt x="1098" y="313"/>
                    <a:pt x="1129" y="313"/>
                  </a:cubicBezTo>
                  <a:close/>
                  <a:moveTo>
                    <a:pt x="862" y="0"/>
                  </a:moveTo>
                  <a:cubicBezTo>
                    <a:pt x="838" y="0"/>
                    <a:pt x="813" y="7"/>
                    <a:pt x="792" y="21"/>
                  </a:cubicBezTo>
                  <a:cubicBezTo>
                    <a:pt x="760" y="49"/>
                    <a:pt x="732" y="81"/>
                    <a:pt x="718" y="109"/>
                  </a:cubicBezTo>
                  <a:cubicBezTo>
                    <a:pt x="658" y="197"/>
                    <a:pt x="644" y="299"/>
                    <a:pt x="616" y="401"/>
                  </a:cubicBezTo>
                  <a:cubicBezTo>
                    <a:pt x="602" y="475"/>
                    <a:pt x="584" y="549"/>
                    <a:pt x="556" y="623"/>
                  </a:cubicBezTo>
                  <a:lnTo>
                    <a:pt x="42" y="665"/>
                  </a:lnTo>
                  <a:cubicBezTo>
                    <a:pt x="14" y="665"/>
                    <a:pt x="0" y="697"/>
                    <a:pt x="0" y="711"/>
                  </a:cubicBezTo>
                  <a:cubicBezTo>
                    <a:pt x="0" y="739"/>
                    <a:pt x="28" y="753"/>
                    <a:pt x="42" y="753"/>
                  </a:cubicBezTo>
                  <a:lnTo>
                    <a:pt x="584" y="697"/>
                  </a:lnTo>
                  <a:cubicBezTo>
                    <a:pt x="602" y="711"/>
                    <a:pt x="602" y="711"/>
                    <a:pt x="616" y="711"/>
                  </a:cubicBezTo>
                  <a:cubicBezTo>
                    <a:pt x="616" y="711"/>
                    <a:pt x="630" y="711"/>
                    <a:pt x="630" y="697"/>
                  </a:cubicBezTo>
                  <a:lnTo>
                    <a:pt x="865" y="683"/>
                  </a:lnTo>
                  <a:cubicBezTo>
                    <a:pt x="894" y="683"/>
                    <a:pt x="908" y="651"/>
                    <a:pt x="908" y="623"/>
                  </a:cubicBezTo>
                  <a:cubicBezTo>
                    <a:pt x="1010" y="577"/>
                    <a:pt x="1112" y="521"/>
                    <a:pt x="1186" y="461"/>
                  </a:cubicBezTo>
                  <a:cubicBezTo>
                    <a:pt x="1217" y="447"/>
                    <a:pt x="1273" y="401"/>
                    <a:pt x="1259" y="331"/>
                  </a:cubicBezTo>
                  <a:cubicBezTo>
                    <a:pt x="1259" y="257"/>
                    <a:pt x="1186" y="211"/>
                    <a:pt x="1129" y="211"/>
                  </a:cubicBezTo>
                  <a:cubicBezTo>
                    <a:pt x="1084" y="225"/>
                    <a:pt x="1024" y="243"/>
                    <a:pt x="996" y="271"/>
                  </a:cubicBezTo>
                  <a:cubicBezTo>
                    <a:pt x="967" y="285"/>
                    <a:pt x="936" y="299"/>
                    <a:pt x="908" y="331"/>
                  </a:cubicBezTo>
                  <a:cubicBezTo>
                    <a:pt x="922" y="285"/>
                    <a:pt x="936" y="243"/>
                    <a:pt x="953" y="197"/>
                  </a:cubicBezTo>
                  <a:cubicBezTo>
                    <a:pt x="982" y="95"/>
                    <a:pt x="953" y="49"/>
                    <a:pt x="922" y="21"/>
                  </a:cubicBezTo>
                  <a:cubicBezTo>
                    <a:pt x="908" y="7"/>
                    <a:pt x="886" y="0"/>
                    <a:pt x="862" y="0"/>
                  </a:cubicBezTo>
                  <a:close/>
                </a:path>
              </a:pathLst>
            </a:custGeom>
            <a:solidFill>
              <a:srgbClr val="FACCC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7" name="Google Shape;527;p46"/>
            <p:cNvSpPr/>
            <p:nvPr/>
          </p:nvSpPr>
          <p:spPr>
            <a:xfrm>
              <a:off x="2277250" y="4413188"/>
              <a:ext cx="125325" cy="172900"/>
            </a:xfrm>
            <a:custGeom>
              <a:avLst/>
              <a:gdLst/>
              <a:ahLst/>
              <a:cxnLst/>
              <a:rect l="l" t="t" r="r" b="b"/>
              <a:pathLst>
                <a:path w="5013" h="6916" extrusionOk="0">
                  <a:moveTo>
                    <a:pt x="222" y="0"/>
                  </a:moveTo>
                  <a:lnTo>
                    <a:pt x="0" y="5744"/>
                  </a:lnTo>
                  <a:lnTo>
                    <a:pt x="4925" y="6916"/>
                  </a:lnTo>
                  <a:cubicBezTo>
                    <a:pt x="4925" y="6916"/>
                    <a:pt x="4999" y="1407"/>
                    <a:pt x="5013" y="1393"/>
                  </a:cubicBezTo>
                  <a:cubicBezTo>
                    <a:pt x="3152" y="528"/>
                    <a:pt x="222" y="0"/>
                    <a:pt x="222" y="0"/>
                  </a:cubicBezTo>
                  <a:close/>
                </a:path>
              </a:pathLst>
            </a:custGeom>
            <a:solidFill>
              <a:srgbClr val="B1D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8" name="Google Shape;528;p46"/>
            <p:cNvSpPr/>
            <p:nvPr/>
          </p:nvSpPr>
          <p:spPr>
            <a:xfrm>
              <a:off x="2268800" y="4414588"/>
              <a:ext cx="133775" cy="173700"/>
            </a:xfrm>
            <a:custGeom>
              <a:avLst/>
              <a:gdLst/>
              <a:ahLst/>
              <a:cxnLst/>
              <a:rect l="l" t="t" r="r" b="b"/>
              <a:pathLst>
                <a:path w="5351" h="6948" extrusionOk="0">
                  <a:moveTo>
                    <a:pt x="222" y="0"/>
                  </a:moveTo>
                  <a:lnTo>
                    <a:pt x="0" y="5748"/>
                  </a:lnTo>
                  <a:lnTo>
                    <a:pt x="5263" y="6948"/>
                  </a:lnTo>
                  <a:cubicBezTo>
                    <a:pt x="5263" y="6948"/>
                    <a:pt x="5337" y="1439"/>
                    <a:pt x="5351" y="1425"/>
                  </a:cubicBezTo>
                  <a:cubicBezTo>
                    <a:pt x="3374" y="546"/>
                    <a:pt x="222" y="0"/>
                    <a:pt x="222" y="0"/>
                  </a:cubicBezTo>
                  <a:close/>
                </a:path>
              </a:pathLst>
            </a:custGeom>
            <a:solidFill>
              <a:srgbClr val="B1D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9" name="Google Shape;529;p46"/>
            <p:cNvSpPr/>
            <p:nvPr/>
          </p:nvSpPr>
          <p:spPr>
            <a:xfrm>
              <a:off x="2266950" y="4416438"/>
              <a:ext cx="135275" cy="174050"/>
            </a:xfrm>
            <a:custGeom>
              <a:avLst/>
              <a:gdLst/>
              <a:ahLst/>
              <a:cxnLst/>
              <a:rect l="l" t="t" r="r" b="b"/>
              <a:pathLst>
                <a:path w="5411" h="6962" extrusionOk="0">
                  <a:moveTo>
                    <a:pt x="1" y="0"/>
                  </a:moveTo>
                  <a:lnTo>
                    <a:pt x="60" y="5762"/>
                  </a:lnTo>
                  <a:lnTo>
                    <a:pt x="5323" y="6961"/>
                  </a:lnTo>
                  <a:cubicBezTo>
                    <a:pt x="5323" y="6961"/>
                    <a:pt x="5411" y="1453"/>
                    <a:pt x="5411" y="1439"/>
                  </a:cubicBezTo>
                  <a:cubicBezTo>
                    <a:pt x="3652" y="662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0" name="Google Shape;530;p46"/>
            <p:cNvSpPr/>
            <p:nvPr/>
          </p:nvSpPr>
          <p:spPr>
            <a:xfrm>
              <a:off x="2402550" y="4415013"/>
              <a:ext cx="126475" cy="171075"/>
            </a:xfrm>
            <a:custGeom>
              <a:avLst/>
              <a:gdLst/>
              <a:ahLst/>
              <a:cxnLst/>
              <a:rect l="l" t="t" r="r" b="b"/>
              <a:pathLst>
                <a:path w="5059" h="6843" extrusionOk="0">
                  <a:moveTo>
                    <a:pt x="4837" y="1"/>
                  </a:moveTo>
                  <a:cubicBezTo>
                    <a:pt x="4837" y="1"/>
                    <a:pt x="1875" y="469"/>
                    <a:pt x="1" y="1320"/>
                  </a:cubicBezTo>
                  <a:cubicBezTo>
                    <a:pt x="15" y="1334"/>
                    <a:pt x="89" y="6843"/>
                    <a:pt x="89" y="6843"/>
                  </a:cubicBezTo>
                  <a:lnTo>
                    <a:pt x="5059" y="5745"/>
                  </a:lnTo>
                  <a:lnTo>
                    <a:pt x="4837" y="1"/>
                  </a:lnTo>
                  <a:close/>
                </a:path>
              </a:pathLst>
            </a:custGeom>
            <a:solidFill>
              <a:srgbClr val="B1D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1" name="Google Shape;531;p46"/>
            <p:cNvSpPr/>
            <p:nvPr/>
          </p:nvSpPr>
          <p:spPr>
            <a:xfrm>
              <a:off x="2402550" y="4416438"/>
              <a:ext cx="134825" cy="171850"/>
            </a:xfrm>
            <a:custGeom>
              <a:avLst/>
              <a:gdLst/>
              <a:ahLst/>
              <a:cxnLst/>
              <a:rect l="l" t="t" r="r" b="b"/>
              <a:pathLst>
                <a:path w="5393" h="6874" extrusionOk="0">
                  <a:moveTo>
                    <a:pt x="5175" y="0"/>
                  </a:moveTo>
                  <a:cubicBezTo>
                    <a:pt x="5175" y="0"/>
                    <a:pt x="1995" y="500"/>
                    <a:pt x="1" y="1351"/>
                  </a:cubicBezTo>
                  <a:cubicBezTo>
                    <a:pt x="15" y="1365"/>
                    <a:pt x="89" y="6874"/>
                    <a:pt x="89" y="6874"/>
                  </a:cubicBezTo>
                  <a:lnTo>
                    <a:pt x="5393" y="5748"/>
                  </a:lnTo>
                  <a:lnTo>
                    <a:pt x="5175" y="0"/>
                  </a:lnTo>
                  <a:close/>
                </a:path>
              </a:pathLst>
            </a:custGeom>
            <a:solidFill>
              <a:srgbClr val="B1D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2" name="Google Shape;532;p46"/>
            <p:cNvSpPr/>
            <p:nvPr/>
          </p:nvSpPr>
          <p:spPr>
            <a:xfrm>
              <a:off x="2402900" y="4418288"/>
              <a:ext cx="136325" cy="172200"/>
            </a:xfrm>
            <a:custGeom>
              <a:avLst/>
              <a:gdLst/>
              <a:ahLst/>
              <a:cxnLst/>
              <a:rect l="l" t="t" r="r" b="b"/>
              <a:pathLst>
                <a:path w="5453" h="6888" extrusionOk="0">
                  <a:moveTo>
                    <a:pt x="5453" y="0"/>
                  </a:moveTo>
                  <a:cubicBezTo>
                    <a:pt x="5453" y="0"/>
                    <a:pt x="1773" y="616"/>
                    <a:pt x="1" y="1365"/>
                  </a:cubicBezTo>
                  <a:cubicBezTo>
                    <a:pt x="1" y="1379"/>
                    <a:pt x="89" y="6887"/>
                    <a:pt x="89" y="6887"/>
                  </a:cubicBezTo>
                  <a:lnTo>
                    <a:pt x="5397" y="5762"/>
                  </a:lnTo>
                  <a:lnTo>
                    <a:pt x="545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3" name="Google Shape;533;p46"/>
            <p:cNvSpPr/>
            <p:nvPr/>
          </p:nvSpPr>
          <p:spPr>
            <a:xfrm>
              <a:off x="2253050" y="4425113"/>
              <a:ext cx="142225" cy="176900"/>
            </a:xfrm>
            <a:custGeom>
              <a:avLst/>
              <a:gdLst/>
              <a:ahLst/>
              <a:cxnLst/>
              <a:rect l="l" t="t" r="r" b="b"/>
              <a:pathLst>
                <a:path w="5689" h="7076" extrusionOk="0">
                  <a:moveTo>
                    <a:pt x="246" y="1"/>
                  </a:moveTo>
                  <a:cubicBezTo>
                    <a:pt x="109" y="1"/>
                    <a:pt x="1" y="111"/>
                    <a:pt x="1" y="269"/>
                  </a:cubicBezTo>
                  <a:lnTo>
                    <a:pt x="1" y="5795"/>
                  </a:lnTo>
                  <a:cubicBezTo>
                    <a:pt x="1" y="5971"/>
                    <a:pt x="134" y="6147"/>
                    <a:pt x="293" y="6175"/>
                  </a:cubicBezTo>
                  <a:lnTo>
                    <a:pt x="5393" y="7072"/>
                  </a:lnTo>
                  <a:cubicBezTo>
                    <a:pt x="5409" y="7075"/>
                    <a:pt x="5425" y="7076"/>
                    <a:pt x="5441" y="7076"/>
                  </a:cubicBezTo>
                  <a:cubicBezTo>
                    <a:pt x="5580" y="7076"/>
                    <a:pt x="5689" y="6966"/>
                    <a:pt x="5689" y="6808"/>
                  </a:cubicBezTo>
                  <a:lnTo>
                    <a:pt x="5689" y="1282"/>
                  </a:lnTo>
                  <a:cubicBezTo>
                    <a:pt x="5689" y="1106"/>
                    <a:pt x="5555" y="944"/>
                    <a:pt x="5393" y="916"/>
                  </a:cubicBezTo>
                  <a:lnTo>
                    <a:pt x="293" y="5"/>
                  </a:lnTo>
                  <a:cubicBezTo>
                    <a:pt x="277" y="2"/>
                    <a:pt x="261" y="1"/>
                    <a:pt x="246" y="1"/>
                  </a:cubicBezTo>
                  <a:close/>
                </a:path>
              </a:pathLst>
            </a:custGeom>
            <a:solidFill>
              <a:srgbClr val="2B9E9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4" name="Google Shape;534;p46"/>
            <p:cNvSpPr/>
            <p:nvPr/>
          </p:nvSpPr>
          <p:spPr>
            <a:xfrm>
              <a:off x="2254200" y="4426688"/>
              <a:ext cx="141075" cy="175325"/>
            </a:xfrm>
            <a:custGeom>
              <a:avLst/>
              <a:gdLst/>
              <a:ahLst/>
              <a:cxnLst/>
              <a:rect l="l" t="t" r="r" b="b"/>
              <a:pathLst>
                <a:path w="5643" h="7013" extrusionOk="0">
                  <a:moveTo>
                    <a:pt x="263" y="1"/>
                  </a:moveTo>
                  <a:cubicBezTo>
                    <a:pt x="115" y="1"/>
                    <a:pt x="1" y="101"/>
                    <a:pt x="1" y="266"/>
                  </a:cubicBezTo>
                  <a:lnTo>
                    <a:pt x="1" y="5746"/>
                  </a:lnTo>
                  <a:cubicBezTo>
                    <a:pt x="1" y="5922"/>
                    <a:pt x="131" y="6084"/>
                    <a:pt x="292" y="6112"/>
                  </a:cubicBezTo>
                  <a:lnTo>
                    <a:pt x="5347" y="7009"/>
                  </a:lnTo>
                  <a:cubicBezTo>
                    <a:pt x="5364" y="7012"/>
                    <a:pt x="5380" y="7013"/>
                    <a:pt x="5395" y="7013"/>
                  </a:cubicBezTo>
                  <a:cubicBezTo>
                    <a:pt x="5535" y="7013"/>
                    <a:pt x="5643" y="6904"/>
                    <a:pt x="5643" y="6759"/>
                  </a:cubicBezTo>
                  <a:lnTo>
                    <a:pt x="5643" y="1275"/>
                  </a:lnTo>
                  <a:cubicBezTo>
                    <a:pt x="5643" y="1099"/>
                    <a:pt x="5509" y="941"/>
                    <a:pt x="5347" y="909"/>
                  </a:cubicBezTo>
                  <a:lnTo>
                    <a:pt x="292" y="2"/>
                  </a:lnTo>
                  <a:cubicBezTo>
                    <a:pt x="283" y="1"/>
                    <a:pt x="273" y="1"/>
                    <a:pt x="263" y="1"/>
                  </a:cubicBezTo>
                  <a:close/>
                </a:path>
              </a:pathLst>
            </a:custGeom>
            <a:solidFill>
              <a:srgbClr val="47A8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5" name="Google Shape;535;p46"/>
            <p:cNvSpPr/>
            <p:nvPr/>
          </p:nvSpPr>
          <p:spPr>
            <a:xfrm>
              <a:off x="2409850" y="4425113"/>
              <a:ext cx="142225" cy="176900"/>
            </a:xfrm>
            <a:custGeom>
              <a:avLst/>
              <a:gdLst/>
              <a:ahLst/>
              <a:cxnLst/>
              <a:rect l="l" t="t" r="r" b="b"/>
              <a:pathLst>
                <a:path w="5689" h="7076" extrusionOk="0">
                  <a:moveTo>
                    <a:pt x="5444" y="1"/>
                  </a:moveTo>
                  <a:cubicBezTo>
                    <a:pt x="5429" y="1"/>
                    <a:pt x="5413" y="2"/>
                    <a:pt x="5396" y="5"/>
                  </a:cubicBezTo>
                  <a:lnTo>
                    <a:pt x="296" y="916"/>
                  </a:lnTo>
                  <a:cubicBezTo>
                    <a:pt x="134" y="944"/>
                    <a:pt x="1" y="1106"/>
                    <a:pt x="1" y="1282"/>
                  </a:cubicBezTo>
                  <a:lnTo>
                    <a:pt x="1" y="6808"/>
                  </a:lnTo>
                  <a:cubicBezTo>
                    <a:pt x="1" y="6966"/>
                    <a:pt x="109" y="7076"/>
                    <a:pt x="248" y="7076"/>
                  </a:cubicBezTo>
                  <a:cubicBezTo>
                    <a:pt x="264" y="7076"/>
                    <a:pt x="280" y="7075"/>
                    <a:pt x="296" y="7072"/>
                  </a:cubicBezTo>
                  <a:lnTo>
                    <a:pt x="5396" y="6175"/>
                  </a:lnTo>
                  <a:cubicBezTo>
                    <a:pt x="5558" y="6147"/>
                    <a:pt x="5688" y="5971"/>
                    <a:pt x="5688" y="5795"/>
                  </a:cubicBezTo>
                  <a:lnTo>
                    <a:pt x="5688" y="269"/>
                  </a:lnTo>
                  <a:cubicBezTo>
                    <a:pt x="5688" y="111"/>
                    <a:pt x="5583" y="1"/>
                    <a:pt x="5444" y="1"/>
                  </a:cubicBezTo>
                  <a:close/>
                </a:path>
              </a:pathLst>
            </a:custGeom>
            <a:solidFill>
              <a:srgbClr val="2B9E9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6" name="Google Shape;536;p46"/>
            <p:cNvSpPr/>
            <p:nvPr/>
          </p:nvSpPr>
          <p:spPr>
            <a:xfrm>
              <a:off x="2409850" y="4426688"/>
              <a:ext cx="141175" cy="175325"/>
            </a:xfrm>
            <a:custGeom>
              <a:avLst/>
              <a:gdLst/>
              <a:ahLst/>
              <a:cxnLst/>
              <a:rect l="l" t="t" r="r" b="b"/>
              <a:pathLst>
                <a:path w="5647" h="7013" extrusionOk="0">
                  <a:moveTo>
                    <a:pt x="5380" y="1"/>
                  </a:moveTo>
                  <a:cubicBezTo>
                    <a:pt x="5370" y="1"/>
                    <a:pt x="5361" y="1"/>
                    <a:pt x="5351" y="2"/>
                  </a:cubicBezTo>
                  <a:lnTo>
                    <a:pt x="296" y="909"/>
                  </a:lnTo>
                  <a:cubicBezTo>
                    <a:pt x="134" y="941"/>
                    <a:pt x="1" y="1099"/>
                    <a:pt x="1" y="1275"/>
                  </a:cubicBezTo>
                  <a:lnTo>
                    <a:pt x="1" y="6759"/>
                  </a:lnTo>
                  <a:cubicBezTo>
                    <a:pt x="1" y="6904"/>
                    <a:pt x="109" y="7013"/>
                    <a:pt x="248" y="7013"/>
                  </a:cubicBezTo>
                  <a:cubicBezTo>
                    <a:pt x="264" y="7013"/>
                    <a:pt x="280" y="7012"/>
                    <a:pt x="296" y="7009"/>
                  </a:cubicBezTo>
                  <a:lnTo>
                    <a:pt x="5351" y="6112"/>
                  </a:lnTo>
                  <a:cubicBezTo>
                    <a:pt x="5512" y="6084"/>
                    <a:pt x="5646" y="5922"/>
                    <a:pt x="5646" y="5746"/>
                  </a:cubicBezTo>
                  <a:lnTo>
                    <a:pt x="5646" y="266"/>
                  </a:lnTo>
                  <a:cubicBezTo>
                    <a:pt x="5646" y="101"/>
                    <a:pt x="5528" y="1"/>
                    <a:pt x="5380" y="1"/>
                  </a:cubicBezTo>
                  <a:close/>
                </a:path>
              </a:pathLst>
            </a:custGeom>
            <a:solidFill>
              <a:srgbClr val="47A8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7" name="Google Shape;537;p46"/>
            <p:cNvSpPr/>
            <p:nvPr/>
          </p:nvSpPr>
          <p:spPr>
            <a:xfrm>
              <a:off x="2389350" y="4449413"/>
              <a:ext cx="27125" cy="153900"/>
            </a:xfrm>
            <a:custGeom>
              <a:avLst/>
              <a:gdLst/>
              <a:ahLst/>
              <a:cxnLst/>
              <a:rect l="l" t="t" r="r" b="b"/>
              <a:pathLst>
                <a:path w="1085" h="6156" extrusionOk="0">
                  <a:moveTo>
                    <a:pt x="163" y="0"/>
                  </a:moveTo>
                  <a:cubicBezTo>
                    <a:pt x="75" y="0"/>
                    <a:pt x="1" y="60"/>
                    <a:pt x="1" y="148"/>
                  </a:cubicBezTo>
                  <a:lnTo>
                    <a:pt x="1" y="6012"/>
                  </a:lnTo>
                  <a:cubicBezTo>
                    <a:pt x="1" y="6082"/>
                    <a:pt x="75" y="6156"/>
                    <a:pt x="163" y="6156"/>
                  </a:cubicBezTo>
                  <a:lnTo>
                    <a:pt x="940" y="6156"/>
                  </a:lnTo>
                  <a:cubicBezTo>
                    <a:pt x="1028" y="6156"/>
                    <a:pt x="1084" y="6082"/>
                    <a:pt x="1084" y="6012"/>
                  </a:cubicBezTo>
                  <a:lnTo>
                    <a:pt x="1084" y="148"/>
                  </a:lnTo>
                  <a:cubicBezTo>
                    <a:pt x="1084" y="60"/>
                    <a:pt x="1028" y="0"/>
                    <a:pt x="940" y="0"/>
                  </a:cubicBezTo>
                  <a:close/>
                </a:path>
              </a:pathLst>
            </a:custGeom>
            <a:solidFill>
              <a:srgbClr val="2B9E9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8" name="Google Shape;538;p46"/>
            <p:cNvSpPr/>
            <p:nvPr/>
          </p:nvSpPr>
          <p:spPr>
            <a:xfrm>
              <a:off x="2240225" y="4489738"/>
              <a:ext cx="34500" cy="47100"/>
            </a:xfrm>
            <a:custGeom>
              <a:avLst/>
              <a:gdLst/>
              <a:ahLst/>
              <a:cxnLst/>
              <a:rect l="l" t="t" r="r" b="b"/>
              <a:pathLst>
                <a:path w="1380" h="1884" extrusionOk="0">
                  <a:moveTo>
                    <a:pt x="583" y="0"/>
                  </a:moveTo>
                  <a:cubicBezTo>
                    <a:pt x="409" y="0"/>
                    <a:pt x="176" y="410"/>
                    <a:pt x="176" y="410"/>
                  </a:cubicBezTo>
                  <a:cubicBezTo>
                    <a:pt x="176" y="410"/>
                    <a:pt x="0" y="1303"/>
                    <a:pt x="222" y="1655"/>
                  </a:cubicBezTo>
                  <a:cubicBezTo>
                    <a:pt x="319" y="1822"/>
                    <a:pt x="547" y="1883"/>
                    <a:pt x="769" y="1883"/>
                  </a:cubicBezTo>
                  <a:cubicBezTo>
                    <a:pt x="1015" y="1883"/>
                    <a:pt x="1252" y="1807"/>
                    <a:pt x="1291" y="1715"/>
                  </a:cubicBezTo>
                  <a:cubicBezTo>
                    <a:pt x="1345" y="1544"/>
                    <a:pt x="743" y="1504"/>
                    <a:pt x="622" y="1498"/>
                  </a:cubicBezTo>
                  <a:lnTo>
                    <a:pt x="622" y="1498"/>
                  </a:lnTo>
                  <a:cubicBezTo>
                    <a:pt x="648" y="1499"/>
                    <a:pt x="697" y="1500"/>
                    <a:pt x="757" y="1500"/>
                  </a:cubicBezTo>
                  <a:cubicBezTo>
                    <a:pt x="977" y="1500"/>
                    <a:pt x="1355" y="1479"/>
                    <a:pt x="1365" y="1335"/>
                  </a:cubicBezTo>
                  <a:cubicBezTo>
                    <a:pt x="1379" y="1127"/>
                    <a:pt x="574" y="1113"/>
                    <a:pt x="574" y="1113"/>
                  </a:cubicBezTo>
                  <a:cubicBezTo>
                    <a:pt x="574" y="1113"/>
                    <a:pt x="1319" y="1113"/>
                    <a:pt x="1305" y="864"/>
                  </a:cubicBezTo>
                  <a:cubicBezTo>
                    <a:pt x="1297" y="732"/>
                    <a:pt x="1038" y="703"/>
                    <a:pt x="815" y="703"/>
                  </a:cubicBezTo>
                  <a:cubicBezTo>
                    <a:pt x="737" y="703"/>
                    <a:pt x="663" y="707"/>
                    <a:pt x="607" y="710"/>
                  </a:cubicBezTo>
                  <a:lnTo>
                    <a:pt x="607" y="710"/>
                  </a:lnTo>
                  <a:cubicBezTo>
                    <a:pt x="842" y="688"/>
                    <a:pt x="1374" y="621"/>
                    <a:pt x="1305" y="484"/>
                  </a:cubicBezTo>
                  <a:cubicBezTo>
                    <a:pt x="1268" y="396"/>
                    <a:pt x="1077" y="374"/>
                    <a:pt x="896" y="374"/>
                  </a:cubicBezTo>
                  <a:cubicBezTo>
                    <a:pt x="714" y="374"/>
                    <a:pt x="542" y="396"/>
                    <a:pt x="542" y="396"/>
                  </a:cubicBezTo>
                  <a:cubicBezTo>
                    <a:pt x="542" y="396"/>
                    <a:pt x="764" y="30"/>
                    <a:pt x="602" y="2"/>
                  </a:cubicBezTo>
                  <a:cubicBezTo>
                    <a:pt x="596" y="1"/>
                    <a:pt x="589" y="0"/>
                    <a:pt x="583" y="0"/>
                  </a:cubicBezTo>
                  <a:close/>
                </a:path>
              </a:pathLst>
            </a:custGeom>
            <a:solidFill>
              <a:srgbClr val="FCBC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9" name="Google Shape;539;p46"/>
            <p:cNvSpPr/>
            <p:nvPr/>
          </p:nvSpPr>
          <p:spPr>
            <a:xfrm>
              <a:off x="2532250" y="4489738"/>
              <a:ext cx="34150" cy="47100"/>
            </a:xfrm>
            <a:custGeom>
              <a:avLst/>
              <a:gdLst/>
              <a:ahLst/>
              <a:cxnLst/>
              <a:rect l="l" t="t" r="r" b="b"/>
              <a:pathLst>
                <a:path w="1366" h="1884" extrusionOk="0">
                  <a:moveTo>
                    <a:pt x="783" y="0"/>
                  </a:moveTo>
                  <a:cubicBezTo>
                    <a:pt x="777" y="0"/>
                    <a:pt x="770" y="1"/>
                    <a:pt x="764" y="2"/>
                  </a:cubicBezTo>
                  <a:cubicBezTo>
                    <a:pt x="602" y="30"/>
                    <a:pt x="821" y="396"/>
                    <a:pt x="821" y="396"/>
                  </a:cubicBezTo>
                  <a:cubicBezTo>
                    <a:pt x="821" y="396"/>
                    <a:pt x="649" y="374"/>
                    <a:pt x="468" y="374"/>
                  </a:cubicBezTo>
                  <a:cubicBezTo>
                    <a:pt x="288" y="374"/>
                    <a:pt x="98" y="396"/>
                    <a:pt x="61" y="484"/>
                  </a:cubicBezTo>
                  <a:cubicBezTo>
                    <a:pt x="3" y="622"/>
                    <a:pt x="535" y="689"/>
                    <a:pt x="764" y="711"/>
                  </a:cubicBezTo>
                  <a:lnTo>
                    <a:pt x="764" y="711"/>
                  </a:lnTo>
                  <a:cubicBezTo>
                    <a:pt x="707" y="707"/>
                    <a:pt x="631" y="703"/>
                    <a:pt x="551" y="703"/>
                  </a:cubicBezTo>
                  <a:cubicBezTo>
                    <a:pt x="328" y="703"/>
                    <a:pt x="69" y="732"/>
                    <a:pt x="61" y="864"/>
                  </a:cubicBezTo>
                  <a:cubicBezTo>
                    <a:pt x="61" y="1113"/>
                    <a:pt x="806" y="1113"/>
                    <a:pt x="806" y="1113"/>
                  </a:cubicBezTo>
                  <a:cubicBezTo>
                    <a:pt x="806" y="1113"/>
                    <a:pt x="1" y="1127"/>
                    <a:pt x="1" y="1335"/>
                  </a:cubicBezTo>
                  <a:cubicBezTo>
                    <a:pt x="11" y="1479"/>
                    <a:pt x="389" y="1500"/>
                    <a:pt x="609" y="1500"/>
                  </a:cubicBezTo>
                  <a:cubicBezTo>
                    <a:pt x="671" y="1500"/>
                    <a:pt x="720" y="1499"/>
                    <a:pt x="745" y="1498"/>
                  </a:cubicBezTo>
                  <a:lnTo>
                    <a:pt x="745" y="1498"/>
                  </a:lnTo>
                  <a:cubicBezTo>
                    <a:pt x="631" y="1504"/>
                    <a:pt x="35" y="1543"/>
                    <a:pt x="89" y="1715"/>
                  </a:cubicBezTo>
                  <a:cubicBezTo>
                    <a:pt x="120" y="1807"/>
                    <a:pt x="354" y="1883"/>
                    <a:pt x="601" y="1883"/>
                  </a:cubicBezTo>
                  <a:cubicBezTo>
                    <a:pt x="823" y="1883"/>
                    <a:pt x="1055" y="1822"/>
                    <a:pt x="1158" y="1655"/>
                  </a:cubicBezTo>
                  <a:cubicBezTo>
                    <a:pt x="1366" y="1303"/>
                    <a:pt x="1204" y="410"/>
                    <a:pt x="1204" y="410"/>
                  </a:cubicBezTo>
                  <a:cubicBezTo>
                    <a:pt x="1204" y="410"/>
                    <a:pt x="958" y="0"/>
                    <a:pt x="783" y="0"/>
                  </a:cubicBezTo>
                  <a:close/>
                </a:path>
              </a:pathLst>
            </a:custGeom>
            <a:solidFill>
              <a:srgbClr val="FCBC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0" name="Google Shape;540;p46"/>
            <p:cNvSpPr/>
            <p:nvPr/>
          </p:nvSpPr>
          <p:spPr>
            <a:xfrm>
              <a:off x="2508775" y="4452163"/>
              <a:ext cx="31950" cy="30700"/>
            </a:xfrm>
            <a:custGeom>
              <a:avLst/>
              <a:gdLst/>
              <a:ahLst/>
              <a:cxnLst/>
              <a:rect l="l" t="t" r="r" b="b"/>
              <a:pathLst>
                <a:path w="1278" h="1228" extrusionOk="0">
                  <a:moveTo>
                    <a:pt x="715" y="1"/>
                  </a:moveTo>
                  <a:cubicBezTo>
                    <a:pt x="687" y="1"/>
                    <a:pt x="658" y="13"/>
                    <a:pt x="634" y="38"/>
                  </a:cubicBezTo>
                  <a:lnTo>
                    <a:pt x="486" y="242"/>
                  </a:lnTo>
                  <a:cubicBezTo>
                    <a:pt x="458" y="274"/>
                    <a:pt x="426" y="288"/>
                    <a:pt x="398" y="288"/>
                  </a:cubicBezTo>
                  <a:lnTo>
                    <a:pt x="134" y="274"/>
                  </a:lnTo>
                  <a:cubicBezTo>
                    <a:pt x="61" y="274"/>
                    <a:pt x="1" y="362"/>
                    <a:pt x="46" y="432"/>
                  </a:cubicBezTo>
                  <a:lnTo>
                    <a:pt x="208" y="640"/>
                  </a:lnTo>
                  <a:cubicBezTo>
                    <a:pt x="222" y="668"/>
                    <a:pt x="222" y="696"/>
                    <a:pt x="208" y="742"/>
                  </a:cubicBezTo>
                  <a:lnTo>
                    <a:pt x="120" y="977"/>
                  </a:lnTo>
                  <a:cubicBezTo>
                    <a:pt x="93" y="1038"/>
                    <a:pt x="145" y="1113"/>
                    <a:pt x="217" y="1113"/>
                  </a:cubicBezTo>
                  <a:cubicBezTo>
                    <a:pt x="228" y="1113"/>
                    <a:pt x="239" y="1111"/>
                    <a:pt x="250" y="1107"/>
                  </a:cubicBezTo>
                  <a:lnTo>
                    <a:pt x="500" y="1034"/>
                  </a:lnTo>
                  <a:cubicBezTo>
                    <a:pt x="512" y="1028"/>
                    <a:pt x="524" y="1024"/>
                    <a:pt x="537" y="1024"/>
                  </a:cubicBezTo>
                  <a:cubicBezTo>
                    <a:pt x="554" y="1024"/>
                    <a:pt x="572" y="1031"/>
                    <a:pt x="588" y="1048"/>
                  </a:cubicBezTo>
                  <a:lnTo>
                    <a:pt x="792" y="1209"/>
                  </a:lnTo>
                  <a:cubicBezTo>
                    <a:pt x="809" y="1222"/>
                    <a:pt x="827" y="1228"/>
                    <a:pt x="846" y="1228"/>
                  </a:cubicBezTo>
                  <a:cubicBezTo>
                    <a:pt x="894" y="1228"/>
                    <a:pt x="940" y="1189"/>
                    <a:pt x="940" y="1136"/>
                  </a:cubicBezTo>
                  <a:lnTo>
                    <a:pt x="954" y="872"/>
                  </a:lnTo>
                  <a:cubicBezTo>
                    <a:pt x="954" y="844"/>
                    <a:pt x="968" y="815"/>
                    <a:pt x="1000" y="784"/>
                  </a:cubicBezTo>
                  <a:lnTo>
                    <a:pt x="1218" y="654"/>
                  </a:lnTo>
                  <a:cubicBezTo>
                    <a:pt x="1278" y="594"/>
                    <a:pt x="1264" y="492"/>
                    <a:pt x="1190" y="478"/>
                  </a:cubicBezTo>
                  <a:lnTo>
                    <a:pt x="940" y="390"/>
                  </a:lnTo>
                  <a:cubicBezTo>
                    <a:pt x="912" y="376"/>
                    <a:pt x="880" y="362"/>
                    <a:pt x="880" y="316"/>
                  </a:cubicBezTo>
                  <a:lnTo>
                    <a:pt x="810" y="66"/>
                  </a:lnTo>
                  <a:cubicBezTo>
                    <a:pt x="791" y="23"/>
                    <a:pt x="754" y="1"/>
                    <a:pt x="715" y="1"/>
                  </a:cubicBezTo>
                  <a:close/>
                </a:path>
              </a:pathLst>
            </a:custGeom>
            <a:solidFill>
              <a:srgbClr val="FEE38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1" name="Google Shape;541;p46"/>
            <p:cNvSpPr/>
            <p:nvPr/>
          </p:nvSpPr>
          <p:spPr>
            <a:xfrm>
              <a:off x="2276250" y="4541613"/>
              <a:ext cx="31800" cy="30850"/>
            </a:xfrm>
            <a:custGeom>
              <a:avLst/>
              <a:gdLst/>
              <a:ahLst/>
              <a:cxnLst/>
              <a:rect l="l" t="t" r="r" b="b"/>
              <a:pathLst>
                <a:path w="1272" h="1234" extrusionOk="0">
                  <a:moveTo>
                    <a:pt x="714" y="0"/>
                  </a:moveTo>
                  <a:cubicBezTo>
                    <a:pt x="684" y="0"/>
                    <a:pt x="651" y="12"/>
                    <a:pt x="628" y="37"/>
                  </a:cubicBezTo>
                  <a:lnTo>
                    <a:pt x="480" y="255"/>
                  </a:lnTo>
                  <a:cubicBezTo>
                    <a:pt x="452" y="270"/>
                    <a:pt x="420" y="284"/>
                    <a:pt x="392" y="284"/>
                  </a:cubicBezTo>
                  <a:lnTo>
                    <a:pt x="128" y="284"/>
                  </a:lnTo>
                  <a:cubicBezTo>
                    <a:pt x="123" y="283"/>
                    <a:pt x="119" y="282"/>
                    <a:pt x="114" y="282"/>
                  </a:cubicBezTo>
                  <a:cubicBezTo>
                    <a:pt x="47" y="282"/>
                    <a:pt x="1" y="375"/>
                    <a:pt x="40" y="431"/>
                  </a:cubicBezTo>
                  <a:lnTo>
                    <a:pt x="202" y="653"/>
                  </a:lnTo>
                  <a:cubicBezTo>
                    <a:pt x="216" y="667"/>
                    <a:pt x="216" y="709"/>
                    <a:pt x="216" y="741"/>
                  </a:cubicBezTo>
                  <a:lnTo>
                    <a:pt x="114" y="987"/>
                  </a:lnTo>
                  <a:cubicBezTo>
                    <a:pt x="90" y="1050"/>
                    <a:pt x="137" y="1113"/>
                    <a:pt x="206" y="1113"/>
                  </a:cubicBezTo>
                  <a:cubicBezTo>
                    <a:pt x="218" y="1113"/>
                    <a:pt x="231" y="1111"/>
                    <a:pt x="244" y="1107"/>
                  </a:cubicBezTo>
                  <a:lnTo>
                    <a:pt x="494" y="1033"/>
                  </a:lnTo>
                  <a:cubicBezTo>
                    <a:pt x="503" y="1029"/>
                    <a:pt x="512" y="1027"/>
                    <a:pt x="521" y="1027"/>
                  </a:cubicBezTo>
                  <a:cubicBezTo>
                    <a:pt x="542" y="1027"/>
                    <a:pt x="562" y="1037"/>
                    <a:pt x="582" y="1047"/>
                  </a:cubicBezTo>
                  <a:lnTo>
                    <a:pt x="789" y="1209"/>
                  </a:lnTo>
                  <a:cubicBezTo>
                    <a:pt x="805" y="1226"/>
                    <a:pt x="824" y="1233"/>
                    <a:pt x="843" y="1233"/>
                  </a:cubicBezTo>
                  <a:cubicBezTo>
                    <a:pt x="890" y="1233"/>
                    <a:pt x="938" y="1188"/>
                    <a:pt x="948" y="1135"/>
                  </a:cubicBezTo>
                  <a:lnTo>
                    <a:pt x="948" y="871"/>
                  </a:lnTo>
                  <a:cubicBezTo>
                    <a:pt x="948" y="843"/>
                    <a:pt x="965" y="811"/>
                    <a:pt x="993" y="797"/>
                  </a:cubicBezTo>
                  <a:lnTo>
                    <a:pt x="1211" y="653"/>
                  </a:lnTo>
                  <a:cubicBezTo>
                    <a:pt x="1271" y="607"/>
                    <a:pt x="1257" y="505"/>
                    <a:pt x="1183" y="477"/>
                  </a:cubicBezTo>
                  <a:lnTo>
                    <a:pt x="934" y="389"/>
                  </a:lnTo>
                  <a:cubicBezTo>
                    <a:pt x="905" y="372"/>
                    <a:pt x="877" y="357"/>
                    <a:pt x="877" y="329"/>
                  </a:cubicBezTo>
                  <a:lnTo>
                    <a:pt x="803" y="66"/>
                  </a:lnTo>
                  <a:cubicBezTo>
                    <a:pt x="795" y="23"/>
                    <a:pt x="757" y="0"/>
                    <a:pt x="714" y="0"/>
                  </a:cubicBezTo>
                  <a:close/>
                </a:path>
              </a:pathLst>
            </a:custGeom>
            <a:solidFill>
              <a:srgbClr val="FEE38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2" name="Google Shape;542;p46"/>
            <p:cNvSpPr/>
            <p:nvPr/>
          </p:nvSpPr>
          <p:spPr>
            <a:xfrm>
              <a:off x="2466300" y="4446688"/>
              <a:ext cx="31525" cy="30700"/>
            </a:xfrm>
            <a:custGeom>
              <a:avLst/>
              <a:gdLst/>
              <a:ahLst/>
              <a:cxnLst/>
              <a:rect l="l" t="t" r="r" b="b"/>
              <a:pathLst>
                <a:path w="1261" h="1228" extrusionOk="0">
                  <a:moveTo>
                    <a:pt x="706" y="1"/>
                  </a:moveTo>
                  <a:cubicBezTo>
                    <a:pt x="678" y="1"/>
                    <a:pt x="649" y="12"/>
                    <a:pt x="630" y="35"/>
                  </a:cubicBezTo>
                  <a:lnTo>
                    <a:pt x="469" y="243"/>
                  </a:lnTo>
                  <a:cubicBezTo>
                    <a:pt x="455" y="271"/>
                    <a:pt x="412" y="285"/>
                    <a:pt x="381" y="285"/>
                  </a:cubicBezTo>
                  <a:lnTo>
                    <a:pt x="117" y="271"/>
                  </a:lnTo>
                  <a:cubicBezTo>
                    <a:pt x="47" y="271"/>
                    <a:pt x="1" y="359"/>
                    <a:pt x="47" y="433"/>
                  </a:cubicBezTo>
                  <a:lnTo>
                    <a:pt x="191" y="637"/>
                  </a:lnTo>
                  <a:cubicBezTo>
                    <a:pt x="205" y="669"/>
                    <a:pt x="222" y="697"/>
                    <a:pt x="205" y="725"/>
                  </a:cubicBezTo>
                  <a:lnTo>
                    <a:pt x="117" y="975"/>
                  </a:lnTo>
                  <a:cubicBezTo>
                    <a:pt x="92" y="1039"/>
                    <a:pt x="145" y="1114"/>
                    <a:pt x="208" y="1114"/>
                  </a:cubicBezTo>
                  <a:cubicBezTo>
                    <a:pt x="217" y="1114"/>
                    <a:pt x="227" y="1112"/>
                    <a:pt x="236" y="1108"/>
                  </a:cubicBezTo>
                  <a:lnTo>
                    <a:pt x="486" y="1034"/>
                  </a:lnTo>
                  <a:cubicBezTo>
                    <a:pt x="498" y="1029"/>
                    <a:pt x="510" y="1025"/>
                    <a:pt x="521" y="1025"/>
                  </a:cubicBezTo>
                  <a:cubicBezTo>
                    <a:pt x="538" y="1025"/>
                    <a:pt x="556" y="1032"/>
                    <a:pt x="574" y="1049"/>
                  </a:cubicBezTo>
                  <a:lnTo>
                    <a:pt x="778" y="1210"/>
                  </a:lnTo>
                  <a:cubicBezTo>
                    <a:pt x="795" y="1222"/>
                    <a:pt x="814" y="1227"/>
                    <a:pt x="834" y="1227"/>
                  </a:cubicBezTo>
                  <a:cubicBezTo>
                    <a:pt x="886" y="1227"/>
                    <a:pt x="940" y="1190"/>
                    <a:pt x="940" y="1136"/>
                  </a:cubicBezTo>
                  <a:lnTo>
                    <a:pt x="940" y="873"/>
                  </a:lnTo>
                  <a:cubicBezTo>
                    <a:pt x="940" y="844"/>
                    <a:pt x="954" y="813"/>
                    <a:pt x="982" y="785"/>
                  </a:cubicBezTo>
                  <a:lnTo>
                    <a:pt x="1204" y="637"/>
                  </a:lnTo>
                  <a:cubicBezTo>
                    <a:pt x="1260" y="595"/>
                    <a:pt x="1246" y="493"/>
                    <a:pt x="1172" y="475"/>
                  </a:cubicBezTo>
                  <a:lnTo>
                    <a:pt x="926" y="387"/>
                  </a:lnTo>
                  <a:cubicBezTo>
                    <a:pt x="894" y="373"/>
                    <a:pt x="880" y="345"/>
                    <a:pt x="866" y="317"/>
                  </a:cubicBezTo>
                  <a:lnTo>
                    <a:pt x="792" y="67"/>
                  </a:lnTo>
                  <a:cubicBezTo>
                    <a:pt x="784" y="24"/>
                    <a:pt x="745" y="1"/>
                    <a:pt x="706" y="1"/>
                  </a:cubicBezTo>
                  <a:close/>
                </a:path>
              </a:pathLst>
            </a:custGeom>
            <a:solidFill>
              <a:srgbClr val="FA99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3" name="Google Shape;543;p46"/>
            <p:cNvSpPr/>
            <p:nvPr/>
          </p:nvSpPr>
          <p:spPr>
            <a:xfrm>
              <a:off x="2483200" y="4491538"/>
              <a:ext cx="31075" cy="30875"/>
            </a:xfrm>
            <a:custGeom>
              <a:avLst/>
              <a:gdLst/>
              <a:ahLst/>
              <a:cxnLst/>
              <a:rect l="l" t="t" r="r" b="b"/>
              <a:pathLst>
                <a:path w="1243" h="1235" extrusionOk="0">
                  <a:moveTo>
                    <a:pt x="481" y="0"/>
                  </a:moveTo>
                  <a:cubicBezTo>
                    <a:pt x="436" y="0"/>
                    <a:pt x="394" y="32"/>
                    <a:pt x="394" y="88"/>
                  </a:cubicBezTo>
                  <a:lnTo>
                    <a:pt x="352" y="338"/>
                  </a:lnTo>
                  <a:cubicBezTo>
                    <a:pt x="352" y="384"/>
                    <a:pt x="338" y="412"/>
                    <a:pt x="306" y="426"/>
                  </a:cubicBezTo>
                  <a:lnTo>
                    <a:pt x="74" y="545"/>
                  </a:lnTo>
                  <a:cubicBezTo>
                    <a:pt x="0" y="574"/>
                    <a:pt x="0" y="676"/>
                    <a:pt x="74" y="721"/>
                  </a:cubicBezTo>
                  <a:lnTo>
                    <a:pt x="306" y="823"/>
                  </a:lnTo>
                  <a:cubicBezTo>
                    <a:pt x="338" y="837"/>
                    <a:pt x="366" y="866"/>
                    <a:pt x="366" y="897"/>
                  </a:cubicBezTo>
                  <a:lnTo>
                    <a:pt x="408" y="1161"/>
                  </a:lnTo>
                  <a:cubicBezTo>
                    <a:pt x="419" y="1206"/>
                    <a:pt x="464" y="1235"/>
                    <a:pt x="507" y="1235"/>
                  </a:cubicBezTo>
                  <a:cubicBezTo>
                    <a:pt x="531" y="1235"/>
                    <a:pt x="555" y="1225"/>
                    <a:pt x="570" y="1203"/>
                  </a:cubicBezTo>
                  <a:lnTo>
                    <a:pt x="760" y="1013"/>
                  </a:lnTo>
                  <a:cubicBezTo>
                    <a:pt x="778" y="999"/>
                    <a:pt x="806" y="985"/>
                    <a:pt x="834" y="985"/>
                  </a:cubicBezTo>
                  <a:lnTo>
                    <a:pt x="1098" y="1027"/>
                  </a:lnTo>
                  <a:cubicBezTo>
                    <a:pt x="1104" y="1028"/>
                    <a:pt x="1110" y="1029"/>
                    <a:pt x="1116" y="1029"/>
                  </a:cubicBezTo>
                  <a:cubicBezTo>
                    <a:pt x="1194" y="1029"/>
                    <a:pt x="1242" y="948"/>
                    <a:pt x="1200" y="880"/>
                  </a:cubicBezTo>
                  <a:lnTo>
                    <a:pt x="1069" y="662"/>
                  </a:lnTo>
                  <a:cubicBezTo>
                    <a:pt x="1055" y="633"/>
                    <a:pt x="1055" y="588"/>
                    <a:pt x="1069" y="560"/>
                  </a:cubicBezTo>
                  <a:lnTo>
                    <a:pt x="1186" y="324"/>
                  </a:lnTo>
                  <a:cubicBezTo>
                    <a:pt x="1227" y="269"/>
                    <a:pt x="1181" y="191"/>
                    <a:pt x="1106" y="191"/>
                  </a:cubicBezTo>
                  <a:cubicBezTo>
                    <a:pt x="1099" y="191"/>
                    <a:pt x="1091" y="192"/>
                    <a:pt x="1084" y="194"/>
                  </a:cubicBezTo>
                  <a:lnTo>
                    <a:pt x="834" y="236"/>
                  </a:lnTo>
                  <a:cubicBezTo>
                    <a:pt x="822" y="240"/>
                    <a:pt x="812" y="241"/>
                    <a:pt x="802" y="241"/>
                  </a:cubicBezTo>
                  <a:cubicBezTo>
                    <a:pt x="776" y="241"/>
                    <a:pt x="756" y="228"/>
                    <a:pt x="746" y="208"/>
                  </a:cubicBezTo>
                  <a:lnTo>
                    <a:pt x="556" y="32"/>
                  </a:lnTo>
                  <a:cubicBezTo>
                    <a:pt x="534" y="10"/>
                    <a:pt x="507" y="0"/>
                    <a:pt x="481" y="0"/>
                  </a:cubicBezTo>
                  <a:close/>
                </a:path>
              </a:pathLst>
            </a:custGeom>
            <a:solidFill>
              <a:srgbClr val="B1D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44" name="Google Shape;544;p46"/>
          <p:cNvGrpSpPr/>
          <p:nvPr/>
        </p:nvGrpSpPr>
        <p:grpSpPr>
          <a:xfrm>
            <a:off x="952922" y="717827"/>
            <a:ext cx="603540" cy="711075"/>
            <a:chOff x="7239422" y="533902"/>
            <a:chExt cx="603540" cy="711075"/>
          </a:xfrm>
        </p:grpSpPr>
        <p:sp>
          <p:nvSpPr>
            <p:cNvPr id="545" name="Google Shape;545;p46"/>
            <p:cNvSpPr/>
            <p:nvPr/>
          </p:nvSpPr>
          <p:spPr>
            <a:xfrm>
              <a:off x="7445088" y="533902"/>
              <a:ext cx="176561" cy="164562"/>
            </a:xfrm>
            <a:custGeom>
              <a:avLst/>
              <a:gdLst/>
              <a:ahLst/>
              <a:cxnLst/>
              <a:rect l="l" t="t" r="r" b="b"/>
              <a:pathLst>
                <a:path w="927" h="864" extrusionOk="0">
                  <a:moveTo>
                    <a:pt x="709" y="0"/>
                  </a:moveTo>
                  <a:cubicBezTo>
                    <a:pt x="632" y="0"/>
                    <a:pt x="463" y="137"/>
                    <a:pt x="463" y="137"/>
                  </a:cubicBezTo>
                  <a:cubicBezTo>
                    <a:pt x="463" y="137"/>
                    <a:pt x="293" y="23"/>
                    <a:pt x="216" y="23"/>
                  </a:cubicBezTo>
                  <a:cubicBezTo>
                    <a:pt x="205" y="23"/>
                    <a:pt x="196" y="25"/>
                    <a:pt x="190" y="30"/>
                  </a:cubicBezTo>
                  <a:cubicBezTo>
                    <a:pt x="127" y="73"/>
                    <a:pt x="263" y="316"/>
                    <a:pt x="263" y="316"/>
                  </a:cubicBezTo>
                  <a:cubicBezTo>
                    <a:pt x="263" y="316"/>
                    <a:pt x="0" y="473"/>
                    <a:pt x="30" y="516"/>
                  </a:cubicBezTo>
                  <a:cubicBezTo>
                    <a:pt x="63" y="564"/>
                    <a:pt x="234" y="570"/>
                    <a:pt x="314" y="570"/>
                  </a:cubicBezTo>
                  <a:cubicBezTo>
                    <a:pt x="340" y="570"/>
                    <a:pt x="357" y="569"/>
                    <a:pt x="357" y="569"/>
                  </a:cubicBezTo>
                  <a:cubicBezTo>
                    <a:pt x="357" y="569"/>
                    <a:pt x="453" y="863"/>
                    <a:pt x="516" y="863"/>
                  </a:cubicBezTo>
                  <a:cubicBezTo>
                    <a:pt x="580" y="863"/>
                    <a:pt x="633" y="569"/>
                    <a:pt x="633" y="569"/>
                  </a:cubicBezTo>
                  <a:cubicBezTo>
                    <a:pt x="633" y="569"/>
                    <a:pt x="688" y="577"/>
                    <a:pt x="748" y="577"/>
                  </a:cubicBezTo>
                  <a:cubicBezTo>
                    <a:pt x="811" y="577"/>
                    <a:pt x="879" y="569"/>
                    <a:pt x="896" y="537"/>
                  </a:cubicBezTo>
                  <a:cubicBezTo>
                    <a:pt x="927" y="483"/>
                    <a:pt x="727" y="283"/>
                    <a:pt x="727" y="283"/>
                  </a:cubicBezTo>
                  <a:cubicBezTo>
                    <a:pt x="727" y="283"/>
                    <a:pt x="790" y="63"/>
                    <a:pt x="737" y="10"/>
                  </a:cubicBezTo>
                  <a:cubicBezTo>
                    <a:pt x="730" y="3"/>
                    <a:pt x="721" y="0"/>
                    <a:pt x="709" y="0"/>
                  </a:cubicBezTo>
                  <a:close/>
                </a:path>
              </a:pathLst>
            </a:custGeom>
            <a:solidFill>
              <a:srgbClr val="65BA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6" name="Google Shape;546;p46"/>
            <p:cNvSpPr/>
            <p:nvPr/>
          </p:nvSpPr>
          <p:spPr>
            <a:xfrm>
              <a:off x="7354254" y="765609"/>
              <a:ext cx="62473" cy="64758"/>
            </a:xfrm>
            <a:custGeom>
              <a:avLst/>
              <a:gdLst/>
              <a:ahLst/>
              <a:cxnLst/>
              <a:rect l="l" t="t" r="r" b="b"/>
              <a:pathLst>
                <a:path w="328" h="340" extrusionOk="0">
                  <a:moveTo>
                    <a:pt x="160" y="0"/>
                  </a:moveTo>
                  <a:cubicBezTo>
                    <a:pt x="74" y="0"/>
                    <a:pt x="1" y="76"/>
                    <a:pt x="1" y="170"/>
                  </a:cubicBezTo>
                  <a:cubicBezTo>
                    <a:pt x="1" y="266"/>
                    <a:pt x="74" y="339"/>
                    <a:pt x="160" y="339"/>
                  </a:cubicBezTo>
                  <a:cubicBezTo>
                    <a:pt x="254" y="339"/>
                    <a:pt x="327" y="266"/>
                    <a:pt x="327" y="170"/>
                  </a:cubicBezTo>
                  <a:cubicBezTo>
                    <a:pt x="327" y="76"/>
                    <a:pt x="254" y="0"/>
                    <a:pt x="160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7" name="Google Shape;547;p46"/>
            <p:cNvSpPr/>
            <p:nvPr/>
          </p:nvSpPr>
          <p:spPr>
            <a:xfrm>
              <a:off x="7543386" y="870174"/>
              <a:ext cx="38283" cy="38283"/>
            </a:xfrm>
            <a:custGeom>
              <a:avLst/>
              <a:gdLst/>
              <a:ahLst/>
              <a:cxnLst/>
              <a:rect l="l" t="t" r="r" b="b"/>
              <a:pathLst>
                <a:path w="201" h="201" extrusionOk="0">
                  <a:moveTo>
                    <a:pt x="104" y="1"/>
                  </a:moveTo>
                  <a:cubicBezTo>
                    <a:pt x="41" y="1"/>
                    <a:pt x="0" y="44"/>
                    <a:pt x="0" y="97"/>
                  </a:cubicBezTo>
                  <a:cubicBezTo>
                    <a:pt x="0" y="160"/>
                    <a:pt x="41" y="201"/>
                    <a:pt x="104" y="201"/>
                  </a:cubicBezTo>
                  <a:cubicBezTo>
                    <a:pt x="157" y="201"/>
                    <a:pt x="200" y="160"/>
                    <a:pt x="200" y="97"/>
                  </a:cubicBezTo>
                  <a:cubicBezTo>
                    <a:pt x="200" y="44"/>
                    <a:pt x="157" y="1"/>
                    <a:pt x="104" y="1"/>
                  </a:cubicBezTo>
                  <a:close/>
                </a:path>
              </a:pathLst>
            </a:custGeom>
            <a:solidFill>
              <a:srgbClr val="FA99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8" name="Google Shape;548;p46"/>
            <p:cNvSpPr/>
            <p:nvPr/>
          </p:nvSpPr>
          <p:spPr>
            <a:xfrm>
              <a:off x="7239422" y="1098128"/>
              <a:ext cx="149134" cy="146849"/>
            </a:xfrm>
            <a:custGeom>
              <a:avLst/>
              <a:gdLst/>
              <a:ahLst/>
              <a:cxnLst/>
              <a:rect l="l" t="t" r="r" b="b"/>
              <a:pathLst>
                <a:path w="783" h="771" extrusionOk="0">
                  <a:moveTo>
                    <a:pt x="519" y="0"/>
                  </a:moveTo>
                  <a:lnTo>
                    <a:pt x="317" y="233"/>
                  </a:lnTo>
                  <a:lnTo>
                    <a:pt x="0" y="254"/>
                  </a:lnTo>
                  <a:lnTo>
                    <a:pt x="243" y="454"/>
                  </a:lnTo>
                  <a:lnTo>
                    <a:pt x="266" y="770"/>
                  </a:lnTo>
                  <a:lnTo>
                    <a:pt x="466" y="540"/>
                  </a:lnTo>
                  <a:lnTo>
                    <a:pt x="782" y="507"/>
                  </a:lnTo>
                  <a:lnTo>
                    <a:pt x="550" y="307"/>
                  </a:lnTo>
                  <a:lnTo>
                    <a:pt x="519" y="0"/>
                  </a:lnTo>
                  <a:close/>
                </a:path>
              </a:pathLst>
            </a:custGeom>
            <a:solidFill>
              <a:srgbClr val="FEE38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9" name="Google Shape;549;p46"/>
            <p:cNvSpPr/>
            <p:nvPr/>
          </p:nvSpPr>
          <p:spPr>
            <a:xfrm>
              <a:off x="7674019" y="983013"/>
              <a:ext cx="168942" cy="167609"/>
            </a:xfrm>
            <a:custGeom>
              <a:avLst/>
              <a:gdLst/>
              <a:ahLst/>
              <a:cxnLst/>
              <a:rect l="l" t="t" r="r" b="b"/>
              <a:pathLst>
                <a:path w="887" h="880" extrusionOk="0">
                  <a:moveTo>
                    <a:pt x="509" y="1"/>
                  </a:moveTo>
                  <a:cubicBezTo>
                    <a:pt x="444" y="1"/>
                    <a:pt x="327" y="245"/>
                    <a:pt x="327" y="245"/>
                  </a:cubicBezTo>
                  <a:cubicBezTo>
                    <a:pt x="327" y="245"/>
                    <a:pt x="227" y="230"/>
                    <a:pt x="143" y="230"/>
                  </a:cubicBezTo>
                  <a:cubicBezTo>
                    <a:pt x="90" y="230"/>
                    <a:pt x="43" y="236"/>
                    <a:pt x="31" y="255"/>
                  </a:cubicBezTo>
                  <a:cubicBezTo>
                    <a:pt x="0" y="318"/>
                    <a:pt x="210" y="478"/>
                    <a:pt x="210" y="478"/>
                  </a:cubicBezTo>
                  <a:cubicBezTo>
                    <a:pt x="210" y="478"/>
                    <a:pt x="51" y="731"/>
                    <a:pt x="84" y="762"/>
                  </a:cubicBezTo>
                  <a:cubicBezTo>
                    <a:pt x="94" y="768"/>
                    <a:pt x="109" y="770"/>
                    <a:pt x="126" y="770"/>
                  </a:cubicBezTo>
                  <a:cubicBezTo>
                    <a:pt x="225" y="770"/>
                    <a:pt x="410" y="678"/>
                    <a:pt x="410" y="678"/>
                  </a:cubicBezTo>
                  <a:cubicBezTo>
                    <a:pt x="410" y="678"/>
                    <a:pt x="601" y="880"/>
                    <a:pt x="674" y="880"/>
                  </a:cubicBezTo>
                  <a:cubicBezTo>
                    <a:pt x="677" y="880"/>
                    <a:pt x="681" y="879"/>
                    <a:pt x="684" y="878"/>
                  </a:cubicBezTo>
                  <a:cubicBezTo>
                    <a:pt x="737" y="848"/>
                    <a:pt x="653" y="551"/>
                    <a:pt x="653" y="551"/>
                  </a:cubicBezTo>
                  <a:cubicBezTo>
                    <a:pt x="653" y="551"/>
                    <a:pt x="874" y="498"/>
                    <a:pt x="886" y="425"/>
                  </a:cubicBezTo>
                  <a:cubicBezTo>
                    <a:pt x="886" y="362"/>
                    <a:pt x="621" y="268"/>
                    <a:pt x="621" y="268"/>
                  </a:cubicBezTo>
                  <a:cubicBezTo>
                    <a:pt x="621" y="268"/>
                    <a:pt x="590" y="35"/>
                    <a:pt x="517" y="2"/>
                  </a:cubicBezTo>
                  <a:cubicBezTo>
                    <a:pt x="514" y="1"/>
                    <a:pt x="512" y="1"/>
                    <a:pt x="509" y="1"/>
                  </a:cubicBezTo>
                  <a:close/>
                </a:path>
              </a:pathLst>
            </a:custGeom>
            <a:solidFill>
              <a:srgbClr val="FA99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50" name="Google Shape;550;p46"/>
          <p:cNvGrpSpPr/>
          <p:nvPr/>
        </p:nvGrpSpPr>
        <p:grpSpPr>
          <a:xfrm>
            <a:off x="7638977" y="753303"/>
            <a:ext cx="544514" cy="758483"/>
            <a:chOff x="1466795" y="2940457"/>
            <a:chExt cx="329131" cy="458437"/>
          </a:xfrm>
        </p:grpSpPr>
        <p:sp>
          <p:nvSpPr>
            <p:cNvPr id="551" name="Google Shape;551;p46"/>
            <p:cNvSpPr/>
            <p:nvPr/>
          </p:nvSpPr>
          <p:spPr>
            <a:xfrm>
              <a:off x="1466795" y="2940457"/>
              <a:ext cx="116509" cy="97979"/>
            </a:xfrm>
            <a:custGeom>
              <a:avLst/>
              <a:gdLst/>
              <a:ahLst/>
              <a:cxnLst/>
              <a:rect l="l" t="t" r="r" b="b"/>
              <a:pathLst>
                <a:path w="874" h="735" extrusionOk="0">
                  <a:moveTo>
                    <a:pt x="426" y="0"/>
                  </a:moveTo>
                  <a:cubicBezTo>
                    <a:pt x="378" y="0"/>
                    <a:pt x="331" y="12"/>
                    <a:pt x="284" y="39"/>
                  </a:cubicBezTo>
                  <a:cubicBezTo>
                    <a:pt x="41" y="165"/>
                    <a:pt x="0" y="428"/>
                    <a:pt x="64" y="735"/>
                  </a:cubicBezTo>
                  <a:cubicBezTo>
                    <a:pt x="357" y="639"/>
                    <a:pt x="633" y="482"/>
                    <a:pt x="874" y="282"/>
                  </a:cubicBezTo>
                  <a:cubicBezTo>
                    <a:pt x="723" y="114"/>
                    <a:pt x="572" y="0"/>
                    <a:pt x="426" y="0"/>
                  </a:cubicBezTo>
                  <a:close/>
                </a:path>
              </a:pathLst>
            </a:custGeom>
            <a:solidFill>
              <a:srgbClr val="FA99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2" name="Google Shape;552;p46"/>
            <p:cNvSpPr/>
            <p:nvPr/>
          </p:nvSpPr>
          <p:spPr>
            <a:xfrm>
              <a:off x="1590369" y="3212533"/>
              <a:ext cx="205556" cy="186360"/>
            </a:xfrm>
            <a:custGeom>
              <a:avLst/>
              <a:gdLst/>
              <a:ahLst/>
              <a:cxnLst/>
              <a:rect l="l" t="t" r="r" b="b"/>
              <a:pathLst>
                <a:path w="1542" h="1398" extrusionOk="0">
                  <a:moveTo>
                    <a:pt x="823" y="0"/>
                  </a:moveTo>
                  <a:lnTo>
                    <a:pt x="0" y="403"/>
                  </a:lnTo>
                  <a:cubicBezTo>
                    <a:pt x="0" y="403"/>
                    <a:pt x="86" y="1099"/>
                    <a:pt x="349" y="1182"/>
                  </a:cubicBezTo>
                  <a:cubicBezTo>
                    <a:pt x="375" y="1190"/>
                    <a:pt x="398" y="1193"/>
                    <a:pt x="419" y="1193"/>
                  </a:cubicBezTo>
                  <a:cubicBezTo>
                    <a:pt x="606" y="1193"/>
                    <a:pt x="580" y="919"/>
                    <a:pt x="580" y="919"/>
                  </a:cubicBezTo>
                  <a:lnTo>
                    <a:pt x="580" y="919"/>
                  </a:lnTo>
                  <a:cubicBezTo>
                    <a:pt x="580" y="919"/>
                    <a:pt x="712" y="1398"/>
                    <a:pt x="958" y="1398"/>
                  </a:cubicBezTo>
                  <a:cubicBezTo>
                    <a:pt x="983" y="1398"/>
                    <a:pt x="1008" y="1393"/>
                    <a:pt x="1035" y="1382"/>
                  </a:cubicBezTo>
                  <a:cubicBezTo>
                    <a:pt x="1339" y="1279"/>
                    <a:pt x="1036" y="856"/>
                    <a:pt x="1035" y="856"/>
                  </a:cubicBezTo>
                  <a:lnTo>
                    <a:pt x="1035" y="856"/>
                  </a:lnTo>
                  <a:cubicBezTo>
                    <a:pt x="1036" y="856"/>
                    <a:pt x="1056" y="868"/>
                    <a:pt x="1098" y="868"/>
                  </a:cubicBezTo>
                  <a:cubicBezTo>
                    <a:pt x="1134" y="868"/>
                    <a:pt x="1187" y="858"/>
                    <a:pt x="1256" y="823"/>
                  </a:cubicBezTo>
                  <a:cubicBezTo>
                    <a:pt x="1542" y="686"/>
                    <a:pt x="823" y="0"/>
                    <a:pt x="823" y="0"/>
                  </a:cubicBezTo>
                  <a:close/>
                </a:path>
              </a:pathLst>
            </a:custGeom>
            <a:solidFill>
              <a:srgbClr val="FA99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3" name="Google Shape;553;p46"/>
            <p:cNvSpPr/>
            <p:nvPr/>
          </p:nvSpPr>
          <p:spPr>
            <a:xfrm>
              <a:off x="1608499" y="3220931"/>
              <a:ext cx="140903" cy="127973"/>
            </a:xfrm>
            <a:custGeom>
              <a:avLst/>
              <a:gdLst/>
              <a:ahLst/>
              <a:cxnLst/>
              <a:rect l="l" t="t" r="r" b="b"/>
              <a:pathLst>
                <a:path w="1057" h="960" extrusionOk="0">
                  <a:moveTo>
                    <a:pt x="570" y="0"/>
                  </a:moveTo>
                  <a:lnTo>
                    <a:pt x="1" y="276"/>
                  </a:lnTo>
                  <a:cubicBezTo>
                    <a:pt x="1" y="276"/>
                    <a:pt x="54" y="750"/>
                    <a:pt x="244" y="803"/>
                  </a:cubicBezTo>
                  <a:cubicBezTo>
                    <a:pt x="265" y="811"/>
                    <a:pt x="284" y="814"/>
                    <a:pt x="300" y="814"/>
                  </a:cubicBezTo>
                  <a:cubicBezTo>
                    <a:pt x="417" y="814"/>
                    <a:pt x="393" y="633"/>
                    <a:pt x="393" y="633"/>
                  </a:cubicBezTo>
                  <a:lnTo>
                    <a:pt x="393" y="633"/>
                  </a:lnTo>
                  <a:cubicBezTo>
                    <a:pt x="393" y="634"/>
                    <a:pt x="488" y="960"/>
                    <a:pt x="658" y="960"/>
                  </a:cubicBezTo>
                  <a:cubicBezTo>
                    <a:pt x="675" y="960"/>
                    <a:pt x="692" y="956"/>
                    <a:pt x="710" y="950"/>
                  </a:cubicBezTo>
                  <a:cubicBezTo>
                    <a:pt x="920" y="876"/>
                    <a:pt x="710" y="583"/>
                    <a:pt x="710" y="583"/>
                  </a:cubicBezTo>
                  <a:lnTo>
                    <a:pt x="710" y="583"/>
                  </a:lnTo>
                  <a:cubicBezTo>
                    <a:pt x="710" y="583"/>
                    <a:pt x="724" y="591"/>
                    <a:pt x="754" y="591"/>
                  </a:cubicBezTo>
                  <a:cubicBezTo>
                    <a:pt x="779" y="591"/>
                    <a:pt x="817" y="585"/>
                    <a:pt x="867" y="560"/>
                  </a:cubicBezTo>
                  <a:cubicBezTo>
                    <a:pt x="1056" y="466"/>
                    <a:pt x="570" y="0"/>
                    <a:pt x="570" y="0"/>
                  </a:cubicBezTo>
                  <a:close/>
                </a:path>
              </a:pathLst>
            </a:custGeom>
            <a:solidFill>
              <a:srgbClr val="FEE38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4" name="Google Shape;554;p46"/>
            <p:cNvSpPr/>
            <p:nvPr/>
          </p:nvSpPr>
          <p:spPr>
            <a:xfrm>
              <a:off x="1475193" y="2977916"/>
              <a:ext cx="226085" cy="288472"/>
            </a:xfrm>
            <a:custGeom>
              <a:avLst/>
              <a:gdLst/>
              <a:ahLst/>
              <a:cxnLst/>
              <a:rect l="l" t="t" r="r" b="b"/>
              <a:pathLst>
                <a:path w="1696" h="2164" extrusionOk="0">
                  <a:moveTo>
                    <a:pt x="811" y="1"/>
                  </a:moveTo>
                  <a:cubicBezTo>
                    <a:pt x="570" y="201"/>
                    <a:pt x="294" y="358"/>
                    <a:pt x="1" y="454"/>
                  </a:cubicBezTo>
                  <a:cubicBezTo>
                    <a:pt x="105" y="1013"/>
                    <a:pt x="570" y="1730"/>
                    <a:pt x="770" y="2026"/>
                  </a:cubicBezTo>
                  <a:cubicBezTo>
                    <a:pt x="824" y="2120"/>
                    <a:pt x="864" y="2163"/>
                    <a:pt x="864" y="2163"/>
                  </a:cubicBezTo>
                  <a:cubicBezTo>
                    <a:pt x="875" y="2163"/>
                    <a:pt x="886" y="2163"/>
                    <a:pt x="897" y="2163"/>
                  </a:cubicBezTo>
                  <a:cubicBezTo>
                    <a:pt x="1356" y="2163"/>
                    <a:pt x="1687" y="1760"/>
                    <a:pt x="1687" y="1760"/>
                  </a:cubicBezTo>
                  <a:cubicBezTo>
                    <a:pt x="1688" y="1761"/>
                    <a:pt x="1688" y="1762"/>
                    <a:pt x="1688" y="1762"/>
                  </a:cubicBezTo>
                  <a:cubicBezTo>
                    <a:pt x="1696" y="1762"/>
                    <a:pt x="1487" y="1152"/>
                    <a:pt x="1203" y="601"/>
                  </a:cubicBezTo>
                  <a:cubicBezTo>
                    <a:pt x="1087" y="380"/>
                    <a:pt x="950" y="158"/>
                    <a:pt x="811" y="1"/>
                  </a:cubicBezTo>
                  <a:close/>
                </a:path>
              </a:pathLst>
            </a:custGeom>
            <a:solidFill>
              <a:srgbClr val="FAEBE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5" name="Google Shape;555;p46"/>
            <p:cNvSpPr/>
            <p:nvPr/>
          </p:nvSpPr>
          <p:spPr>
            <a:xfrm>
              <a:off x="1514385" y="3033371"/>
              <a:ext cx="114242" cy="98246"/>
            </a:xfrm>
            <a:custGeom>
              <a:avLst/>
              <a:gdLst/>
              <a:ahLst/>
              <a:cxnLst/>
              <a:rect l="l" t="t" r="r" b="b"/>
              <a:pathLst>
                <a:path w="857" h="737" extrusionOk="0">
                  <a:moveTo>
                    <a:pt x="454" y="0"/>
                  </a:moveTo>
                  <a:cubicBezTo>
                    <a:pt x="386" y="0"/>
                    <a:pt x="317" y="16"/>
                    <a:pt x="254" y="48"/>
                  </a:cubicBezTo>
                  <a:cubicBezTo>
                    <a:pt x="64" y="142"/>
                    <a:pt x="0" y="374"/>
                    <a:pt x="86" y="544"/>
                  </a:cubicBezTo>
                  <a:cubicBezTo>
                    <a:pt x="154" y="680"/>
                    <a:pt x="275" y="737"/>
                    <a:pt x="404" y="737"/>
                  </a:cubicBezTo>
                  <a:cubicBezTo>
                    <a:pt x="474" y="737"/>
                    <a:pt x="546" y="720"/>
                    <a:pt x="613" y="691"/>
                  </a:cubicBezTo>
                  <a:cubicBezTo>
                    <a:pt x="803" y="597"/>
                    <a:pt x="856" y="344"/>
                    <a:pt x="770" y="174"/>
                  </a:cubicBezTo>
                  <a:cubicBezTo>
                    <a:pt x="714" y="62"/>
                    <a:pt x="588" y="0"/>
                    <a:pt x="454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6" name="Google Shape;556;p46"/>
            <p:cNvSpPr/>
            <p:nvPr/>
          </p:nvSpPr>
          <p:spPr>
            <a:xfrm>
              <a:off x="1529849" y="3042969"/>
              <a:ext cx="85848" cy="79450"/>
            </a:xfrm>
            <a:custGeom>
              <a:avLst/>
              <a:gdLst/>
              <a:ahLst/>
              <a:cxnLst/>
              <a:rect l="l" t="t" r="r" b="b"/>
              <a:pathLst>
                <a:path w="644" h="596" extrusionOk="0">
                  <a:moveTo>
                    <a:pt x="344" y="0"/>
                  </a:moveTo>
                  <a:cubicBezTo>
                    <a:pt x="286" y="0"/>
                    <a:pt x="226" y="13"/>
                    <a:pt x="170" y="39"/>
                  </a:cubicBezTo>
                  <a:cubicBezTo>
                    <a:pt x="74" y="82"/>
                    <a:pt x="21" y="166"/>
                    <a:pt x="11" y="259"/>
                  </a:cubicBezTo>
                  <a:cubicBezTo>
                    <a:pt x="1" y="323"/>
                    <a:pt x="1" y="376"/>
                    <a:pt x="34" y="439"/>
                  </a:cubicBezTo>
                  <a:cubicBezTo>
                    <a:pt x="88" y="549"/>
                    <a:pt x="190" y="596"/>
                    <a:pt x="295" y="596"/>
                  </a:cubicBezTo>
                  <a:cubicBezTo>
                    <a:pt x="353" y="596"/>
                    <a:pt x="412" y="582"/>
                    <a:pt x="464" y="556"/>
                  </a:cubicBezTo>
                  <a:cubicBezTo>
                    <a:pt x="591" y="492"/>
                    <a:pt x="644" y="345"/>
                    <a:pt x="614" y="219"/>
                  </a:cubicBezTo>
                  <a:cubicBezTo>
                    <a:pt x="614" y="186"/>
                    <a:pt x="603" y="166"/>
                    <a:pt x="591" y="133"/>
                  </a:cubicBezTo>
                  <a:cubicBezTo>
                    <a:pt x="550" y="44"/>
                    <a:pt x="451" y="0"/>
                    <a:pt x="344" y="0"/>
                  </a:cubicBezTo>
                  <a:close/>
                </a:path>
              </a:pathLst>
            </a:custGeom>
            <a:solidFill>
              <a:srgbClr val="FEE38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7" name="Google Shape;557;p46"/>
            <p:cNvSpPr/>
            <p:nvPr/>
          </p:nvSpPr>
          <p:spPr>
            <a:xfrm>
              <a:off x="1486391" y="3180406"/>
              <a:ext cx="98646" cy="139437"/>
            </a:xfrm>
            <a:custGeom>
              <a:avLst/>
              <a:gdLst/>
              <a:ahLst/>
              <a:cxnLst/>
              <a:rect l="l" t="t" r="r" b="b"/>
              <a:pathLst>
                <a:path w="740" h="1046" extrusionOk="0">
                  <a:moveTo>
                    <a:pt x="327" y="1"/>
                  </a:moveTo>
                  <a:cubicBezTo>
                    <a:pt x="327" y="1"/>
                    <a:pt x="0" y="494"/>
                    <a:pt x="221" y="760"/>
                  </a:cubicBezTo>
                  <a:cubicBezTo>
                    <a:pt x="430" y="997"/>
                    <a:pt x="494" y="1045"/>
                    <a:pt x="566" y="1045"/>
                  </a:cubicBezTo>
                  <a:cubicBezTo>
                    <a:pt x="574" y="1045"/>
                    <a:pt x="582" y="1045"/>
                    <a:pt x="590" y="1044"/>
                  </a:cubicBezTo>
                  <a:cubicBezTo>
                    <a:pt x="707" y="1013"/>
                    <a:pt x="740" y="547"/>
                    <a:pt x="740" y="547"/>
                  </a:cubicBezTo>
                  <a:lnTo>
                    <a:pt x="327" y="1"/>
                  </a:lnTo>
                  <a:close/>
                </a:path>
              </a:pathLst>
            </a:custGeom>
            <a:solidFill>
              <a:srgbClr val="E65C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8" name="Google Shape;558;p46"/>
            <p:cNvSpPr/>
            <p:nvPr/>
          </p:nvSpPr>
          <p:spPr>
            <a:xfrm>
              <a:off x="1486391" y="3172008"/>
              <a:ext cx="98646" cy="139570"/>
            </a:xfrm>
            <a:custGeom>
              <a:avLst/>
              <a:gdLst/>
              <a:ahLst/>
              <a:cxnLst/>
              <a:rect l="l" t="t" r="r" b="b"/>
              <a:pathLst>
                <a:path w="740" h="1047" extrusionOk="0">
                  <a:moveTo>
                    <a:pt x="327" y="0"/>
                  </a:moveTo>
                  <a:cubicBezTo>
                    <a:pt x="327" y="0"/>
                    <a:pt x="0" y="494"/>
                    <a:pt x="221" y="760"/>
                  </a:cubicBezTo>
                  <a:cubicBezTo>
                    <a:pt x="407" y="970"/>
                    <a:pt x="478" y="1047"/>
                    <a:pt x="542" y="1047"/>
                  </a:cubicBezTo>
                  <a:cubicBezTo>
                    <a:pt x="558" y="1047"/>
                    <a:pt x="573" y="1042"/>
                    <a:pt x="590" y="1033"/>
                  </a:cubicBezTo>
                  <a:cubicBezTo>
                    <a:pt x="696" y="990"/>
                    <a:pt x="740" y="547"/>
                    <a:pt x="740" y="547"/>
                  </a:cubicBezTo>
                  <a:lnTo>
                    <a:pt x="327" y="0"/>
                  </a:lnTo>
                  <a:close/>
                </a:path>
              </a:pathLst>
            </a:custGeom>
            <a:solidFill>
              <a:srgbClr val="FA99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9" name="Google Shape;559;p46"/>
            <p:cNvSpPr/>
            <p:nvPr/>
          </p:nvSpPr>
          <p:spPr>
            <a:xfrm>
              <a:off x="1662221" y="3116953"/>
              <a:ext cx="102645" cy="110377"/>
            </a:xfrm>
            <a:custGeom>
              <a:avLst/>
              <a:gdLst/>
              <a:ahLst/>
              <a:cxnLst/>
              <a:rect l="l" t="t" r="r" b="b"/>
              <a:pathLst>
                <a:path w="770" h="828" extrusionOk="0">
                  <a:moveTo>
                    <a:pt x="0" y="1"/>
                  </a:moveTo>
                  <a:lnTo>
                    <a:pt x="221" y="644"/>
                  </a:lnTo>
                  <a:cubicBezTo>
                    <a:pt x="221" y="644"/>
                    <a:pt x="524" y="827"/>
                    <a:pt x="659" y="827"/>
                  </a:cubicBezTo>
                  <a:cubicBezTo>
                    <a:pt x="679" y="827"/>
                    <a:pt x="696" y="823"/>
                    <a:pt x="707" y="813"/>
                  </a:cubicBezTo>
                  <a:cubicBezTo>
                    <a:pt x="770" y="740"/>
                    <a:pt x="770" y="687"/>
                    <a:pt x="686" y="350"/>
                  </a:cubicBezTo>
                  <a:cubicBezTo>
                    <a:pt x="600" y="1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E65C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0" name="Google Shape;560;p46"/>
            <p:cNvSpPr/>
            <p:nvPr/>
          </p:nvSpPr>
          <p:spPr>
            <a:xfrm>
              <a:off x="1655156" y="3111221"/>
              <a:ext cx="103978" cy="109977"/>
            </a:xfrm>
            <a:custGeom>
              <a:avLst/>
              <a:gdLst/>
              <a:ahLst/>
              <a:cxnLst/>
              <a:rect l="l" t="t" r="r" b="b"/>
              <a:pathLst>
                <a:path w="780" h="825" extrusionOk="0">
                  <a:moveTo>
                    <a:pt x="0" y="1"/>
                  </a:moveTo>
                  <a:lnTo>
                    <a:pt x="220" y="656"/>
                  </a:lnTo>
                  <a:cubicBezTo>
                    <a:pt x="220" y="656"/>
                    <a:pt x="511" y="825"/>
                    <a:pt x="655" y="825"/>
                  </a:cubicBezTo>
                  <a:cubicBezTo>
                    <a:pt x="675" y="825"/>
                    <a:pt x="693" y="821"/>
                    <a:pt x="706" y="813"/>
                  </a:cubicBezTo>
                  <a:cubicBezTo>
                    <a:pt x="780" y="773"/>
                    <a:pt x="770" y="697"/>
                    <a:pt x="686" y="360"/>
                  </a:cubicBezTo>
                  <a:cubicBezTo>
                    <a:pt x="600" y="13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FA99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5" name="Hộp Văn bản 114">
            <a:extLst>
              <a:ext uri="{FF2B5EF4-FFF2-40B4-BE49-F238E27FC236}">
                <a16:creationId xmlns:a16="http://schemas.microsoft.com/office/drawing/2014/main" id="{6488198E-4F51-4EE2-A641-D633F1085760}"/>
              </a:ext>
            </a:extLst>
          </p:cNvPr>
          <p:cNvSpPr txBox="1"/>
          <p:nvPr/>
        </p:nvSpPr>
        <p:spPr>
          <a:xfrm>
            <a:off x="2858606" y="3020031"/>
            <a:ext cx="5497022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vi-VN" sz="22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èn</a:t>
            </a:r>
            <a:r>
              <a:rPr lang="vi-VN" sz="22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2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vi-VN" sz="22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2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đổi</a:t>
            </a:r>
            <a:r>
              <a:rPr lang="vi-VN" sz="22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đơn </a:t>
            </a:r>
            <a:r>
              <a:rPr lang="vi-VN" sz="22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r>
              <a:rPr lang="vi-VN" sz="22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đo </a:t>
            </a:r>
            <a:r>
              <a:rPr lang="vi-VN" sz="22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vi-VN" sz="22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2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vi-VN" sz="22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vi-VN" sz="22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vi-VN" sz="22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vi-VN" sz="22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vi-VN" sz="22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2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vi-VN" sz="22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2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vi-VN" sz="22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đo </a:t>
            </a:r>
            <a:r>
              <a:rPr lang="vi-VN" sz="22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vi-VN" sz="22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2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vi-VN" sz="22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: so </a:t>
            </a:r>
            <a:r>
              <a:rPr lang="vi-VN" sz="22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sánh</a:t>
            </a:r>
            <a:r>
              <a:rPr lang="vi-VN" sz="22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2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vi-VN" sz="22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2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vi-VN" sz="22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đo </a:t>
            </a:r>
            <a:r>
              <a:rPr lang="vi-VN" sz="22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vi-VN" sz="22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2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vi-VN" sz="22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1" name="Google Shape;621;p48"/>
          <p:cNvSpPr/>
          <p:nvPr/>
        </p:nvSpPr>
        <p:spPr>
          <a:xfrm rot="359427">
            <a:off x="4457734" y="1299289"/>
            <a:ext cx="1555228" cy="1442949"/>
          </a:xfrm>
          <a:custGeom>
            <a:avLst/>
            <a:gdLst/>
            <a:ahLst/>
            <a:cxnLst/>
            <a:rect l="l" t="t" r="r" b="b"/>
            <a:pathLst>
              <a:path w="14918" h="13841" extrusionOk="0">
                <a:moveTo>
                  <a:pt x="7643" y="0"/>
                </a:moveTo>
                <a:cubicBezTo>
                  <a:pt x="7140" y="0"/>
                  <a:pt x="6669" y="57"/>
                  <a:pt x="6257" y="158"/>
                </a:cubicBezTo>
                <a:cubicBezTo>
                  <a:pt x="5550" y="338"/>
                  <a:pt x="4685" y="591"/>
                  <a:pt x="3821" y="1044"/>
                </a:cubicBezTo>
                <a:cubicBezTo>
                  <a:pt x="3578" y="1171"/>
                  <a:pt x="3345" y="1318"/>
                  <a:pt x="3102" y="1477"/>
                </a:cubicBezTo>
                <a:cubicBezTo>
                  <a:pt x="1783" y="2394"/>
                  <a:pt x="603" y="3913"/>
                  <a:pt x="224" y="6528"/>
                </a:cubicBezTo>
                <a:cubicBezTo>
                  <a:pt x="1" y="8153"/>
                  <a:pt x="297" y="9589"/>
                  <a:pt x="983" y="10758"/>
                </a:cubicBezTo>
                <a:cubicBezTo>
                  <a:pt x="1457" y="11581"/>
                  <a:pt x="2143" y="12267"/>
                  <a:pt x="2965" y="12774"/>
                </a:cubicBezTo>
                <a:cubicBezTo>
                  <a:pt x="3705" y="13237"/>
                  <a:pt x="4568" y="13566"/>
                  <a:pt x="5517" y="13723"/>
                </a:cubicBezTo>
                <a:cubicBezTo>
                  <a:pt x="5963" y="13800"/>
                  <a:pt x="6429" y="13840"/>
                  <a:pt x="6910" y="13840"/>
                </a:cubicBezTo>
                <a:cubicBezTo>
                  <a:pt x="7421" y="13840"/>
                  <a:pt x="7950" y="13795"/>
                  <a:pt x="8492" y="13703"/>
                </a:cubicBezTo>
                <a:cubicBezTo>
                  <a:pt x="9591" y="13523"/>
                  <a:pt x="10530" y="13186"/>
                  <a:pt x="11310" y="12710"/>
                </a:cubicBezTo>
                <a:cubicBezTo>
                  <a:pt x="14125" y="11012"/>
                  <a:pt x="14918" y="7680"/>
                  <a:pt x="13852" y="4462"/>
                </a:cubicBezTo>
                <a:cubicBezTo>
                  <a:pt x="13335" y="2890"/>
                  <a:pt x="12429" y="1814"/>
                  <a:pt x="11373" y="1108"/>
                </a:cubicBezTo>
                <a:cubicBezTo>
                  <a:pt x="10188" y="315"/>
                  <a:pt x="8827" y="0"/>
                  <a:pt x="7643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2" name="Google Shape;622;p48"/>
          <p:cNvSpPr txBox="1">
            <a:spLocks noGrp="1"/>
          </p:cNvSpPr>
          <p:nvPr>
            <p:ph type="title"/>
          </p:nvPr>
        </p:nvSpPr>
        <p:spPr>
          <a:xfrm>
            <a:off x="4666074" y="2829500"/>
            <a:ext cx="3993293" cy="781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latin typeface="Times New Roman" panose="02020603050405020304" pitchFamily="18" charset="0"/>
                <a:cs typeface="Times New Roman" panose="02020603050405020304" pitchFamily="18" charset="0"/>
              </a:rPr>
              <a:t>KHỞI ĐỘNG</a:t>
            </a:r>
            <a:endParaRPr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24" name="Google Shape;624;p48"/>
          <p:cNvSpPr txBox="1">
            <a:spLocks noGrp="1"/>
          </p:cNvSpPr>
          <p:nvPr>
            <p:ph type="title" idx="2"/>
          </p:nvPr>
        </p:nvSpPr>
        <p:spPr>
          <a:xfrm>
            <a:off x="4666075" y="1469213"/>
            <a:ext cx="1262700" cy="1103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01</a:t>
            </a:r>
            <a:endParaRPr/>
          </a:p>
        </p:txBody>
      </p:sp>
      <p:grpSp>
        <p:nvGrpSpPr>
          <p:cNvPr id="625" name="Google Shape;625;p48"/>
          <p:cNvGrpSpPr/>
          <p:nvPr/>
        </p:nvGrpSpPr>
        <p:grpSpPr>
          <a:xfrm>
            <a:off x="1030052" y="1883161"/>
            <a:ext cx="1450170" cy="2515495"/>
            <a:chOff x="3454075" y="1949925"/>
            <a:chExt cx="369000" cy="640075"/>
          </a:xfrm>
        </p:grpSpPr>
        <p:sp>
          <p:nvSpPr>
            <p:cNvPr id="626" name="Google Shape;626;p48"/>
            <p:cNvSpPr/>
            <p:nvPr/>
          </p:nvSpPr>
          <p:spPr>
            <a:xfrm>
              <a:off x="3707250" y="2086975"/>
              <a:ext cx="112850" cy="188400"/>
            </a:xfrm>
            <a:custGeom>
              <a:avLst/>
              <a:gdLst/>
              <a:ahLst/>
              <a:cxnLst/>
              <a:rect l="l" t="t" r="r" b="b"/>
              <a:pathLst>
                <a:path w="4514" h="7536" extrusionOk="0">
                  <a:moveTo>
                    <a:pt x="2712" y="1"/>
                  </a:moveTo>
                  <a:lnTo>
                    <a:pt x="2522" y="838"/>
                  </a:lnTo>
                  <a:lnTo>
                    <a:pt x="2403" y="1232"/>
                  </a:lnTo>
                  <a:lnTo>
                    <a:pt x="2347" y="1436"/>
                  </a:lnTo>
                  <a:lnTo>
                    <a:pt x="2315" y="1541"/>
                  </a:lnTo>
                  <a:lnTo>
                    <a:pt x="2287" y="1643"/>
                  </a:lnTo>
                  <a:lnTo>
                    <a:pt x="2157" y="2037"/>
                  </a:lnTo>
                  <a:cubicBezTo>
                    <a:pt x="2139" y="2097"/>
                    <a:pt x="2111" y="2171"/>
                    <a:pt x="2083" y="2227"/>
                  </a:cubicBezTo>
                  <a:lnTo>
                    <a:pt x="2009" y="2421"/>
                  </a:lnTo>
                  <a:lnTo>
                    <a:pt x="1861" y="2800"/>
                  </a:lnTo>
                  <a:lnTo>
                    <a:pt x="1699" y="3180"/>
                  </a:lnTo>
                  <a:cubicBezTo>
                    <a:pt x="1467" y="3666"/>
                    <a:pt x="1203" y="4148"/>
                    <a:pt x="908" y="4573"/>
                  </a:cubicBezTo>
                  <a:cubicBezTo>
                    <a:pt x="764" y="4777"/>
                    <a:pt x="602" y="4985"/>
                    <a:pt x="440" y="5161"/>
                  </a:cubicBezTo>
                  <a:cubicBezTo>
                    <a:pt x="366" y="5263"/>
                    <a:pt x="278" y="5337"/>
                    <a:pt x="204" y="5425"/>
                  </a:cubicBezTo>
                  <a:cubicBezTo>
                    <a:pt x="162" y="5453"/>
                    <a:pt x="116" y="5498"/>
                    <a:pt x="74" y="5527"/>
                  </a:cubicBezTo>
                  <a:lnTo>
                    <a:pt x="29" y="5569"/>
                  </a:lnTo>
                  <a:lnTo>
                    <a:pt x="0" y="5586"/>
                  </a:lnTo>
                  <a:lnTo>
                    <a:pt x="0" y="5600"/>
                  </a:lnTo>
                  <a:lnTo>
                    <a:pt x="14" y="5586"/>
                  </a:lnTo>
                  <a:lnTo>
                    <a:pt x="1524" y="7535"/>
                  </a:lnTo>
                  <a:lnTo>
                    <a:pt x="1583" y="7489"/>
                  </a:lnTo>
                  <a:lnTo>
                    <a:pt x="1611" y="7461"/>
                  </a:lnTo>
                  <a:lnTo>
                    <a:pt x="1685" y="7401"/>
                  </a:lnTo>
                  <a:cubicBezTo>
                    <a:pt x="1717" y="7359"/>
                    <a:pt x="1759" y="7328"/>
                    <a:pt x="1787" y="7285"/>
                  </a:cubicBezTo>
                  <a:cubicBezTo>
                    <a:pt x="1833" y="7257"/>
                    <a:pt x="1861" y="7211"/>
                    <a:pt x="1893" y="7183"/>
                  </a:cubicBezTo>
                  <a:lnTo>
                    <a:pt x="1981" y="7081"/>
                  </a:lnTo>
                  <a:cubicBezTo>
                    <a:pt x="2097" y="6934"/>
                    <a:pt x="2213" y="6800"/>
                    <a:pt x="2315" y="6656"/>
                  </a:cubicBezTo>
                  <a:cubicBezTo>
                    <a:pt x="2522" y="6378"/>
                    <a:pt x="2712" y="6082"/>
                    <a:pt x="2874" y="5790"/>
                  </a:cubicBezTo>
                  <a:cubicBezTo>
                    <a:pt x="3212" y="5203"/>
                    <a:pt x="3476" y="4601"/>
                    <a:pt x="3694" y="3986"/>
                  </a:cubicBezTo>
                  <a:lnTo>
                    <a:pt x="3856" y="3532"/>
                  </a:lnTo>
                  <a:lnTo>
                    <a:pt x="3986" y="3064"/>
                  </a:lnTo>
                  <a:lnTo>
                    <a:pt x="4046" y="2843"/>
                  </a:lnTo>
                  <a:cubicBezTo>
                    <a:pt x="4074" y="2755"/>
                    <a:pt x="4091" y="2684"/>
                    <a:pt x="4105" y="2611"/>
                  </a:cubicBezTo>
                  <a:lnTo>
                    <a:pt x="4221" y="2139"/>
                  </a:lnTo>
                  <a:lnTo>
                    <a:pt x="4236" y="2023"/>
                  </a:lnTo>
                  <a:lnTo>
                    <a:pt x="4267" y="1907"/>
                  </a:lnTo>
                  <a:lnTo>
                    <a:pt x="4309" y="1671"/>
                  </a:lnTo>
                  <a:lnTo>
                    <a:pt x="4397" y="1218"/>
                  </a:lnTo>
                  <a:lnTo>
                    <a:pt x="4513" y="278"/>
                  </a:lnTo>
                  <a:lnTo>
                    <a:pt x="2712" y="1"/>
                  </a:lnTo>
                  <a:close/>
                </a:path>
              </a:pathLst>
            </a:custGeom>
            <a:solidFill>
              <a:srgbClr val="8E53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7" name="Google Shape;627;p48"/>
            <p:cNvSpPr/>
            <p:nvPr/>
          </p:nvSpPr>
          <p:spPr>
            <a:xfrm>
              <a:off x="3491100" y="2110100"/>
              <a:ext cx="120150" cy="186450"/>
            </a:xfrm>
            <a:custGeom>
              <a:avLst/>
              <a:gdLst/>
              <a:ahLst/>
              <a:cxnLst/>
              <a:rect l="l" t="t" r="r" b="b"/>
              <a:pathLst>
                <a:path w="4806" h="7458" extrusionOk="0">
                  <a:moveTo>
                    <a:pt x="4791" y="5421"/>
                  </a:moveTo>
                  <a:lnTo>
                    <a:pt x="4788" y="5426"/>
                  </a:lnTo>
                  <a:lnTo>
                    <a:pt x="4805" y="5435"/>
                  </a:lnTo>
                  <a:lnTo>
                    <a:pt x="4805" y="5435"/>
                  </a:lnTo>
                  <a:lnTo>
                    <a:pt x="4791" y="5421"/>
                  </a:lnTo>
                  <a:close/>
                  <a:moveTo>
                    <a:pt x="1787" y="1"/>
                  </a:moveTo>
                  <a:lnTo>
                    <a:pt x="0" y="381"/>
                  </a:lnTo>
                  <a:lnTo>
                    <a:pt x="176" y="1302"/>
                  </a:lnTo>
                  <a:lnTo>
                    <a:pt x="292" y="1773"/>
                  </a:lnTo>
                  <a:lnTo>
                    <a:pt x="338" y="1992"/>
                  </a:lnTo>
                  <a:lnTo>
                    <a:pt x="366" y="2111"/>
                  </a:lnTo>
                  <a:lnTo>
                    <a:pt x="408" y="2227"/>
                  </a:lnTo>
                  <a:lnTo>
                    <a:pt x="542" y="2681"/>
                  </a:lnTo>
                  <a:cubicBezTo>
                    <a:pt x="556" y="2755"/>
                    <a:pt x="584" y="2843"/>
                    <a:pt x="616" y="2917"/>
                  </a:cubicBezTo>
                  <a:lnTo>
                    <a:pt x="690" y="3135"/>
                  </a:lnTo>
                  <a:lnTo>
                    <a:pt x="848" y="3589"/>
                  </a:lnTo>
                  <a:lnTo>
                    <a:pt x="1042" y="4046"/>
                  </a:lnTo>
                  <a:cubicBezTo>
                    <a:pt x="1288" y="4630"/>
                    <a:pt x="1583" y="5231"/>
                    <a:pt x="1949" y="5787"/>
                  </a:cubicBezTo>
                  <a:cubicBezTo>
                    <a:pt x="2139" y="6068"/>
                    <a:pt x="2329" y="6360"/>
                    <a:pt x="2551" y="6624"/>
                  </a:cubicBezTo>
                  <a:cubicBezTo>
                    <a:pt x="2667" y="6754"/>
                    <a:pt x="2783" y="6888"/>
                    <a:pt x="2916" y="7036"/>
                  </a:cubicBezTo>
                  <a:lnTo>
                    <a:pt x="3018" y="7124"/>
                  </a:lnTo>
                  <a:cubicBezTo>
                    <a:pt x="3047" y="7166"/>
                    <a:pt x="3078" y="7194"/>
                    <a:pt x="3120" y="7226"/>
                  </a:cubicBezTo>
                  <a:cubicBezTo>
                    <a:pt x="3152" y="7268"/>
                    <a:pt x="3194" y="7300"/>
                    <a:pt x="3222" y="7328"/>
                  </a:cubicBezTo>
                  <a:lnTo>
                    <a:pt x="3296" y="7387"/>
                  </a:lnTo>
                  <a:lnTo>
                    <a:pt x="3328" y="7416"/>
                  </a:lnTo>
                  <a:lnTo>
                    <a:pt x="3384" y="7458"/>
                  </a:lnTo>
                  <a:lnTo>
                    <a:pt x="4788" y="5426"/>
                  </a:lnTo>
                  <a:lnTo>
                    <a:pt x="4777" y="5421"/>
                  </a:lnTo>
                  <a:lnTo>
                    <a:pt x="4717" y="5379"/>
                  </a:lnTo>
                  <a:cubicBezTo>
                    <a:pt x="4689" y="5347"/>
                    <a:pt x="4647" y="5305"/>
                    <a:pt x="4601" y="5277"/>
                  </a:cubicBezTo>
                  <a:cubicBezTo>
                    <a:pt x="4513" y="5203"/>
                    <a:pt x="4425" y="5115"/>
                    <a:pt x="4337" y="5027"/>
                  </a:cubicBezTo>
                  <a:cubicBezTo>
                    <a:pt x="4162" y="4865"/>
                    <a:pt x="4000" y="4661"/>
                    <a:pt x="3838" y="4454"/>
                  </a:cubicBezTo>
                  <a:cubicBezTo>
                    <a:pt x="3518" y="4060"/>
                    <a:pt x="3240" y="3589"/>
                    <a:pt x="2976" y="3121"/>
                  </a:cubicBezTo>
                  <a:lnTo>
                    <a:pt x="2783" y="2755"/>
                  </a:lnTo>
                  <a:lnTo>
                    <a:pt x="2624" y="2389"/>
                  </a:lnTo>
                  <a:lnTo>
                    <a:pt x="2536" y="2199"/>
                  </a:lnTo>
                  <a:cubicBezTo>
                    <a:pt x="2505" y="2125"/>
                    <a:pt x="2477" y="2065"/>
                    <a:pt x="2463" y="2006"/>
                  </a:cubicBezTo>
                  <a:lnTo>
                    <a:pt x="2301" y="1612"/>
                  </a:lnTo>
                  <a:lnTo>
                    <a:pt x="2255" y="1524"/>
                  </a:lnTo>
                  <a:lnTo>
                    <a:pt x="2227" y="1422"/>
                  </a:lnTo>
                  <a:lnTo>
                    <a:pt x="2167" y="1214"/>
                  </a:lnTo>
                  <a:lnTo>
                    <a:pt x="2023" y="820"/>
                  </a:lnTo>
                  <a:lnTo>
                    <a:pt x="1787" y="1"/>
                  </a:lnTo>
                  <a:close/>
                </a:path>
              </a:pathLst>
            </a:custGeom>
            <a:solidFill>
              <a:srgbClr val="8E53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8" name="Google Shape;628;p48"/>
            <p:cNvSpPr/>
            <p:nvPr/>
          </p:nvSpPr>
          <p:spPr>
            <a:xfrm>
              <a:off x="3551150" y="2367675"/>
              <a:ext cx="157275" cy="201175"/>
            </a:xfrm>
            <a:custGeom>
              <a:avLst/>
              <a:gdLst/>
              <a:ahLst/>
              <a:cxnLst/>
              <a:rect l="l" t="t" r="r" b="b"/>
              <a:pathLst>
                <a:path w="6291" h="8047" extrusionOk="0">
                  <a:moveTo>
                    <a:pt x="662" y="0"/>
                  </a:moveTo>
                  <a:cubicBezTo>
                    <a:pt x="662" y="0"/>
                    <a:pt x="1" y="5421"/>
                    <a:pt x="353" y="7679"/>
                  </a:cubicBezTo>
                  <a:cubicBezTo>
                    <a:pt x="353" y="7679"/>
                    <a:pt x="804" y="8046"/>
                    <a:pt x="1457" y="8046"/>
                  </a:cubicBezTo>
                  <a:cubicBezTo>
                    <a:pt x="1708" y="8046"/>
                    <a:pt x="1990" y="7992"/>
                    <a:pt x="2287" y="7841"/>
                  </a:cubicBezTo>
                  <a:lnTo>
                    <a:pt x="3167" y="2727"/>
                  </a:lnTo>
                  <a:lnTo>
                    <a:pt x="3181" y="2653"/>
                  </a:lnTo>
                  <a:cubicBezTo>
                    <a:pt x="3388" y="2653"/>
                    <a:pt x="3592" y="2653"/>
                    <a:pt x="3782" y="2667"/>
                  </a:cubicBezTo>
                  <a:lnTo>
                    <a:pt x="3782" y="2727"/>
                  </a:lnTo>
                  <a:lnTo>
                    <a:pt x="3916" y="7841"/>
                  </a:lnTo>
                  <a:cubicBezTo>
                    <a:pt x="4209" y="7992"/>
                    <a:pt x="4489" y="8046"/>
                    <a:pt x="4740" y="8046"/>
                  </a:cubicBezTo>
                  <a:cubicBezTo>
                    <a:pt x="5392" y="8046"/>
                    <a:pt x="5850" y="7679"/>
                    <a:pt x="5850" y="7679"/>
                  </a:cubicBezTo>
                  <a:cubicBezTo>
                    <a:pt x="6202" y="5421"/>
                    <a:pt x="6290" y="1"/>
                    <a:pt x="6290" y="0"/>
                  </a:cubicBezTo>
                  <a:lnTo>
                    <a:pt x="6290" y="0"/>
                  </a:lnTo>
                  <a:lnTo>
                    <a:pt x="5161" y="219"/>
                  </a:lnTo>
                  <a:lnTo>
                    <a:pt x="1862" y="233"/>
                  </a:lnTo>
                  <a:lnTo>
                    <a:pt x="662" y="0"/>
                  </a:lnTo>
                  <a:close/>
                </a:path>
              </a:pathLst>
            </a:custGeom>
            <a:solidFill>
              <a:srgbClr val="8E53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9" name="Google Shape;629;p48"/>
            <p:cNvSpPr/>
            <p:nvPr/>
          </p:nvSpPr>
          <p:spPr>
            <a:xfrm>
              <a:off x="3555550" y="2369875"/>
              <a:ext cx="156475" cy="128225"/>
            </a:xfrm>
            <a:custGeom>
              <a:avLst/>
              <a:gdLst/>
              <a:ahLst/>
              <a:cxnLst/>
              <a:rect l="l" t="t" r="r" b="b"/>
              <a:pathLst>
                <a:path w="6259" h="5129" extrusionOk="0">
                  <a:moveTo>
                    <a:pt x="486" y="0"/>
                  </a:moveTo>
                  <a:cubicBezTo>
                    <a:pt x="486" y="0"/>
                    <a:pt x="117" y="2375"/>
                    <a:pt x="1" y="4763"/>
                  </a:cubicBezTo>
                  <a:cubicBezTo>
                    <a:pt x="764" y="5041"/>
                    <a:pt x="1963" y="5087"/>
                    <a:pt x="2727" y="5129"/>
                  </a:cubicBezTo>
                  <a:lnTo>
                    <a:pt x="2991" y="2741"/>
                  </a:lnTo>
                  <a:lnTo>
                    <a:pt x="3005" y="2667"/>
                  </a:lnTo>
                  <a:lnTo>
                    <a:pt x="3606" y="2667"/>
                  </a:lnTo>
                  <a:lnTo>
                    <a:pt x="3606" y="2741"/>
                  </a:lnTo>
                  <a:lnTo>
                    <a:pt x="3546" y="5055"/>
                  </a:lnTo>
                  <a:cubicBezTo>
                    <a:pt x="4324" y="5041"/>
                    <a:pt x="5615" y="5087"/>
                    <a:pt x="6128" y="4735"/>
                  </a:cubicBezTo>
                  <a:cubicBezTo>
                    <a:pt x="6258" y="2449"/>
                    <a:pt x="6114" y="0"/>
                    <a:pt x="6114" y="0"/>
                  </a:cubicBezTo>
                  <a:lnTo>
                    <a:pt x="4985" y="233"/>
                  </a:lnTo>
                  <a:lnTo>
                    <a:pt x="1686" y="250"/>
                  </a:lnTo>
                  <a:lnTo>
                    <a:pt x="486" y="0"/>
                  </a:lnTo>
                  <a:close/>
                </a:path>
              </a:pathLst>
            </a:custGeom>
            <a:solidFill>
              <a:srgbClr val="47A8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0" name="Google Shape;630;p48"/>
            <p:cNvSpPr/>
            <p:nvPr/>
          </p:nvSpPr>
          <p:spPr>
            <a:xfrm>
              <a:off x="3607975" y="2434675"/>
              <a:ext cx="60075" cy="2225"/>
            </a:xfrm>
            <a:custGeom>
              <a:avLst/>
              <a:gdLst/>
              <a:ahLst/>
              <a:cxnLst/>
              <a:rect l="l" t="t" r="r" b="b"/>
              <a:pathLst>
                <a:path w="2403" h="89" extrusionOk="0">
                  <a:moveTo>
                    <a:pt x="1203" y="1"/>
                  </a:moveTo>
                  <a:cubicBezTo>
                    <a:pt x="806" y="1"/>
                    <a:pt x="412" y="1"/>
                    <a:pt x="14" y="33"/>
                  </a:cubicBezTo>
                  <a:cubicBezTo>
                    <a:pt x="0" y="33"/>
                    <a:pt x="0" y="33"/>
                    <a:pt x="0" y="47"/>
                  </a:cubicBezTo>
                  <a:cubicBezTo>
                    <a:pt x="0" y="61"/>
                    <a:pt x="14" y="61"/>
                    <a:pt x="14" y="61"/>
                  </a:cubicBezTo>
                  <a:lnTo>
                    <a:pt x="1203" y="75"/>
                  </a:lnTo>
                  <a:lnTo>
                    <a:pt x="1787" y="89"/>
                  </a:lnTo>
                  <a:lnTo>
                    <a:pt x="2374" y="89"/>
                  </a:lnTo>
                  <a:cubicBezTo>
                    <a:pt x="2389" y="89"/>
                    <a:pt x="2403" y="75"/>
                    <a:pt x="2403" y="61"/>
                  </a:cubicBezTo>
                  <a:cubicBezTo>
                    <a:pt x="2403" y="61"/>
                    <a:pt x="2389" y="47"/>
                    <a:pt x="2374" y="47"/>
                  </a:cubicBezTo>
                  <a:cubicBezTo>
                    <a:pt x="2185" y="33"/>
                    <a:pt x="1995" y="33"/>
                    <a:pt x="1787" y="15"/>
                  </a:cubicBezTo>
                  <a:cubicBezTo>
                    <a:pt x="1597" y="15"/>
                    <a:pt x="1393" y="1"/>
                    <a:pt x="1203" y="1"/>
                  </a:cubicBezTo>
                  <a:close/>
                </a:path>
              </a:pathLst>
            </a:custGeom>
            <a:solidFill>
              <a:srgbClr val="B1D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1" name="Google Shape;631;p48"/>
            <p:cNvSpPr/>
            <p:nvPr/>
          </p:nvSpPr>
          <p:spPr>
            <a:xfrm>
              <a:off x="3637600" y="2362125"/>
              <a:ext cx="2225" cy="60175"/>
            </a:xfrm>
            <a:custGeom>
              <a:avLst/>
              <a:gdLst/>
              <a:ahLst/>
              <a:cxnLst/>
              <a:rect l="l" t="t" r="r" b="b"/>
              <a:pathLst>
                <a:path w="89" h="2407" extrusionOk="0">
                  <a:moveTo>
                    <a:pt x="32" y="1"/>
                  </a:moveTo>
                  <a:lnTo>
                    <a:pt x="18" y="15"/>
                  </a:lnTo>
                  <a:cubicBezTo>
                    <a:pt x="18" y="222"/>
                    <a:pt x="18" y="412"/>
                    <a:pt x="1" y="616"/>
                  </a:cubicBezTo>
                  <a:lnTo>
                    <a:pt x="1" y="1204"/>
                  </a:lnTo>
                  <a:lnTo>
                    <a:pt x="1" y="1791"/>
                  </a:lnTo>
                  <a:lnTo>
                    <a:pt x="1" y="2375"/>
                  </a:lnTo>
                  <a:cubicBezTo>
                    <a:pt x="1" y="2389"/>
                    <a:pt x="1" y="2407"/>
                    <a:pt x="18" y="2407"/>
                  </a:cubicBezTo>
                  <a:cubicBezTo>
                    <a:pt x="18" y="2407"/>
                    <a:pt x="32" y="2389"/>
                    <a:pt x="32" y="2375"/>
                  </a:cubicBezTo>
                  <a:cubicBezTo>
                    <a:pt x="74" y="1995"/>
                    <a:pt x="74" y="1598"/>
                    <a:pt x="74" y="1204"/>
                  </a:cubicBezTo>
                  <a:cubicBezTo>
                    <a:pt x="88" y="1000"/>
                    <a:pt x="74" y="806"/>
                    <a:pt x="74" y="602"/>
                  </a:cubicBezTo>
                  <a:cubicBezTo>
                    <a:pt x="74" y="412"/>
                    <a:pt x="74" y="222"/>
                    <a:pt x="60" y="15"/>
                  </a:cubicBezTo>
                  <a:cubicBezTo>
                    <a:pt x="60" y="1"/>
                    <a:pt x="46" y="1"/>
                    <a:pt x="32" y="1"/>
                  </a:cubicBezTo>
                  <a:close/>
                </a:path>
              </a:pathLst>
            </a:custGeom>
            <a:solidFill>
              <a:srgbClr val="B1D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2" name="Google Shape;632;p48"/>
            <p:cNvSpPr/>
            <p:nvPr/>
          </p:nvSpPr>
          <p:spPr>
            <a:xfrm>
              <a:off x="3628450" y="2380875"/>
              <a:ext cx="10325" cy="38250"/>
            </a:xfrm>
            <a:custGeom>
              <a:avLst/>
              <a:gdLst/>
              <a:ahLst/>
              <a:cxnLst/>
              <a:rect l="l" t="t" r="r" b="b"/>
              <a:pathLst>
                <a:path w="413" h="1530" extrusionOk="0">
                  <a:moveTo>
                    <a:pt x="46" y="0"/>
                  </a:moveTo>
                  <a:cubicBezTo>
                    <a:pt x="32" y="0"/>
                    <a:pt x="32" y="14"/>
                    <a:pt x="32" y="14"/>
                  </a:cubicBezTo>
                  <a:cubicBezTo>
                    <a:pt x="1" y="292"/>
                    <a:pt x="1" y="570"/>
                    <a:pt x="15" y="848"/>
                  </a:cubicBezTo>
                  <a:cubicBezTo>
                    <a:pt x="15" y="996"/>
                    <a:pt x="32" y="1129"/>
                    <a:pt x="75" y="1273"/>
                  </a:cubicBezTo>
                  <a:cubicBezTo>
                    <a:pt x="89" y="1333"/>
                    <a:pt x="120" y="1407"/>
                    <a:pt x="177" y="1463"/>
                  </a:cubicBezTo>
                  <a:cubicBezTo>
                    <a:pt x="217" y="1503"/>
                    <a:pt x="269" y="1529"/>
                    <a:pt x="322" y="1529"/>
                  </a:cubicBezTo>
                  <a:cubicBezTo>
                    <a:pt x="348" y="1529"/>
                    <a:pt x="374" y="1523"/>
                    <a:pt x="398" y="1509"/>
                  </a:cubicBezTo>
                  <a:cubicBezTo>
                    <a:pt x="398" y="1509"/>
                    <a:pt x="412" y="1495"/>
                    <a:pt x="398" y="1495"/>
                  </a:cubicBezTo>
                  <a:cubicBezTo>
                    <a:pt x="398" y="1481"/>
                    <a:pt x="398" y="1481"/>
                    <a:pt x="384" y="1481"/>
                  </a:cubicBezTo>
                  <a:cubicBezTo>
                    <a:pt x="374" y="1483"/>
                    <a:pt x="364" y="1484"/>
                    <a:pt x="355" y="1484"/>
                  </a:cubicBezTo>
                  <a:cubicBezTo>
                    <a:pt x="305" y="1484"/>
                    <a:pt x="258" y="1456"/>
                    <a:pt x="222" y="1421"/>
                  </a:cubicBezTo>
                  <a:cubicBezTo>
                    <a:pt x="177" y="1375"/>
                    <a:pt x="163" y="1319"/>
                    <a:pt x="148" y="1245"/>
                  </a:cubicBezTo>
                  <a:cubicBezTo>
                    <a:pt x="103" y="1112"/>
                    <a:pt x="103" y="982"/>
                    <a:pt x="89" y="848"/>
                  </a:cubicBezTo>
                  <a:cubicBezTo>
                    <a:pt x="75" y="570"/>
                    <a:pt x="61" y="292"/>
                    <a:pt x="61" y="14"/>
                  </a:cubicBezTo>
                  <a:lnTo>
                    <a:pt x="46" y="0"/>
                  </a:lnTo>
                  <a:close/>
                </a:path>
              </a:pathLst>
            </a:custGeom>
            <a:solidFill>
              <a:srgbClr val="B1D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3" name="Google Shape;633;p48"/>
            <p:cNvSpPr/>
            <p:nvPr/>
          </p:nvSpPr>
          <p:spPr>
            <a:xfrm>
              <a:off x="3688175" y="2376825"/>
              <a:ext cx="18050" cy="30100"/>
            </a:xfrm>
            <a:custGeom>
              <a:avLst/>
              <a:gdLst/>
              <a:ahLst/>
              <a:cxnLst/>
              <a:rect l="l" t="t" r="r" b="b"/>
              <a:pathLst>
                <a:path w="722" h="1204" extrusionOk="0">
                  <a:moveTo>
                    <a:pt x="32" y="0"/>
                  </a:moveTo>
                  <a:cubicBezTo>
                    <a:pt x="18" y="0"/>
                    <a:pt x="18" y="14"/>
                    <a:pt x="18" y="14"/>
                  </a:cubicBezTo>
                  <a:cubicBezTo>
                    <a:pt x="0" y="74"/>
                    <a:pt x="0" y="148"/>
                    <a:pt x="0" y="204"/>
                  </a:cubicBezTo>
                  <a:lnTo>
                    <a:pt x="18" y="292"/>
                  </a:lnTo>
                  <a:lnTo>
                    <a:pt x="18" y="380"/>
                  </a:lnTo>
                  <a:lnTo>
                    <a:pt x="46" y="468"/>
                  </a:lnTo>
                  <a:lnTo>
                    <a:pt x="60" y="556"/>
                  </a:lnTo>
                  <a:cubicBezTo>
                    <a:pt x="74" y="588"/>
                    <a:pt x="88" y="616"/>
                    <a:pt x="106" y="644"/>
                  </a:cubicBezTo>
                  <a:cubicBezTo>
                    <a:pt x="120" y="676"/>
                    <a:pt x="120" y="704"/>
                    <a:pt x="148" y="732"/>
                  </a:cubicBezTo>
                  <a:cubicBezTo>
                    <a:pt x="208" y="852"/>
                    <a:pt x="282" y="940"/>
                    <a:pt x="384" y="1027"/>
                  </a:cubicBezTo>
                  <a:cubicBezTo>
                    <a:pt x="471" y="1098"/>
                    <a:pt x="573" y="1172"/>
                    <a:pt x="690" y="1203"/>
                  </a:cubicBezTo>
                  <a:cubicBezTo>
                    <a:pt x="704" y="1203"/>
                    <a:pt x="721" y="1203"/>
                    <a:pt x="721" y="1186"/>
                  </a:cubicBezTo>
                  <a:cubicBezTo>
                    <a:pt x="721" y="1186"/>
                    <a:pt x="721" y="1172"/>
                    <a:pt x="704" y="1172"/>
                  </a:cubicBezTo>
                  <a:cubicBezTo>
                    <a:pt x="602" y="1115"/>
                    <a:pt x="500" y="1056"/>
                    <a:pt x="426" y="968"/>
                  </a:cubicBezTo>
                  <a:cubicBezTo>
                    <a:pt x="338" y="894"/>
                    <a:pt x="264" y="806"/>
                    <a:pt x="208" y="704"/>
                  </a:cubicBezTo>
                  <a:cubicBezTo>
                    <a:pt x="194" y="676"/>
                    <a:pt x="176" y="644"/>
                    <a:pt x="162" y="616"/>
                  </a:cubicBezTo>
                  <a:cubicBezTo>
                    <a:pt x="148" y="602"/>
                    <a:pt x="148" y="570"/>
                    <a:pt x="134" y="542"/>
                  </a:cubicBezTo>
                  <a:lnTo>
                    <a:pt x="106" y="454"/>
                  </a:lnTo>
                  <a:lnTo>
                    <a:pt x="88" y="366"/>
                  </a:lnTo>
                  <a:cubicBezTo>
                    <a:pt x="60" y="324"/>
                    <a:pt x="60" y="250"/>
                    <a:pt x="60" y="190"/>
                  </a:cubicBezTo>
                  <a:cubicBezTo>
                    <a:pt x="46" y="130"/>
                    <a:pt x="46" y="74"/>
                    <a:pt x="46" y="14"/>
                  </a:cubicBezTo>
                  <a:lnTo>
                    <a:pt x="32" y="0"/>
                  </a:lnTo>
                  <a:close/>
                </a:path>
              </a:pathLst>
            </a:custGeom>
            <a:solidFill>
              <a:srgbClr val="B1D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4" name="Google Shape;634;p48"/>
            <p:cNvSpPr/>
            <p:nvPr/>
          </p:nvSpPr>
          <p:spPr>
            <a:xfrm>
              <a:off x="3567250" y="2376825"/>
              <a:ext cx="18400" cy="30100"/>
            </a:xfrm>
            <a:custGeom>
              <a:avLst/>
              <a:gdLst/>
              <a:ahLst/>
              <a:cxnLst/>
              <a:rect l="l" t="t" r="r" b="b"/>
              <a:pathLst>
                <a:path w="736" h="1204" extrusionOk="0">
                  <a:moveTo>
                    <a:pt x="704" y="0"/>
                  </a:moveTo>
                  <a:cubicBezTo>
                    <a:pt x="690" y="0"/>
                    <a:pt x="690" y="14"/>
                    <a:pt x="690" y="14"/>
                  </a:cubicBezTo>
                  <a:cubicBezTo>
                    <a:pt x="676" y="74"/>
                    <a:pt x="676" y="130"/>
                    <a:pt x="676" y="190"/>
                  </a:cubicBezTo>
                  <a:cubicBezTo>
                    <a:pt x="662" y="250"/>
                    <a:pt x="662" y="324"/>
                    <a:pt x="648" y="366"/>
                  </a:cubicBezTo>
                  <a:lnTo>
                    <a:pt x="634" y="454"/>
                  </a:lnTo>
                  <a:lnTo>
                    <a:pt x="602" y="542"/>
                  </a:lnTo>
                  <a:cubicBezTo>
                    <a:pt x="588" y="570"/>
                    <a:pt x="574" y="602"/>
                    <a:pt x="560" y="616"/>
                  </a:cubicBezTo>
                  <a:cubicBezTo>
                    <a:pt x="546" y="644"/>
                    <a:pt x="546" y="676"/>
                    <a:pt x="528" y="704"/>
                  </a:cubicBezTo>
                  <a:cubicBezTo>
                    <a:pt x="472" y="806"/>
                    <a:pt x="398" y="894"/>
                    <a:pt x="310" y="968"/>
                  </a:cubicBezTo>
                  <a:cubicBezTo>
                    <a:pt x="222" y="1056"/>
                    <a:pt x="120" y="1115"/>
                    <a:pt x="18" y="1172"/>
                  </a:cubicBezTo>
                  <a:cubicBezTo>
                    <a:pt x="18" y="1172"/>
                    <a:pt x="1" y="1186"/>
                    <a:pt x="18" y="1203"/>
                  </a:cubicBezTo>
                  <a:lnTo>
                    <a:pt x="32" y="1203"/>
                  </a:lnTo>
                  <a:cubicBezTo>
                    <a:pt x="148" y="1172"/>
                    <a:pt x="264" y="1098"/>
                    <a:pt x="352" y="1027"/>
                  </a:cubicBezTo>
                  <a:cubicBezTo>
                    <a:pt x="440" y="940"/>
                    <a:pt x="528" y="852"/>
                    <a:pt x="588" y="732"/>
                  </a:cubicBezTo>
                  <a:cubicBezTo>
                    <a:pt x="602" y="704"/>
                    <a:pt x="616" y="676"/>
                    <a:pt x="634" y="644"/>
                  </a:cubicBezTo>
                  <a:cubicBezTo>
                    <a:pt x="648" y="616"/>
                    <a:pt x="662" y="588"/>
                    <a:pt x="662" y="556"/>
                  </a:cubicBezTo>
                  <a:lnTo>
                    <a:pt x="690" y="468"/>
                  </a:lnTo>
                  <a:lnTo>
                    <a:pt x="704" y="380"/>
                  </a:lnTo>
                  <a:cubicBezTo>
                    <a:pt x="722" y="352"/>
                    <a:pt x="722" y="324"/>
                    <a:pt x="722" y="292"/>
                  </a:cubicBezTo>
                  <a:lnTo>
                    <a:pt x="736" y="204"/>
                  </a:lnTo>
                  <a:cubicBezTo>
                    <a:pt x="736" y="148"/>
                    <a:pt x="722" y="74"/>
                    <a:pt x="722" y="14"/>
                  </a:cubicBezTo>
                  <a:lnTo>
                    <a:pt x="704" y="0"/>
                  </a:lnTo>
                  <a:close/>
                </a:path>
              </a:pathLst>
            </a:custGeom>
            <a:solidFill>
              <a:srgbClr val="B1D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5" name="Google Shape;635;p48"/>
            <p:cNvSpPr/>
            <p:nvPr/>
          </p:nvSpPr>
          <p:spPr>
            <a:xfrm>
              <a:off x="3529875" y="2205400"/>
              <a:ext cx="76275" cy="97050"/>
            </a:xfrm>
            <a:custGeom>
              <a:avLst/>
              <a:gdLst/>
              <a:ahLst/>
              <a:cxnLst/>
              <a:rect l="l" t="t" r="r" b="b"/>
              <a:pathLst>
                <a:path w="3051" h="3882" extrusionOk="0">
                  <a:moveTo>
                    <a:pt x="2188" y="1"/>
                  </a:moveTo>
                  <a:cubicBezTo>
                    <a:pt x="2176" y="1"/>
                    <a:pt x="2166" y="4"/>
                    <a:pt x="2157" y="12"/>
                  </a:cubicBezTo>
                  <a:cubicBezTo>
                    <a:pt x="1073" y="937"/>
                    <a:pt x="1" y="1933"/>
                    <a:pt x="1" y="1933"/>
                  </a:cubicBezTo>
                  <a:cubicBezTo>
                    <a:pt x="1" y="1933"/>
                    <a:pt x="1365" y="3867"/>
                    <a:pt x="2157" y="3881"/>
                  </a:cubicBezTo>
                  <a:lnTo>
                    <a:pt x="3050" y="512"/>
                  </a:lnTo>
                  <a:lnTo>
                    <a:pt x="3050" y="512"/>
                  </a:lnTo>
                  <a:cubicBezTo>
                    <a:pt x="3046" y="512"/>
                    <a:pt x="3041" y="512"/>
                    <a:pt x="3037" y="512"/>
                  </a:cubicBezTo>
                  <a:cubicBezTo>
                    <a:pt x="2678" y="512"/>
                    <a:pt x="2330" y="1"/>
                    <a:pt x="2188" y="1"/>
                  </a:cubicBezTo>
                  <a:close/>
                </a:path>
              </a:pathLst>
            </a:custGeom>
            <a:solidFill>
              <a:srgbClr val="FEE38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6" name="Google Shape;636;p48"/>
            <p:cNvSpPr/>
            <p:nvPr/>
          </p:nvSpPr>
          <p:spPr>
            <a:xfrm>
              <a:off x="3526975" y="2203000"/>
              <a:ext cx="60075" cy="53825"/>
            </a:xfrm>
            <a:custGeom>
              <a:avLst/>
              <a:gdLst/>
              <a:ahLst/>
              <a:cxnLst/>
              <a:rect l="l" t="t" r="r" b="b"/>
              <a:pathLst>
                <a:path w="2403" h="2153" extrusionOk="0">
                  <a:moveTo>
                    <a:pt x="2105" y="1"/>
                  </a:moveTo>
                  <a:cubicBezTo>
                    <a:pt x="2069" y="1"/>
                    <a:pt x="2030" y="17"/>
                    <a:pt x="2009" y="48"/>
                  </a:cubicBezTo>
                  <a:cubicBezTo>
                    <a:pt x="1685" y="696"/>
                    <a:pt x="264" y="1677"/>
                    <a:pt x="60" y="1793"/>
                  </a:cubicBezTo>
                  <a:cubicBezTo>
                    <a:pt x="1" y="1825"/>
                    <a:pt x="1" y="1881"/>
                    <a:pt x="15" y="1941"/>
                  </a:cubicBezTo>
                  <a:cubicBezTo>
                    <a:pt x="15" y="1941"/>
                    <a:pt x="101" y="2152"/>
                    <a:pt x="216" y="2152"/>
                  </a:cubicBezTo>
                  <a:cubicBezTo>
                    <a:pt x="236" y="2152"/>
                    <a:pt x="257" y="2146"/>
                    <a:pt x="278" y="2131"/>
                  </a:cubicBezTo>
                  <a:cubicBezTo>
                    <a:pt x="514" y="1983"/>
                    <a:pt x="2009" y="974"/>
                    <a:pt x="2375" y="224"/>
                  </a:cubicBezTo>
                  <a:cubicBezTo>
                    <a:pt x="2403" y="182"/>
                    <a:pt x="2375" y="108"/>
                    <a:pt x="2333" y="94"/>
                  </a:cubicBezTo>
                  <a:lnTo>
                    <a:pt x="2139" y="6"/>
                  </a:lnTo>
                  <a:cubicBezTo>
                    <a:pt x="2129" y="3"/>
                    <a:pt x="2117" y="1"/>
                    <a:pt x="2105" y="1"/>
                  </a:cubicBezTo>
                  <a:close/>
                </a:path>
              </a:pathLst>
            </a:custGeom>
            <a:solidFill>
              <a:srgbClr val="E65C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7" name="Google Shape;637;p48"/>
            <p:cNvSpPr/>
            <p:nvPr/>
          </p:nvSpPr>
          <p:spPr>
            <a:xfrm>
              <a:off x="3701000" y="2213725"/>
              <a:ext cx="64575" cy="96150"/>
            </a:xfrm>
            <a:custGeom>
              <a:avLst/>
              <a:gdLst/>
              <a:ahLst/>
              <a:cxnLst/>
              <a:rect l="l" t="t" r="r" b="b"/>
              <a:pathLst>
                <a:path w="2583" h="3846" extrusionOk="0">
                  <a:moveTo>
                    <a:pt x="832" y="1"/>
                  </a:moveTo>
                  <a:cubicBezTo>
                    <a:pt x="709" y="1"/>
                    <a:pt x="382" y="389"/>
                    <a:pt x="70" y="389"/>
                  </a:cubicBezTo>
                  <a:cubicBezTo>
                    <a:pt x="47" y="389"/>
                    <a:pt x="24" y="387"/>
                    <a:pt x="1" y="383"/>
                  </a:cubicBezTo>
                  <a:lnTo>
                    <a:pt x="1" y="383"/>
                  </a:lnTo>
                  <a:lnTo>
                    <a:pt x="366" y="3840"/>
                  </a:lnTo>
                  <a:cubicBezTo>
                    <a:pt x="388" y="3844"/>
                    <a:pt x="410" y="3845"/>
                    <a:pt x="433" y="3845"/>
                  </a:cubicBezTo>
                  <a:cubicBezTo>
                    <a:pt x="1175" y="3845"/>
                    <a:pt x="2583" y="2229"/>
                    <a:pt x="2583" y="2229"/>
                  </a:cubicBezTo>
                  <a:cubicBezTo>
                    <a:pt x="2583" y="2229"/>
                    <a:pt x="1731" y="1086"/>
                    <a:pt x="866" y="17"/>
                  </a:cubicBezTo>
                  <a:cubicBezTo>
                    <a:pt x="858" y="6"/>
                    <a:pt x="846" y="1"/>
                    <a:pt x="832" y="1"/>
                  </a:cubicBezTo>
                  <a:close/>
                </a:path>
              </a:pathLst>
            </a:custGeom>
            <a:solidFill>
              <a:srgbClr val="FEE38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8" name="Google Shape;638;p48"/>
            <p:cNvSpPr/>
            <p:nvPr/>
          </p:nvSpPr>
          <p:spPr>
            <a:xfrm>
              <a:off x="3560650" y="2218175"/>
              <a:ext cx="151375" cy="175900"/>
            </a:xfrm>
            <a:custGeom>
              <a:avLst/>
              <a:gdLst/>
              <a:ahLst/>
              <a:cxnLst/>
              <a:rect l="l" t="t" r="r" b="b"/>
              <a:pathLst>
                <a:path w="6055" h="7036" extrusionOk="0">
                  <a:moveTo>
                    <a:pt x="1144" y="1"/>
                  </a:moveTo>
                  <a:cubicBezTo>
                    <a:pt x="838" y="15"/>
                    <a:pt x="440" y="3297"/>
                    <a:pt x="440" y="3297"/>
                  </a:cubicBezTo>
                  <a:lnTo>
                    <a:pt x="1" y="6213"/>
                  </a:lnTo>
                  <a:cubicBezTo>
                    <a:pt x="1" y="6213"/>
                    <a:pt x="1204" y="6888"/>
                    <a:pt x="2948" y="7004"/>
                  </a:cubicBezTo>
                  <a:lnTo>
                    <a:pt x="2934" y="7004"/>
                  </a:lnTo>
                  <a:cubicBezTo>
                    <a:pt x="2948" y="7022"/>
                    <a:pt x="2962" y="7022"/>
                    <a:pt x="2962" y="7022"/>
                  </a:cubicBezTo>
                  <a:lnTo>
                    <a:pt x="2991" y="7022"/>
                  </a:lnTo>
                  <a:cubicBezTo>
                    <a:pt x="3151" y="7031"/>
                    <a:pt x="3308" y="7035"/>
                    <a:pt x="3461" y="7035"/>
                  </a:cubicBezTo>
                  <a:cubicBezTo>
                    <a:pt x="4957" y="7035"/>
                    <a:pt x="6054" y="6624"/>
                    <a:pt x="6054" y="6624"/>
                  </a:cubicBezTo>
                  <a:lnTo>
                    <a:pt x="6012" y="3662"/>
                  </a:lnTo>
                  <a:cubicBezTo>
                    <a:pt x="5966" y="2287"/>
                    <a:pt x="5952" y="177"/>
                    <a:pt x="5952" y="177"/>
                  </a:cubicBezTo>
                  <a:cubicBezTo>
                    <a:pt x="5478" y="95"/>
                    <a:pt x="4983" y="75"/>
                    <a:pt x="4555" y="75"/>
                  </a:cubicBezTo>
                  <a:cubicBezTo>
                    <a:pt x="4282" y="75"/>
                    <a:pt x="4036" y="83"/>
                    <a:pt x="3842" y="89"/>
                  </a:cubicBezTo>
                  <a:cubicBezTo>
                    <a:pt x="3638" y="103"/>
                    <a:pt x="3490" y="103"/>
                    <a:pt x="3430" y="103"/>
                  </a:cubicBezTo>
                  <a:cubicBezTo>
                    <a:pt x="3212" y="75"/>
                    <a:pt x="2245" y="1"/>
                    <a:pt x="1144" y="1"/>
                  </a:cubicBezTo>
                  <a:close/>
                </a:path>
              </a:pathLst>
            </a:custGeom>
            <a:solidFill>
              <a:srgbClr val="FEE38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9" name="Google Shape;639;p48"/>
            <p:cNvSpPr/>
            <p:nvPr/>
          </p:nvSpPr>
          <p:spPr>
            <a:xfrm>
              <a:off x="3614200" y="2229525"/>
              <a:ext cx="69600" cy="36000"/>
            </a:xfrm>
            <a:custGeom>
              <a:avLst/>
              <a:gdLst/>
              <a:ahLst/>
              <a:cxnLst/>
              <a:rect l="l" t="t" r="r" b="b"/>
              <a:pathLst>
                <a:path w="2784" h="1440" extrusionOk="0">
                  <a:moveTo>
                    <a:pt x="342" y="28"/>
                  </a:moveTo>
                  <a:cubicBezTo>
                    <a:pt x="43" y="28"/>
                    <a:pt x="43" y="278"/>
                    <a:pt x="43" y="278"/>
                  </a:cubicBezTo>
                  <a:cubicBezTo>
                    <a:pt x="1" y="894"/>
                    <a:pt x="483" y="1362"/>
                    <a:pt x="1084" y="1393"/>
                  </a:cubicBezTo>
                  <a:lnTo>
                    <a:pt x="1746" y="1436"/>
                  </a:lnTo>
                  <a:cubicBezTo>
                    <a:pt x="1772" y="1438"/>
                    <a:pt x="1799" y="1439"/>
                    <a:pt x="1826" y="1439"/>
                  </a:cubicBezTo>
                  <a:cubicBezTo>
                    <a:pt x="2318" y="1439"/>
                    <a:pt x="2728" y="1043"/>
                    <a:pt x="2755" y="542"/>
                  </a:cubicBezTo>
                  <a:cubicBezTo>
                    <a:pt x="2755" y="542"/>
                    <a:pt x="2783" y="306"/>
                    <a:pt x="2477" y="219"/>
                  </a:cubicBezTo>
                  <a:cubicBezTo>
                    <a:pt x="1570" y="0"/>
                    <a:pt x="778" y="60"/>
                    <a:pt x="367" y="29"/>
                  </a:cubicBezTo>
                  <a:cubicBezTo>
                    <a:pt x="358" y="28"/>
                    <a:pt x="350" y="28"/>
                    <a:pt x="342" y="28"/>
                  </a:cubicBezTo>
                  <a:close/>
                </a:path>
              </a:pathLst>
            </a:custGeom>
            <a:solidFill>
              <a:srgbClr val="E65C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0" name="Google Shape;640;p48"/>
            <p:cNvSpPr/>
            <p:nvPr/>
          </p:nvSpPr>
          <p:spPr>
            <a:xfrm>
              <a:off x="3719725" y="2212200"/>
              <a:ext cx="49100" cy="60175"/>
            </a:xfrm>
            <a:custGeom>
              <a:avLst/>
              <a:gdLst/>
              <a:ahLst/>
              <a:cxnLst/>
              <a:rect l="l" t="t" r="r" b="b"/>
              <a:pathLst>
                <a:path w="1964" h="2407" extrusionOk="0">
                  <a:moveTo>
                    <a:pt x="279" y="0"/>
                  </a:moveTo>
                  <a:cubicBezTo>
                    <a:pt x="270" y="0"/>
                    <a:pt x="261" y="2"/>
                    <a:pt x="251" y="4"/>
                  </a:cubicBezTo>
                  <a:lnTo>
                    <a:pt x="89" y="50"/>
                  </a:lnTo>
                  <a:cubicBezTo>
                    <a:pt x="29" y="78"/>
                    <a:pt x="1" y="138"/>
                    <a:pt x="15" y="180"/>
                  </a:cubicBezTo>
                  <a:cubicBezTo>
                    <a:pt x="251" y="971"/>
                    <a:pt x="1464" y="2188"/>
                    <a:pt x="1658" y="2378"/>
                  </a:cubicBezTo>
                  <a:cubicBezTo>
                    <a:pt x="1678" y="2398"/>
                    <a:pt x="1699" y="2407"/>
                    <a:pt x="1720" y="2407"/>
                  </a:cubicBezTo>
                  <a:cubicBezTo>
                    <a:pt x="1820" y="2407"/>
                    <a:pt x="1921" y="2217"/>
                    <a:pt x="1921" y="2217"/>
                  </a:cubicBezTo>
                  <a:cubicBezTo>
                    <a:pt x="1964" y="2174"/>
                    <a:pt x="1950" y="2115"/>
                    <a:pt x="1921" y="2072"/>
                  </a:cubicBezTo>
                  <a:cubicBezTo>
                    <a:pt x="1746" y="1911"/>
                    <a:pt x="585" y="736"/>
                    <a:pt x="367" y="64"/>
                  </a:cubicBezTo>
                  <a:cubicBezTo>
                    <a:pt x="355" y="26"/>
                    <a:pt x="322" y="0"/>
                    <a:pt x="279" y="0"/>
                  </a:cubicBezTo>
                  <a:close/>
                </a:path>
              </a:pathLst>
            </a:custGeom>
            <a:solidFill>
              <a:srgbClr val="E65C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1" name="Google Shape;641;p48"/>
            <p:cNvSpPr/>
            <p:nvPr/>
          </p:nvSpPr>
          <p:spPr>
            <a:xfrm>
              <a:off x="3625200" y="2185525"/>
              <a:ext cx="51300" cy="73150"/>
            </a:xfrm>
            <a:custGeom>
              <a:avLst/>
              <a:gdLst/>
              <a:ahLst/>
              <a:cxnLst/>
              <a:rect l="l" t="t" r="r" b="b"/>
              <a:pathLst>
                <a:path w="2052" h="2926" extrusionOk="0">
                  <a:moveTo>
                    <a:pt x="1059" y="0"/>
                  </a:moveTo>
                  <a:cubicBezTo>
                    <a:pt x="571" y="0"/>
                    <a:pt x="144" y="371"/>
                    <a:pt x="117" y="867"/>
                  </a:cubicBezTo>
                  <a:lnTo>
                    <a:pt x="29" y="2186"/>
                  </a:lnTo>
                  <a:cubicBezTo>
                    <a:pt x="1" y="2700"/>
                    <a:pt x="395" y="2890"/>
                    <a:pt x="908" y="2918"/>
                  </a:cubicBezTo>
                  <a:lnTo>
                    <a:pt x="968" y="2918"/>
                  </a:lnTo>
                  <a:cubicBezTo>
                    <a:pt x="1026" y="2923"/>
                    <a:pt x="1082" y="2926"/>
                    <a:pt x="1137" y="2926"/>
                  </a:cubicBezTo>
                  <a:cubicBezTo>
                    <a:pt x="1572" y="2926"/>
                    <a:pt x="1907" y="2758"/>
                    <a:pt x="1935" y="2302"/>
                  </a:cubicBezTo>
                  <a:lnTo>
                    <a:pt x="2023" y="997"/>
                  </a:lnTo>
                  <a:cubicBezTo>
                    <a:pt x="2051" y="484"/>
                    <a:pt x="1671" y="44"/>
                    <a:pt x="1158" y="2"/>
                  </a:cubicBezTo>
                  <a:lnTo>
                    <a:pt x="1112" y="2"/>
                  </a:lnTo>
                  <a:cubicBezTo>
                    <a:pt x="1094" y="1"/>
                    <a:pt x="1077" y="0"/>
                    <a:pt x="1059" y="0"/>
                  </a:cubicBezTo>
                  <a:close/>
                </a:path>
              </a:pathLst>
            </a:custGeom>
            <a:solidFill>
              <a:srgbClr val="8E53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2" name="Google Shape;642;p48"/>
            <p:cNvSpPr/>
            <p:nvPr/>
          </p:nvSpPr>
          <p:spPr>
            <a:xfrm>
              <a:off x="3626600" y="2220375"/>
              <a:ext cx="825" cy="10225"/>
            </a:xfrm>
            <a:custGeom>
              <a:avLst/>
              <a:gdLst/>
              <a:ahLst/>
              <a:cxnLst/>
              <a:rect l="l" t="t" r="r" b="b"/>
              <a:pathLst>
                <a:path w="33" h="409" extrusionOk="0">
                  <a:moveTo>
                    <a:pt x="33" y="1"/>
                  </a:moveTo>
                  <a:lnTo>
                    <a:pt x="1" y="409"/>
                  </a:lnTo>
                  <a:lnTo>
                    <a:pt x="1" y="409"/>
                  </a:lnTo>
                  <a:close/>
                </a:path>
              </a:pathLst>
            </a:custGeom>
            <a:solidFill>
              <a:srgbClr val="A981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3" name="Google Shape;643;p48"/>
            <p:cNvSpPr/>
            <p:nvPr/>
          </p:nvSpPr>
          <p:spPr>
            <a:xfrm>
              <a:off x="3626250" y="2230575"/>
              <a:ext cx="375" cy="2225"/>
            </a:xfrm>
            <a:custGeom>
              <a:avLst/>
              <a:gdLst/>
              <a:ahLst/>
              <a:cxnLst/>
              <a:rect l="l" t="t" r="r" b="b"/>
              <a:pathLst>
                <a:path w="15" h="89" extrusionOk="0">
                  <a:moveTo>
                    <a:pt x="15" y="1"/>
                  </a:moveTo>
                  <a:lnTo>
                    <a:pt x="1" y="89"/>
                  </a:lnTo>
                  <a:lnTo>
                    <a:pt x="1" y="89"/>
                  </a:lnTo>
                  <a:close/>
                </a:path>
              </a:pathLst>
            </a:custGeom>
            <a:solidFill>
              <a:srgbClr val="9E47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4" name="Google Shape;644;p48"/>
            <p:cNvSpPr/>
            <p:nvPr/>
          </p:nvSpPr>
          <p:spPr>
            <a:xfrm>
              <a:off x="3674275" y="2230225"/>
              <a:ext cx="25" cy="4425"/>
            </a:xfrm>
            <a:custGeom>
              <a:avLst/>
              <a:gdLst/>
              <a:ahLst/>
              <a:cxnLst/>
              <a:rect l="l" t="t" r="r" b="b"/>
              <a:pathLst>
                <a:path w="1" h="177" extrusionOk="0">
                  <a:moveTo>
                    <a:pt x="0" y="1"/>
                  </a:moveTo>
                  <a:lnTo>
                    <a:pt x="0" y="176"/>
                  </a:lnTo>
                  <a:lnTo>
                    <a:pt x="0" y="176"/>
                  </a:lnTo>
                  <a:close/>
                </a:path>
              </a:pathLst>
            </a:custGeom>
            <a:solidFill>
              <a:srgbClr val="A981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5" name="Google Shape;645;p48"/>
            <p:cNvSpPr/>
            <p:nvPr/>
          </p:nvSpPr>
          <p:spPr>
            <a:xfrm>
              <a:off x="3673925" y="2234625"/>
              <a:ext cx="375" cy="5575"/>
            </a:xfrm>
            <a:custGeom>
              <a:avLst/>
              <a:gdLst/>
              <a:ahLst/>
              <a:cxnLst/>
              <a:rect l="l" t="t" r="r" b="b"/>
              <a:pathLst>
                <a:path w="15" h="223" extrusionOk="0">
                  <a:moveTo>
                    <a:pt x="14" y="0"/>
                  </a:moveTo>
                  <a:lnTo>
                    <a:pt x="0" y="222"/>
                  </a:lnTo>
                  <a:lnTo>
                    <a:pt x="0" y="222"/>
                  </a:lnTo>
                  <a:close/>
                </a:path>
              </a:pathLst>
            </a:custGeom>
            <a:solidFill>
              <a:srgbClr val="9E47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6" name="Google Shape;646;p48"/>
            <p:cNvSpPr/>
            <p:nvPr/>
          </p:nvSpPr>
          <p:spPr>
            <a:xfrm>
              <a:off x="3626250" y="2220375"/>
              <a:ext cx="48050" cy="19825"/>
            </a:xfrm>
            <a:custGeom>
              <a:avLst/>
              <a:gdLst/>
              <a:ahLst/>
              <a:cxnLst/>
              <a:rect l="l" t="t" r="r" b="b"/>
              <a:pathLst>
                <a:path w="1922" h="793" extrusionOk="0">
                  <a:moveTo>
                    <a:pt x="47" y="1"/>
                  </a:moveTo>
                  <a:lnTo>
                    <a:pt x="15" y="409"/>
                  </a:lnTo>
                  <a:lnTo>
                    <a:pt x="1" y="497"/>
                  </a:lnTo>
                  <a:cubicBezTo>
                    <a:pt x="630" y="732"/>
                    <a:pt x="1190" y="792"/>
                    <a:pt x="1598" y="792"/>
                  </a:cubicBezTo>
                  <a:lnTo>
                    <a:pt x="1907" y="792"/>
                  </a:lnTo>
                  <a:lnTo>
                    <a:pt x="1921" y="570"/>
                  </a:lnTo>
                  <a:lnTo>
                    <a:pt x="1921" y="395"/>
                  </a:lnTo>
                  <a:cubicBezTo>
                    <a:pt x="1306" y="321"/>
                    <a:pt x="648" y="205"/>
                    <a:pt x="47" y="1"/>
                  </a:cubicBezTo>
                  <a:close/>
                </a:path>
              </a:pathLst>
            </a:custGeom>
            <a:solidFill>
              <a:srgbClr val="7843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7" name="Google Shape;647;p48"/>
            <p:cNvSpPr/>
            <p:nvPr/>
          </p:nvSpPr>
          <p:spPr>
            <a:xfrm>
              <a:off x="3619300" y="2008250"/>
              <a:ext cx="23875" cy="33725"/>
            </a:xfrm>
            <a:custGeom>
              <a:avLst/>
              <a:gdLst/>
              <a:ahLst/>
              <a:cxnLst/>
              <a:rect l="l" t="t" r="r" b="b"/>
              <a:pathLst>
                <a:path w="955" h="1349" extrusionOk="0">
                  <a:moveTo>
                    <a:pt x="810" y="0"/>
                  </a:moveTo>
                  <a:cubicBezTo>
                    <a:pt x="775" y="0"/>
                    <a:pt x="737" y="21"/>
                    <a:pt x="704" y="44"/>
                  </a:cubicBezTo>
                  <a:cubicBezTo>
                    <a:pt x="676" y="86"/>
                    <a:pt x="645" y="131"/>
                    <a:pt x="631" y="188"/>
                  </a:cubicBezTo>
                  <a:cubicBezTo>
                    <a:pt x="486" y="511"/>
                    <a:pt x="398" y="863"/>
                    <a:pt x="367" y="1215"/>
                  </a:cubicBezTo>
                  <a:cubicBezTo>
                    <a:pt x="339" y="951"/>
                    <a:pt x="293" y="673"/>
                    <a:pt x="265" y="395"/>
                  </a:cubicBezTo>
                  <a:cubicBezTo>
                    <a:pt x="251" y="321"/>
                    <a:pt x="237" y="233"/>
                    <a:pt x="149" y="219"/>
                  </a:cubicBezTo>
                  <a:cubicBezTo>
                    <a:pt x="143" y="218"/>
                    <a:pt x="136" y="217"/>
                    <a:pt x="130" y="217"/>
                  </a:cubicBezTo>
                  <a:cubicBezTo>
                    <a:pt x="89" y="217"/>
                    <a:pt x="44" y="255"/>
                    <a:pt x="29" y="307"/>
                  </a:cubicBezTo>
                  <a:cubicBezTo>
                    <a:pt x="1" y="350"/>
                    <a:pt x="15" y="409"/>
                    <a:pt x="15" y="469"/>
                  </a:cubicBezTo>
                  <a:cubicBezTo>
                    <a:pt x="47" y="775"/>
                    <a:pt x="149" y="1085"/>
                    <a:pt x="310" y="1349"/>
                  </a:cubicBezTo>
                  <a:lnTo>
                    <a:pt x="455" y="1349"/>
                  </a:lnTo>
                  <a:cubicBezTo>
                    <a:pt x="662" y="1025"/>
                    <a:pt x="820" y="659"/>
                    <a:pt x="926" y="293"/>
                  </a:cubicBezTo>
                  <a:cubicBezTo>
                    <a:pt x="940" y="248"/>
                    <a:pt x="954" y="188"/>
                    <a:pt x="954" y="131"/>
                  </a:cubicBezTo>
                  <a:cubicBezTo>
                    <a:pt x="940" y="72"/>
                    <a:pt x="908" y="29"/>
                    <a:pt x="852" y="12"/>
                  </a:cubicBezTo>
                  <a:cubicBezTo>
                    <a:pt x="839" y="4"/>
                    <a:pt x="825" y="0"/>
                    <a:pt x="810" y="0"/>
                  </a:cubicBezTo>
                  <a:close/>
                </a:path>
              </a:pathLst>
            </a:custGeom>
            <a:solidFill>
              <a:srgbClr val="4C2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8" name="Google Shape;648;p48"/>
            <p:cNvSpPr/>
            <p:nvPr/>
          </p:nvSpPr>
          <p:spPr>
            <a:xfrm>
              <a:off x="3551150" y="2015525"/>
              <a:ext cx="251350" cy="216325"/>
            </a:xfrm>
            <a:custGeom>
              <a:avLst/>
              <a:gdLst/>
              <a:ahLst/>
              <a:cxnLst/>
              <a:rect l="l" t="t" r="r" b="b"/>
              <a:pathLst>
                <a:path w="10054" h="8653" extrusionOk="0">
                  <a:moveTo>
                    <a:pt x="5266" y="1"/>
                  </a:moveTo>
                  <a:cubicBezTo>
                    <a:pt x="4208" y="1"/>
                    <a:pt x="3680" y="632"/>
                    <a:pt x="3680" y="632"/>
                  </a:cubicBezTo>
                  <a:cubicBezTo>
                    <a:pt x="3127" y="422"/>
                    <a:pt x="2699" y="333"/>
                    <a:pt x="2356" y="333"/>
                  </a:cubicBezTo>
                  <a:cubicBezTo>
                    <a:pt x="1427" y="333"/>
                    <a:pt x="1126" y="987"/>
                    <a:pt x="676" y="1673"/>
                  </a:cubicBezTo>
                  <a:cubicBezTo>
                    <a:pt x="61" y="2595"/>
                    <a:pt x="1" y="4368"/>
                    <a:pt x="574" y="6158"/>
                  </a:cubicBezTo>
                  <a:cubicBezTo>
                    <a:pt x="1144" y="7945"/>
                    <a:pt x="3754" y="8560"/>
                    <a:pt x="5731" y="8648"/>
                  </a:cubicBezTo>
                  <a:cubicBezTo>
                    <a:pt x="5797" y="8651"/>
                    <a:pt x="5861" y="8653"/>
                    <a:pt x="5924" y="8653"/>
                  </a:cubicBezTo>
                  <a:cubicBezTo>
                    <a:pt x="7732" y="8653"/>
                    <a:pt x="8238" y="7435"/>
                    <a:pt x="9132" y="5409"/>
                  </a:cubicBezTo>
                  <a:cubicBezTo>
                    <a:pt x="10054" y="3298"/>
                    <a:pt x="9424" y="1937"/>
                    <a:pt x="7300" y="660"/>
                  </a:cubicBezTo>
                  <a:cubicBezTo>
                    <a:pt x="6484" y="165"/>
                    <a:pt x="5806" y="1"/>
                    <a:pt x="5266" y="1"/>
                  </a:cubicBezTo>
                  <a:close/>
                </a:path>
              </a:pathLst>
            </a:custGeom>
            <a:solidFill>
              <a:srgbClr val="4C2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9" name="Google Shape;649;p48"/>
            <p:cNvSpPr/>
            <p:nvPr/>
          </p:nvSpPr>
          <p:spPr>
            <a:xfrm>
              <a:off x="3550800" y="2025525"/>
              <a:ext cx="85775" cy="179850"/>
            </a:xfrm>
            <a:custGeom>
              <a:avLst/>
              <a:gdLst/>
              <a:ahLst/>
              <a:cxnLst/>
              <a:rect l="l" t="t" r="r" b="b"/>
              <a:pathLst>
                <a:path w="3431" h="7194" extrusionOk="0">
                  <a:moveTo>
                    <a:pt x="2655" y="1"/>
                  </a:moveTo>
                  <a:cubicBezTo>
                    <a:pt x="2426" y="1"/>
                    <a:pt x="2190" y="42"/>
                    <a:pt x="1964" y="130"/>
                  </a:cubicBezTo>
                  <a:cubicBezTo>
                    <a:pt x="1510" y="274"/>
                    <a:pt x="1116" y="598"/>
                    <a:pt x="778" y="1023"/>
                  </a:cubicBezTo>
                  <a:cubicBezTo>
                    <a:pt x="381" y="1551"/>
                    <a:pt x="131" y="2223"/>
                    <a:pt x="61" y="2972"/>
                  </a:cubicBezTo>
                  <a:cubicBezTo>
                    <a:pt x="1" y="3602"/>
                    <a:pt x="61" y="4291"/>
                    <a:pt x="236" y="5054"/>
                  </a:cubicBezTo>
                  <a:cubicBezTo>
                    <a:pt x="307" y="5389"/>
                    <a:pt x="412" y="5726"/>
                    <a:pt x="602" y="6022"/>
                  </a:cubicBezTo>
                  <a:cubicBezTo>
                    <a:pt x="982" y="6620"/>
                    <a:pt x="1658" y="6901"/>
                    <a:pt x="2435" y="7193"/>
                  </a:cubicBezTo>
                  <a:lnTo>
                    <a:pt x="2449" y="7165"/>
                  </a:lnTo>
                  <a:cubicBezTo>
                    <a:pt x="1686" y="6870"/>
                    <a:pt x="1010" y="6592"/>
                    <a:pt x="630" y="6004"/>
                  </a:cubicBezTo>
                  <a:cubicBezTo>
                    <a:pt x="440" y="5712"/>
                    <a:pt x="353" y="5375"/>
                    <a:pt x="279" y="5054"/>
                  </a:cubicBezTo>
                  <a:cubicBezTo>
                    <a:pt x="89" y="4277"/>
                    <a:pt x="43" y="3602"/>
                    <a:pt x="103" y="2972"/>
                  </a:cubicBezTo>
                  <a:cubicBezTo>
                    <a:pt x="177" y="2240"/>
                    <a:pt x="426" y="1565"/>
                    <a:pt x="806" y="1052"/>
                  </a:cubicBezTo>
                  <a:cubicBezTo>
                    <a:pt x="1130" y="626"/>
                    <a:pt x="1538" y="320"/>
                    <a:pt x="1978" y="158"/>
                  </a:cubicBezTo>
                  <a:cubicBezTo>
                    <a:pt x="2198" y="78"/>
                    <a:pt x="2426" y="38"/>
                    <a:pt x="2651" y="38"/>
                  </a:cubicBezTo>
                  <a:cubicBezTo>
                    <a:pt x="2921" y="38"/>
                    <a:pt x="3184" y="97"/>
                    <a:pt x="3416" y="218"/>
                  </a:cubicBezTo>
                  <a:lnTo>
                    <a:pt x="3430" y="172"/>
                  </a:lnTo>
                  <a:cubicBezTo>
                    <a:pt x="3198" y="61"/>
                    <a:pt x="2931" y="1"/>
                    <a:pt x="2655" y="1"/>
                  </a:cubicBezTo>
                  <a:close/>
                </a:path>
              </a:pathLst>
            </a:custGeom>
            <a:solidFill>
              <a:srgbClr val="4C2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0" name="Google Shape;650;p48"/>
            <p:cNvSpPr/>
            <p:nvPr/>
          </p:nvSpPr>
          <p:spPr>
            <a:xfrm>
              <a:off x="3645350" y="2013100"/>
              <a:ext cx="159000" cy="218650"/>
            </a:xfrm>
            <a:custGeom>
              <a:avLst/>
              <a:gdLst/>
              <a:ahLst/>
              <a:cxnLst/>
              <a:rect l="l" t="t" r="r" b="b"/>
              <a:pathLst>
                <a:path w="6360" h="8746" extrusionOk="0">
                  <a:moveTo>
                    <a:pt x="1643" y="0"/>
                  </a:moveTo>
                  <a:cubicBezTo>
                    <a:pt x="653" y="0"/>
                    <a:pt x="10" y="527"/>
                    <a:pt x="0" y="539"/>
                  </a:cubicBezTo>
                  <a:lnTo>
                    <a:pt x="28" y="567"/>
                  </a:lnTo>
                  <a:cubicBezTo>
                    <a:pt x="38" y="558"/>
                    <a:pt x="664" y="40"/>
                    <a:pt x="1634" y="40"/>
                  </a:cubicBezTo>
                  <a:cubicBezTo>
                    <a:pt x="2092" y="40"/>
                    <a:pt x="2626" y="155"/>
                    <a:pt x="3208" y="493"/>
                  </a:cubicBezTo>
                  <a:cubicBezTo>
                    <a:pt x="4791" y="1401"/>
                    <a:pt x="6318" y="2632"/>
                    <a:pt x="5582" y="4876"/>
                  </a:cubicBezTo>
                  <a:cubicBezTo>
                    <a:pt x="4791" y="7265"/>
                    <a:pt x="4059" y="8380"/>
                    <a:pt x="3120" y="8598"/>
                  </a:cubicBezTo>
                  <a:cubicBezTo>
                    <a:pt x="2734" y="8687"/>
                    <a:pt x="2359" y="8715"/>
                    <a:pt x="2042" y="8715"/>
                  </a:cubicBezTo>
                  <a:cubicBezTo>
                    <a:pt x="1519" y="8715"/>
                    <a:pt x="1152" y="8638"/>
                    <a:pt x="1143" y="8629"/>
                  </a:cubicBezTo>
                  <a:lnTo>
                    <a:pt x="1129" y="8672"/>
                  </a:lnTo>
                  <a:cubicBezTo>
                    <a:pt x="1143" y="8672"/>
                    <a:pt x="1509" y="8745"/>
                    <a:pt x="2037" y="8745"/>
                  </a:cubicBezTo>
                  <a:cubicBezTo>
                    <a:pt x="2360" y="8745"/>
                    <a:pt x="2740" y="8717"/>
                    <a:pt x="3138" y="8629"/>
                  </a:cubicBezTo>
                  <a:cubicBezTo>
                    <a:pt x="4073" y="8408"/>
                    <a:pt x="4823" y="7293"/>
                    <a:pt x="5614" y="4890"/>
                  </a:cubicBezTo>
                  <a:cubicBezTo>
                    <a:pt x="6360" y="2632"/>
                    <a:pt x="4823" y="1373"/>
                    <a:pt x="3226" y="451"/>
                  </a:cubicBezTo>
                  <a:cubicBezTo>
                    <a:pt x="2642" y="115"/>
                    <a:pt x="2105" y="0"/>
                    <a:pt x="1643" y="0"/>
                  </a:cubicBezTo>
                  <a:close/>
                </a:path>
              </a:pathLst>
            </a:custGeom>
            <a:solidFill>
              <a:srgbClr val="4C2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1" name="Google Shape;651;p48"/>
            <p:cNvSpPr/>
            <p:nvPr/>
          </p:nvSpPr>
          <p:spPr>
            <a:xfrm>
              <a:off x="3526975" y="2110575"/>
              <a:ext cx="67125" cy="59100"/>
            </a:xfrm>
            <a:custGeom>
              <a:avLst/>
              <a:gdLst/>
              <a:ahLst/>
              <a:cxnLst/>
              <a:rect l="l" t="t" r="r" b="b"/>
              <a:pathLst>
                <a:path w="2685" h="2364" extrusionOk="0">
                  <a:moveTo>
                    <a:pt x="1354" y="1"/>
                  </a:moveTo>
                  <a:cubicBezTo>
                    <a:pt x="909" y="1"/>
                    <a:pt x="481" y="257"/>
                    <a:pt x="278" y="685"/>
                  </a:cubicBezTo>
                  <a:cubicBezTo>
                    <a:pt x="1" y="1269"/>
                    <a:pt x="264" y="1973"/>
                    <a:pt x="852" y="2250"/>
                  </a:cubicBezTo>
                  <a:cubicBezTo>
                    <a:pt x="1011" y="2327"/>
                    <a:pt x="1179" y="2364"/>
                    <a:pt x="1343" y="2364"/>
                  </a:cubicBezTo>
                  <a:cubicBezTo>
                    <a:pt x="1782" y="2364"/>
                    <a:pt x="2201" y="2108"/>
                    <a:pt x="2403" y="1681"/>
                  </a:cubicBezTo>
                  <a:cubicBezTo>
                    <a:pt x="2684" y="1079"/>
                    <a:pt x="2435" y="390"/>
                    <a:pt x="1847" y="112"/>
                  </a:cubicBezTo>
                  <a:cubicBezTo>
                    <a:pt x="1688" y="36"/>
                    <a:pt x="1520" y="1"/>
                    <a:pt x="1354" y="1"/>
                  </a:cubicBezTo>
                  <a:close/>
                </a:path>
              </a:pathLst>
            </a:custGeom>
            <a:solidFill>
              <a:srgbClr val="7F47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2" name="Google Shape;652;p48"/>
            <p:cNvSpPr/>
            <p:nvPr/>
          </p:nvSpPr>
          <p:spPr>
            <a:xfrm>
              <a:off x="3536125" y="2129450"/>
              <a:ext cx="44775" cy="40025"/>
            </a:xfrm>
            <a:custGeom>
              <a:avLst/>
              <a:gdLst/>
              <a:ahLst/>
              <a:cxnLst/>
              <a:rect l="l" t="t" r="r" b="b"/>
              <a:pathLst>
                <a:path w="1791" h="1601" extrusionOk="0">
                  <a:moveTo>
                    <a:pt x="778" y="0"/>
                  </a:moveTo>
                  <a:cubicBezTo>
                    <a:pt x="718" y="0"/>
                    <a:pt x="662" y="0"/>
                    <a:pt x="602" y="18"/>
                  </a:cubicBezTo>
                  <a:lnTo>
                    <a:pt x="704" y="18"/>
                  </a:lnTo>
                  <a:cubicBezTo>
                    <a:pt x="837" y="18"/>
                    <a:pt x="968" y="32"/>
                    <a:pt x="1101" y="74"/>
                  </a:cubicBezTo>
                  <a:cubicBezTo>
                    <a:pt x="1155" y="88"/>
                    <a:pt x="1213" y="105"/>
                    <a:pt x="1270" y="131"/>
                  </a:cubicBezTo>
                  <a:lnTo>
                    <a:pt x="1270" y="131"/>
                  </a:lnTo>
                  <a:cubicBezTo>
                    <a:pt x="1243" y="118"/>
                    <a:pt x="1230" y="106"/>
                    <a:pt x="1217" y="106"/>
                  </a:cubicBezTo>
                  <a:cubicBezTo>
                    <a:pt x="1070" y="32"/>
                    <a:pt x="925" y="0"/>
                    <a:pt x="778" y="0"/>
                  </a:cubicBezTo>
                  <a:close/>
                  <a:moveTo>
                    <a:pt x="1270" y="131"/>
                  </a:moveTo>
                  <a:cubicBezTo>
                    <a:pt x="1272" y="132"/>
                    <a:pt x="1275" y="133"/>
                    <a:pt x="1277" y="134"/>
                  </a:cubicBezTo>
                  <a:cubicBezTo>
                    <a:pt x="1275" y="133"/>
                    <a:pt x="1272" y="132"/>
                    <a:pt x="1270" y="131"/>
                  </a:cubicBezTo>
                  <a:close/>
                  <a:moveTo>
                    <a:pt x="560" y="134"/>
                  </a:moveTo>
                  <a:cubicBezTo>
                    <a:pt x="454" y="148"/>
                    <a:pt x="338" y="162"/>
                    <a:pt x="236" y="194"/>
                  </a:cubicBezTo>
                  <a:cubicBezTo>
                    <a:pt x="162" y="250"/>
                    <a:pt x="102" y="324"/>
                    <a:pt x="60" y="412"/>
                  </a:cubicBezTo>
                  <a:cubicBezTo>
                    <a:pt x="14" y="500"/>
                    <a:pt x="0" y="602"/>
                    <a:pt x="0" y="690"/>
                  </a:cubicBezTo>
                  <a:cubicBezTo>
                    <a:pt x="0" y="1014"/>
                    <a:pt x="222" y="1337"/>
                    <a:pt x="560" y="1495"/>
                  </a:cubicBezTo>
                  <a:cubicBezTo>
                    <a:pt x="704" y="1569"/>
                    <a:pt x="866" y="1601"/>
                    <a:pt x="1013" y="1601"/>
                  </a:cubicBezTo>
                  <a:cubicBezTo>
                    <a:pt x="1319" y="1601"/>
                    <a:pt x="1597" y="1453"/>
                    <a:pt x="1717" y="1189"/>
                  </a:cubicBezTo>
                  <a:cubicBezTo>
                    <a:pt x="1759" y="1101"/>
                    <a:pt x="1791" y="999"/>
                    <a:pt x="1791" y="912"/>
                  </a:cubicBezTo>
                  <a:lnTo>
                    <a:pt x="1791" y="880"/>
                  </a:lnTo>
                  <a:cubicBezTo>
                    <a:pt x="1703" y="824"/>
                    <a:pt x="1597" y="778"/>
                    <a:pt x="1495" y="750"/>
                  </a:cubicBezTo>
                  <a:cubicBezTo>
                    <a:pt x="1393" y="722"/>
                    <a:pt x="1305" y="722"/>
                    <a:pt x="1203" y="722"/>
                  </a:cubicBezTo>
                  <a:lnTo>
                    <a:pt x="1101" y="722"/>
                  </a:lnTo>
                  <a:cubicBezTo>
                    <a:pt x="968" y="736"/>
                    <a:pt x="837" y="750"/>
                    <a:pt x="704" y="792"/>
                  </a:cubicBezTo>
                  <a:lnTo>
                    <a:pt x="690" y="792"/>
                  </a:lnTo>
                  <a:cubicBezTo>
                    <a:pt x="676" y="792"/>
                    <a:pt x="662" y="778"/>
                    <a:pt x="662" y="764"/>
                  </a:cubicBezTo>
                  <a:cubicBezTo>
                    <a:pt x="662" y="764"/>
                    <a:pt x="662" y="750"/>
                    <a:pt x="676" y="736"/>
                  </a:cubicBezTo>
                  <a:cubicBezTo>
                    <a:pt x="806" y="662"/>
                    <a:pt x="940" y="634"/>
                    <a:pt x="1087" y="602"/>
                  </a:cubicBezTo>
                  <a:lnTo>
                    <a:pt x="1203" y="602"/>
                  </a:lnTo>
                  <a:cubicBezTo>
                    <a:pt x="1305" y="602"/>
                    <a:pt x="1421" y="616"/>
                    <a:pt x="1527" y="648"/>
                  </a:cubicBezTo>
                  <a:cubicBezTo>
                    <a:pt x="1597" y="662"/>
                    <a:pt x="1657" y="690"/>
                    <a:pt x="1731" y="736"/>
                  </a:cubicBezTo>
                  <a:cubicBezTo>
                    <a:pt x="1745" y="736"/>
                    <a:pt x="1759" y="750"/>
                    <a:pt x="1773" y="750"/>
                  </a:cubicBezTo>
                  <a:cubicBezTo>
                    <a:pt x="1759" y="690"/>
                    <a:pt x="1731" y="616"/>
                    <a:pt x="1703" y="560"/>
                  </a:cubicBezTo>
                  <a:cubicBezTo>
                    <a:pt x="1643" y="500"/>
                    <a:pt x="1597" y="440"/>
                    <a:pt x="1541" y="412"/>
                  </a:cubicBezTo>
                  <a:cubicBezTo>
                    <a:pt x="1393" y="296"/>
                    <a:pt x="1246" y="222"/>
                    <a:pt x="1070" y="176"/>
                  </a:cubicBezTo>
                  <a:cubicBezTo>
                    <a:pt x="954" y="148"/>
                    <a:pt x="823" y="134"/>
                    <a:pt x="690" y="134"/>
                  </a:cubicBezTo>
                  <a:close/>
                </a:path>
              </a:pathLst>
            </a:custGeom>
            <a:solidFill>
              <a:srgbClr val="6C3A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3" name="Google Shape;653;p48"/>
            <p:cNvSpPr/>
            <p:nvPr/>
          </p:nvSpPr>
          <p:spPr>
            <a:xfrm>
              <a:off x="3535775" y="2129900"/>
              <a:ext cx="49525" cy="19800"/>
            </a:xfrm>
            <a:custGeom>
              <a:avLst/>
              <a:gdLst/>
              <a:ahLst/>
              <a:cxnLst/>
              <a:rect l="l" t="t" r="r" b="b"/>
              <a:pathLst>
                <a:path w="1981" h="792" extrusionOk="0">
                  <a:moveTo>
                    <a:pt x="574" y="0"/>
                  </a:moveTo>
                  <a:cubicBezTo>
                    <a:pt x="468" y="14"/>
                    <a:pt x="380" y="28"/>
                    <a:pt x="292" y="56"/>
                  </a:cubicBezTo>
                  <a:cubicBezTo>
                    <a:pt x="204" y="70"/>
                    <a:pt x="116" y="116"/>
                    <a:pt x="28" y="158"/>
                  </a:cubicBezTo>
                  <a:cubicBezTo>
                    <a:pt x="14" y="158"/>
                    <a:pt x="0" y="176"/>
                    <a:pt x="14" y="204"/>
                  </a:cubicBezTo>
                  <a:cubicBezTo>
                    <a:pt x="14" y="218"/>
                    <a:pt x="28" y="218"/>
                    <a:pt x="46" y="218"/>
                  </a:cubicBezTo>
                  <a:lnTo>
                    <a:pt x="60" y="218"/>
                  </a:lnTo>
                  <a:cubicBezTo>
                    <a:pt x="134" y="204"/>
                    <a:pt x="190" y="190"/>
                    <a:pt x="250" y="176"/>
                  </a:cubicBezTo>
                  <a:cubicBezTo>
                    <a:pt x="352" y="88"/>
                    <a:pt x="486" y="28"/>
                    <a:pt x="616" y="0"/>
                  </a:cubicBezTo>
                  <a:close/>
                  <a:moveTo>
                    <a:pt x="1291" y="116"/>
                  </a:moveTo>
                  <a:lnTo>
                    <a:pt x="1291" y="116"/>
                  </a:lnTo>
                  <a:cubicBezTo>
                    <a:pt x="1481" y="218"/>
                    <a:pt x="1629" y="366"/>
                    <a:pt x="1717" y="542"/>
                  </a:cubicBezTo>
                  <a:lnTo>
                    <a:pt x="1745" y="570"/>
                  </a:lnTo>
                  <a:cubicBezTo>
                    <a:pt x="1773" y="598"/>
                    <a:pt x="1787" y="630"/>
                    <a:pt x="1819" y="658"/>
                  </a:cubicBezTo>
                  <a:lnTo>
                    <a:pt x="1907" y="774"/>
                  </a:lnTo>
                  <a:cubicBezTo>
                    <a:pt x="1907" y="792"/>
                    <a:pt x="1921" y="792"/>
                    <a:pt x="1935" y="792"/>
                  </a:cubicBezTo>
                  <a:cubicBezTo>
                    <a:pt x="1935" y="792"/>
                    <a:pt x="1949" y="792"/>
                    <a:pt x="1949" y="774"/>
                  </a:cubicBezTo>
                  <a:cubicBezTo>
                    <a:pt x="1981" y="774"/>
                    <a:pt x="1981" y="746"/>
                    <a:pt x="1963" y="732"/>
                  </a:cubicBezTo>
                  <a:lnTo>
                    <a:pt x="1893" y="616"/>
                  </a:lnTo>
                  <a:cubicBezTo>
                    <a:pt x="1861" y="584"/>
                    <a:pt x="1833" y="542"/>
                    <a:pt x="1805" y="510"/>
                  </a:cubicBezTo>
                  <a:cubicBezTo>
                    <a:pt x="1745" y="440"/>
                    <a:pt x="1685" y="366"/>
                    <a:pt x="1611" y="306"/>
                  </a:cubicBezTo>
                  <a:cubicBezTo>
                    <a:pt x="1569" y="278"/>
                    <a:pt x="1541" y="246"/>
                    <a:pt x="1495" y="218"/>
                  </a:cubicBezTo>
                  <a:lnTo>
                    <a:pt x="1379" y="158"/>
                  </a:lnTo>
                  <a:cubicBezTo>
                    <a:pt x="1347" y="144"/>
                    <a:pt x="1319" y="130"/>
                    <a:pt x="1291" y="116"/>
                  </a:cubicBezTo>
                  <a:close/>
                </a:path>
              </a:pathLst>
            </a:custGeom>
            <a:solidFill>
              <a:srgbClr val="723E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4" name="Google Shape;654;p48"/>
            <p:cNvSpPr/>
            <p:nvPr/>
          </p:nvSpPr>
          <p:spPr>
            <a:xfrm>
              <a:off x="3542025" y="2129900"/>
              <a:ext cx="36675" cy="13550"/>
            </a:xfrm>
            <a:custGeom>
              <a:avLst/>
              <a:gdLst/>
              <a:ahLst/>
              <a:cxnLst/>
              <a:rect l="l" t="t" r="r" b="b"/>
              <a:pathLst>
                <a:path w="1467" h="542" extrusionOk="0">
                  <a:moveTo>
                    <a:pt x="366" y="0"/>
                  </a:moveTo>
                  <a:cubicBezTo>
                    <a:pt x="236" y="28"/>
                    <a:pt x="102" y="88"/>
                    <a:pt x="0" y="176"/>
                  </a:cubicBezTo>
                  <a:cubicBezTo>
                    <a:pt x="102" y="144"/>
                    <a:pt x="218" y="130"/>
                    <a:pt x="324" y="116"/>
                  </a:cubicBezTo>
                  <a:lnTo>
                    <a:pt x="454" y="116"/>
                  </a:lnTo>
                  <a:cubicBezTo>
                    <a:pt x="587" y="116"/>
                    <a:pt x="718" y="130"/>
                    <a:pt x="834" y="158"/>
                  </a:cubicBezTo>
                  <a:cubicBezTo>
                    <a:pt x="1010" y="204"/>
                    <a:pt x="1157" y="278"/>
                    <a:pt x="1305" y="394"/>
                  </a:cubicBezTo>
                  <a:cubicBezTo>
                    <a:pt x="1361" y="422"/>
                    <a:pt x="1407" y="482"/>
                    <a:pt x="1467" y="542"/>
                  </a:cubicBezTo>
                  <a:cubicBezTo>
                    <a:pt x="1379" y="366"/>
                    <a:pt x="1231" y="218"/>
                    <a:pt x="1041" y="116"/>
                  </a:cubicBezTo>
                  <a:cubicBezTo>
                    <a:pt x="981" y="88"/>
                    <a:pt x="922" y="70"/>
                    <a:pt x="865" y="56"/>
                  </a:cubicBezTo>
                  <a:cubicBezTo>
                    <a:pt x="732" y="14"/>
                    <a:pt x="601" y="0"/>
                    <a:pt x="468" y="0"/>
                  </a:cubicBezTo>
                  <a:close/>
                </a:path>
              </a:pathLst>
            </a:custGeom>
            <a:solidFill>
              <a:srgbClr val="6A38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5" name="Google Shape;655;p48"/>
            <p:cNvSpPr/>
            <p:nvPr/>
          </p:nvSpPr>
          <p:spPr>
            <a:xfrm>
              <a:off x="3585625" y="2153625"/>
              <a:ext cx="5125" cy="6625"/>
            </a:xfrm>
            <a:custGeom>
              <a:avLst/>
              <a:gdLst/>
              <a:ahLst/>
              <a:cxnLst/>
              <a:rect l="l" t="t" r="r" b="b"/>
              <a:pathLst>
                <a:path w="205" h="265" extrusionOk="0">
                  <a:moveTo>
                    <a:pt x="43" y="1"/>
                  </a:moveTo>
                  <a:cubicBezTo>
                    <a:pt x="29" y="32"/>
                    <a:pt x="15" y="47"/>
                    <a:pt x="1" y="75"/>
                  </a:cubicBezTo>
                  <a:lnTo>
                    <a:pt x="15" y="89"/>
                  </a:lnTo>
                  <a:cubicBezTo>
                    <a:pt x="57" y="134"/>
                    <a:pt x="103" y="194"/>
                    <a:pt x="145" y="251"/>
                  </a:cubicBezTo>
                  <a:cubicBezTo>
                    <a:pt x="162" y="265"/>
                    <a:pt x="162" y="265"/>
                    <a:pt x="177" y="265"/>
                  </a:cubicBezTo>
                  <a:cubicBezTo>
                    <a:pt x="177" y="265"/>
                    <a:pt x="191" y="265"/>
                    <a:pt x="191" y="251"/>
                  </a:cubicBezTo>
                  <a:cubicBezTo>
                    <a:pt x="205" y="251"/>
                    <a:pt x="205" y="236"/>
                    <a:pt x="191" y="222"/>
                  </a:cubicBezTo>
                  <a:cubicBezTo>
                    <a:pt x="162" y="163"/>
                    <a:pt x="117" y="89"/>
                    <a:pt x="75" y="47"/>
                  </a:cubicBezTo>
                  <a:cubicBezTo>
                    <a:pt x="57" y="32"/>
                    <a:pt x="57" y="18"/>
                    <a:pt x="43" y="1"/>
                  </a:cubicBezTo>
                  <a:close/>
                </a:path>
              </a:pathLst>
            </a:custGeom>
            <a:solidFill>
              <a:srgbClr val="5C332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6" name="Google Shape;656;p48"/>
            <p:cNvSpPr/>
            <p:nvPr/>
          </p:nvSpPr>
          <p:spPr>
            <a:xfrm>
              <a:off x="3580450" y="2148175"/>
              <a:ext cx="6250" cy="7325"/>
            </a:xfrm>
            <a:custGeom>
              <a:avLst/>
              <a:gdLst/>
              <a:ahLst/>
              <a:cxnLst/>
              <a:rect l="l" t="t" r="r" b="b"/>
              <a:pathLst>
                <a:path w="250" h="293" extrusionOk="0">
                  <a:moveTo>
                    <a:pt x="0" y="1"/>
                  </a:moveTo>
                  <a:cubicBezTo>
                    <a:pt x="0" y="43"/>
                    <a:pt x="18" y="89"/>
                    <a:pt x="18" y="131"/>
                  </a:cubicBezTo>
                  <a:cubicBezTo>
                    <a:pt x="32" y="148"/>
                    <a:pt x="60" y="163"/>
                    <a:pt x="74" y="177"/>
                  </a:cubicBezTo>
                  <a:cubicBezTo>
                    <a:pt x="120" y="205"/>
                    <a:pt x="162" y="250"/>
                    <a:pt x="208" y="293"/>
                  </a:cubicBezTo>
                  <a:cubicBezTo>
                    <a:pt x="222" y="265"/>
                    <a:pt x="236" y="250"/>
                    <a:pt x="250" y="219"/>
                  </a:cubicBezTo>
                  <a:cubicBezTo>
                    <a:pt x="208" y="177"/>
                    <a:pt x="176" y="131"/>
                    <a:pt x="134" y="103"/>
                  </a:cubicBezTo>
                  <a:cubicBezTo>
                    <a:pt x="88" y="61"/>
                    <a:pt x="46" y="29"/>
                    <a:pt x="0" y="1"/>
                  </a:cubicBezTo>
                  <a:close/>
                </a:path>
              </a:pathLst>
            </a:custGeom>
            <a:solidFill>
              <a:srgbClr val="723E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7" name="Google Shape;657;p48"/>
            <p:cNvSpPr/>
            <p:nvPr/>
          </p:nvSpPr>
          <p:spPr>
            <a:xfrm>
              <a:off x="3552650" y="2144475"/>
              <a:ext cx="28250" cy="6975"/>
            </a:xfrm>
            <a:custGeom>
              <a:avLst/>
              <a:gdLst/>
              <a:ahLst/>
              <a:cxnLst/>
              <a:rect l="l" t="t" r="r" b="b"/>
              <a:pathLst>
                <a:path w="1130" h="279" extrusionOk="0">
                  <a:moveTo>
                    <a:pt x="426" y="1"/>
                  </a:moveTo>
                  <a:cubicBezTo>
                    <a:pt x="279" y="33"/>
                    <a:pt x="145" y="61"/>
                    <a:pt x="15" y="135"/>
                  </a:cubicBezTo>
                  <a:cubicBezTo>
                    <a:pt x="1" y="149"/>
                    <a:pt x="1" y="163"/>
                    <a:pt x="1" y="163"/>
                  </a:cubicBezTo>
                  <a:cubicBezTo>
                    <a:pt x="1" y="177"/>
                    <a:pt x="15" y="191"/>
                    <a:pt x="29" y="191"/>
                  </a:cubicBezTo>
                  <a:lnTo>
                    <a:pt x="43" y="191"/>
                  </a:lnTo>
                  <a:cubicBezTo>
                    <a:pt x="176" y="149"/>
                    <a:pt x="307" y="135"/>
                    <a:pt x="440" y="121"/>
                  </a:cubicBezTo>
                  <a:lnTo>
                    <a:pt x="542" y="121"/>
                  </a:lnTo>
                  <a:cubicBezTo>
                    <a:pt x="644" y="121"/>
                    <a:pt x="732" y="121"/>
                    <a:pt x="834" y="149"/>
                  </a:cubicBezTo>
                  <a:cubicBezTo>
                    <a:pt x="936" y="177"/>
                    <a:pt x="1042" y="223"/>
                    <a:pt x="1130" y="279"/>
                  </a:cubicBezTo>
                  <a:cubicBezTo>
                    <a:pt x="1130" y="237"/>
                    <a:pt x="1112" y="191"/>
                    <a:pt x="1112" y="149"/>
                  </a:cubicBezTo>
                  <a:cubicBezTo>
                    <a:pt x="1098" y="149"/>
                    <a:pt x="1084" y="135"/>
                    <a:pt x="1070" y="135"/>
                  </a:cubicBezTo>
                  <a:cubicBezTo>
                    <a:pt x="996" y="89"/>
                    <a:pt x="936" y="61"/>
                    <a:pt x="866" y="47"/>
                  </a:cubicBezTo>
                  <a:cubicBezTo>
                    <a:pt x="760" y="15"/>
                    <a:pt x="644" y="1"/>
                    <a:pt x="542" y="1"/>
                  </a:cubicBezTo>
                  <a:close/>
                </a:path>
              </a:pathLst>
            </a:custGeom>
            <a:solidFill>
              <a:srgbClr val="6A38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8" name="Google Shape;658;p48"/>
            <p:cNvSpPr/>
            <p:nvPr/>
          </p:nvSpPr>
          <p:spPr>
            <a:xfrm>
              <a:off x="3726675" y="2159175"/>
              <a:ext cx="59400" cy="59025"/>
            </a:xfrm>
            <a:custGeom>
              <a:avLst/>
              <a:gdLst/>
              <a:ahLst/>
              <a:cxnLst/>
              <a:rect l="l" t="t" r="r" b="b"/>
              <a:pathLst>
                <a:path w="2376" h="2361" extrusionOk="0">
                  <a:moveTo>
                    <a:pt x="1192" y="0"/>
                  </a:moveTo>
                  <a:cubicBezTo>
                    <a:pt x="556" y="0"/>
                    <a:pt x="29" y="509"/>
                    <a:pt x="15" y="1158"/>
                  </a:cubicBezTo>
                  <a:cubicBezTo>
                    <a:pt x="1" y="1801"/>
                    <a:pt x="514" y="2347"/>
                    <a:pt x="1172" y="2361"/>
                  </a:cubicBezTo>
                  <a:cubicBezTo>
                    <a:pt x="1181" y="2361"/>
                    <a:pt x="1189" y="2361"/>
                    <a:pt x="1198" y="2361"/>
                  </a:cubicBezTo>
                  <a:cubicBezTo>
                    <a:pt x="1833" y="2361"/>
                    <a:pt x="2347" y="1852"/>
                    <a:pt x="2361" y="1203"/>
                  </a:cubicBezTo>
                  <a:cubicBezTo>
                    <a:pt x="2375" y="556"/>
                    <a:pt x="1862" y="14"/>
                    <a:pt x="1218" y="0"/>
                  </a:cubicBezTo>
                  <a:cubicBezTo>
                    <a:pt x="1209" y="0"/>
                    <a:pt x="1201" y="0"/>
                    <a:pt x="1192" y="0"/>
                  </a:cubicBezTo>
                  <a:close/>
                </a:path>
              </a:pathLst>
            </a:custGeom>
            <a:solidFill>
              <a:srgbClr val="7F47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9" name="Google Shape;659;p48"/>
            <p:cNvSpPr/>
            <p:nvPr/>
          </p:nvSpPr>
          <p:spPr>
            <a:xfrm>
              <a:off x="3731075" y="2178600"/>
              <a:ext cx="46200" cy="38825"/>
            </a:xfrm>
            <a:custGeom>
              <a:avLst/>
              <a:gdLst/>
              <a:ahLst/>
              <a:cxnLst/>
              <a:rect l="l" t="t" r="r" b="b"/>
              <a:pathLst>
                <a:path w="1848" h="1553" extrusionOk="0">
                  <a:moveTo>
                    <a:pt x="894" y="1"/>
                  </a:moveTo>
                  <a:cubicBezTo>
                    <a:pt x="954" y="15"/>
                    <a:pt x="1010" y="15"/>
                    <a:pt x="1070" y="29"/>
                  </a:cubicBezTo>
                  <a:cubicBezTo>
                    <a:pt x="1232" y="57"/>
                    <a:pt x="1394" y="117"/>
                    <a:pt x="1538" y="205"/>
                  </a:cubicBezTo>
                  <a:cubicBezTo>
                    <a:pt x="1380" y="89"/>
                    <a:pt x="1172" y="15"/>
                    <a:pt x="940" y="1"/>
                  </a:cubicBezTo>
                  <a:close/>
                  <a:moveTo>
                    <a:pt x="792" y="103"/>
                  </a:moveTo>
                  <a:cubicBezTo>
                    <a:pt x="704" y="103"/>
                    <a:pt x="616" y="117"/>
                    <a:pt x="528" y="131"/>
                  </a:cubicBezTo>
                  <a:cubicBezTo>
                    <a:pt x="454" y="145"/>
                    <a:pt x="381" y="177"/>
                    <a:pt x="324" y="205"/>
                  </a:cubicBezTo>
                  <a:cubicBezTo>
                    <a:pt x="264" y="233"/>
                    <a:pt x="205" y="293"/>
                    <a:pt x="162" y="353"/>
                  </a:cubicBezTo>
                  <a:cubicBezTo>
                    <a:pt x="177" y="338"/>
                    <a:pt x="191" y="338"/>
                    <a:pt x="219" y="338"/>
                  </a:cubicBezTo>
                  <a:cubicBezTo>
                    <a:pt x="293" y="338"/>
                    <a:pt x="366" y="338"/>
                    <a:pt x="426" y="367"/>
                  </a:cubicBezTo>
                  <a:cubicBezTo>
                    <a:pt x="571" y="381"/>
                    <a:pt x="718" y="440"/>
                    <a:pt x="834" y="514"/>
                  </a:cubicBezTo>
                  <a:cubicBezTo>
                    <a:pt x="954" y="602"/>
                    <a:pt x="1070" y="690"/>
                    <a:pt x="1144" y="820"/>
                  </a:cubicBezTo>
                  <a:cubicBezTo>
                    <a:pt x="1158" y="820"/>
                    <a:pt x="1158" y="834"/>
                    <a:pt x="1144" y="849"/>
                  </a:cubicBezTo>
                  <a:lnTo>
                    <a:pt x="1130" y="866"/>
                  </a:lnTo>
                  <a:cubicBezTo>
                    <a:pt x="1116" y="866"/>
                    <a:pt x="1116" y="866"/>
                    <a:pt x="1098" y="849"/>
                  </a:cubicBezTo>
                  <a:cubicBezTo>
                    <a:pt x="996" y="761"/>
                    <a:pt x="894" y="673"/>
                    <a:pt x="778" y="616"/>
                  </a:cubicBezTo>
                  <a:cubicBezTo>
                    <a:pt x="658" y="543"/>
                    <a:pt x="542" y="483"/>
                    <a:pt x="412" y="469"/>
                  </a:cubicBezTo>
                  <a:cubicBezTo>
                    <a:pt x="338" y="455"/>
                    <a:pt x="279" y="440"/>
                    <a:pt x="205" y="440"/>
                  </a:cubicBezTo>
                  <a:cubicBezTo>
                    <a:pt x="162" y="440"/>
                    <a:pt x="131" y="440"/>
                    <a:pt x="89" y="455"/>
                  </a:cubicBezTo>
                  <a:cubicBezTo>
                    <a:pt x="43" y="543"/>
                    <a:pt x="15" y="645"/>
                    <a:pt x="15" y="761"/>
                  </a:cubicBezTo>
                  <a:cubicBezTo>
                    <a:pt x="1" y="1186"/>
                    <a:pt x="412" y="1538"/>
                    <a:pt x="908" y="1552"/>
                  </a:cubicBezTo>
                  <a:lnTo>
                    <a:pt x="940" y="1552"/>
                  </a:lnTo>
                  <a:cubicBezTo>
                    <a:pt x="1436" y="1552"/>
                    <a:pt x="1833" y="1218"/>
                    <a:pt x="1847" y="792"/>
                  </a:cubicBezTo>
                  <a:cubicBezTo>
                    <a:pt x="1847" y="704"/>
                    <a:pt x="1833" y="602"/>
                    <a:pt x="1788" y="514"/>
                  </a:cubicBezTo>
                  <a:cubicBezTo>
                    <a:pt x="1700" y="440"/>
                    <a:pt x="1612" y="381"/>
                    <a:pt x="1524" y="321"/>
                  </a:cubicBezTo>
                  <a:cubicBezTo>
                    <a:pt x="1380" y="233"/>
                    <a:pt x="1218" y="163"/>
                    <a:pt x="1042" y="131"/>
                  </a:cubicBezTo>
                  <a:cubicBezTo>
                    <a:pt x="954" y="117"/>
                    <a:pt x="880" y="103"/>
                    <a:pt x="792" y="103"/>
                  </a:cubicBezTo>
                  <a:close/>
                </a:path>
              </a:pathLst>
            </a:custGeom>
            <a:solidFill>
              <a:srgbClr val="723E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0" name="Google Shape;660;p48"/>
            <p:cNvSpPr/>
            <p:nvPr/>
          </p:nvSpPr>
          <p:spPr>
            <a:xfrm>
              <a:off x="3730375" y="2178600"/>
              <a:ext cx="50950" cy="16475"/>
            </a:xfrm>
            <a:custGeom>
              <a:avLst/>
              <a:gdLst/>
              <a:ahLst/>
              <a:cxnLst/>
              <a:rect l="l" t="t" r="r" b="b"/>
              <a:pathLst>
                <a:path w="2038" h="659" extrusionOk="0">
                  <a:moveTo>
                    <a:pt x="820" y="1"/>
                  </a:moveTo>
                  <a:lnTo>
                    <a:pt x="672" y="15"/>
                  </a:lnTo>
                  <a:cubicBezTo>
                    <a:pt x="630" y="15"/>
                    <a:pt x="584" y="29"/>
                    <a:pt x="542" y="43"/>
                  </a:cubicBezTo>
                  <a:cubicBezTo>
                    <a:pt x="440" y="57"/>
                    <a:pt x="366" y="89"/>
                    <a:pt x="278" y="131"/>
                  </a:cubicBezTo>
                  <a:cubicBezTo>
                    <a:pt x="233" y="145"/>
                    <a:pt x="190" y="177"/>
                    <a:pt x="145" y="191"/>
                  </a:cubicBezTo>
                  <a:lnTo>
                    <a:pt x="29" y="265"/>
                  </a:lnTo>
                  <a:cubicBezTo>
                    <a:pt x="15" y="265"/>
                    <a:pt x="1" y="293"/>
                    <a:pt x="15" y="307"/>
                  </a:cubicBezTo>
                  <a:cubicBezTo>
                    <a:pt x="29" y="321"/>
                    <a:pt x="43" y="321"/>
                    <a:pt x="43" y="321"/>
                  </a:cubicBezTo>
                  <a:lnTo>
                    <a:pt x="71" y="321"/>
                  </a:lnTo>
                  <a:lnTo>
                    <a:pt x="190" y="265"/>
                  </a:lnTo>
                  <a:cubicBezTo>
                    <a:pt x="233" y="251"/>
                    <a:pt x="264" y="219"/>
                    <a:pt x="307" y="205"/>
                  </a:cubicBezTo>
                  <a:lnTo>
                    <a:pt x="352" y="205"/>
                  </a:lnTo>
                  <a:cubicBezTo>
                    <a:pt x="496" y="89"/>
                    <a:pt x="704" y="15"/>
                    <a:pt x="922" y="1"/>
                  </a:cubicBezTo>
                  <a:close/>
                  <a:moveTo>
                    <a:pt x="1566" y="205"/>
                  </a:moveTo>
                  <a:lnTo>
                    <a:pt x="1566" y="205"/>
                  </a:lnTo>
                  <a:cubicBezTo>
                    <a:pt x="1671" y="293"/>
                    <a:pt x="1759" y="395"/>
                    <a:pt x="1816" y="514"/>
                  </a:cubicBezTo>
                  <a:cubicBezTo>
                    <a:pt x="1861" y="557"/>
                    <a:pt x="1918" y="602"/>
                    <a:pt x="1963" y="645"/>
                  </a:cubicBezTo>
                  <a:cubicBezTo>
                    <a:pt x="1963" y="659"/>
                    <a:pt x="1977" y="659"/>
                    <a:pt x="1991" y="659"/>
                  </a:cubicBezTo>
                  <a:cubicBezTo>
                    <a:pt x="1991" y="659"/>
                    <a:pt x="2006" y="659"/>
                    <a:pt x="2023" y="645"/>
                  </a:cubicBezTo>
                  <a:cubicBezTo>
                    <a:pt x="2023" y="630"/>
                    <a:pt x="2037" y="616"/>
                    <a:pt x="2023" y="602"/>
                  </a:cubicBezTo>
                  <a:cubicBezTo>
                    <a:pt x="1963" y="528"/>
                    <a:pt x="1904" y="455"/>
                    <a:pt x="1830" y="395"/>
                  </a:cubicBezTo>
                  <a:cubicBezTo>
                    <a:pt x="1759" y="338"/>
                    <a:pt x="1685" y="279"/>
                    <a:pt x="1612" y="233"/>
                  </a:cubicBezTo>
                  <a:cubicBezTo>
                    <a:pt x="1597" y="219"/>
                    <a:pt x="1583" y="219"/>
                    <a:pt x="1566" y="205"/>
                  </a:cubicBezTo>
                  <a:close/>
                </a:path>
              </a:pathLst>
            </a:custGeom>
            <a:solidFill>
              <a:srgbClr val="723E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1" name="Google Shape;661;p48"/>
            <p:cNvSpPr/>
            <p:nvPr/>
          </p:nvSpPr>
          <p:spPr>
            <a:xfrm>
              <a:off x="3739175" y="2178600"/>
              <a:ext cx="36600" cy="12875"/>
            </a:xfrm>
            <a:custGeom>
              <a:avLst/>
              <a:gdLst/>
              <a:ahLst/>
              <a:cxnLst/>
              <a:rect l="l" t="t" r="r" b="b"/>
              <a:pathLst>
                <a:path w="1464" h="515" extrusionOk="0">
                  <a:moveTo>
                    <a:pt x="570" y="1"/>
                  </a:moveTo>
                  <a:cubicBezTo>
                    <a:pt x="352" y="15"/>
                    <a:pt x="144" y="89"/>
                    <a:pt x="0" y="205"/>
                  </a:cubicBezTo>
                  <a:cubicBezTo>
                    <a:pt x="57" y="177"/>
                    <a:pt x="130" y="145"/>
                    <a:pt x="204" y="131"/>
                  </a:cubicBezTo>
                  <a:cubicBezTo>
                    <a:pt x="292" y="117"/>
                    <a:pt x="380" y="103"/>
                    <a:pt x="468" y="103"/>
                  </a:cubicBezTo>
                  <a:cubicBezTo>
                    <a:pt x="556" y="103"/>
                    <a:pt x="630" y="117"/>
                    <a:pt x="718" y="131"/>
                  </a:cubicBezTo>
                  <a:cubicBezTo>
                    <a:pt x="894" y="163"/>
                    <a:pt x="1056" y="233"/>
                    <a:pt x="1200" y="321"/>
                  </a:cubicBezTo>
                  <a:cubicBezTo>
                    <a:pt x="1288" y="381"/>
                    <a:pt x="1376" y="440"/>
                    <a:pt x="1464" y="514"/>
                  </a:cubicBezTo>
                  <a:cubicBezTo>
                    <a:pt x="1407" y="395"/>
                    <a:pt x="1319" y="293"/>
                    <a:pt x="1214" y="205"/>
                  </a:cubicBezTo>
                  <a:cubicBezTo>
                    <a:pt x="1070" y="117"/>
                    <a:pt x="908" y="57"/>
                    <a:pt x="746" y="29"/>
                  </a:cubicBezTo>
                  <a:cubicBezTo>
                    <a:pt x="686" y="15"/>
                    <a:pt x="630" y="15"/>
                    <a:pt x="570" y="1"/>
                  </a:cubicBezTo>
                  <a:close/>
                </a:path>
              </a:pathLst>
            </a:custGeom>
            <a:solidFill>
              <a:srgbClr val="6C3A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2" name="Google Shape;662;p48"/>
            <p:cNvSpPr/>
            <p:nvPr/>
          </p:nvSpPr>
          <p:spPr>
            <a:xfrm>
              <a:off x="3720800" y="2189250"/>
              <a:ext cx="6600" cy="4425"/>
            </a:xfrm>
            <a:custGeom>
              <a:avLst/>
              <a:gdLst/>
              <a:ahLst/>
              <a:cxnLst/>
              <a:rect l="l" t="t" r="r" b="b"/>
              <a:pathLst>
                <a:path w="264" h="177" extrusionOk="0">
                  <a:moveTo>
                    <a:pt x="250" y="0"/>
                  </a:moveTo>
                  <a:cubicBezTo>
                    <a:pt x="236" y="0"/>
                    <a:pt x="222" y="14"/>
                    <a:pt x="208" y="14"/>
                  </a:cubicBezTo>
                  <a:cubicBezTo>
                    <a:pt x="134" y="43"/>
                    <a:pt x="74" y="88"/>
                    <a:pt x="14" y="117"/>
                  </a:cubicBezTo>
                  <a:cubicBezTo>
                    <a:pt x="0" y="131"/>
                    <a:pt x="0" y="145"/>
                    <a:pt x="0" y="159"/>
                  </a:cubicBezTo>
                  <a:cubicBezTo>
                    <a:pt x="14" y="176"/>
                    <a:pt x="14" y="176"/>
                    <a:pt x="32" y="176"/>
                  </a:cubicBezTo>
                  <a:lnTo>
                    <a:pt x="46" y="176"/>
                  </a:lnTo>
                  <a:cubicBezTo>
                    <a:pt x="120" y="145"/>
                    <a:pt x="176" y="117"/>
                    <a:pt x="236" y="88"/>
                  </a:cubicBezTo>
                  <a:lnTo>
                    <a:pt x="264" y="88"/>
                  </a:lnTo>
                  <a:cubicBezTo>
                    <a:pt x="250" y="57"/>
                    <a:pt x="250" y="29"/>
                    <a:pt x="250" y="0"/>
                  </a:cubicBezTo>
                  <a:close/>
                </a:path>
              </a:pathLst>
            </a:custGeom>
            <a:solidFill>
              <a:srgbClr val="5C332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3" name="Google Shape;663;p48"/>
            <p:cNvSpPr/>
            <p:nvPr/>
          </p:nvSpPr>
          <p:spPr>
            <a:xfrm>
              <a:off x="3727025" y="2187400"/>
              <a:ext cx="8125" cy="4075"/>
            </a:xfrm>
            <a:custGeom>
              <a:avLst/>
              <a:gdLst/>
              <a:ahLst/>
              <a:cxnLst/>
              <a:rect l="l" t="t" r="r" b="b"/>
              <a:pathLst>
                <a:path w="325" h="163" extrusionOk="0">
                  <a:moveTo>
                    <a:pt x="324" y="1"/>
                  </a:moveTo>
                  <a:cubicBezTo>
                    <a:pt x="265" y="1"/>
                    <a:pt x="222" y="1"/>
                    <a:pt x="163" y="15"/>
                  </a:cubicBezTo>
                  <a:cubicBezTo>
                    <a:pt x="103" y="29"/>
                    <a:pt x="61" y="43"/>
                    <a:pt x="1" y="74"/>
                  </a:cubicBezTo>
                  <a:cubicBezTo>
                    <a:pt x="1" y="103"/>
                    <a:pt x="1" y="131"/>
                    <a:pt x="15" y="162"/>
                  </a:cubicBezTo>
                  <a:cubicBezTo>
                    <a:pt x="61" y="145"/>
                    <a:pt x="117" y="117"/>
                    <a:pt x="177" y="117"/>
                  </a:cubicBezTo>
                  <a:cubicBezTo>
                    <a:pt x="205" y="103"/>
                    <a:pt x="237" y="103"/>
                    <a:pt x="251" y="103"/>
                  </a:cubicBezTo>
                  <a:cubicBezTo>
                    <a:pt x="279" y="57"/>
                    <a:pt x="293" y="29"/>
                    <a:pt x="324" y="1"/>
                  </a:cubicBezTo>
                  <a:close/>
                </a:path>
              </a:pathLst>
            </a:custGeom>
            <a:solidFill>
              <a:srgbClr val="723E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4" name="Google Shape;664;p48"/>
            <p:cNvSpPr/>
            <p:nvPr/>
          </p:nvSpPr>
          <p:spPr>
            <a:xfrm>
              <a:off x="3733275" y="2187050"/>
              <a:ext cx="26750" cy="13225"/>
            </a:xfrm>
            <a:custGeom>
              <a:avLst/>
              <a:gdLst/>
              <a:ahLst/>
              <a:cxnLst/>
              <a:rect l="l" t="t" r="r" b="b"/>
              <a:pathLst>
                <a:path w="1070" h="529" extrusionOk="0">
                  <a:moveTo>
                    <a:pt x="131" y="0"/>
                  </a:moveTo>
                  <a:cubicBezTo>
                    <a:pt x="103" y="0"/>
                    <a:pt x="89" y="0"/>
                    <a:pt x="74" y="15"/>
                  </a:cubicBezTo>
                  <a:cubicBezTo>
                    <a:pt x="43" y="43"/>
                    <a:pt x="29" y="71"/>
                    <a:pt x="1" y="117"/>
                  </a:cubicBezTo>
                  <a:cubicBezTo>
                    <a:pt x="43" y="102"/>
                    <a:pt x="74" y="102"/>
                    <a:pt x="117" y="102"/>
                  </a:cubicBezTo>
                  <a:cubicBezTo>
                    <a:pt x="191" y="102"/>
                    <a:pt x="250" y="117"/>
                    <a:pt x="324" y="131"/>
                  </a:cubicBezTo>
                  <a:cubicBezTo>
                    <a:pt x="454" y="145"/>
                    <a:pt x="570" y="205"/>
                    <a:pt x="690" y="278"/>
                  </a:cubicBezTo>
                  <a:cubicBezTo>
                    <a:pt x="806" y="335"/>
                    <a:pt x="908" y="423"/>
                    <a:pt x="1010" y="511"/>
                  </a:cubicBezTo>
                  <a:cubicBezTo>
                    <a:pt x="1028" y="528"/>
                    <a:pt x="1028" y="528"/>
                    <a:pt x="1042" y="528"/>
                  </a:cubicBezTo>
                  <a:lnTo>
                    <a:pt x="1056" y="511"/>
                  </a:lnTo>
                  <a:cubicBezTo>
                    <a:pt x="1070" y="496"/>
                    <a:pt x="1070" y="482"/>
                    <a:pt x="1056" y="482"/>
                  </a:cubicBezTo>
                  <a:cubicBezTo>
                    <a:pt x="982" y="352"/>
                    <a:pt x="866" y="264"/>
                    <a:pt x="746" y="176"/>
                  </a:cubicBezTo>
                  <a:cubicBezTo>
                    <a:pt x="630" y="102"/>
                    <a:pt x="483" y="43"/>
                    <a:pt x="338" y="29"/>
                  </a:cubicBezTo>
                  <a:cubicBezTo>
                    <a:pt x="278" y="0"/>
                    <a:pt x="205" y="0"/>
                    <a:pt x="131" y="0"/>
                  </a:cubicBezTo>
                  <a:close/>
                </a:path>
              </a:pathLst>
            </a:custGeom>
            <a:solidFill>
              <a:srgbClr val="6C3A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5" name="Google Shape;665;p48"/>
            <p:cNvSpPr/>
            <p:nvPr/>
          </p:nvSpPr>
          <p:spPr>
            <a:xfrm>
              <a:off x="3563650" y="2037475"/>
              <a:ext cx="215475" cy="197775"/>
            </a:xfrm>
            <a:custGeom>
              <a:avLst/>
              <a:gdLst/>
              <a:ahLst/>
              <a:cxnLst/>
              <a:rect l="l" t="t" r="r" b="b"/>
              <a:pathLst>
                <a:path w="8619" h="7911" extrusionOk="0">
                  <a:moveTo>
                    <a:pt x="4348" y="1"/>
                  </a:moveTo>
                  <a:cubicBezTo>
                    <a:pt x="2829" y="1"/>
                    <a:pt x="1388" y="932"/>
                    <a:pt x="792" y="2448"/>
                  </a:cubicBezTo>
                  <a:cubicBezTo>
                    <a:pt x="0" y="4429"/>
                    <a:pt x="602" y="6669"/>
                    <a:pt x="2871" y="7580"/>
                  </a:cubicBezTo>
                  <a:cubicBezTo>
                    <a:pt x="3430" y="7807"/>
                    <a:pt x="3954" y="7911"/>
                    <a:pt x="4438" y="7911"/>
                  </a:cubicBezTo>
                  <a:cubicBezTo>
                    <a:pt x="6047" y="7911"/>
                    <a:pt x="7218" y="6771"/>
                    <a:pt x="7827" y="5248"/>
                  </a:cubicBezTo>
                  <a:cubicBezTo>
                    <a:pt x="8618" y="3257"/>
                    <a:pt x="7679" y="1027"/>
                    <a:pt x="5730" y="267"/>
                  </a:cubicBezTo>
                  <a:cubicBezTo>
                    <a:pt x="5277" y="87"/>
                    <a:pt x="4809" y="1"/>
                    <a:pt x="4348" y="1"/>
                  </a:cubicBezTo>
                  <a:close/>
                </a:path>
              </a:pathLst>
            </a:custGeom>
            <a:solidFill>
              <a:srgbClr val="8E53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6" name="Google Shape;666;p48"/>
            <p:cNvSpPr/>
            <p:nvPr/>
          </p:nvSpPr>
          <p:spPr>
            <a:xfrm>
              <a:off x="3604625" y="2122275"/>
              <a:ext cx="48400" cy="42425"/>
            </a:xfrm>
            <a:custGeom>
              <a:avLst/>
              <a:gdLst/>
              <a:ahLst/>
              <a:cxnLst/>
              <a:rect l="l" t="t" r="r" b="b"/>
              <a:pathLst>
                <a:path w="1936" h="1697" extrusionOk="0">
                  <a:moveTo>
                    <a:pt x="974" y="0"/>
                  </a:moveTo>
                  <a:cubicBezTo>
                    <a:pt x="669" y="0"/>
                    <a:pt x="374" y="165"/>
                    <a:pt x="222" y="449"/>
                  </a:cubicBezTo>
                  <a:cubicBezTo>
                    <a:pt x="0" y="875"/>
                    <a:pt x="162" y="1388"/>
                    <a:pt x="574" y="1607"/>
                  </a:cubicBezTo>
                  <a:cubicBezTo>
                    <a:pt x="695" y="1668"/>
                    <a:pt x="825" y="1697"/>
                    <a:pt x="954" y="1697"/>
                  </a:cubicBezTo>
                  <a:cubicBezTo>
                    <a:pt x="1261" y="1697"/>
                    <a:pt x="1561" y="1531"/>
                    <a:pt x="1717" y="1241"/>
                  </a:cubicBezTo>
                  <a:cubicBezTo>
                    <a:pt x="1935" y="815"/>
                    <a:pt x="1777" y="305"/>
                    <a:pt x="1365" y="98"/>
                  </a:cubicBezTo>
                  <a:cubicBezTo>
                    <a:pt x="1240" y="31"/>
                    <a:pt x="1106" y="0"/>
                    <a:pt x="974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7" name="Google Shape;667;p48"/>
            <p:cNvSpPr/>
            <p:nvPr/>
          </p:nvSpPr>
          <p:spPr>
            <a:xfrm>
              <a:off x="3606825" y="2121450"/>
              <a:ext cx="44000" cy="44000"/>
            </a:xfrm>
            <a:custGeom>
              <a:avLst/>
              <a:gdLst/>
              <a:ahLst/>
              <a:cxnLst/>
              <a:rect l="l" t="t" r="r" b="b"/>
              <a:pathLst>
                <a:path w="1760" h="1760" extrusionOk="0">
                  <a:moveTo>
                    <a:pt x="880" y="57"/>
                  </a:moveTo>
                  <a:cubicBezTo>
                    <a:pt x="1013" y="57"/>
                    <a:pt x="1144" y="88"/>
                    <a:pt x="1263" y="145"/>
                  </a:cubicBezTo>
                  <a:cubicBezTo>
                    <a:pt x="1541" y="292"/>
                    <a:pt x="1689" y="584"/>
                    <a:pt x="1689" y="880"/>
                  </a:cubicBezTo>
                  <a:cubicBezTo>
                    <a:pt x="1689" y="1010"/>
                    <a:pt x="1657" y="1130"/>
                    <a:pt x="1601" y="1260"/>
                  </a:cubicBezTo>
                  <a:cubicBezTo>
                    <a:pt x="1453" y="1538"/>
                    <a:pt x="1161" y="1699"/>
                    <a:pt x="866" y="1699"/>
                  </a:cubicBezTo>
                  <a:cubicBezTo>
                    <a:pt x="750" y="1699"/>
                    <a:pt x="616" y="1671"/>
                    <a:pt x="500" y="1611"/>
                  </a:cubicBezTo>
                  <a:cubicBezTo>
                    <a:pt x="222" y="1464"/>
                    <a:pt x="60" y="1186"/>
                    <a:pt x="60" y="894"/>
                  </a:cubicBezTo>
                  <a:cubicBezTo>
                    <a:pt x="60" y="760"/>
                    <a:pt x="88" y="630"/>
                    <a:pt x="162" y="496"/>
                  </a:cubicBezTo>
                  <a:cubicBezTo>
                    <a:pt x="310" y="218"/>
                    <a:pt x="588" y="57"/>
                    <a:pt x="880" y="57"/>
                  </a:cubicBezTo>
                  <a:close/>
                  <a:moveTo>
                    <a:pt x="880" y="0"/>
                  </a:moveTo>
                  <a:cubicBezTo>
                    <a:pt x="574" y="0"/>
                    <a:pt x="264" y="176"/>
                    <a:pt x="106" y="482"/>
                  </a:cubicBezTo>
                  <a:cubicBezTo>
                    <a:pt x="32" y="602"/>
                    <a:pt x="0" y="746"/>
                    <a:pt x="0" y="894"/>
                  </a:cubicBezTo>
                  <a:cubicBezTo>
                    <a:pt x="0" y="1200"/>
                    <a:pt x="176" y="1509"/>
                    <a:pt x="472" y="1657"/>
                  </a:cubicBezTo>
                  <a:cubicBezTo>
                    <a:pt x="602" y="1728"/>
                    <a:pt x="736" y="1759"/>
                    <a:pt x="866" y="1759"/>
                  </a:cubicBezTo>
                  <a:cubicBezTo>
                    <a:pt x="1189" y="1759"/>
                    <a:pt x="1495" y="1583"/>
                    <a:pt x="1657" y="1288"/>
                  </a:cubicBezTo>
                  <a:cubicBezTo>
                    <a:pt x="1717" y="1158"/>
                    <a:pt x="1759" y="1010"/>
                    <a:pt x="1759" y="880"/>
                  </a:cubicBezTo>
                  <a:cubicBezTo>
                    <a:pt x="1759" y="556"/>
                    <a:pt x="1583" y="250"/>
                    <a:pt x="1291" y="102"/>
                  </a:cubicBezTo>
                  <a:cubicBezTo>
                    <a:pt x="1161" y="29"/>
                    <a:pt x="1028" y="0"/>
                    <a:pt x="88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8" name="Google Shape;668;p48"/>
            <p:cNvSpPr/>
            <p:nvPr/>
          </p:nvSpPr>
          <p:spPr>
            <a:xfrm>
              <a:off x="3604625" y="2124100"/>
              <a:ext cx="48050" cy="42325"/>
            </a:xfrm>
            <a:custGeom>
              <a:avLst/>
              <a:gdLst/>
              <a:ahLst/>
              <a:cxnLst/>
              <a:rect l="l" t="t" r="r" b="b"/>
              <a:pathLst>
                <a:path w="1922" h="1693" extrusionOk="0">
                  <a:moveTo>
                    <a:pt x="958" y="0"/>
                  </a:moveTo>
                  <a:cubicBezTo>
                    <a:pt x="654" y="0"/>
                    <a:pt x="360" y="164"/>
                    <a:pt x="208" y="450"/>
                  </a:cubicBezTo>
                  <a:cubicBezTo>
                    <a:pt x="0" y="876"/>
                    <a:pt x="148" y="1389"/>
                    <a:pt x="560" y="1593"/>
                  </a:cubicBezTo>
                  <a:cubicBezTo>
                    <a:pt x="684" y="1661"/>
                    <a:pt x="817" y="1693"/>
                    <a:pt x="949" y="1693"/>
                  </a:cubicBezTo>
                  <a:cubicBezTo>
                    <a:pt x="1252" y="1693"/>
                    <a:pt x="1549" y="1524"/>
                    <a:pt x="1703" y="1228"/>
                  </a:cubicBezTo>
                  <a:cubicBezTo>
                    <a:pt x="1921" y="816"/>
                    <a:pt x="1759" y="302"/>
                    <a:pt x="1351" y="98"/>
                  </a:cubicBezTo>
                  <a:cubicBezTo>
                    <a:pt x="1226" y="32"/>
                    <a:pt x="1091" y="0"/>
                    <a:pt x="95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9" name="Google Shape;669;p48"/>
            <p:cNvSpPr/>
            <p:nvPr/>
          </p:nvSpPr>
          <p:spPr>
            <a:xfrm>
              <a:off x="3610175" y="2124025"/>
              <a:ext cx="31150" cy="27425"/>
            </a:xfrm>
            <a:custGeom>
              <a:avLst/>
              <a:gdLst/>
              <a:ahLst/>
              <a:cxnLst/>
              <a:rect l="l" t="t" r="r" b="b"/>
              <a:pathLst>
                <a:path w="1246" h="1097" extrusionOk="0">
                  <a:moveTo>
                    <a:pt x="634" y="1"/>
                  </a:moveTo>
                  <a:cubicBezTo>
                    <a:pt x="435" y="1"/>
                    <a:pt x="240" y="109"/>
                    <a:pt x="148" y="305"/>
                  </a:cubicBezTo>
                  <a:cubicBezTo>
                    <a:pt x="0" y="569"/>
                    <a:pt x="102" y="893"/>
                    <a:pt x="366" y="1041"/>
                  </a:cubicBezTo>
                  <a:cubicBezTo>
                    <a:pt x="447" y="1079"/>
                    <a:pt x="533" y="1097"/>
                    <a:pt x="617" y="1097"/>
                  </a:cubicBezTo>
                  <a:cubicBezTo>
                    <a:pt x="819" y="1097"/>
                    <a:pt x="1011" y="991"/>
                    <a:pt x="1115" y="805"/>
                  </a:cubicBezTo>
                  <a:cubicBezTo>
                    <a:pt x="1245" y="541"/>
                    <a:pt x="1143" y="203"/>
                    <a:pt x="879" y="59"/>
                  </a:cubicBezTo>
                  <a:cubicBezTo>
                    <a:pt x="802" y="20"/>
                    <a:pt x="718" y="1"/>
                    <a:pt x="634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0" name="Google Shape;670;p48"/>
            <p:cNvSpPr/>
            <p:nvPr/>
          </p:nvSpPr>
          <p:spPr>
            <a:xfrm>
              <a:off x="3633650" y="2137625"/>
              <a:ext cx="10225" cy="7500"/>
            </a:xfrm>
            <a:custGeom>
              <a:avLst/>
              <a:gdLst/>
              <a:ahLst/>
              <a:cxnLst/>
              <a:rect l="l" t="t" r="r" b="b"/>
              <a:pathLst>
                <a:path w="409" h="300" extrusionOk="0">
                  <a:moveTo>
                    <a:pt x="158" y="1"/>
                  </a:moveTo>
                  <a:cubicBezTo>
                    <a:pt x="104" y="1"/>
                    <a:pt x="54" y="20"/>
                    <a:pt x="28" y="57"/>
                  </a:cubicBezTo>
                  <a:cubicBezTo>
                    <a:pt x="0" y="131"/>
                    <a:pt x="42" y="219"/>
                    <a:pt x="144" y="261"/>
                  </a:cubicBezTo>
                  <a:cubicBezTo>
                    <a:pt x="190" y="287"/>
                    <a:pt x="235" y="299"/>
                    <a:pt x="275" y="299"/>
                  </a:cubicBezTo>
                  <a:cubicBezTo>
                    <a:pt x="325" y="299"/>
                    <a:pt x="364" y="280"/>
                    <a:pt x="380" y="247"/>
                  </a:cubicBezTo>
                  <a:cubicBezTo>
                    <a:pt x="408" y="173"/>
                    <a:pt x="366" y="85"/>
                    <a:pt x="264" y="25"/>
                  </a:cubicBezTo>
                  <a:cubicBezTo>
                    <a:pt x="230" y="9"/>
                    <a:pt x="193" y="1"/>
                    <a:pt x="15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1" name="Google Shape;671;p48"/>
            <p:cNvSpPr/>
            <p:nvPr/>
          </p:nvSpPr>
          <p:spPr>
            <a:xfrm>
              <a:off x="3687450" y="2139650"/>
              <a:ext cx="44350" cy="42700"/>
            </a:xfrm>
            <a:custGeom>
              <a:avLst/>
              <a:gdLst/>
              <a:ahLst/>
              <a:cxnLst/>
              <a:rect l="l" t="t" r="r" b="b"/>
              <a:pathLst>
                <a:path w="1774" h="1708" extrusionOk="0">
                  <a:moveTo>
                    <a:pt x="892" y="1"/>
                  </a:moveTo>
                  <a:cubicBezTo>
                    <a:pt x="457" y="1"/>
                    <a:pt x="87" y="339"/>
                    <a:pt x="47" y="781"/>
                  </a:cubicBezTo>
                  <a:cubicBezTo>
                    <a:pt x="1" y="1249"/>
                    <a:pt x="339" y="1661"/>
                    <a:pt x="806" y="1703"/>
                  </a:cubicBezTo>
                  <a:cubicBezTo>
                    <a:pt x="834" y="1706"/>
                    <a:pt x="862" y="1707"/>
                    <a:pt x="889" y="1707"/>
                  </a:cubicBezTo>
                  <a:cubicBezTo>
                    <a:pt x="1309" y="1707"/>
                    <a:pt x="1675" y="1383"/>
                    <a:pt x="1732" y="943"/>
                  </a:cubicBezTo>
                  <a:cubicBezTo>
                    <a:pt x="1774" y="472"/>
                    <a:pt x="1436" y="64"/>
                    <a:pt x="968" y="4"/>
                  </a:cubicBezTo>
                  <a:cubicBezTo>
                    <a:pt x="943" y="2"/>
                    <a:pt x="917" y="1"/>
                    <a:pt x="892" y="1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2" name="Google Shape;672;p48"/>
            <p:cNvSpPr/>
            <p:nvPr/>
          </p:nvSpPr>
          <p:spPr>
            <a:xfrm>
              <a:off x="3687825" y="2139025"/>
              <a:ext cx="43625" cy="44000"/>
            </a:xfrm>
            <a:custGeom>
              <a:avLst/>
              <a:gdLst/>
              <a:ahLst/>
              <a:cxnLst/>
              <a:rect l="l" t="t" r="r" b="b"/>
              <a:pathLst>
                <a:path w="1745" h="1760" extrusionOk="0">
                  <a:moveTo>
                    <a:pt x="953" y="57"/>
                  </a:moveTo>
                  <a:cubicBezTo>
                    <a:pt x="1365" y="103"/>
                    <a:pt x="1685" y="469"/>
                    <a:pt x="1685" y="880"/>
                  </a:cubicBezTo>
                  <a:lnTo>
                    <a:pt x="1685" y="968"/>
                  </a:lnTo>
                  <a:cubicBezTo>
                    <a:pt x="1643" y="1394"/>
                    <a:pt x="1277" y="1700"/>
                    <a:pt x="865" y="1700"/>
                  </a:cubicBezTo>
                  <a:lnTo>
                    <a:pt x="791" y="1700"/>
                  </a:lnTo>
                  <a:cubicBezTo>
                    <a:pt x="366" y="1658"/>
                    <a:pt x="60" y="1306"/>
                    <a:pt x="60" y="880"/>
                  </a:cubicBezTo>
                  <a:lnTo>
                    <a:pt x="60" y="806"/>
                  </a:lnTo>
                  <a:cubicBezTo>
                    <a:pt x="102" y="381"/>
                    <a:pt x="454" y="57"/>
                    <a:pt x="865" y="57"/>
                  </a:cubicBezTo>
                  <a:close/>
                  <a:moveTo>
                    <a:pt x="865" y="1"/>
                  </a:moveTo>
                  <a:cubicBezTo>
                    <a:pt x="426" y="1"/>
                    <a:pt x="46" y="339"/>
                    <a:pt x="0" y="792"/>
                  </a:cubicBezTo>
                  <a:lnTo>
                    <a:pt x="0" y="880"/>
                  </a:lnTo>
                  <a:cubicBezTo>
                    <a:pt x="0" y="1334"/>
                    <a:pt x="338" y="1714"/>
                    <a:pt x="777" y="1760"/>
                  </a:cubicBezTo>
                  <a:lnTo>
                    <a:pt x="865" y="1760"/>
                  </a:lnTo>
                  <a:cubicBezTo>
                    <a:pt x="1319" y="1760"/>
                    <a:pt x="1703" y="1422"/>
                    <a:pt x="1745" y="968"/>
                  </a:cubicBezTo>
                  <a:lnTo>
                    <a:pt x="1745" y="880"/>
                  </a:lnTo>
                  <a:cubicBezTo>
                    <a:pt x="1745" y="441"/>
                    <a:pt x="1407" y="43"/>
                    <a:pt x="953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3" name="Google Shape;673;p48"/>
            <p:cNvSpPr/>
            <p:nvPr/>
          </p:nvSpPr>
          <p:spPr>
            <a:xfrm>
              <a:off x="3686750" y="2141475"/>
              <a:ext cx="44000" cy="42350"/>
            </a:xfrm>
            <a:custGeom>
              <a:avLst/>
              <a:gdLst/>
              <a:ahLst/>
              <a:cxnLst/>
              <a:rect l="l" t="t" r="r" b="b"/>
              <a:pathLst>
                <a:path w="1760" h="1694" extrusionOk="0">
                  <a:moveTo>
                    <a:pt x="883" y="1"/>
                  </a:moveTo>
                  <a:cubicBezTo>
                    <a:pt x="449" y="1"/>
                    <a:pt x="86" y="326"/>
                    <a:pt x="43" y="768"/>
                  </a:cubicBezTo>
                  <a:cubicBezTo>
                    <a:pt x="1" y="1236"/>
                    <a:pt x="339" y="1648"/>
                    <a:pt x="806" y="1690"/>
                  </a:cubicBezTo>
                  <a:cubicBezTo>
                    <a:pt x="834" y="1693"/>
                    <a:pt x="861" y="1694"/>
                    <a:pt x="889" y="1694"/>
                  </a:cubicBezTo>
                  <a:cubicBezTo>
                    <a:pt x="1309" y="1694"/>
                    <a:pt x="1674" y="1369"/>
                    <a:pt x="1714" y="927"/>
                  </a:cubicBezTo>
                  <a:cubicBezTo>
                    <a:pt x="1760" y="473"/>
                    <a:pt x="1422" y="47"/>
                    <a:pt x="968" y="5"/>
                  </a:cubicBezTo>
                  <a:cubicBezTo>
                    <a:pt x="939" y="2"/>
                    <a:pt x="911" y="1"/>
                    <a:pt x="88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4" name="Google Shape;674;p48"/>
            <p:cNvSpPr/>
            <p:nvPr/>
          </p:nvSpPr>
          <p:spPr>
            <a:xfrm>
              <a:off x="3691850" y="2141150"/>
              <a:ext cx="28625" cy="27625"/>
            </a:xfrm>
            <a:custGeom>
              <a:avLst/>
              <a:gdLst/>
              <a:ahLst/>
              <a:cxnLst/>
              <a:rect l="l" t="t" r="r" b="b"/>
              <a:pathLst>
                <a:path w="1145" h="1105" extrusionOk="0">
                  <a:moveTo>
                    <a:pt x="561" y="1"/>
                  </a:moveTo>
                  <a:cubicBezTo>
                    <a:pt x="292" y="1"/>
                    <a:pt x="59" y="213"/>
                    <a:pt x="29" y="500"/>
                  </a:cubicBezTo>
                  <a:cubicBezTo>
                    <a:pt x="1" y="809"/>
                    <a:pt x="222" y="1073"/>
                    <a:pt x="514" y="1101"/>
                  </a:cubicBezTo>
                  <a:cubicBezTo>
                    <a:pt x="534" y="1103"/>
                    <a:pt x="553" y="1104"/>
                    <a:pt x="572" y="1104"/>
                  </a:cubicBezTo>
                  <a:cubicBezTo>
                    <a:pt x="853" y="1104"/>
                    <a:pt x="1086" y="892"/>
                    <a:pt x="1116" y="605"/>
                  </a:cubicBezTo>
                  <a:cubicBezTo>
                    <a:pt x="1144" y="310"/>
                    <a:pt x="926" y="32"/>
                    <a:pt x="616" y="4"/>
                  </a:cubicBezTo>
                  <a:cubicBezTo>
                    <a:pt x="598" y="2"/>
                    <a:pt x="579" y="1"/>
                    <a:pt x="56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5" name="Google Shape;675;p48"/>
            <p:cNvSpPr/>
            <p:nvPr/>
          </p:nvSpPr>
          <p:spPr>
            <a:xfrm>
              <a:off x="3713500" y="2154500"/>
              <a:ext cx="10650" cy="6825"/>
            </a:xfrm>
            <a:custGeom>
              <a:avLst/>
              <a:gdLst/>
              <a:ahLst/>
              <a:cxnLst/>
              <a:rect l="l" t="t" r="r" b="b"/>
              <a:pathLst>
                <a:path w="426" h="273" extrusionOk="0">
                  <a:moveTo>
                    <a:pt x="170" y="1"/>
                  </a:moveTo>
                  <a:cubicBezTo>
                    <a:pt x="98" y="1"/>
                    <a:pt x="39" y="27"/>
                    <a:pt x="28" y="71"/>
                  </a:cubicBezTo>
                  <a:cubicBezTo>
                    <a:pt x="0" y="142"/>
                    <a:pt x="74" y="230"/>
                    <a:pt x="176" y="261"/>
                  </a:cubicBezTo>
                  <a:cubicBezTo>
                    <a:pt x="202" y="269"/>
                    <a:pt x="228" y="272"/>
                    <a:pt x="253" y="272"/>
                  </a:cubicBezTo>
                  <a:cubicBezTo>
                    <a:pt x="325" y="272"/>
                    <a:pt x="384" y="242"/>
                    <a:pt x="394" y="187"/>
                  </a:cubicBezTo>
                  <a:cubicBezTo>
                    <a:pt x="426" y="128"/>
                    <a:pt x="352" y="40"/>
                    <a:pt x="250" y="12"/>
                  </a:cubicBezTo>
                  <a:cubicBezTo>
                    <a:pt x="223" y="4"/>
                    <a:pt x="196" y="1"/>
                    <a:pt x="17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6" name="Google Shape;676;p48"/>
            <p:cNvSpPr/>
            <p:nvPr/>
          </p:nvSpPr>
          <p:spPr>
            <a:xfrm>
              <a:off x="3648600" y="2194000"/>
              <a:ext cx="11450" cy="7675"/>
            </a:xfrm>
            <a:custGeom>
              <a:avLst/>
              <a:gdLst/>
              <a:ahLst/>
              <a:cxnLst/>
              <a:rect l="l" t="t" r="r" b="b"/>
              <a:pathLst>
                <a:path w="458" h="307" extrusionOk="0">
                  <a:moveTo>
                    <a:pt x="18" y="0"/>
                  </a:moveTo>
                  <a:cubicBezTo>
                    <a:pt x="18" y="0"/>
                    <a:pt x="0" y="0"/>
                    <a:pt x="18" y="14"/>
                  </a:cubicBezTo>
                  <a:cubicBezTo>
                    <a:pt x="46" y="102"/>
                    <a:pt x="106" y="176"/>
                    <a:pt x="176" y="218"/>
                  </a:cubicBezTo>
                  <a:cubicBezTo>
                    <a:pt x="264" y="278"/>
                    <a:pt x="352" y="306"/>
                    <a:pt x="440" y="306"/>
                  </a:cubicBezTo>
                  <a:cubicBezTo>
                    <a:pt x="458" y="306"/>
                    <a:pt x="458" y="306"/>
                    <a:pt x="458" y="292"/>
                  </a:cubicBezTo>
                  <a:lnTo>
                    <a:pt x="440" y="278"/>
                  </a:lnTo>
                  <a:cubicBezTo>
                    <a:pt x="352" y="278"/>
                    <a:pt x="282" y="233"/>
                    <a:pt x="208" y="190"/>
                  </a:cubicBezTo>
                  <a:cubicBezTo>
                    <a:pt x="134" y="145"/>
                    <a:pt x="74" y="74"/>
                    <a:pt x="32" y="0"/>
                  </a:cubicBezTo>
                  <a:close/>
                </a:path>
              </a:pathLst>
            </a:custGeom>
            <a:solidFill>
              <a:srgbClr val="4C2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7" name="Google Shape;677;p48"/>
            <p:cNvSpPr/>
            <p:nvPr/>
          </p:nvSpPr>
          <p:spPr>
            <a:xfrm>
              <a:off x="3599850" y="2092350"/>
              <a:ext cx="56850" cy="21450"/>
            </a:xfrm>
            <a:custGeom>
              <a:avLst/>
              <a:gdLst/>
              <a:ahLst/>
              <a:cxnLst/>
              <a:rect l="l" t="t" r="r" b="b"/>
              <a:pathLst>
                <a:path w="2274" h="858" extrusionOk="0">
                  <a:moveTo>
                    <a:pt x="1644" y="1"/>
                  </a:moveTo>
                  <a:cubicBezTo>
                    <a:pt x="1154" y="1"/>
                    <a:pt x="367" y="461"/>
                    <a:pt x="367" y="461"/>
                  </a:cubicBezTo>
                  <a:cubicBezTo>
                    <a:pt x="0" y="790"/>
                    <a:pt x="544" y="857"/>
                    <a:pt x="795" y="857"/>
                  </a:cubicBezTo>
                  <a:cubicBezTo>
                    <a:pt x="823" y="857"/>
                    <a:pt x="848" y="856"/>
                    <a:pt x="867" y="855"/>
                  </a:cubicBezTo>
                  <a:cubicBezTo>
                    <a:pt x="1043" y="841"/>
                    <a:pt x="2274" y="577"/>
                    <a:pt x="1968" y="137"/>
                  </a:cubicBezTo>
                  <a:cubicBezTo>
                    <a:pt x="1902" y="39"/>
                    <a:pt x="1785" y="1"/>
                    <a:pt x="1644" y="1"/>
                  </a:cubicBezTo>
                  <a:close/>
                </a:path>
              </a:pathLst>
            </a:custGeom>
            <a:solidFill>
              <a:srgbClr val="4C2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8" name="Google Shape;678;p48"/>
            <p:cNvSpPr/>
            <p:nvPr/>
          </p:nvSpPr>
          <p:spPr>
            <a:xfrm>
              <a:off x="3697750" y="2113325"/>
              <a:ext cx="48375" cy="31225"/>
            </a:xfrm>
            <a:custGeom>
              <a:avLst/>
              <a:gdLst/>
              <a:ahLst/>
              <a:cxnLst/>
              <a:rect l="l" t="t" r="r" b="b"/>
              <a:pathLst>
                <a:path w="1935" h="1249" extrusionOk="0">
                  <a:moveTo>
                    <a:pt x="616" y="0"/>
                  </a:moveTo>
                  <a:cubicBezTo>
                    <a:pt x="557" y="0"/>
                    <a:pt x="503" y="15"/>
                    <a:pt x="454" y="48"/>
                  </a:cubicBezTo>
                  <a:cubicBezTo>
                    <a:pt x="1" y="339"/>
                    <a:pt x="1056" y="1029"/>
                    <a:pt x="1218" y="1117"/>
                  </a:cubicBezTo>
                  <a:cubicBezTo>
                    <a:pt x="1300" y="1163"/>
                    <a:pt x="1529" y="1248"/>
                    <a:pt x="1692" y="1248"/>
                  </a:cubicBezTo>
                  <a:cubicBezTo>
                    <a:pt x="1840" y="1248"/>
                    <a:pt x="1935" y="1177"/>
                    <a:pt x="1816" y="941"/>
                  </a:cubicBezTo>
                  <a:cubicBezTo>
                    <a:pt x="1816" y="941"/>
                    <a:pt x="1086" y="0"/>
                    <a:pt x="616" y="0"/>
                  </a:cubicBezTo>
                  <a:close/>
                </a:path>
              </a:pathLst>
            </a:custGeom>
            <a:solidFill>
              <a:srgbClr val="4C2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9" name="Google Shape;679;p48"/>
            <p:cNvSpPr/>
            <p:nvPr/>
          </p:nvSpPr>
          <p:spPr>
            <a:xfrm>
              <a:off x="3667325" y="2161025"/>
              <a:ext cx="17600" cy="17950"/>
            </a:xfrm>
            <a:custGeom>
              <a:avLst/>
              <a:gdLst/>
              <a:ahLst/>
              <a:cxnLst/>
              <a:rect l="l" t="t" r="r" b="b"/>
              <a:pathLst>
                <a:path w="704" h="718" extrusionOk="0">
                  <a:moveTo>
                    <a:pt x="29" y="0"/>
                  </a:moveTo>
                  <a:lnTo>
                    <a:pt x="0" y="718"/>
                  </a:lnTo>
                  <a:cubicBezTo>
                    <a:pt x="0" y="718"/>
                    <a:pt x="658" y="718"/>
                    <a:pt x="690" y="264"/>
                  </a:cubicBezTo>
                  <a:cubicBezTo>
                    <a:pt x="704" y="44"/>
                    <a:pt x="598" y="0"/>
                    <a:pt x="458" y="0"/>
                  </a:cubicBezTo>
                  <a:cubicBezTo>
                    <a:pt x="365" y="0"/>
                    <a:pt x="258" y="20"/>
                    <a:pt x="161" y="20"/>
                  </a:cubicBezTo>
                  <a:cubicBezTo>
                    <a:pt x="113" y="20"/>
                    <a:pt x="68" y="15"/>
                    <a:pt x="29" y="0"/>
                  </a:cubicBezTo>
                  <a:close/>
                </a:path>
              </a:pathLst>
            </a:custGeom>
            <a:solidFill>
              <a:srgbClr val="8E53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0" name="Google Shape;680;p48"/>
            <p:cNvSpPr/>
            <p:nvPr/>
          </p:nvSpPr>
          <p:spPr>
            <a:xfrm>
              <a:off x="3665825" y="2128250"/>
              <a:ext cx="19475" cy="51075"/>
            </a:xfrm>
            <a:custGeom>
              <a:avLst/>
              <a:gdLst/>
              <a:ahLst/>
              <a:cxnLst/>
              <a:rect l="l" t="t" r="r" b="b"/>
              <a:pathLst>
                <a:path w="779" h="2043" extrusionOk="0">
                  <a:moveTo>
                    <a:pt x="328" y="0"/>
                  </a:moveTo>
                  <a:cubicBezTo>
                    <a:pt x="324" y="0"/>
                    <a:pt x="324" y="6"/>
                    <a:pt x="324" y="6"/>
                  </a:cubicBezTo>
                  <a:cubicBezTo>
                    <a:pt x="222" y="256"/>
                    <a:pt x="134" y="488"/>
                    <a:pt x="60" y="738"/>
                  </a:cubicBezTo>
                  <a:cubicBezTo>
                    <a:pt x="32" y="872"/>
                    <a:pt x="1" y="988"/>
                    <a:pt x="1" y="1135"/>
                  </a:cubicBezTo>
                  <a:lnTo>
                    <a:pt x="1" y="1237"/>
                  </a:lnTo>
                  <a:cubicBezTo>
                    <a:pt x="15" y="1266"/>
                    <a:pt x="32" y="1311"/>
                    <a:pt x="75" y="1339"/>
                  </a:cubicBezTo>
                  <a:cubicBezTo>
                    <a:pt x="118" y="1356"/>
                    <a:pt x="161" y="1363"/>
                    <a:pt x="201" y="1363"/>
                  </a:cubicBezTo>
                  <a:cubicBezTo>
                    <a:pt x="229" y="1363"/>
                    <a:pt x="255" y="1359"/>
                    <a:pt x="279" y="1354"/>
                  </a:cubicBezTo>
                  <a:cubicBezTo>
                    <a:pt x="352" y="1354"/>
                    <a:pt x="412" y="1354"/>
                    <a:pt x="472" y="1339"/>
                  </a:cubicBezTo>
                  <a:cubicBezTo>
                    <a:pt x="542" y="1339"/>
                    <a:pt x="602" y="1339"/>
                    <a:pt x="648" y="1368"/>
                  </a:cubicBezTo>
                  <a:cubicBezTo>
                    <a:pt x="690" y="1399"/>
                    <a:pt x="704" y="1456"/>
                    <a:pt x="704" y="1515"/>
                  </a:cubicBezTo>
                  <a:lnTo>
                    <a:pt x="704" y="1603"/>
                  </a:lnTo>
                  <a:lnTo>
                    <a:pt x="690" y="1649"/>
                  </a:lnTo>
                  <a:lnTo>
                    <a:pt x="690" y="1691"/>
                  </a:lnTo>
                  <a:cubicBezTo>
                    <a:pt x="676" y="1719"/>
                    <a:pt x="662" y="1737"/>
                    <a:pt x="648" y="1765"/>
                  </a:cubicBezTo>
                  <a:cubicBezTo>
                    <a:pt x="616" y="1779"/>
                    <a:pt x="602" y="1807"/>
                    <a:pt x="588" y="1825"/>
                  </a:cubicBezTo>
                  <a:cubicBezTo>
                    <a:pt x="542" y="1867"/>
                    <a:pt x="486" y="1895"/>
                    <a:pt x="426" y="1927"/>
                  </a:cubicBezTo>
                  <a:cubicBezTo>
                    <a:pt x="310" y="1969"/>
                    <a:pt x="191" y="2001"/>
                    <a:pt x="60" y="2001"/>
                  </a:cubicBezTo>
                  <a:cubicBezTo>
                    <a:pt x="46" y="2015"/>
                    <a:pt x="46" y="2015"/>
                    <a:pt x="46" y="2029"/>
                  </a:cubicBezTo>
                  <a:cubicBezTo>
                    <a:pt x="46" y="2029"/>
                    <a:pt x="46" y="2043"/>
                    <a:pt x="60" y="2043"/>
                  </a:cubicBezTo>
                  <a:cubicBezTo>
                    <a:pt x="191" y="2043"/>
                    <a:pt x="324" y="2015"/>
                    <a:pt x="440" y="1969"/>
                  </a:cubicBezTo>
                  <a:cubicBezTo>
                    <a:pt x="514" y="1955"/>
                    <a:pt x="574" y="1927"/>
                    <a:pt x="616" y="1867"/>
                  </a:cubicBezTo>
                  <a:cubicBezTo>
                    <a:pt x="648" y="1853"/>
                    <a:pt x="676" y="1825"/>
                    <a:pt x="690" y="1793"/>
                  </a:cubicBezTo>
                  <a:cubicBezTo>
                    <a:pt x="704" y="1765"/>
                    <a:pt x="736" y="1737"/>
                    <a:pt x="750" y="1705"/>
                  </a:cubicBezTo>
                  <a:cubicBezTo>
                    <a:pt x="750" y="1691"/>
                    <a:pt x="764" y="1677"/>
                    <a:pt x="764" y="1663"/>
                  </a:cubicBezTo>
                  <a:lnTo>
                    <a:pt x="778" y="1603"/>
                  </a:lnTo>
                  <a:lnTo>
                    <a:pt x="778" y="1501"/>
                  </a:lnTo>
                  <a:cubicBezTo>
                    <a:pt x="778" y="1473"/>
                    <a:pt x="764" y="1427"/>
                    <a:pt x="750" y="1399"/>
                  </a:cubicBezTo>
                  <a:cubicBezTo>
                    <a:pt x="736" y="1368"/>
                    <a:pt x="718" y="1325"/>
                    <a:pt x="676" y="1311"/>
                  </a:cubicBezTo>
                  <a:cubicBezTo>
                    <a:pt x="616" y="1266"/>
                    <a:pt x="542" y="1266"/>
                    <a:pt x="472" y="1266"/>
                  </a:cubicBezTo>
                  <a:cubicBezTo>
                    <a:pt x="412" y="1266"/>
                    <a:pt x="338" y="1280"/>
                    <a:pt x="279" y="1280"/>
                  </a:cubicBezTo>
                  <a:cubicBezTo>
                    <a:pt x="255" y="1287"/>
                    <a:pt x="227" y="1291"/>
                    <a:pt x="200" y="1291"/>
                  </a:cubicBezTo>
                  <a:cubicBezTo>
                    <a:pt x="164" y="1291"/>
                    <a:pt x="129" y="1284"/>
                    <a:pt x="103" y="1266"/>
                  </a:cubicBezTo>
                  <a:cubicBezTo>
                    <a:pt x="89" y="1266"/>
                    <a:pt x="89" y="1251"/>
                    <a:pt x="75" y="1223"/>
                  </a:cubicBezTo>
                  <a:lnTo>
                    <a:pt x="75" y="1135"/>
                  </a:lnTo>
                  <a:cubicBezTo>
                    <a:pt x="75" y="1002"/>
                    <a:pt x="103" y="886"/>
                    <a:pt x="134" y="752"/>
                  </a:cubicBezTo>
                  <a:cubicBezTo>
                    <a:pt x="162" y="636"/>
                    <a:pt x="191" y="506"/>
                    <a:pt x="236" y="386"/>
                  </a:cubicBezTo>
                  <a:cubicBezTo>
                    <a:pt x="264" y="270"/>
                    <a:pt x="310" y="136"/>
                    <a:pt x="352" y="20"/>
                  </a:cubicBezTo>
                  <a:cubicBezTo>
                    <a:pt x="352" y="6"/>
                    <a:pt x="352" y="6"/>
                    <a:pt x="338" y="6"/>
                  </a:cubicBezTo>
                  <a:cubicBezTo>
                    <a:pt x="334" y="2"/>
                    <a:pt x="331" y="0"/>
                    <a:pt x="328" y="0"/>
                  </a:cubicBezTo>
                  <a:close/>
                </a:path>
              </a:pathLst>
            </a:custGeom>
            <a:solidFill>
              <a:srgbClr val="4C2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1" name="Google Shape;681;p48"/>
            <p:cNvSpPr/>
            <p:nvPr/>
          </p:nvSpPr>
          <p:spPr>
            <a:xfrm>
              <a:off x="3558100" y="2019225"/>
              <a:ext cx="234550" cy="137075"/>
            </a:xfrm>
            <a:custGeom>
              <a:avLst/>
              <a:gdLst/>
              <a:ahLst/>
              <a:cxnLst/>
              <a:rect l="l" t="t" r="r" b="b"/>
              <a:pathLst>
                <a:path w="9382" h="5483" extrusionOk="0">
                  <a:moveTo>
                    <a:pt x="4962" y="1"/>
                  </a:moveTo>
                  <a:cubicBezTo>
                    <a:pt x="3922" y="1"/>
                    <a:pt x="3268" y="470"/>
                    <a:pt x="3268" y="470"/>
                  </a:cubicBezTo>
                  <a:cubicBezTo>
                    <a:pt x="3268" y="470"/>
                    <a:pt x="2974" y="235"/>
                    <a:pt x="2524" y="235"/>
                  </a:cubicBezTo>
                  <a:cubicBezTo>
                    <a:pt x="2211" y="235"/>
                    <a:pt x="1823" y="348"/>
                    <a:pt x="1408" y="734"/>
                  </a:cubicBezTo>
                  <a:cubicBezTo>
                    <a:pt x="398" y="1669"/>
                    <a:pt x="1" y="3914"/>
                    <a:pt x="824" y="3928"/>
                  </a:cubicBezTo>
                  <a:cubicBezTo>
                    <a:pt x="829" y="3928"/>
                    <a:pt x="835" y="3928"/>
                    <a:pt x="841" y="3928"/>
                  </a:cubicBezTo>
                  <a:cubicBezTo>
                    <a:pt x="1649" y="3928"/>
                    <a:pt x="3064" y="1933"/>
                    <a:pt x="3064" y="1933"/>
                  </a:cubicBezTo>
                  <a:cubicBezTo>
                    <a:pt x="3930" y="2696"/>
                    <a:pt x="4253" y="3090"/>
                    <a:pt x="4999" y="3590"/>
                  </a:cubicBezTo>
                  <a:cubicBezTo>
                    <a:pt x="5304" y="3797"/>
                    <a:pt x="5536" y="3870"/>
                    <a:pt x="5715" y="3870"/>
                  </a:cubicBezTo>
                  <a:cubicBezTo>
                    <a:pt x="6129" y="3870"/>
                    <a:pt x="6255" y="3481"/>
                    <a:pt x="6323" y="3481"/>
                  </a:cubicBezTo>
                  <a:cubicBezTo>
                    <a:pt x="6331" y="3481"/>
                    <a:pt x="6339" y="3487"/>
                    <a:pt x="6346" y="3502"/>
                  </a:cubicBezTo>
                  <a:cubicBezTo>
                    <a:pt x="6934" y="4733"/>
                    <a:pt x="8253" y="5482"/>
                    <a:pt x="8253" y="5482"/>
                  </a:cubicBezTo>
                  <a:cubicBezTo>
                    <a:pt x="9146" y="4030"/>
                    <a:pt x="9382" y="2095"/>
                    <a:pt x="7155" y="688"/>
                  </a:cubicBezTo>
                  <a:cubicBezTo>
                    <a:pt x="6326" y="165"/>
                    <a:pt x="5577" y="1"/>
                    <a:pt x="4962" y="1"/>
                  </a:cubicBezTo>
                  <a:close/>
                </a:path>
              </a:pathLst>
            </a:custGeom>
            <a:solidFill>
              <a:srgbClr val="4C2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2" name="Google Shape;682;p48"/>
            <p:cNvSpPr/>
            <p:nvPr/>
          </p:nvSpPr>
          <p:spPr>
            <a:xfrm>
              <a:off x="3635400" y="2060950"/>
              <a:ext cx="84700" cy="59025"/>
            </a:xfrm>
            <a:custGeom>
              <a:avLst/>
              <a:gdLst/>
              <a:ahLst/>
              <a:cxnLst/>
              <a:rect l="l" t="t" r="r" b="b"/>
              <a:pathLst>
                <a:path w="3388" h="2361" extrusionOk="0">
                  <a:moveTo>
                    <a:pt x="46" y="0"/>
                  </a:moveTo>
                  <a:lnTo>
                    <a:pt x="1" y="32"/>
                  </a:lnTo>
                  <a:cubicBezTo>
                    <a:pt x="528" y="911"/>
                    <a:pt x="1277" y="1629"/>
                    <a:pt x="2157" y="2143"/>
                  </a:cubicBezTo>
                  <a:cubicBezTo>
                    <a:pt x="2361" y="2259"/>
                    <a:pt x="2582" y="2361"/>
                    <a:pt x="2815" y="2361"/>
                  </a:cubicBezTo>
                  <a:lnTo>
                    <a:pt x="2860" y="2361"/>
                  </a:lnTo>
                  <a:cubicBezTo>
                    <a:pt x="3096" y="2347"/>
                    <a:pt x="3374" y="2171"/>
                    <a:pt x="3388" y="1907"/>
                  </a:cubicBezTo>
                  <a:lnTo>
                    <a:pt x="3342" y="1907"/>
                  </a:lnTo>
                  <a:cubicBezTo>
                    <a:pt x="3328" y="2143"/>
                    <a:pt x="3078" y="2301"/>
                    <a:pt x="2860" y="2318"/>
                  </a:cubicBezTo>
                  <a:cubicBezTo>
                    <a:pt x="2845" y="2319"/>
                    <a:pt x="2829" y="2320"/>
                    <a:pt x="2814" y="2320"/>
                  </a:cubicBezTo>
                  <a:cubicBezTo>
                    <a:pt x="2583" y="2320"/>
                    <a:pt x="2379" y="2223"/>
                    <a:pt x="2171" y="2111"/>
                  </a:cubicBezTo>
                  <a:cubicBezTo>
                    <a:pt x="1292" y="1597"/>
                    <a:pt x="560" y="880"/>
                    <a:pt x="46" y="0"/>
                  </a:cubicBezTo>
                  <a:close/>
                </a:path>
              </a:pathLst>
            </a:custGeom>
            <a:solidFill>
              <a:srgbClr val="4C2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3" name="Google Shape;683;p48"/>
            <p:cNvSpPr/>
            <p:nvPr/>
          </p:nvSpPr>
          <p:spPr>
            <a:xfrm>
              <a:off x="3564000" y="2060950"/>
              <a:ext cx="73625" cy="57975"/>
            </a:xfrm>
            <a:custGeom>
              <a:avLst/>
              <a:gdLst/>
              <a:ahLst/>
              <a:cxnLst/>
              <a:rect l="l" t="t" r="r" b="b"/>
              <a:pathLst>
                <a:path w="2945" h="2319" extrusionOk="0">
                  <a:moveTo>
                    <a:pt x="2902" y="0"/>
                  </a:moveTo>
                  <a:cubicBezTo>
                    <a:pt x="2610" y="838"/>
                    <a:pt x="2023" y="1555"/>
                    <a:pt x="1291" y="2023"/>
                  </a:cubicBezTo>
                  <a:cubicBezTo>
                    <a:pt x="1115" y="2143"/>
                    <a:pt x="866" y="2273"/>
                    <a:pt x="616" y="2287"/>
                  </a:cubicBezTo>
                  <a:cubicBezTo>
                    <a:pt x="394" y="2287"/>
                    <a:pt x="116" y="2171"/>
                    <a:pt x="29" y="1949"/>
                  </a:cubicBezTo>
                  <a:lnTo>
                    <a:pt x="0" y="1949"/>
                  </a:lnTo>
                  <a:cubicBezTo>
                    <a:pt x="88" y="2213"/>
                    <a:pt x="366" y="2318"/>
                    <a:pt x="588" y="2318"/>
                  </a:cubicBezTo>
                  <a:lnTo>
                    <a:pt x="616" y="2318"/>
                  </a:lnTo>
                  <a:cubicBezTo>
                    <a:pt x="880" y="2318"/>
                    <a:pt x="1130" y="2185"/>
                    <a:pt x="1305" y="2055"/>
                  </a:cubicBezTo>
                  <a:cubicBezTo>
                    <a:pt x="2051" y="1583"/>
                    <a:pt x="2639" y="852"/>
                    <a:pt x="2945" y="14"/>
                  </a:cubicBezTo>
                  <a:lnTo>
                    <a:pt x="2902" y="0"/>
                  </a:lnTo>
                  <a:close/>
                </a:path>
              </a:pathLst>
            </a:custGeom>
            <a:solidFill>
              <a:srgbClr val="4C2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4" name="Google Shape;684;p48"/>
            <p:cNvSpPr/>
            <p:nvPr/>
          </p:nvSpPr>
          <p:spPr>
            <a:xfrm>
              <a:off x="3649725" y="2182425"/>
              <a:ext cx="23875" cy="16425"/>
            </a:xfrm>
            <a:custGeom>
              <a:avLst/>
              <a:gdLst/>
              <a:ahLst/>
              <a:cxnLst/>
              <a:rect l="l" t="t" r="r" b="b"/>
              <a:pathLst>
                <a:path w="955" h="657" extrusionOk="0">
                  <a:moveTo>
                    <a:pt x="135" y="1"/>
                  </a:moveTo>
                  <a:cubicBezTo>
                    <a:pt x="77" y="1"/>
                    <a:pt x="29" y="49"/>
                    <a:pt x="29" y="98"/>
                  </a:cubicBezTo>
                  <a:cubicBezTo>
                    <a:pt x="1" y="256"/>
                    <a:pt x="43" y="520"/>
                    <a:pt x="325" y="625"/>
                  </a:cubicBezTo>
                  <a:cubicBezTo>
                    <a:pt x="388" y="647"/>
                    <a:pt x="448" y="657"/>
                    <a:pt x="504" y="657"/>
                  </a:cubicBezTo>
                  <a:cubicBezTo>
                    <a:pt x="705" y="657"/>
                    <a:pt x="854" y="530"/>
                    <a:pt x="923" y="404"/>
                  </a:cubicBezTo>
                  <a:cubicBezTo>
                    <a:pt x="954" y="344"/>
                    <a:pt x="954" y="273"/>
                    <a:pt x="894" y="242"/>
                  </a:cubicBezTo>
                  <a:cubicBezTo>
                    <a:pt x="747" y="168"/>
                    <a:pt x="500" y="80"/>
                    <a:pt x="177" y="10"/>
                  </a:cubicBezTo>
                  <a:cubicBezTo>
                    <a:pt x="163" y="4"/>
                    <a:pt x="149" y="1"/>
                    <a:pt x="135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5" name="Google Shape;685;p48"/>
            <p:cNvSpPr/>
            <p:nvPr/>
          </p:nvSpPr>
          <p:spPr>
            <a:xfrm>
              <a:off x="3662925" y="2185550"/>
              <a:ext cx="8825" cy="7050"/>
            </a:xfrm>
            <a:custGeom>
              <a:avLst/>
              <a:gdLst/>
              <a:ahLst/>
              <a:cxnLst/>
              <a:rect l="l" t="t" r="r" b="b"/>
              <a:pathLst>
                <a:path w="353" h="282" extrusionOk="0">
                  <a:moveTo>
                    <a:pt x="60" y="1"/>
                  </a:moveTo>
                  <a:cubicBezTo>
                    <a:pt x="29" y="89"/>
                    <a:pt x="1" y="191"/>
                    <a:pt x="1" y="205"/>
                  </a:cubicBezTo>
                  <a:cubicBezTo>
                    <a:pt x="37" y="244"/>
                    <a:pt x="142" y="281"/>
                    <a:pt x="209" y="281"/>
                  </a:cubicBezTo>
                  <a:cubicBezTo>
                    <a:pt x="219" y="281"/>
                    <a:pt x="228" y="280"/>
                    <a:pt x="236" y="279"/>
                  </a:cubicBezTo>
                  <a:cubicBezTo>
                    <a:pt x="278" y="265"/>
                    <a:pt x="324" y="177"/>
                    <a:pt x="352" y="103"/>
                  </a:cubicBezTo>
                  <a:cubicBezTo>
                    <a:pt x="278" y="75"/>
                    <a:pt x="176" y="29"/>
                    <a:pt x="6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6" name="Google Shape;686;p48"/>
            <p:cNvSpPr/>
            <p:nvPr/>
          </p:nvSpPr>
          <p:spPr>
            <a:xfrm>
              <a:off x="3653775" y="2182650"/>
              <a:ext cx="8025" cy="5350"/>
            </a:xfrm>
            <a:custGeom>
              <a:avLst/>
              <a:gdLst/>
              <a:ahLst/>
              <a:cxnLst/>
              <a:rect l="l" t="t" r="r" b="b"/>
              <a:pathLst>
                <a:path w="321" h="214" extrusionOk="0">
                  <a:moveTo>
                    <a:pt x="43" y="1"/>
                  </a:moveTo>
                  <a:cubicBezTo>
                    <a:pt x="15" y="71"/>
                    <a:pt x="1" y="131"/>
                    <a:pt x="1" y="145"/>
                  </a:cubicBezTo>
                  <a:cubicBezTo>
                    <a:pt x="34" y="180"/>
                    <a:pt x="113" y="214"/>
                    <a:pt x="173" y="214"/>
                  </a:cubicBezTo>
                  <a:cubicBezTo>
                    <a:pt x="190" y="214"/>
                    <a:pt x="206" y="211"/>
                    <a:pt x="219" y="205"/>
                  </a:cubicBezTo>
                  <a:cubicBezTo>
                    <a:pt x="251" y="205"/>
                    <a:pt x="293" y="131"/>
                    <a:pt x="321" y="71"/>
                  </a:cubicBezTo>
                  <a:cubicBezTo>
                    <a:pt x="233" y="43"/>
                    <a:pt x="145" y="29"/>
                    <a:pt x="4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7" name="Google Shape;687;p48"/>
            <p:cNvSpPr/>
            <p:nvPr/>
          </p:nvSpPr>
          <p:spPr>
            <a:xfrm>
              <a:off x="3650800" y="2190650"/>
              <a:ext cx="13650" cy="8325"/>
            </a:xfrm>
            <a:custGeom>
              <a:avLst/>
              <a:gdLst/>
              <a:ahLst/>
              <a:cxnLst/>
              <a:rect l="l" t="t" r="r" b="b"/>
              <a:pathLst>
                <a:path w="546" h="333" extrusionOk="0">
                  <a:moveTo>
                    <a:pt x="60" y="1"/>
                  </a:moveTo>
                  <a:cubicBezTo>
                    <a:pt x="46" y="15"/>
                    <a:pt x="32" y="15"/>
                    <a:pt x="0" y="15"/>
                  </a:cubicBezTo>
                  <a:cubicBezTo>
                    <a:pt x="46" y="134"/>
                    <a:pt x="120" y="236"/>
                    <a:pt x="282" y="296"/>
                  </a:cubicBezTo>
                  <a:cubicBezTo>
                    <a:pt x="346" y="323"/>
                    <a:pt x="405" y="333"/>
                    <a:pt x="459" y="333"/>
                  </a:cubicBezTo>
                  <a:cubicBezTo>
                    <a:pt x="489" y="333"/>
                    <a:pt x="518" y="329"/>
                    <a:pt x="545" y="324"/>
                  </a:cubicBezTo>
                  <a:cubicBezTo>
                    <a:pt x="500" y="236"/>
                    <a:pt x="457" y="163"/>
                    <a:pt x="384" y="103"/>
                  </a:cubicBezTo>
                  <a:cubicBezTo>
                    <a:pt x="296" y="32"/>
                    <a:pt x="176" y="1"/>
                    <a:pt x="60" y="1"/>
                  </a:cubicBezTo>
                  <a:close/>
                </a:path>
              </a:pathLst>
            </a:custGeom>
            <a:solidFill>
              <a:srgbClr val="F069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8" name="Google Shape;688;p48"/>
            <p:cNvSpPr/>
            <p:nvPr/>
          </p:nvSpPr>
          <p:spPr>
            <a:xfrm>
              <a:off x="3705400" y="2563350"/>
              <a:ext cx="24550" cy="20150"/>
            </a:xfrm>
            <a:custGeom>
              <a:avLst/>
              <a:gdLst/>
              <a:ahLst/>
              <a:cxnLst/>
              <a:rect l="l" t="t" r="r" b="b"/>
              <a:pathLst>
                <a:path w="982" h="806" extrusionOk="0">
                  <a:moveTo>
                    <a:pt x="134" y="0"/>
                  </a:moveTo>
                  <a:lnTo>
                    <a:pt x="134" y="0"/>
                  </a:lnTo>
                  <a:cubicBezTo>
                    <a:pt x="1" y="264"/>
                    <a:pt x="46" y="542"/>
                    <a:pt x="162" y="806"/>
                  </a:cubicBezTo>
                  <a:cubicBezTo>
                    <a:pt x="454" y="777"/>
                    <a:pt x="588" y="746"/>
                    <a:pt x="838" y="689"/>
                  </a:cubicBezTo>
                  <a:cubicBezTo>
                    <a:pt x="838" y="689"/>
                    <a:pt x="982" y="162"/>
                    <a:pt x="134" y="0"/>
                  </a:cubicBezTo>
                  <a:close/>
                </a:path>
              </a:pathLst>
            </a:custGeom>
            <a:solidFill>
              <a:srgbClr val="FACCC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9" name="Google Shape;689;p48"/>
            <p:cNvSpPr/>
            <p:nvPr/>
          </p:nvSpPr>
          <p:spPr>
            <a:xfrm>
              <a:off x="3647900" y="2543475"/>
              <a:ext cx="61925" cy="40625"/>
            </a:xfrm>
            <a:custGeom>
              <a:avLst/>
              <a:gdLst/>
              <a:ahLst/>
              <a:cxnLst/>
              <a:rect l="l" t="t" r="r" b="b"/>
              <a:pathLst>
                <a:path w="2477" h="1625" extrusionOk="0">
                  <a:moveTo>
                    <a:pt x="1587" y="0"/>
                  </a:moveTo>
                  <a:cubicBezTo>
                    <a:pt x="1562" y="0"/>
                    <a:pt x="1536" y="1"/>
                    <a:pt x="1509" y="4"/>
                  </a:cubicBezTo>
                  <a:cubicBezTo>
                    <a:pt x="1129" y="32"/>
                    <a:pt x="939" y="355"/>
                    <a:pt x="967" y="517"/>
                  </a:cubicBezTo>
                  <a:cubicBezTo>
                    <a:pt x="925" y="443"/>
                    <a:pt x="865" y="324"/>
                    <a:pt x="661" y="236"/>
                  </a:cubicBezTo>
                  <a:cubicBezTo>
                    <a:pt x="598" y="206"/>
                    <a:pt x="532" y="192"/>
                    <a:pt x="468" y="192"/>
                  </a:cubicBezTo>
                  <a:cubicBezTo>
                    <a:pt x="222" y="192"/>
                    <a:pt x="0" y="396"/>
                    <a:pt x="0" y="675"/>
                  </a:cubicBezTo>
                  <a:lnTo>
                    <a:pt x="14" y="1555"/>
                  </a:lnTo>
                  <a:cubicBezTo>
                    <a:pt x="14" y="1555"/>
                    <a:pt x="606" y="1625"/>
                    <a:pt x="1438" y="1625"/>
                  </a:cubicBezTo>
                  <a:cubicBezTo>
                    <a:pt x="1756" y="1625"/>
                    <a:pt x="2108" y="1615"/>
                    <a:pt x="2476" y="1586"/>
                  </a:cubicBezTo>
                  <a:cubicBezTo>
                    <a:pt x="2360" y="1323"/>
                    <a:pt x="2315" y="1045"/>
                    <a:pt x="2448" y="763"/>
                  </a:cubicBezTo>
                  <a:cubicBezTo>
                    <a:pt x="2244" y="735"/>
                    <a:pt x="2244" y="735"/>
                    <a:pt x="2156" y="721"/>
                  </a:cubicBezTo>
                  <a:cubicBezTo>
                    <a:pt x="2156" y="721"/>
                    <a:pt x="2238" y="0"/>
                    <a:pt x="1587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0" name="Google Shape;690;p48"/>
            <p:cNvSpPr/>
            <p:nvPr/>
          </p:nvSpPr>
          <p:spPr>
            <a:xfrm>
              <a:off x="3647900" y="2580125"/>
              <a:ext cx="78725" cy="9875"/>
            </a:xfrm>
            <a:custGeom>
              <a:avLst/>
              <a:gdLst/>
              <a:ahLst/>
              <a:cxnLst/>
              <a:rect l="l" t="t" r="r" b="b"/>
              <a:pathLst>
                <a:path w="3149" h="395" extrusionOk="0">
                  <a:moveTo>
                    <a:pt x="3110" y="0"/>
                  </a:moveTo>
                  <a:cubicBezTo>
                    <a:pt x="3109" y="0"/>
                    <a:pt x="3107" y="0"/>
                    <a:pt x="3106" y="1"/>
                  </a:cubicBezTo>
                  <a:cubicBezTo>
                    <a:pt x="2386" y="117"/>
                    <a:pt x="1666" y="148"/>
                    <a:pt x="1100" y="148"/>
                  </a:cubicBezTo>
                  <a:cubicBezTo>
                    <a:pt x="447" y="148"/>
                    <a:pt x="0" y="106"/>
                    <a:pt x="0" y="106"/>
                  </a:cubicBezTo>
                  <a:lnTo>
                    <a:pt x="0" y="296"/>
                  </a:lnTo>
                  <a:cubicBezTo>
                    <a:pt x="0" y="296"/>
                    <a:pt x="671" y="394"/>
                    <a:pt x="1487" y="394"/>
                  </a:cubicBezTo>
                  <a:cubicBezTo>
                    <a:pt x="2008" y="394"/>
                    <a:pt x="2590" y="354"/>
                    <a:pt x="3092" y="222"/>
                  </a:cubicBezTo>
                  <a:cubicBezTo>
                    <a:pt x="3092" y="222"/>
                    <a:pt x="3148" y="0"/>
                    <a:pt x="3110" y="0"/>
                  </a:cubicBezTo>
                  <a:close/>
                </a:path>
              </a:pathLst>
            </a:custGeom>
            <a:solidFill>
              <a:srgbClr val="FACCC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1" name="Google Shape;691;p48"/>
            <p:cNvSpPr/>
            <p:nvPr/>
          </p:nvSpPr>
          <p:spPr>
            <a:xfrm>
              <a:off x="3656675" y="2562200"/>
              <a:ext cx="11375" cy="11375"/>
            </a:xfrm>
            <a:custGeom>
              <a:avLst/>
              <a:gdLst/>
              <a:ahLst/>
              <a:cxnLst/>
              <a:rect l="l" t="t" r="r" b="b"/>
              <a:pathLst>
                <a:path w="455" h="455" extrusionOk="0">
                  <a:moveTo>
                    <a:pt x="237" y="0"/>
                  </a:moveTo>
                  <a:cubicBezTo>
                    <a:pt x="103" y="0"/>
                    <a:pt x="1" y="102"/>
                    <a:pt x="1" y="236"/>
                  </a:cubicBezTo>
                  <a:cubicBezTo>
                    <a:pt x="1" y="352"/>
                    <a:pt x="103" y="454"/>
                    <a:pt x="237" y="454"/>
                  </a:cubicBezTo>
                  <a:cubicBezTo>
                    <a:pt x="353" y="454"/>
                    <a:pt x="455" y="352"/>
                    <a:pt x="455" y="222"/>
                  </a:cubicBezTo>
                  <a:cubicBezTo>
                    <a:pt x="455" y="102"/>
                    <a:pt x="353" y="0"/>
                    <a:pt x="237" y="0"/>
                  </a:cubicBezTo>
                  <a:close/>
                </a:path>
              </a:pathLst>
            </a:custGeom>
            <a:solidFill>
              <a:srgbClr val="FACCC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2" name="Google Shape;692;p48"/>
            <p:cNvSpPr/>
            <p:nvPr/>
          </p:nvSpPr>
          <p:spPr>
            <a:xfrm>
              <a:off x="3680875" y="2561050"/>
              <a:ext cx="22000" cy="3375"/>
            </a:xfrm>
            <a:custGeom>
              <a:avLst/>
              <a:gdLst/>
              <a:ahLst/>
              <a:cxnLst/>
              <a:rect l="l" t="t" r="r" b="b"/>
              <a:pathLst>
                <a:path w="880" h="135" extrusionOk="0">
                  <a:moveTo>
                    <a:pt x="836" y="0"/>
                  </a:moveTo>
                  <a:cubicBezTo>
                    <a:pt x="831" y="0"/>
                    <a:pt x="826" y="1"/>
                    <a:pt x="820" y="4"/>
                  </a:cubicBezTo>
                  <a:lnTo>
                    <a:pt x="46" y="46"/>
                  </a:lnTo>
                  <a:cubicBezTo>
                    <a:pt x="28" y="46"/>
                    <a:pt x="0" y="78"/>
                    <a:pt x="14" y="92"/>
                  </a:cubicBezTo>
                  <a:cubicBezTo>
                    <a:pt x="14" y="120"/>
                    <a:pt x="28" y="134"/>
                    <a:pt x="60" y="134"/>
                  </a:cubicBezTo>
                  <a:lnTo>
                    <a:pt x="837" y="92"/>
                  </a:lnTo>
                  <a:cubicBezTo>
                    <a:pt x="851" y="78"/>
                    <a:pt x="880" y="60"/>
                    <a:pt x="865" y="32"/>
                  </a:cubicBezTo>
                  <a:cubicBezTo>
                    <a:pt x="865" y="21"/>
                    <a:pt x="856" y="0"/>
                    <a:pt x="836" y="0"/>
                  </a:cubicBezTo>
                  <a:close/>
                </a:path>
              </a:pathLst>
            </a:custGeom>
            <a:solidFill>
              <a:srgbClr val="FACCC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3" name="Google Shape;693;p48"/>
            <p:cNvSpPr/>
            <p:nvPr/>
          </p:nvSpPr>
          <p:spPr>
            <a:xfrm>
              <a:off x="3679800" y="2541525"/>
              <a:ext cx="31525" cy="18850"/>
            </a:xfrm>
            <a:custGeom>
              <a:avLst/>
              <a:gdLst/>
              <a:ahLst/>
              <a:cxnLst/>
              <a:rect l="l" t="t" r="r" b="b"/>
              <a:pathLst>
                <a:path w="1261" h="754" extrusionOk="0">
                  <a:moveTo>
                    <a:pt x="863" y="96"/>
                  </a:moveTo>
                  <a:cubicBezTo>
                    <a:pt x="880" y="110"/>
                    <a:pt x="880" y="124"/>
                    <a:pt x="863" y="170"/>
                  </a:cubicBezTo>
                  <a:cubicBezTo>
                    <a:pt x="821" y="286"/>
                    <a:pt x="761" y="402"/>
                    <a:pt x="687" y="490"/>
                  </a:cubicBezTo>
                  <a:lnTo>
                    <a:pt x="673" y="507"/>
                  </a:lnTo>
                  <a:cubicBezTo>
                    <a:pt x="673" y="476"/>
                    <a:pt x="687" y="447"/>
                    <a:pt x="687" y="419"/>
                  </a:cubicBezTo>
                  <a:cubicBezTo>
                    <a:pt x="719" y="314"/>
                    <a:pt x="733" y="226"/>
                    <a:pt x="792" y="155"/>
                  </a:cubicBezTo>
                  <a:cubicBezTo>
                    <a:pt x="792" y="138"/>
                    <a:pt x="806" y="110"/>
                    <a:pt x="835" y="96"/>
                  </a:cubicBezTo>
                  <a:close/>
                  <a:moveTo>
                    <a:pt x="1112" y="300"/>
                  </a:moveTo>
                  <a:cubicBezTo>
                    <a:pt x="1144" y="300"/>
                    <a:pt x="1158" y="314"/>
                    <a:pt x="1158" y="331"/>
                  </a:cubicBezTo>
                  <a:cubicBezTo>
                    <a:pt x="1158" y="345"/>
                    <a:pt x="1158" y="359"/>
                    <a:pt x="1127" y="388"/>
                  </a:cubicBezTo>
                  <a:cubicBezTo>
                    <a:pt x="1010" y="476"/>
                    <a:pt x="863" y="549"/>
                    <a:pt x="733" y="578"/>
                  </a:cubicBezTo>
                  <a:cubicBezTo>
                    <a:pt x="747" y="563"/>
                    <a:pt x="747" y="563"/>
                    <a:pt x="747" y="549"/>
                  </a:cubicBezTo>
                  <a:cubicBezTo>
                    <a:pt x="835" y="476"/>
                    <a:pt x="923" y="402"/>
                    <a:pt x="1025" y="345"/>
                  </a:cubicBezTo>
                  <a:cubicBezTo>
                    <a:pt x="1056" y="314"/>
                    <a:pt x="1084" y="300"/>
                    <a:pt x="1112" y="300"/>
                  </a:cubicBezTo>
                  <a:close/>
                  <a:moveTo>
                    <a:pt x="850" y="1"/>
                  </a:moveTo>
                  <a:cubicBezTo>
                    <a:pt x="824" y="1"/>
                    <a:pt x="798" y="8"/>
                    <a:pt x="775" y="22"/>
                  </a:cubicBezTo>
                  <a:cubicBezTo>
                    <a:pt x="747" y="50"/>
                    <a:pt x="733" y="82"/>
                    <a:pt x="704" y="110"/>
                  </a:cubicBezTo>
                  <a:cubicBezTo>
                    <a:pt x="659" y="198"/>
                    <a:pt x="631" y="300"/>
                    <a:pt x="599" y="402"/>
                  </a:cubicBezTo>
                  <a:cubicBezTo>
                    <a:pt x="585" y="476"/>
                    <a:pt x="571" y="549"/>
                    <a:pt x="543" y="609"/>
                  </a:cubicBezTo>
                  <a:lnTo>
                    <a:pt x="29" y="665"/>
                  </a:lnTo>
                  <a:cubicBezTo>
                    <a:pt x="15" y="665"/>
                    <a:pt x="1" y="683"/>
                    <a:pt x="1" y="711"/>
                  </a:cubicBezTo>
                  <a:cubicBezTo>
                    <a:pt x="1" y="725"/>
                    <a:pt x="15" y="753"/>
                    <a:pt x="43" y="753"/>
                  </a:cubicBezTo>
                  <a:lnTo>
                    <a:pt x="585" y="697"/>
                  </a:lnTo>
                  <a:lnTo>
                    <a:pt x="617" y="697"/>
                  </a:lnTo>
                  <a:lnTo>
                    <a:pt x="849" y="665"/>
                  </a:lnTo>
                  <a:cubicBezTo>
                    <a:pt x="880" y="665"/>
                    <a:pt x="894" y="651"/>
                    <a:pt x="894" y="623"/>
                  </a:cubicBezTo>
                  <a:cubicBezTo>
                    <a:pt x="1010" y="578"/>
                    <a:pt x="1098" y="521"/>
                    <a:pt x="1172" y="461"/>
                  </a:cubicBezTo>
                  <a:cubicBezTo>
                    <a:pt x="1200" y="447"/>
                    <a:pt x="1260" y="388"/>
                    <a:pt x="1246" y="314"/>
                  </a:cubicBezTo>
                  <a:cubicBezTo>
                    <a:pt x="1246" y="257"/>
                    <a:pt x="1172" y="212"/>
                    <a:pt x="1112" y="212"/>
                  </a:cubicBezTo>
                  <a:cubicBezTo>
                    <a:pt x="1070" y="212"/>
                    <a:pt x="1025" y="243"/>
                    <a:pt x="982" y="272"/>
                  </a:cubicBezTo>
                  <a:cubicBezTo>
                    <a:pt x="951" y="286"/>
                    <a:pt x="923" y="300"/>
                    <a:pt x="894" y="314"/>
                  </a:cubicBezTo>
                  <a:cubicBezTo>
                    <a:pt x="908" y="286"/>
                    <a:pt x="937" y="243"/>
                    <a:pt x="937" y="198"/>
                  </a:cubicBezTo>
                  <a:cubicBezTo>
                    <a:pt x="982" y="96"/>
                    <a:pt x="951" y="50"/>
                    <a:pt x="923" y="22"/>
                  </a:cubicBezTo>
                  <a:cubicBezTo>
                    <a:pt x="901" y="8"/>
                    <a:pt x="876" y="1"/>
                    <a:pt x="850" y="1"/>
                  </a:cubicBezTo>
                  <a:close/>
                </a:path>
              </a:pathLst>
            </a:custGeom>
            <a:solidFill>
              <a:srgbClr val="FACCC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4" name="Google Shape;694;p48"/>
            <p:cNvSpPr/>
            <p:nvPr/>
          </p:nvSpPr>
          <p:spPr>
            <a:xfrm>
              <a:off x="3525475" y="2563350"/>
              <a:ext cx="24650" cy="20150"/>
            </a:xfrm>
            <a:custGeom>
              <a:avLst/>
              <a:gdLst/>
              <a:ahLst/>
              <a:cxnLst/>
              <a:rect l="l" t="t" r="r" b="b"/>
              <a:pathLst>
                <a:path w="986" h="806" extrusionOk="0">
                  <a:moveTo>
                    <a:pt x="852" y="0"/>
                  </a:moveTo>
                  <a:cubicBezTo>
                    <a:pt x="1" y="162"/>
                    <a:pt x="148" y="689"/>
                    <a:pt x="148" y="689"/>
                  </a:cubicBezTo>
                  <a:cubicBezTo>
                    <a:pt x="398" y="746"/>
                    <a:pt x="528" y="777"/>
                    <a:pt x="824" y="806"/>
                  </a:cubicBezTo>
                  <a:cubicBezTo>
                    <a:pt x="940" y="542"/>
                    <a:pt x="986" y="264"/>
                    <a:pt x="852" y="0"/>
                  </a:cubicBezTo>
                  <a:close/>
                </a:path>
              </a:pathLst>
            </a:custGeom>
            <a:solidFill>
              <a:srgbClr val="FACCC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5" name="Google Shape;695;p48"/>
            <p:cNvSpPr/>
            <p:nvPr/>
          </p:nvSpPr>
          <p:spPr>
            <a:xfrm>
              <a:off x="3545700" y="2543475"/>
              <a:ext cx="62225" cy="40625"/>
            </a:xfrm>
            <a:custGeom>
              <a:avLst/>
              <a:gdLst/>
              <a:ahLst/>
              <a:cxnLst/>
              <a:rect l="l" t="t" r="r" b="b"/>
              <a:pathLst>
                <a:path w="2489" h="1625" extrusionOk="0">
                  <a:moveTo>
                    <a:pt x="891" y="0"/>
                  </a:moveTo>
                  <a:cubicBezTo>
                    <a:pt x="252" y="0"/>
                    <a:pt x="321" y="721"/>
                    <a:pt x="321" y="721"/>
                  </a:cubicBezTo>
                  <a:cubicBezTo>
                    <a:pt x="233" y="735"/>
                    <a:pt x="233" y="735"/>
                    <a:pt x="29" y="763"/>
                  </a:cubicBezTo>
                  <a:cubicBezTo>
                    <a:pt x="159" y="1045"/>
                    <a:pt x="131" y="1323"/>
                    <a:pt x="1" y="1586"/>
                  </a:cubicBezTo>
                  <a:cubicBezTo>
                    <a:pt x="369" y="1615"/>
                    <a:pt x="723" y="1625"/>
                    <a:pt x="1042" y="1625"/>
                  </a:cubicBezTo>
                  <a:cubicBezTo>
                    <a:pt x="1878" y="1625"/>
                    <a:pt x="2477" y="1555"/>
                    <a:pt x="2477" y="1555"/>
                  </a:cubicBezTo>
                  <a:lnTo>
                    <a:pt x="2477" y="675"/>
                  </a:lnTo>
                  <a:cubicBezTo>
                    <a:pt x="2488" y="396"/>
                    <a:pt x="2269" y="192"/>
                    <a:pt x="2016" y="192"/>
                  </a:cubicBezTo>
                  <a:cubicBezTo>
                    <a:pt x="1950" y="192"/>
                    <a:pt x="1882" y="206"/>
                    <a:pt x="1816" y="236"/>
                  </a:cubicBezTo>
                  <a:cubicBezTo>
                    <a:pt x="1612" y="324"/>
                    <a:pt x="1552" y="443"/>
                    <a:pt x="1524" y="517"/>
                  </a:cubicBezTo>
                  <a:cubicBezTo>
                    <a:pt x="1538" y="355"/>
                    <a:pt x="1348" y="32"/>
                    <a:pt x="968" y="4"/>
                  </a:cubicBezTo>
                  <a:cubicBezTo>
                    <a:pt x="941" y="1"/>
                    <a:pt x="916" y="0"/>
                    <a:pt x="891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6" name="Google Shape;696;p48"/>
            <p:cNvSpPr/>
            <p:nvPr/>
          </p:nvSpPr>
          <p:spPr>
            <a:xfrm>
              <a:off x="3589225" y="2562200"/>
              <a:ext cx="11025" cy="11375"/>
            </a:xfrm>
            <a:custGeom>
              <a:avLst/>
              <a:gdLst/>
              <a:ahLst/>
              <a:cxnLst/>
              <a:rect l="l" t="t" r="r" b="b"/>
              <a:pathLst>
                <a:path w="441" h="455" extrusionOk="0">
                  <a:moveTo>
                    <a:pt x="223" y="0"/>
                  </a:moveTo>
                  <a:cubicBezTo>
                    <a:pt x="89" y="0"/>
                    <a:pt x="1" y="102"/>
                    <a:pt x="1" y="236"/>
                  </a:cubicBezTo>
                  <a:cubicBezTo>
                    <a:pt x="1" y="352"/>
                    <a:pt x="106" y="454"/>
                    <a:pt x="223" y="454"/>
                  </a:cubicBezTo>
                  <a:cubicBezTo>
                    <a:pt x="339" y="454"/>
                    <a:pt x="441" y="352"/>
                    <a:pt x="441" y="222"/>
                  </a:cubicBezTo>
                  <a:cubicBezTo>
                    <a:pt x="441" y="102"/>
                    <a:pt x="339" y="0"/>
                    <a:pt x="223" y="0"/>
                  </a:cubicBezTo>
                  <a:close/>
                </a:path>
              </a:pathLst>
            </a:custGeom>
            <a:solidFill>
              <a:srgbClr val="FACCC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7" name="Google Shape;697;p48"/>
            <p:cNvSpPr/>
            <p:nvPr/>
          </p:nvSpPr>
          <p:spPr>
            <a:xfrm>
              <a:off x="3528900" y="2580125"/>
              <a:ext cx="78750" cy="9875"/>
            </a:xfrm>
            <a:custGeom>
              <a:avLst/>
              <a:gdLst/>
              <a:ahLst/>
              <a:cxnLst/>
              <a:rect l="l" t="t" r="r" b="b"/>
              <a:pathLst>
                <a:path w="3150" h="395" extrusionOk="0">
                  <a:moveTo>
                    <a:pt x="36" y="0"/>
                  </a:moveTo>
                  <a:cubicBezTo>
                    <a:pt x="1" y="0"/>
                    <a:pt x="57" y="222"/>
                    <a:pt x="57" y="222"/>
                  </a:cubicBezTo>
                  <a:cubicBezTo>
                    <a:pt x="560" y="354"/>
                    <a:pt x="1141" y="394"/>
                    <a:pt x="1663" y="394"/>
                  </a:cubicBezTo>
                  <a:cubicBezTo>
                    <a:pt x="2478" y="394"/>
                    <a:pt x="3149" y="296"/>
                    <a:pt x="3149" y="296"/>
                  </a:cubicBezTo>
                  <a:lnTo>
                    <a:pt x="3149" y="106"/>
                  </a:lnTo>
                  <a:cubicBezTo>
                    <a:pt x="3149" y="106"/>
                    <a:pt x="2702" y="148"/>
                    <a:pt x="2049" y="148"/>
                  </a:cubicBezTo>
                  <a:cubicBezTo>
                    <a:pt x="1483" y="148"/>
                    <a:pt x="761" y="117"/>
                    <a:pt x="40" y="1"/>
                  </a:cubicBezTo>
                  <a:cubicBezTo>
                    <a:pt x="38" y="0"/>
                    <a:pt x="37" y="0"/>
                    <a:pt x="36" y="0"/>
                  </a:cubicBezTo>
                  <a:close/>
                </a:path>
              </a:pathLst>
            </a:custGeom>
            <a:solidFill>
              <a:srgbClr val="FACCC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8" name="Google Shape;698;p48"/>
            <p:cNvSpPr/>
            <p:nvPr/>
          </p:nvSpPr>
          <p:spPr>
            <a:xfrm>
              <a:off x="3553000" y="2561050"/>
              <a:ext cx="21650" cy="3375"/>
            </a:xfrm>
            <a:custGeom>
              <a:avLst/>
              <a:gdLst/>
              <a:ahLst/>
              <a:cxnLst/>
              <a:rect l="l" t="t" r="r" b="b"/>
              <a:pathLst>
                <a:path w="866" h="135" extrusionOk="0">
                  <a:moveTo>
                    <a:pt x="28" y="0"/>
                  </a:moveTo>
                  <a:cubicBezTo>
                    <a:pt x="10" y="0"/>
                    <a:pt x="1" y="21"/>
                    <a:pt x="1" y="32"/>
                  </a:cubicBezTo>
                  <a:cubicBezTo>
                    <a:pt x="1" y="60"/>
                    <a:pt x="15" y="78"/>
                    <a:pt x="43" y="92"/>
                  </a:cubicBezTo>
                  <a:lnTo>
                    <a:pt x="806" y="134"/>
                  </a:lnTo>
                  <a:lnTo>
                    <a:pt x="820" y="134"/>
                  </a:lnTo>
                  <a:cubicBezTo>
                    <a:pt x="834" y="134"/>
                    <a:pt x="852" y="120"/>
                    <a:pt x="866" y="92"/>
                  </a:cubicBezTo>
                  <a:cubicBezTo>
                    <a:pt x="866" y="78"/>
                    <a:pt x="834" y="46"/>
                    <a:pt x="820" y="46"/>
                  </a:cubicBezTo>
                  <a:lnTo>
                    <a:pt x="43" y="4"/>
                  </a:lnTo>
                  <a:cubicBezTo>
                    <a:pt x="38" y="1"/>
                    <a:pt x="33" y="0"/>
                    <a:pt x="28" y="0"/>
                  </a:cubicBezTo>
                  <a:close/>
                </a:path>
              </a:pathLst>
            </a:custGeom>
            <a:solidFill>
              <a:srgbClr val="FACCC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9" name="Google Shape;699;p48"/>
            <p:cNvSpPr/>
            <p:nvPr/>
          </p:nvSpPr>
          <p:spPr>
            <a:xfrm>
              <a:off x="3544200" y="2541525"/>
              <a:ext cx="31875" cy="18850"/>
            </a:xfrm>
            <a:custGeom>
              <a:avLst/>
              <a:gdLst/>
              <a:ahLst/>
              <a:cxnLst/>
              <a:rect l="l" t="t" r="r" b="b"/>
              <a:pathLst>
                <a:path w="1275" h="754" extrusionOk="0">
                  <a:moveTo>
                    <a:pt x="441" y="96"/>
                  </a:moveTo>
                  <a:cubicBezTo>
                    <a:pt x="455" y="110"/>
                    <a:pt x="469" y="138"/>
                    <a:pt x="483" y="155"/>
                  </a:cubicBezTo>
                  <a:cubicBezTo>
                    <a:pt x="529" y="226"/>
                    <a:pt x="543" y="314"/>
                    <a:pt x="571" y="419"/>
                  </a:cubicBezTo>
                  <a:cubicBezTo>
                    <a:pt x="571" y="447"/>
                    <a:pt x="588" y="476"/>
                    <a:pt x="588" y="507"/>
                  </a:cubicBezTo>
                  <a:lnTo>
                    <a:pt x="571" y="490"/>
                  </a:lnTo>
                  <a:cubicBezTo>
                    <a:pt x="500" y="402"/>
                    <a:pt x="441" y="286"/>
                    <a:pt x="395" y="170"/>
                  </a:cubicBezTo>
                  <a:lnTo>
                    <a:pt x="395" y="96"/>
                  </a:lnTo>
                  <a:close/>
                  <a:moveTo>
                    <a:pt x="149" y="300"/>
                  </a:moveTo>
                  <a:cubicBezTo>
                    <a:pt x="177" y="300"/>
                    <a:pt x="205" y="314"/>
                    <a:pt x="237" y="345"/>
                  </a:cubicBezTo>
                  <a:cubicBezTo>
                    <a:pt x="339" y="402"/>
                    <a:pt x="427" y="476"/>
                    <a:pt x="514" y="549"/>
                  </a:cubicBezTo>
                  <a:cubicBezTo>
                    <a:pt x="514" y="563"/>
                    <a:pt x="529" y="563"/>
                    <a:pt x="529" y="578"/>
                  </a:cubicBezTo>
                  <a:cubicBezTo>
                    <a:pt x="395" y="549"/>
                    <a:pt x="251" y="476"/>
                    <a:pt x="149" y="388"/>
                  </a:cubicBezTo>
                  <a:cubicBezTo>
                    <a:pt x="103" y="359"/>
                    <a:pt x="103" y="345"/>
                    <a:pt x="103" y="331"/>
                  </a:cubicBezTo>
                  <a:cubicBezTo>
                    <a:pt x="103" y="314"/>
                    <a:pt x="117" y="300"/>
                    <a:pt x="149" y="300"/>
                  </a:cubicBezTo>
                  <a:close/>
                  <a:moveTo>
                    <a:pt x="412" y="1"/>
                  </a:moveTo>
                  <a:cubicBezTo>
                    <a:pt x="389" y="1"/>
                    <a:pt x="367" y="8"/>
                    <a:pt x="353" y="22"/>
                  </a:cubicBezTo>
                  <a:cubicBezTo>
                    <a:pt x="307" y="50"/>
                    <a:pt x="293" y="96"/>
                    <a:pt x="325" y="198"/>
                  </a:cubicBezTo>
                  <a:cubicBezTo>
                    <a:pt x="339" y="243"/>
                    <a:pt x="353" y="286"/>
                    <a:pt x="367" y="314"/>
                  </a:cubicBezTo>
                  <a:cubicBezTo>
                    <a:pt x="339" y="300"/>
                    <a:pt x="307" y="286"/>
                    <a:pt x="279" y="272"/>
                  </a:cubicBezTo>
                  <a:cubicBezTo>
                    <a:pt x="251" y="243"/>
                    <a:pt x="191" y="212"/>
                    <a:pt x="149" y="212"/>
                  </a:cubicBezTo>
                  <a:cubicBezTo>
                    <a:pt x="89" y="212"/>
                    <a:pt x="15" y="257"/>
                    <a:pt x="15" y="314"/>
                  </a:cubicBezTo>
                  <a:cubicBezTo>
                    <a:pt x="1" y="388"/>
                    <a:pt x="61" y="447"/>
                    <a:pt x="89" y="461"/>
                  </a:cubicBezTo>
                  <a:cubicBezTo>
                    <a:pt x="163" y="521"/>
                    <a:pt x="265" y="578"/>
                    <a:pt x="367" y="623"/>
                  </a:cubicBezTo>
                  <a:cubicBezTo>
                    <a:pt x="367" y="651"/>
                    <a:pt x="381" y="665"/>
                    <a:pt x="412" y="665"/>
                  </a:cubicBezTo>
                  <a:lnTo>
                    <a:pt x="645" y="697"/>
                  </a:lnTo>
                  <a:lnTo>
                    <a:pt x="676" y="697"/>
                  </a:lnTo>
                  <a:lnTo>
                    <a:pt x="1218" y="753"/>
                  </a:lnTo>
                  <a:cubicBezTo>
                    <a:pt x="1246" y="753"/>
                    <a:pt x="1260" y="725"/>
                    <a:pt x="1260" y="711"/>
                  </a:cubicBezTo>
                  <a:cubicBezTo>
                    <a:pt x="1274" y="683"/>
                    <a:pt x="1246" y="665"/>
                    <a:pt x="1232" y="665"/>
                  </a:cubicBezTo>
                  <a:lnTo>
                    <a:pt x="719" y="609"/>
                  </a:lnTo>
                  <a:cubicBezTo>
                    <a:pt x="690" y="549"/>
                    <a:pt x="676" y="476"/>
                    <a:pt x="659" y="402"/>
                  </a:cubicBezTo>
                  <a:cubicBezTo>
                    <a:pt x="631" y="300"/>
                    <a:pt x="617" y="198"/>
                    <a:pt x="557" y="110"/>
                  </a:cubicBezTo>
                  <a:cubicBezTo>
                    <a:pt x="543" y="82"/>
                    <a:pt x="514" y="50"/>
                    <a:pt x="483" y="22"/>
                  </a:cubicBezTo>
                  <a:cubicBezTo>
                    <a:pt x="462" y="8"/>
                    <a:pt x="436" y="1"/>
                    <a:pt x="412" y="1"/>
                  </a:cubicBezTo>
                  <a:close/>
                </a:path>
              </a:pathLst>
            </a:custGeom>
            <a:solidFill>
              <a:srgbClr val="FACCC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0" name="Google Shape;700;p48"/>
            <p:cNvSpPr/>
            <p:nvPr/>
          </p:nvSpPr>
          <p:spPr>
            <a:xfrm>
              <a:off x="3602425" y="1962025"/>
              <a:ext cx="190950" cy="157600"/>
            </a:xfrm>
            <a:custGeom>
              <a:avLst/>
              <a:gdLst/>
              <a:ahLst/>
              <a:cxnLst/>
              <a:rect l="l" t="t" r="r" b="b"/>
              <a:pathLst>
                <a:path w="7638" h="6304" extrusionOk="0">
                  <a:moveTo>
                    <a:pt x="1" y="0"/>
                  </a:moveTo>
                  <a:cubicBezTo>
                    <a:pt x="1" y="0"/>
                    <a:pt x="2023" y="4693"/>
                    <a:pt x="2083" y="4795"/>
                  </a:cubicBezTo>
                  <a:cubicBezTo>
                    <a:pt x="4369" y="5660"/>
                    <a:pt x="7637" y="6304"/>
                    <a:pt x="7637" y="6304"/>
                  </a:cubicBezTo>
                  <a:lnTo>
                    <a:pt x="5600" y="133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B1D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1" name="Google Shape;701;p48"/>
            <p:cNvSpPr/>
            <p:nvPr/>
          </p:nvSpPr>
          <p:spPr>
            <a:xfrm>
              <a:off x="3601725" y="1960175"/>
              <a:ext cx="199725" cy="158300"/>
            </a:xfrm>
            <a:custGeom>
              <a:avLst/>
              <a:gdLst/>
              <a:ahLst/>
              <a:cxnLst/>
              <a:rect l="l" t="t" r="r" b="b"/>
              <a:pathLst>
                <a:path w="7989" h="6332" extrusionOk="0">
                  <a:moveTo>
                    <a:pt x="0" y="0"/>
                  </a:moveTo>
                  <a:cubicBezTo>
                    <a:pt x="0" y="0"/>
                    <a:pt x="2083" y="4781"/>
                    <a:pt x="2083" y="4795"/>
                  </a:cubicBezTo>
                  <a:cubicBezTo>
                    <a:pt x="4499" y="5674"/>
                    <a:pt x="7989" y="6332"/>
                    <a:pt x="7989" y="6332"/>
                  </a:cubicBezTo>
                  <a:lnTo>
                    <a:pt x="5966" y="136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1D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2" name="Google Shape;702;p48"/>
            <p:cNvSpPr/>
            <p:nvPr/>
          </p:nvSpPr>
          <p:spPr>
            <a:xfrm>
              <a:off x="3601025" y="1958400"/>
              <a:ext cx="207375" cy="159025"/>
            </a:xfrm>
            <a:custGeom>
              <a:avLst/>
              <a:gdLst/>
              <a:ahLst/>
              <a:cxnLst/>
              <a:rect l="l" t="t" r="r" b="b"/>
              <a:pathLst>
                <a:path w="8295" h="6361" extrusionOk="0">
                  <a:moveTo>
                    <a:pt x="0" y="1"/>
                  </a:moveTo>
                  <a:cubicBezTo>
                    <a:pt x="0" y="1"/>
                    <a:pt x="2079" y="4778"/>
                    <a:pt x="2079" y="4792"/>
                  </a:cubicBezTo>
                  <a:cubicBezTo>
                    <a:pt x="4221" y="5569"/>
                    <a:pt x="8295" y="6361"/>
                    <a:pt x="8295" y="6361"/>
                  </a:cubicBezTo>
                  <a:lnTo>
                    <a:pt x="5980" y="1376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3" name="Google Shape;703;p48"/>
            <p:cNvSpPr/>
            <p:nvPr/>
          </p:nvSpPr>
          <p:spPr>
            <a:xfrm>
              <a:off x="3484500" y="1964575"/>
              <a:ext cx="175100" cy="184675"/>
            </a:xfrm>
            <a:custGeom>
              <a:avLst/>
              <a:gdLst/>
              <a:ahLst/>
              <a:cxnLst/>
              <a:rect l="l" t="t" r="r" b="b"/>
              <a:pathLst>
                <a:path w="7004" h="7387" extrusionOk="0">
                  <a:moveTo>
                    <a:pt x="4689" y="0"/>
                  </a:moveTo>
                  <a:lnTo>
                    <a:pt x="1" y="2568"/>
                  </a:lnTo>
                  <a:lnTo>
                    <a:pt x="2551" y="7387"/>
                  </a:lnTo>
                  <a:cubicBezTo>
                    <a:pt x="2551" y="7387"/>
                    <a:pt x="5421" y="6012"/>
                    <a:pt x="7004" y="4678"/>
                  </a:cubicBezTo>
                  <a:cubicBezTo>
                    <a:pt x="6990" y="4661"/>
                    <a:pt x="4689" y="0"/>
                    <a:pt x="4689" y="0"/>
                  </a:cubicBezTo>
                  <a:close/>
                </a:path>
              </a:pathLst>
            </a:custGeom>
            <a:solidFill>
              <a:srgbClr val="B1D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4" name="Google Shape;704;p48"/>
            <p:cNvSpPr/>
            <p:nvPr/>
          </p:nvSpPr>
          <p:spPr>
            <a:xfrm>
              <a:off x="3474925" y="1962800"/>
              <a:ext cx="183625" cy="187600"/>
            </a:xfrm>
            <a:custGeom>
              <a:avLst/>
              <a:gdLst/>
              <a:ahLst/>
              <a:cxnLst/>
              <a:rect l="l" t="t" r="r" b="b"/>
              <a:pathLst>
                <a:path w="7345" h="7504" extrusionOk="0">
                  <a:moveTo>
                    <a:pt x="5030" y="1"/>
                  </a:moveTo>
                  <a:lnTo>
                    <a:pt x="0" y="2695"/>
                  </a:lnTo>
                  <a:lnTo>
                    <a:pt x="2568" y="7504"/>
                  </a:lnTo>
                  <a:cubicBezTo>
                    <a:pt x="2568" y="7504"/>
                    <a:pt x="5628" y="6051"/>
                    <a:pt x="7345" y="4676"/>
                  </a:cubicBezTo>
                  <a:cubicBezTo>
                    <a:pt x="7331" y="4662"/>
                    <a:pt x="5030" y="1"/>
                    <a:pt x="5030" y="1"/>
                  </a:cubicBezTo>
                  <a:close/>
                </a:path>
              </a:pathLst>
            </a:custGeom>
            <a:solidFill>
              <a:srgbClr val="B1D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5" name="Google Shape;705;p48"/>
            <p:cNvSpPr/>
            <p:nvPr/>
          </p:nvSpPr>
          <p:spPr>
            <a:xfrm>
              <a:off x="3473850" y="1960950"/>
              <a:ext cx="183550" cy="190150"/>
            </a:xfrm>
            <a:custGeom>
              <a:avLst/>
              <a:gdLst/>
              <a:ahLst/>
              <a:cxnLst/>
              <a:rect l="l" t="t" r="r" b="b"/>
              <a:pathLst>
                <a:path w="7342" h="7606" extrusionOk="0">
                  <a:moveTo>
                    <a:pt x="5027" y="1"/>
                  </a:moveTo>
                  <a:lnTo>
                    <a:pt x="1" y="2695"/>
                  </a:lnTo>
                  <a:lnTo>
                    <a:pt x="2273" y="7606"/>
                  </a:lnTo>
                  <a:cubicBezTo>
                    <a:pt x="2273" y="7606"/>
                    <a:pt x="5819" y="5893"/>
                    <a:pt x="7342" y="4676"/>
                  </a:cubicBezTo>
                  <a:cubicBezTo>
                    <a:pt x="7342" y="4662"/>
                    <a:pt x="5027" y="1"/>
                    <a:pt x="502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6" name="Google Shape;706;p48"/>
            <p:cNvSpPr/>
            <p:nvPr/>
          </p:nvSpPr>
          <p:spPr>
            <a:xfrm>
              <a:off x="3603075" y="1950200"/>
              <a:ext cx="216125" cy="161500"/>
            </a:xfrm>
            <a:custGeom>
              <a:avLst/>
              <a:gdLst/>
              <a:ahLst/>
              <a:cxnLst/>
              <a:rect l="l" t="t" r="r" b="b"/>
              <a:pathLst>
                <a:path w="8645" h="6460" extrusionOk="0">
                  <a:moveTo>
                    <a:pt x="208" y="0"/>
                  </a:moveTo>
                  <a:cubicBezTo>
                    <a:pt x="71" y="0"/>
                    <a:pt x="1" y="85"/>
                    <a:pt x="62" y="223"/>
                  </a:cubicBezTo>
                  <a:lnTo>
                    <a:pt x="2233" y="5018"/>
                  </a:lnTo>
                  <a:cubicBezTo>
                    <a:pt x="2307" y="5166"/>
                    <a:pt x="2511" y="5310"/>
                    <a:pt x="2687" y="5355"/>
                  </a:cubicBezTo>
                  <a:lnTo>
                    <a:pt x="8374" y="6453"/>
                  </a:lnTo>
                  <a:cubicBezTo>
                    <a:pt x="8400" y="6457"/>
                    <a:pt x="8425" y="6459"/>
                    <a:pt x="8447" y="6459"/>
                  </a:cubicBezTo>
                  <a:cubicBezTo>
                    <a:pt x="8586" y="6459"/>
                    <a:pt x="8644" y="6376"/>
                    <a:pt x="8592" y="6249"/>
                  </a:cubicBezTo>
                  <a:lnTo>
                    <a:pt x="6412" y="1455"/>
                  </a:lnTo>
                  <a:cubicBezTo>
                    <a:pt x="6338" y="1296"/>
                    <a:pt x="6148" y="1148"/>
                    <a:pt x="5954" y="1120"/>
                  </a:cubicBezTo>
                  <a:lnTo>
                    <a:pt x="270" y="5"/>
                  </a:lnTo>
                  <a:cubicBezTo>
                    <a:pt x="248" y="2"/>
                    <a:pt x="227" y="0"/>
                    <a:pt x="208" y="0"/>
                  </a:cubicBezTo>
                  <a:close/>
                </a:path>
              </a:pathLst>
            </a:custGeom>
            <a:solidFill>
              <a:srgbClr val="F1583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7" name="Google Shape;707;p48"/>
            <p:cNvSpPr/>
            <p:nvPr/>
          </p:nvSpPr>
          <p:spPr>
            <a:xfrm>
              <a:off x="3603075" y="1950200"/>
              <a:ext cx="214175" cy="160175"/>
            </a:xfrm>
            <a:custGeom>
              <a:avLst/>
              <a:gdLst/>
              <a:ahLst/>
              <a:cxnLst/>
              <a:rect l="l" t="t" r="r" b="b"/>
              <a:pathLst>
                <a:path w="8567" h="6407" extrusionOk="0">
                  <a:moveTo>
                    <a:pt x="204" y="0"/>
                  </a:moveTo>
                  <a:cubicBezTo>
                    <a:pt x="61" y="0"/>
                    <a:pt x="1" y="85"/>
                    <a:pt x="62" y="223"/>
                  </a:cubicBezTo>
                  <a:lnTo>
                    <a:pt x="2219" y="4972"/>
                  </a:lnTo>
                  <a:cubicBezTo>
                    <a:pt x="2293" y="5120"/>
                    <a:pt x="2483" y="5268"/>
                    <a:pt x="2672" y="5310"/>
                  </a:cubicBezTo>
                  <a:lnTo>
                    <a:pt x="8301" y="6397"/>
                  </a:lnTo>
                  <a:cubicBezTo>
                    <a:pt x="8330" y="6403"/>
                    <a:pt x="8357" y="6406"/>
                    <a:pt x="8381" y="6406"/>
                  </a:cubicBezTo>
                  <a:cubicBezTo>
                    <a:pt x="8514" y="6406"/>
                    <a:pt x="8567" y="6314"/>
                    <a:pt x="8505" y="6189"/>
                  </a:cubicBezTo>
                  <a:lnTo>
                    <a:pt x="6352" y="1440"/>
                  </a:lnTo>
                  <a:cubicBezTo>
                    <a:pt x="6292" y="1296"/>
                    <a:pt x="6088" y="1134"/>
                    <a:pt x="5898" y="1103"/>
                  </a:cubicBezTo>
                  <a:lnTo>
                    <a:pt x="270" y="5"/>
                  </a:lnTo>
                  <a:cubicBezTo>
                    <a:pt x="246" y="2"/>
                    <a:pt x="224" y="0"/>
                    <a:pt x="204" y="0"/>
                  </a:cubicBezTo>
                  <a:close/>
                </a:path>
              </a:pathLst>
            </a:custGeom>
            <a:solidFill>
              <a:srgbClr val="47A8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8" name="Google Shape;708;p48"/>
            <p:cNvSpPr/>
            <p:nvPr/>
          </p:nvSpPr>
          <p:spPr>
            <a:xfrm>
              <a:off x="3454075" y="1954275"/>
              <a:ext cx="196050" cy="193825"/>
            </a:xfrm>
            <a:custGeom>
              <a:avLst/>
              <a:gdLst/>
              <a:ahLst/>
              <a:cxnLst/>
              <a:rect l="l" t="t" r="r" b="b"/>
              <a:pathLst>
                <a:path w="7842" h="7753" extrusionOk="0">
                  <a:moveTo>
                    <a:pt x="5273" y="1"/>
                  </a:moveTo>
                  <a:cubicBezTo>
                    <a:pt x="5226" y="1"/>
                    <a:pt x="5176" y="11"/>
                    <a:pt x="5129" y="32"/>
                  </a:cubicBezTo>
                  <a:lnTo>
                    <a:pt x="236" y="2480"/>
                  </a:lnTo>
                  <a:cubicBezTo>
                    <a:pt x="74" y="2554"/>
                    <a:pt x="0" y="2744"/>
                    <a:pt x="74" y="2892"/>
                  </a:cubicBezTo>
                  <a:lnTo>
                    <a:pt x="2301" y="7595"/>
                  </a:lnTo>
                  <a:cubicBezTo>
                    <a:pt x="2351" y="7695"/>
                    <a:pt x="2447" y="7753"/>
                    <a:pt x="2555" y="7753"/>
                  </a:cubicBezTo>
                  <a:cubicBezTo>
                    <a:pt x="2606" y="7753"/>
                    <a:pt x="2660" y="7740"/>
                    <a:pt x="2712" y="7711"/>
                  </a:cubicBezTo>
                  <a:lnTo>
                    <a:pt x="7623" y="5280"/>
                  </a:lnTo>
                  <a:cubicBezTo>
                    <a:pt x="7781" y="5192"/>
                    <a:pt x="7841" y="5017"/>
                    <a:pt x="7781" y="4869"/>
                  </a:cubicBezTo>
                  <a:lnTo>
                    <a:pt x="5541" y="166"/>
                  </a:lnTo>
                  <a:cubicBezTo>
                    <a:pt x="5498" y="61"/>
                    <a:pt x="5390" y="1"/>
                    <a:pt x="5273" y="1"/>
                  </a:cubicBezTo>
                  <a:close/>
                </a:path>
              </a:pathLst>
            </a:custGeom>
            <a:solidFill>
              <a:srgbClr val="F1583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9" name="Google Shape;709;p48"/>
            <p:cNvSpPr/>
            <p:nvPr/>
          </p:nvSpPr>
          <p:spPr>
            <a:xfrm>
              <a:off x="3455125" y="1954275"/>
              <a:ext cx="194625" cy="192175"/>
            </a:xfrm>
            <a:custGeom>
              <a:avLst/>
              <a:gdLst/>
              <a:ahLst/>
              <a:cxnLst/>
              <a:rect l="l" t="t" r="r" b="b"/>
              <a:pathLst>
                <a:path w="7785" h="7687" extrusionOk="0">
                  <a:moveTo>
                    <a:pt x="5231" y="1"/>
                  </a:moveTo>
                  <a:cubicBezTo>
                    <a:pt x="5184" y="1"/>
                    <a:pt x="5134" y="11"/>
                    <a:pt x="5087" y="32"/>
                  </a:cubicBezTo>
                  <a:lnTo>
                    <a:pt x="236" y="2452"/>
                  </a:lnTo>
                  <a:cubicBezTo>
                    <a:pt x="75" y="2540"/>
                    <a:pt x="1" y="2716"/>
                    <a:pt x="75" y="2860"/>
                  </a:cubicBezTo>
                  <a:lnTo>
                    <a:pt x="2287" y="7521"/>
                  </a:lnTo>
                  <a:cubicBezTo>
                    <a:pt x="2339" y="7626"/>
                    <a:pt x="2443" y="7686"/>
                    <a:pt x="2557" y="7686"/>
                  </a:cubicBezTo>
                  <a:cubicBezTo>
                    <a:pt x="2603" y="7686"/>
                    <a:pt x="2652" y="7676"/>
                    <a:pt x="2699" y="7655"/>
                  </a:cubicBezTo>
                  <a:lnTo>
                    <a:pt x="7549" y="5235"/>
                  </a:lnTo>
                  <a:cubicBezTo>
                    <a:pt x="7711" y="5147"/>
                    <a:pt x="7785" y="4971"/>
                    <a:pt x="7711" y="4827"/>
                  </a:cubicBezTo>
                  <a:lnTo>
                    <a:pt x="5499" y="166"/>
                  </a:lnTo>
                  <a:cubicBezTo>
                    <a:pt x="5456" y="61"/>
                    <a:pt x="5348" y="1"/>
                    <a:pt x="5231" y="1"/>
                  </a:cubicBezTo>
                  <a:close/>
                </a:path>
              </a:pathLst>
            </a:custGeom>
            <a:solidFill>
              <a:srgbClr val="47A8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0" name="Google Shape;710;p48"/>
            <p:cNvSpPr/>
            <p:nvPr/>
          </p:nvSpPr>
          <p:spPr>
            <a:xfrm>
              <a:off x="3581575" y="1949925"/>
              <a:ext cx="94925" cy="136375"/>
            </a:xfrm>
            <a:custGeom>
              <a:avLst/>
              <a:gdLst/>
              <a:ahLst/>
              <a:cxnLst/>
              <a:rect l="l" t="t" r="r" b="b"/>
              <a:pathLst>
                <a:path w="3797" h="5455" extrusionOk="0">
                  <a:moveTo>
                    <a:pt x="1131" y="0"/>
                  </a:moveTo>
                  <a:cubicBezTo>
                    <a:pt x="1120" y="0"/>
                    <a:pt x="1109" y="1"/>
                    <a:pt x="1098" y="2"/>
                  </a:cubicBezTo>
                  <a:lnTo>
                    <a:pt x="149" y="104"/>
                  </a:lnTo>
                  <a:cubicBezTo>
                    <a:pt x="43" y="118"/>
                    <a:pt x="1" y="192"/>
                    <a:pt x="29" y="266"/>
                  </a:cubicBezTo>
                  <a:lnTo>
                    <a:pt x="2449" y="5321"/>
                  </a:lnTo>
                  <a:cubicBezTo>
                    <a:pt x="2477" y="5409"/>
                    <a:pt x="2593" y="5454"/>
                    <a:pt x="2699" y="5454"/>
                  </a:cubicBezTo>
                  <a:lnTo>
                    <a:pt x="3649" y="5335"/>
                  </a:lnTo>
                  <a:cubicBezTo>
                    <a:pt x="3736" y="5335"/>
                    <a:pt x="3796" y="5264"/>
                    <a:pt x="3754" y="5177"/>
                  </a:cubicBezTo>
                  <a:lnTo>
                    <a:pt x="1348" y="118"/>
                  </a:lnTo>
                  <a:cubicBezTo>
                    <a:pt x="1310" y="52"/>
                    <a:pt x="1224" y="0"/>
                    <a:pt x="1131" y="0"/>
                  </a:cubicBezTo>
                  <a:close/>
                </a:path>
              </a:pathLst>
            </a:custGeom>
            <a:solidFill>
              <a:srgbClr val="E65C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1" name="Google Shape;711;p48"/>
            <p:cNvSpPr/>
            <p:nvPr/>
          </p:nvSpPr>
          <p:spPr>
            <a:xfrm>
              <a:off x="3592575" y="2061725"/>
              <a:ext cx="96050" cy="16825"/>
            </a:xfrm>
            <a:custGeom>
              <a:avLst/>
              <a:gdLst/>
              <a:ahLst/>
              <a:cxnLst/>
              <a:rect l="l" t="t" r="r" b="b"/>
              <a:pathLst>
                <a:path w="3842" h="673" extrusionOk="0">
                  <a:moveTo>
                    <a:pt x="3796" y="1"/>
                  </a:moveTo>
                  <a:cubicBezTo>
                    <a:pt x="2931" y="131"/>
                    <a:pt x="2523" y="191"/>
                    <a:pt x="2083" y="247"/>
                  </a:cubicBezTo>
                  <a:cubicBezTo>
                    <a:pt x="1759" y="293"/>
                    <a:pt x="1422" y="335"/>
                    <a:pt x="894" y="423"/>
                  </a:cubicBezTo>
                  <a:lnTo>
                    <a:pt x="1" y="557"/>
                  </a:lnTo>
                  <a:lnTo>
                    <a:pt x="1010" y="673"/>
                  </a:lnTo>
                  <a:lnTo>
                    <a:pt x="1010" y="645"/>
                  </a:lnTo>
                  <a:cubicBezTo>
                    <a:pt x="1496" y="571"/>
                    <a:pt x="1819" y="529"/>
                    <a:pt x="2111" y="483"/>
                  </a:cubicBezTo>
                  <a:cubicBezTo>
                    <a:pt x="2551" y="423"/>
                    <a:pt x="2962" y="367"/>
                    <a:pt x="3842" y="233"/>
                  </a:cubicBezTo>
                  <a:lnTo>
                    <a:pt x="3796" y="1"/>
                  </a:lnTo>
                  <a:close/>
                </a:path>
              </a:pathLst>
            </a:custGeom>
            <a:solidFill>
              <a:srgbClr val="47A8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2" name="Google Shape;712;p48"/>
            <p:cNvSpPr/>
            <p:nvPr/>
          </p:nvSpPr>
          <p:spPr>
            <a:xfrm>
              <a:off x="3613850" y="2041950"/>
              <a:ext cx="69950" cy="17625"/>
            </a:xfrm>
            <a:custGeom>
              <a:avLst/>
              <a:gdLst/>
              <a:ahLst/>
              <a:cxnLst/>
              <a:rect l="l" t="t" r="r" b="b"/>
              <a:pathLst>
                <a:path w="2798" h="705" extrusionOk="0">
                  <a:moveTo>
                    <a:pt x="2755" y="1"/>
                  </a:moveTo>
                  <a:cubicBezTo>
                    <a:pt x="2287" y="88"/>
                    <a:pt x="1904" y="145"/>
                    <a:pt x="1566" y="205"/>
                  </a:cubicBezTo>
                  <a:cubicBezTo>
                    <a:pt x="1024" y="278"/>
                    <a:pt x="571" y="352"/>
                    <a:pt x="1" y="482"/>
                  </a:cubicBezTo>
                  <a:lnTo>
                    <a:pt x="43" y="704"/>
                  </a:lnTo>
                  <a:cubicBezTo>
                    <a:pt x="616" y="584"/>
                    <a:pt x="1070" y="511"/>
                    <a:pt x="1598" y="440"/>
                  </a:cubicBezTo>
                  <a:cubicBezTo>
                    <a:pt x="1935" y="380"/>
                    <a:pt x="2329" y="321"/>
                    <a:pt x="2797" y="233"/>
                  </a:cubicBezTo>
                  <a:lnTo>
                    <a:pt x="2755" y="1"/>
                  </a:lnTo>
                  <a:close/>
                </a:path>
              </a:pathLst>
            </a:custGeom>
            <a:solidFill>
              <a:srgbClr val="47A8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3" name="Google Shape;713;p48"/>
            <p:cNvSpPr/>
            <p:nvPr/>
          </p:nvSpPr>
          <p:spPr>
            <a:xfrm>
              <a:off x="3553700" y="1977050"/>
              <a:ext cx="95700" cy="16900"/>
            </a:xfrm>
            <a:custGeom>
              <a:avLst/>
              <a:gdLst/>
              <a:ahLst/>
              <a:cxnLst/>
              <a:rect l="l" t="t" r="r" b="b"/>
              <a:pathLst>
                <a:path w="3828" h="676" extrusionOk="0">
                  <a:moveTo>
                    <a:pt x="3796" y="1"/>
                  </a:moveTo>
                  <a:cubicBezTo>
                    <a:pt x="2934" y="134"/>
                    <a:pt x="2523" y="191"/>
                    <a:pt x="2083" y="250"/>
                  </a:cubicBezTo>
                  <a:cubicBezTo>
                    <a:pt x="1760" y="293"/>
                    <a:pt x="1422" y="338"/>
                    <a:pt x="894" y="426"/>
                  </a:cubicBezTo>
                  <a:lnTo>
                    <a:pt x="1" y="556"/>
                  </a:lnTo>
                  <a:lnTo>
                    <a:pt x="1014" y="676"/>
                  </a:lnTo>
                  <a:lnTo>
                    <a:pt x="1014" y="644"/>
                  </a:lnTo>
                  <a:cubicBezTo>
                    <a:pt x="1496" y="574"/>
                    <a:pt x="1805" y="528"/>
                    <a:pt x="2111" y="486"/>
                  </a:cubicBezTo>
                  <a:cubicBezTo>
                    <a:pt x="2551" y="426"/>
                    <a:pt x="2963" y="366"/>
                    <a:pt x="3828" y="236"/>
                  </a:cubicBezTo>
                  <a:lnTo>
                    <a:pt x="3796" y="1"/>
                  </a:lnTo>
                  <a:close/>
                </a:path>
              </a:pathLst>
            </a:custGeom>
            <a:solidFill>
              <a:srgbClr val="47A8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4" name="Google Shape;714;p48"/>
            <p:cNvSpPr/>
            <p:nvPr/>
          </p:nvSpPr>
          <p:spPr>
            <a:xfrm>
              <a:off x="3575000" y="1957275"/>
              <a:ext cx="70025" cy="17600"/>
            </a:xfrm>
            <a:custGeom>
              <a:avLst/>
              <a:gdLst/>
              <a:ahLst/>
              <a:cxnLst/>
              <a:rect l="l" t="t" r="r" b="b"/>
              <a:pathLst>
                <a:path w="2801" h="704" extrusionOk="0">
                  <a:moveTo>
                    <a:pt x="2754" y="0"/>
                  </a:moveTo>
                  <a:cubicBezTo>
                    <a:pt x="2286" y="88"/>
                    <a:pt x="1907" y="148"/>
                    <a:pt x="1569" y="204"/>
                  </a:cubicBezTo>
                  <a:cubicBezTo>
                    <a:pt x="1027" y="278"/>
                    <a:pt x="570" y="352"/>
                    <a:pt x="0" y="468"/>
                  </a:cubicBezTo>
                  <a:lnTo>
                    <a:pt x="42" y="704"/>
                  </a:lnTo>
                  <a:cubicBezTo>
                    <a:pt x="616" y="588"/>
                    <a:pt x="1069" y="514"/>
                    <a:pt x="1597" y="426"/>
                  </a:cubicBezTo>
                  <a:cubicBezTo>
                    <a:pt x="1935" y="380"/>
                    <a:pt x="2329" y="310"/>
                    <a:pt x="2800" y="236"/>
                  </a:cubicBezTo>
                  <a:lnTo>
                    <a:pt x="2754" y="0"/>
                  </a:lnTo>
                  <a:close/>
                </a:path>
              </a:pathLst>
            </a:custGeom>
            <a:solidFill>
              <a:srgbClr val="47A8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5" name="Google Shape;715;p48"/>
            <p:cNvSpPr/>
            <p:nvPr/>
          </p:nvSpPr>
          <p:spPr>
            <a:xfrm>
              <a:off x="3702625" y="2036325"/>
              <a:ext cx="60900" cy="41350"/>
            </a:xfrm>
            <a:custGeom>
              <a:avLst/>
              <a:gdLst/>
              <a:ahLst/>
              <a:cxnLst/>
              <a:rect l="l" t="t" r="r" b="b"/>
              <a:pathLst>
                <a:path w="2436" h="1654" extrusionOk="0">
                  <a:moveTo>
                    <a:pt x="303" y="69"/>
                  </a:moveTo>
                  <a:cubicBezTo>
                    <a:pt x="326" y="69"/>
                    <a:pt x="350" y="72"/>
                    <a:pt x="375" y="78"/>
                  </a:cubicBezTo>
                  <a:lnTo>
                    <a:pt x="1694" y="282"/>
                  </a:lnTo>
                  <a:cubicBezTo>
                    <a:pt x="1884" y="313"/>
                    <a:pt x="2092" y="489"/>
                    <a:pt x="2134" y="679"/>
                  </a:cubicBezTo>
                  <a:lnTo>
                    <a:pt x="2310" y="1309"/>
                  </a:lnTo>
                  <a:cubicBezTo>
                    <a:pt x="2364" y="1480"/>
                    <a:pt x="2275" y="1591"/>
                    <a:pt x="2116" y="1591"/>
                  </a:cubicBezTo>
                  <a:cubicBezTo>
                    <a:pt x="2098" y="1591"/>
                    <a:pt x="2080" y="1590"/>
                    <a:pt x="2060" y="1587"/>
                  </a:cubicBezTo>
                  <a:lnTo>
                    <a:pt x="727" y="1383"/>
                  </a:lnTo>
                  <a:cubicBezTo>
                    <a:pt x="537" y="1337"/>
                    <a:pt x="347" y="1161"/>
                    <a:pt x="287" y="985"/>
                  </a:cubicBezTo>
                  <a:lnTo>
                    <a:pt x="112" y="356"/>
                  </a:lnTo>
                  <a:cubicBezTo>
                    <a:pt x="75" y="191"/>
                    <a:pt x="157" y="69"/>
                    <a:pt x="303" y="69"/>
                  </a:cubicBezTo>
                  <a:close/>
                  <a:moveTo>
                    <a:pt x="294" y="0"/>
                  </a:moveTo>
                  <a:cubicBezTo>
                    <a:pt x="105" y="0"/>
                    <a:pt x="0" y="139"/>
                    <a:pt x="55" y="342"/>
                  </a:cubicBezTo>
                  <a:lnTo>
                    <a:pt x="231" y="971"/>
                  </a:lnTo>
                  <a:cubicBezTo>
                    <a:pt x="287" y="1193"/>
                    <a:pt x="523" y="1397"/>
                    <a:pt x="741" y="1439"/>
                  </a:cubicBezTo>
                  <a:lnTo>
                    <a:pt x="2078" y="1647"/>
                  </a:lnTo>
                  <a:cubicBezTo>
                    <a:pt x="2101" y="1651"/>
                    <a:pt x="2124" y="1653"/>
                    <a:pt x="2146" y="1653"/>
                  </a:cubicBezTo>
                  <a:cubicBezTo>
                    <a:pt x="2325" y="1653"/>
                    <a:pt x="2436" y="1504"/>
                    <a:pt x="2370" y="1309"/>
                  </a:cubicBezTo>
                  <a:lnTo>
                    <a:pt x="2208" y="693"/>
                  </a:lnTo>
                  <a:cubicBezTo>
                    <a:pt x="2134" y="472"/>
                    <a:pt x="1916" y="254"/>
                    <a:pt x="1680" y="226"/>
                  </a:cubicBezTo>
                  <a:lnTo>
                    <a:pt x="347" y="4"/>
                  </a:lnTo>
                  <a:cubicBezTo>
                    <a:pt x="329" y="2"/>
                    <a:pt x="311" y="0"/>
                    <a:pt x="294" y="0"/>
                  </a:cubicBezTo>
                  <a:close/>
                </a:path>
              </a:pathLst>
            </a:custGeom>
            <a:solidFill>
              <a:srgbClr val="FEE38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6" name="Google Shape;716;p48"/>
            <p:cNvSpPr/>
            <p:nvPr/>
          </p:nvSpPr>
          <p:spPr>
            <a:xfrm>
              <a:off x="3704475" y="2038025"/>
              <a:ext cx="57250" cy="38100"/>
            </a:xfrm>
            <a:custGeom>
              <a:avLst/>
              <a:gdLst/>
              <a:ahLst/>
              <a:cxnLst/>
              <a:rect l="l" t="t" r="r" b="b"/>
              <a:pathLst>
                <a:path w="2290" h="1524" extrusionOk="0">
                  <a:moveTo>
                    <a:pt x="229" y="1"/>
                  </a:moveTo>
                  <a:cubicBezTo>
                    <a:pt x="83" y="1"/>
                    <a:pt x="1" y="123"/>
                    <a:pt x="38" y="288"/>
                  </a:cubicBezTo>
                  <a:lnTo>
                    <a:pt x="213" y="917"/>
                  </a:lnTo>
                  <a:cubicBezTo>
                    <a:pt x="273" y="1093"/>
                    <a:pt x="463" y="1269"/>
                    <a:pt x="653" y="1315"/>
                  </a:cubicBezTo>
                  <a:lnTo>
                    <a:pt x="1986" y="1519"/>
                  </a:lnTo>
                  <a:cubicBezTo>
                    <a:pt x="2006" y="1522"/>
                    <a:pt x="2024" y="1523"/>
                    <a:pt x="2042" y="1523"/>
                  </a:cubicBezTo>
                  <a:cubicBezTo>
                    <a:pt x="2201" y="1523"/>
                    <a:pt x="2290" y="1412"/>
                    <a:pt x="2236" y="1241"/>
                  </a:cubicBezTo>
                  <a:lnTo>
                    <a:pt x="2060" y="611"/>
                  </a:lnTo>
                  <a:cubicBezTo>
                    <a:pt x="2018" y="421"/>
                    <a:pt x="1810" y="245"/>
                    <a:pt x="1620" y="214"/>
                  </a:cubicBezTo>
                  <a:lnTo>
                    <a:pt x="301" y="10"/>
                  </a:lnTo>
                  <a:cubicBezTo>
                    <a:pt x="276" y="4"/>
                    <a:pt x="252" y="1"/>
                    <a:pt x="229" y="1"/>
                  </a:cubicBezTo>
                  <a:close/>
                </a:path>
              </a:pathLst>
            </a:custGeom>
            <a:solidFill>
              <a:srgbClr val="F8F7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7" name="Google Shape;717;p48"/>
            <p:cNvSpPr/>
            <p:nvPr/>
          </p:nvSpPr>
          <p:spPr>
            <a:xfrm>
              <a:off x="3715700" y="2065350"/>
              <a:ext cx="41425" cy="6625"/>
            </a:xfrm>
            <a:custGeom>
              <a:avLst/>
              <a:gdLst/>
              <a:ahLst/>
              <a:cxnLst/>
              <a:rect l="l" t="t" r="r" b="b"/>
              <a:pathLst>
                <a:path w="1657" h="265" extrusionOk="0">
                  <a:moveTo>
                    <a:pt x="0" y="0"/>
                  </a:moveTo>
                  <a:lnTo>
                    <a:pt x="28" y="14"/>
                  </a:lnTo>
                  <a:lnTo>
                    <a:pt x="28" y="0"/>
                  </a:lnTo>
                  <a:close/>
                  <a:moveTo>
                    <a:pt x="74" y="0"/>
                  </a:moveTo>
                  <a:lnTo>
                    <a:pt x="74" y="14"/>
                  </a:lnTo>
                  <a:lnTo>
                    <a:pt x="102" y="14"/>
                  </a:lnTo>
                  <a:lnTo>
                    <a:pt x="74" y="0"/>
                  </a:lnTo>
                  <a:close/>
                  <a:moveTo>
                    <a:pt x="148" y="14"/>
                  </a:moveTo>
                  <a:lnTo>
                    <a:pt x="148" y="32"/>
                  </a:lnTo>
                  <a:lnTo>
                    <a:pt x="176" y="32"/>
                  </a:lnTo>
                  <a:lnTo>
                    <a:pt x="148" y="14"/>
                  </a:lnTo>
                  <a:close/>
                  <a:moveTo>
                    <a:pt x="218" y="32"/>
                  </a:moveTo>
                  <a:lnTo>
                    <a:pt x="218" y="46"/>
                  </a:lnTo>
                  <a:lnTo>
                    <a:pt x="250" y="46"/>
                  </a:lnTo>
                  <a:lnTo>
                    <a:pt x="250" y="32"/>
                  </a:lnTo>
                  <a:close/>
                  <a:moveTo>
                    <a:pt x="292" y="46"/>
                  </a:moveTo>
                  <a:lnTo>
                    <a:pt x="338" y="60"/>
                  </a:lnTo>
                  <a:lnTo>
                    <a:pt x="338" y="60"/>
                  </a:lnTo>
                  <a:lnTo>
                    <a:pt x="324" y="46"/>
                  </a:lnTo>
                  <a:close/>
                  <a:moveTo>
                    <a:pt x="366" y="60"/>
                  </a:moveTo>
                  <a:lnTo>
                    <a:pt x="412" y="74"/>
                  </a:lnTo>
                  <a:lnTo>
                    <a:pt x="394" y="60"/>
                  </a:lnTo>
                  <a:close/>
                  <a:moveTo>
                    <a:pt x="440" y="60"/>
                  </a:moveTo>
                  <a:lnTo>
                    <a:pt x="440" y="74"/>
                  </a:lnTo>
                  <a:lnTo>
                    <a:pt x="468" y="74"/>
                  </a:lnTo>
                  <a:lnTo>
                    <a:pt x="440" y="60"/>
                  </a:lnTo>
                  <a:close/>
                  <a:moveTo>
                    <a:pt x="514" y="74"/>
                  </a:moveTo>
                  <a:lnTo>
                    <a:pt x="514" y="88"/>
                  </a:lnTo>
                  <a:lnTo>
                    <a:pt x="542" y="88"/>
                  </a:lnTo>
                  <a:lnTo>
                    <a:pt x="514" y="74"/>
                  </a:lnTo>
                  <a:close/>
                  <a:moveTo>
                    <a:pt x="588" y="88"/>
                  </a:moveTo>
                  <a:lnTo>
                    <a:pt x="588" y="102"/>
                  </a:lnTo>
                  <a:lnTo>
                    <a:pt x="630" y="102"/>
                  </a:lnTo>
                  <a:lnTo>
                    <a:pt x="630" y="88"/>
                  </a:lnTo>
                  <a:close/>
                  <a:moveTo>
                    <a:pt x="658" y="102"/>
                  </a:moveTo>
                  <a:lnTo>
                    <a:pt x="704" y="120"/>
                  </a:lnTo>
                  <a:lnTo>
                    <a:pt x="704" y="102"/>
                  </a:lnTo>
                  <a:close/>
                  <a:moveTo>
                    <a:pt x="732" y="120"/>
                  </a:moveTo>
                  <a:lnTo>
                    <a:pt x="777" y="134"/>
                  </a:lnTo>
                  <a:lnTo>
                    <a:pt x="777" y="120"/>
                  </a:lnTo>
                  <a:close/>
                  <a:moveTo>
                    <a:pt x="806" y="120"/>
                  </a:moveTo>
                  <a:lnTo>
                    <a:pt x="806" y="134"/>
                  </a:lnTo>
                  <a:lnTo>
                    <a:pt x="851" y="134"/>
                  </a:lnTo>
                  <a:lnTo>
                    <a:pt x="806" y="120"/>
                  </a:lnTo>
                  <a:close/>
                  <a:moveTo>
                    <a:pt x="879" y="134"/>
                  </a:moveTo>
                  <a:lnTo>
                    <a:pt x="879" y="148"/>
                  </a:lnTo>
                  <a:lnTo>
                    <a:pt x="922" y="148"/>
                  </a:lnTo>
                  <a:lnTo>
                    <a:pt x="879" y="134"/>
                  </a:lnTo>
                  <a:close/>
                  <a:moveTo>
                    <a:pt x="953" y="148"/>
                  </a:moveTo>
                  <a:lnTo>
                    <a:pt x="953" y="162"/>
                  </a:lnTo>
                  <a:lnTo>
                    <a:pt x="996" y="162"/>
                  </a:lnTo>
                  <a:lnTo>
                    <a:pt x="996" y="148"/>
                  </a:lnTo>
                  <a:close/>
                  <a:moveTo>
                    <a:pt x="1027" y="162"/>
                  </a:moveTo>
                  <a:lnTo>
                    <a:pt x="1069" y="176"/>
                  </a:lnTo>
                  <a:lnTo>
                    <a:pt x="1069" y="162"/>
                  </a:lnTo>
                  <a:close/>
                  <a:moveTo>
                    <a:pt x="1098" y="176"/>
                  </a:moveTo>
                  <a:lnTo>
                    <a:pt x="1143" y="190"/>
                  </a:lnTo>
                  <a:lnTo>
                    <a:pt x="1143" y="176"/>
                  </a:lnTo>
                  <a:close/>
                  <a:moveTo>
                    <a:pt x="1171" y="176"/>
                  </a:moveTo>
                  <a:lnTo>
                    <a:pt x="1186" y="190"/>
                  </a:lnTo>
                  <a:lnTo>
                    <a:pt x="1217" y="190"/>
                  </a:lnTo>
                  <a:lnTo>
                    <a:pt x="1171" y="176"/>
                  </a:lnTo>
                  <a:close/>
                  <a:moveTo>
                    <a:pt x="1245" y="190"/>
                  </a:moveTo>
                  <a:lnTo>
                    <a:pt x="1259" y="208"/>
                  </a:lnTo>
                  <a:lnTo>
                    <a:pt x="1291" y="208"/>
                  </a:lnTo>
                  <a:lnTo>
                    <a:pt x="1245" y="190"/>
                  </a:lnTo>
                  <a:close/>
                  <a:moveTo>
                    <a:pt x="1319" y="208"/>
                  </a:moveTo>
                  <a:lnTo>
                    <a:pt x="1333" y="222"/>
                  </a:lnTo>
                  <a:lnTo>
                    <a:pt x="1361" y="222"/>
                  </a:lnTo>
                  <a:lnTo>
                    <a:pt x="1361" y="208"/>
                  </a:lnTo>
                  <a:close/>
                  <a:moveTo>
                    <a:pt x="1393" y="222"/>
                  </a:moveTo>
                  <a:lnTo>
                    <a:pt x="1407" y="236"/>
                  </a:lnTo>
                  <a:lnTo>
                    <a:pt x="1435" y="236"/>
                  </a:lnTo>
                  <a:lnTo>
                    <a:pt x="1435" y="222"/>
                  </a:lnTo>
                  <a:close/>
                  <a:moveTo>
                    <a:pt x="1481" y="236"/>
                  </a:moveTo>
                  <a:lnTo>
                    <a:pt x="1509" y="250"/>
                  </a:lnTo>
                  <a:lnTo>
                    <a:pt x="1509" y="236"/>
                  </a:lnTo>
                  <a:close/>
                  <a:moveTo>
                    <a:pt x="1555" y="250"/>
                  </a:moveTo>
                  <a:lnTo>
                    <a:pt x="1583" y="264"/>
                  </a:lnTo>
                  <a:lnTo>
                    <a:pt x="1583" y="250"/>
                  </a:lnTo>
                  <a:close/>
                  <a:moveTo>
                    <a:pt x="1625" y="250"/>
                  </a:moveTo>
                  <a:lnTo>
                    <a:pt x="1625" y="264"/>
                  </a:lnTo>
                  <a:lnTo>
                    <a:pt x="1657" y="264"/>
                  </a:lnTo>
                  <a:lnTo>
                    <a:pt x="1625" y="250"/>
                  </a:lnTo>
                  <a:close/>
                </a:path>
              </a:pathLst>
            </a:custGeom>
            <a:solidFill>
              <a:srgbClr val="FEE38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8" name="Google Shape;718;p48"/>
            <p:cNvSpPr/>
            <p:nvPr/>
          </p:nvSpPr>
          <p:spPr>
            <a:xfrm>
              <a:off x="3713500" y="2058050"/>
              <a:ext cx="41775" cy="6975"/>
            </a:xfrm>
            <a:custGeom>
              <a:avLst/>
              <a:gdLst/>
              <a:ahLst/>
              <a:cxnLst/>
              <a:rect l="l" t="t" r="r" b="b"/>
              <a:pathLst>
                <a:path w="1671" h="279" extrusionOk="0">
                  <a:moveTo>
                    <a:pt x="0" y="0"/>
                  </a:moveTo>
                  <a:lnTo>
                    <a:pt x="0" y="14"/>
                  </a:lnTo>
                  <a:lnTo>
                    <a:pt x="42" y="14"/>
                  </a:lnTo>
                  <a:lnTo>
                    <a:pt x="0" y="0"/>
                  </a:lnTo>
                  <a:close/>
                  <a:moveTo>
                    <a:pt x="74" y="14"/>
                  </a:moveTo>
                  <a:lnTo>
                    <a:pt x="88" y="28"/>
                  </a:lnTo>
                  <a:lnTo>
                    <a:pt x="116" y="28"/>
                  </a:lnTo>
                  <a:lnTo>
                    <a:pt x="116" y="14"/>
                  </a:lnTo>
                  <a:close/>
                  <a:moveTo>
                    <a:pt x="162" y="28"/>
                  </a:moveTo>
                  <a:lnTo>
                    <a:pt x="190" y="42"/>
                  </a:lnTo>
                  <a:lnTo>
                    <a:pt x="190" y="28"/>
                  </a:lnTo>
                  <a:close/>
                  <a:moveTo>
                    <a:pt x="236" y="42"/>
                  </a:moveTo>
                  <a:lnTo>
                    <a:pt x="264" y="60"/>
                  </a:lnTo>
                  <a:lnTo>
                    <a:pt x="264" y="42"/>
                  </a:lnTo>
                  <a:close/>
                  <a:moveTo>
                    <a:pt x="292" y="42"/>
                  </a:moveTo>
                  <a:lnTo>
                    <a:pt x="306" y="60"/>
                  </a:lnTo>
                  <a:lnTo>
                    <a:pt x="338" y="60"/>
                  </a:lnTo>
                  <a:lnTo>
                    <a:pt x="292" y="42"/>
                  </a:lnTo>
                  <a:close/>
                  <a:moveTo>
                    <a:pt x="380" y="60"/>
                  </a:moveTo>
                  <a:lnTo>
                    <a:pt x="380" y="74"/>
                  </a:lnTo>
                  <a:lnTo>
                    <a:pt x="412" y="74"/>
                  </a:lnTo>
                  <a:lnTo>
                    <a:pt x="380" y="60"/>
                  </a:lnTo>
                  <a:close/>
                  <a:moveTo>
                    <a:pt x="454" y="74"/>
                  </a:moveTo>
                  <a:lnTo>
                    <a:pt x="454" y="88"/>
                  </a:lnTo>
                  <a:lnTo>
                    <a:pt x="482" y="88"/>
                  </a:lnTo>
                  <a:lnTo>
                    <a:pt x="482" y="74"/>
                  </a:lnTo>
                  <a:close/>
                  <a:moveTo>
                    <a:pt x="528" y="88"/>
                  </a:moveTo>
                  <a:lnTo>
                    <a:pt x="556" y="102"/>
                  </a:lnTo>
                  <a:lnTo>
                    <a:pt x="556" y="88"/>
                  </a:lnTo>
                  <a:close/>
                  <a:moveTo>
                    <a:pt x="602" y="102"/>
                  </a:moveTo>
                  <a:lnTo>
                    <a:pt x="630" y="116"/>
                  </a:lnTo>
                  <a:lnTo>
                    <a:pt x="630" y="102"/>
                  </a:lnTo>
                  <a:close/>
                  <a:moveTo>
                    <a:pt x="676" y="102"/>
                  </a:moveTo>
                  <a:lnTo>
                    <a:pt x="676" y="116"/>
                  </a:lnTo>
                  <a:lnTo>
                    <a:pt x="704" y="116"/>
                  </a:lnTo>
                  <a:lnTo>
                    <a:pt x="676" y="102"/>
                  </a:lnTo>
                  <a:close/>
                  <a:moveTo>
                    <a:pt x="746" y="116"/>
                  </a:moveTo>
                  <a:lnTo>
                    <a:pt x="746" y="130"/>
                  </a:lnTo>
                  <a:lnTo>
                    <a:pt x="778" y="130"/>
                  </a:lnTo>
                  <a:lnTo>
                    <a:pt x="746" y="116"/>
                  </a:lnTo>
                  <a:close/>
                  <a:moveTo>
                    <a:pt x="820" y="130"/>
                  </a:moveTo>
                  <a:lnTo>
                    <a:pt x="820" y="148"/>
                  </a:lnTo>
                  <a:lnTo>
                    <a:pt x="851" y="148"/>
                  </a:lnTo>
                  <a:lnTo>
                    <a:pt x="851" y="130"/>
                  </a:lnTo>
                  <a:close/>
                  <a:moveTo>
                    <a:pt x="894" y="148"/>
                  </a:moveTo>
                  <a:lnTo>
                    <a:pt x="939" y="162"/>
                  </a:lnTo>
                  <a:lnTo>
                    <a:pt x="939" y="162"/>
                  </a:lnTo>
                  <a:lnTo>
                    <a:pt x="922" y="148"/>
                  </a:lnTo>
                  <a:close/>
                  <a:moveTo>
                    <a:pt x="967" y="162"/>
                  </a:moveTo>
                  <a:lnTo>
                    <a:pt x="1010" y="176"/>
                  </a:lnTo>
                  <a:lnTo>
                    <a:pt x="996" y="162"/>
                  </a:lnTo>
                  <a:close/>
                  <a:moveTo>
                    <a:pt x="1041" y="162"/>
                  </a:moveTo>
                  <a:lnTo>
                    <a:pt x="1041" y="176"/>
                  </a:lnTo>
                  <a:lnTo>
                    <a:pt x="1069" y="176"/>
                  </a:lnTo>
                  <a:lnTo>
                    <a:pt x="1041" y="162"/>
                  </a:lnTo>
                  <a:close/>
                  <a:moveTo>
                    <a:pt x="1115" y="176"/>
                  </a:moveTo>
                  <a:lnTo>
                    <a:pt x="1115" y="190"/>
                  </a:lnTo>
                  <a:lnTo>
                    <a:pt x="1143" y="190"/>
                  </a:lnTo>
                  <a:lnTo>
                    <a:pt x="1115" y="176"/>
                  </a:lnTo>
                  <a:close/>
                  <a:moveTo>
                    <a:pt x="1186" y="190"/>
                  </a:moveTo>
                  <a:lnTo>
                    <a:pt x="1186" y="204"/>
                  </a:lnTo>
                  <a:lnTo>
                    <a:pt x="1231" y="204"/>
                  </a:lnTo>
                  <a:lnTo>
                    <a:pt x="1231" y="190"/>
                  </a:lnTo>
                  <a:close/>
                  <a:moveTo>
                    <a:pt x="1259" y="204"/>
                  </a:moveTo>
                  <a:lnTo>
                    <a:pt x="1305" y="218"/>
                  </a:lnTo>
                  <a:lnTo>
                    <a:pt x="1305" y="204"/>
                  </a:lnTo>
                  <a:close/>
                  <a:moveTo>
                    <a:pt x="1333" y="218"/>
                  </a:moveTo>
                  <a:lnTo>
                    <a:pt x="1379" y="236"/>
                  </a:lnTo>
                  <a:lnTo>
                    <a:pt x="1379" y="218"/>
                  </a:lnTo>
                  <a:close/>
                  <a:moveTo>
                    <a:pt x="1407" y="218"/>
                  </a:moveTo>
                  <a:lnTo>
                    <a:pt x="1407" y="236"/>
                  </a:lnTo>
                  <a:lnTo>
                    <a:pt x="1449" y="236"/>
                  </a:lnTo>
                  <a:lnTo>
                    <a:pt x="1407" y="218"/>
                  </a:lnTo>
                  <a:close/>
                  <a:moveTo>
                    <a:pt x="1481" y="236"/>
                  </a:moveTo>
                  <a:lnTo>
                    <a:pt x="1481" y="250"/>
                  </a:lnTo>
                  <a:lnTo>
                    <a:pt x="1523" y="250"/>
                  </a:lnTo>
                  <a:lnTo>
                    <a:pt x="1481" y="236"/>
                  </a:lnTo>
                  <a:close/>
                  <a:moveTo>
                    <a:pt x="1555" y="250"/>
                  </a:moveTo>
                  <a:lnTo>
                    <a:pt x="1555" y="264"/>
                  </a:lnTo>
                  <a:lnTo>
                    <a:pt x="1597" y="264"/>
                  </a:lnTo>
                  <a:lnTo>
                    <a:pt x="1597" y="250"/>
                  </a:lnTo>
                  <a:close/>
                  <a:moveTo>
                    <a:pt x="1625" y="264"/>
                  </a:moveTo>
                  <a:lnTo>
                    <a:pt x="1625" y="278"/>
                  </a:lnTo>
                  <a:lnTo>
                    <a:pt x="1671" y="278"/>
                  </a:lnTo>
                  <a:lnTo>
                    <a:pt x="1671" y="264"/>
                  </a:lnTo>
                  <a:close/>
                </a:path>
              </a:pathLst>
            </a:custGeom>
            <a:solidFill>
              <a:srgbClr val="FEE38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9" name="Google Shape;719;p48"/>
            <p:cNvSpPr/>
            <p:nvPr/>
          </p:nvSpPr>
          <p:spPr>
            <a:xfrm>
              <a:off x="3711650" y="2051100"/>
              <a:ext cx="41450" cy="6625"/>
            </a:xfrm>
            <a:custGeom>
              <a:avLst/>
              <a:gdLst/>
              <a:ahLst/>
              <a:cxnLst/>
              <a:rect l="l" t="t" r="r" b="b"/>
              <a:pathLst>
                <a:path w="1658" h="265" extrusionOk="0">
                  <a:moveTo>
                    <a:pt x="0" y="0"/>
                  </a:moveTo>
                  <a:lnTo>
                    <a:pt x="46" y="14"/>
                  </a:lnTo>
                  <a:lnTo>
                    <a:pt x="46" y="14"/>
                  </a:lnTo>
                  <a:lnTo>
                    <a:pt x="28" y="0"/>
                  </a:lnTo>
                  <a:close/>
                  <a:moveTo>
                    <a:pt x="74" y="14"/>
                  </a:moveTo>
                  <a:lnTo>
                    <a:pt x="116" y="29"/>
                  </a:lnTo>
                  <a:lnTo>
                    <a:pt x="116" y="14"/>
                  </a:lnTo>
                  <a:close/>
                  <a:moveTo>
                    <a:pt x="148" y="14"/>
                  </a:moveTo>
                  <a:lnTo>
                    <a:pt x="148" y="29"/>
                  </a:lnTo>
                  <a:lnTo>
                    <a:pt x="190" y="29"/>
                  </a:lnTo>
                  <a:lnTo>
                    <a:pt x="148" y="14"/>
                  </a:lnTo>
                  <a:close/>
                  <a:moveTo>
                    <a:pt x="222" y="29"/>
                  </a:moveTo>
                  <a:lnTo>
                    <a:pt x="222" y="43"/>
                  </a:lnTo>
                  <a:lnTo>
                    <a:pt x="264" y="43"/>
                  </a:lnTo>
                  <a:lnTo>
                    <a:pt x="222" y="29"/>
                  </a:lnTo>
                  <a:close/>
                  <a:moveTo>
                    <a:pt x="292" y="43"/>
                  </a:moveTo>
                  <a:lnTo>
                    <a:pt x="292" y="57"/>
                  </a:lnTo>
                  <a:lnTo>
                    <a:pt x="338" y="57"/>
                  </a:lnTo>
                  <a:lnTo>
                    <a:pt x="338" y="43"/>
                  </a:lnTo>
                  <a:close/>
                  <a:moveTo>
                    <a:pt x="366" y="57"/>
                  </a:moveTo>
                  <a:lnTo>
                    <a:pt x="412" y="74"/>
                  </a:lnTo>
                  <a:lnTo>
                    <a:pt x="412" y="57"/>
                  </a:lnTo>
                  <a:close/>
                  <a:moveTo>
                    <a:pt x="440" y="74"/>
                  </a:moveTo>
                  <a:lnTo>
                    <a:pt x="486" y="88"/>
                  </a:lnTo>
                  <a:lnTo>
                    <a:pt x="486" y="74"/>
                  </a:lnTo>
                  <a:close/>
                  <a:moveTo>
                    <a:pt x="514" y="74"/>
                  </a:moveTo>
                  <a:lnTo>
                    <a:pt x="514" y="88"/>
                  </a:lnTo>
                  <a:lnTo>
                    <a:pt x="556" y="88"/>
                  </a:lnTo>
                  <a:lnTo>
                    <a:pt x="514" y="74"/>
                  </a:lnTo>
                  <a:close/>
                  <a:moveTo>
                    <a:pt x="588" y="88"/>
                  </a:moveTo>
                  <a:lnTo>
                    <a:pt x="588" y="102"/>
                  </a:lnTo>
                  <a:lnTo>
                    <a:pt x="630" y="102"/>
                  </a:lnTo>
                  <a:lnTo>
                    <a:pt x="588" y="88"/>
                  </a:lnTo>
                  <a:close/>
                  <a:moveTo>
                    <a:pt x="662" y="102"/>
                  </a:moveTo>
                  <a:lnTo>
                    <a:pt x="676" y="116"/>
                  </a:lnTo>
                  <a:lnTo>
                    <a:pt x="704" y="116"/>
                  </a:lnTo>
                  <a:lnTo>
                    <a:pt x="704" y="102"/>
                  </a:lnTo>
                  <a:close/>
                  <a:moveTo>
                    <a:pt x="750" y="116"/>
                  </a:moveTo>
                  <a:lnTo>
                    <a:pt x="778" y="131"/>
                  </a:lnTo>
                  <a:lnTo>
                    <a:pt x="778" y="116"/>
                  </a:lnTo>
                  <a:close/>
                  <a:moveTo>
                    <a:pt x="820" y="131"/>
                  </a:moveTo>
                  <a:lnTo>
                    <a:pt x="852" y="145"/>
                  </a:lnTo>
                  <a:lnTo>
                    <a:pt x="852" y="131"/>
                  </a:lnTo>
                  <a:close/>
                  <a:moveTo>
                    <a:pt x="880" y="131"/>
                  </a:moveTo>
                  <a:lnTo>
                    <a:pt x="894" y="145"/>
                  </a:lnTo>
                  <a:lnTo>
                    <a:pt x="925" y="145"/>
                  </a:lnTo>
                  <a:lnTo>
                    <a:pt x="880" y="131"/>
                  </a:lnTo>
                  <a:close/>
                  <a:moveTo>
                    <a:pt x="968" y="145"/>
                  </a:moveTo>
                  <a:lnTo>
                    <a:pt x="968" y="162"/>
                  </a:lnTo>
                  <a:lnTo>
                    <a:pt x="996" y="162"/>
                  </a:lnTo>
                  <a:lnTo>
                    <a:pt x="968" y="145"/>
                  </a:lnTo>
                  <a:close/>
                  <a:moveTo>
                    <a:pt x="1041" y="162"/>
                  </a:moveTo>
                  <a:lnTo>
                    <a:pt x="1041" y="176"/>
                  </a:lnTo>
                  <a:lnTo>
                    <a:pt x="1070" y="176"/>
                  </a:lnTo>
                  <a:lnTo>
                    <a:pt x="1070" y="162"/>
                  </a:lnTo>
                  <a:close/>
                  <a:moveTo>
                    <a:pt x="1115" y="176"/>
                  </a:moveTo>
                  <a:lnTo>
                    <a:pt x="1143" y="190"/>
                  </a:lnTo>
                  <a:lnTo>
                    <a:pt x="1143" y="176"/>
                  </a:lnTo>
                  <a:close/>
                  <a:moveTo>
                    <a:pt x="1189" y="190"/>
                  </a:moveTo>
                  <a:lnTo>
                    <a:pt x="1217" y="204"/>
                  </a:lnTo>
                  <a:lnTo>
                    <a:pt x="1217" y="190"/>
                  </a:lnTo>
                  <a:close/>
                  <a:moveTo>
                    <a:pt x="1260" y="190"/>
                  </a:moveTo>
                  <a:lnTo>
                    <a:pt x="1260" y="204"/>
                  </a:lnTo>
                  <a:lnTo>
                    <a:pt x="1291" y="204"/>
                  </a:lnTo>
                  <a:lnTo>
                    <a:pt x="1260" y="190"/>
                  </a:lnTo>
                  <a:close/>
                  <a:moveTo>
                    <a:pt x="1333" y="204"/>
                  </a:moveTo>
                  <a:lnTo>
                    <a:pt x="1333" y="218"/>
                  </a:lnTo>
                  <a:lnTo>
                    <a:pt x="1365" y="218"/>
                  </a:lnTo>
                  <a:lnTo>
                    <a:pt x="1333" y="204"/>
                  </a:lnTo>
                  <a:close/>
                  <a:moveTo>
                    <a:pt x="1407" y="218"/>
                  </a:moveTo>
                  <a:lnTo>
                    <a:pt x="1407" y="233"/>
                  </a:lnTo>
                  <a:lnTo>
                    <a:pt x="1435" y="233"/>
                  </a:lnTo>
                  <a:lnTo>
                    <a:pt x="1435" y="218"/>
                  </a:lnTo>
                  <a:close/>
                  <a:moveTo>
                    <a:pt x="1481" y="233"/>
                  </a:moveTo>
                  <a:lnTo>
                    <a:pt x="1523" y="250"/>
                  </a:lnTo>
                  <a:lnTo>
                    <a:pt x="1509" y="233"/>
                  </a:lnTo>
                  <a:close/>
                  <a:moveTo>
                    <a:pt x="1555" y="250"/>
                  </a:moveTo>
                  <a:lnTo>
                    <a:pt x="1597" y="264"/>
                  </a:lnTo>
                  <a:lnTo>
                    <a:pt x="1583" y="250"/>
                  </a:lnTo>
                  <a:close/>
                  <a:moveTo>
                    <a:pt x="1629" y="250"/>
                  </a:moveTo>
                  <a:lnTo>
                    <a:pt x="1629" y="264"/>
                  </a:lnTo>
                  <a:lnTo>
                    <a:pt x="1657" y="264"/>
                  </a:lnTo>
                  <a:lnTo>
                    <a:pt x="1629" y="250"/>
                  </a:lnTo>
                  <a:close/>
                </a:path>
              </a:pathLst>
            </a:custGeom>
            <a:solidFill>
              <a:srgbClr val="FEE38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0" name="Google Shape;720;p48"/>
            <p:cNvSpPr/>
            <p:nvPr/>
          </p:nvSpPr>
          <p:spPr>
            <a:xfrm>
              <a:off x="3709800" y="2043700"/>
              <a:ext cx="41450" cy="7075"/>
            </a:xfrm>
            <a:custGeom>
              <a:avLst/>
              <a:gdLst/>
              <a:ahLst/>
              <a:cxnLst/>
              <a:rect l="l" t="t" r="r" b="b"/>
              <a:pathLst>
                <a:path w="1658" h="283" extrusionOk="0">
                  <a:moveTo>
                    <a:pt x="0" y="1"/>
                  </a:moveTo>
                  <a:lnTo>
                    <a:pt x="0" y="18"/>
                  </a:lnTo>
                  <a:lnTo>
                    <a:pt x="32" y="18"/>
                  </a:lnTo>
                  <a:lnTo>
                    <a:pt x="0" y="1"/>
                  </a:lnTo>
                  <a:close/>
                  <a:moveTo>
                    <a:pt x="74" y="18"/>
                  </a:moveTo>
                  <a:lnTo>
                    <a:pt x="74" y="33"/>
                  </a:lnTo>
                  <a:lnTo>
                    <a:pt x="102" y="33"/>
                  </a:lnTo>
                  <a:lnTo>
                    <a:pt x="102" y="18"/>
                  </a:lnTo>
                  <a:close/>
                  <a:moveTo>
                    <a:pt x="148" y="33"/>
                  </a:moveTo>
                  <a:lnTo>
                    <a:pt x="148" y="47"/>
                  </a:lnTo>
                  <a:lnTo>
                    <a:pt x="176" y="47"/>
                  </a:lnTo>
                  <a:lnTo>
                    <a:pt x="176" y="33"/>
                  </a:lnTo>
                  <a:close/>
                  <a:moveTo>
                    <a:pt x="222" y="47"/>
                  </a:moveTo>
                  <a:lnTo>
                    <a:pt x="250" y="61"/>
                  </a:lnTo>
                  <a:lnTo>
                    <a:pt x="250" y="47"/>
                  </a:lnTo>
                  <a:close/>
                  <a:moveTo>
                    <a:pt x="296" y="61"/>
                  </a:moveTo>
                  <a:lnTo>
                    <a:pt x="324" y="75"/>
                  </a:lnTo>
                  <a:lnTo>
                    <a:pt x="324" y="61"/>
                  </a:lnTo>
                  <a:close/>
                  <a:moveTo>
                    <a:pt x="366" y="61"/>
                  </a:moveTo>
                  <a:lnTo>
                    <a:pt x="366" y="75"/>
                  </a:lnTo>
                  <a:lnTo>
                    <a:pt x="398" y="75"/>
                  </a:lnTo>
                  <a:lnTo>
                    <a:pt x="366" y="61"/>
                  </a:lnTo>
                  <a:close/>
                  <a:moveTo>
                    <a:pt x="440" y="75"/>
                  </a:moveTo>
                  <a:lnTo>
                    <a:pt x="440" y="89"/>
                  </a:lnTo>
                  <a:lnTo>
                    <a:pt x="472" y="89"/>
                  </a:lnTo>
                  <a:lnTo>
                    <a:pt x="440" y="75"/>
                  </a:lnTo>
                  <a:close/>
                  <a:moveTo>
                    <a:pt x="514" y="89"/>
                  </a:moveTo>
                  <a:lnTo>
                    <a:pt x="514" y="106"/>
                  </a:lnTo>
                  <a:lnTo>
                    <a:pt x="560" y="106"/>
                  </a:lnTo>
                  <a:lnTo>
                    <a:pt x="542" y="89"/>
                  </a:lnTo>
                  <a:close/>
                  <a:moveTo>
                    <a:pt x="588" y="106"/>
                  </a:moveTo>
                  <a:lnTo>
                    <a:pt x="630" y="121"/>
                  </a:lnTo>
                  <a:lnTo>
                    <a:pt x="616" y="106"/>
                  </a:lnTo>
                  <a:close/>
                  <a:moveTo>
                    <a:pt x="662" y="121"/>
                  </a:moveTo>
                  <a:lnTo>
                    <a:pt x="704" y="135"/>
                  </a:lnTo>
                  <a:lnTo>
                    <a:pt x="704" y="121"/>
                  </a:lnTo>
                  <a:close/>
                  <a:moveTo>
                    <a:pt x="736" y="121"/>
                  </a:moveTo>
                  <a:lnTo>
                    <a:pt x="736" y="135"/>
                  </a:lnTo>
                  <a:lnTo>
                    <a:pt x="778" y="135"/>
                  </a:lnTo>
                  <a:lnTo>
                    <a:pt x="736" y="121"/>
                  </a:lnTo>
                  <a:close/>
                  <a:moveTo>
                    <a:pt x="806" y="135"/>
                  </a:moveTo>
                  <a:lnTo>
                    <a:pt x="806" y="149"/>
                  </a:lnTo>
                  <a:lnTo>
                    <a:pt x="852" y="149"/>
                  </a:lnTo>
                  <a:lnTo>
                    <a:pt x="806" y="135"/>
                  </a:lnTo>
                  <a:close/>
                  <a:moveTo>
                    <a:pt x="880" y="149"/>
                  </a:moveTo>
                  <a:lnTo>
                    <a:pt x="880" y="163"/>
                  </a:lnTo>
                  <a:lnTo>
                    <a:pt x="926" y="163"/>
                  </a:lnTo>
                  <a:lnTo>
                    <a:pt x="926" y="149"/>
                  </a:lnTo>
                  <a:close/>
                  <a:moveTo>
                    <a:pt x="954" y="163"/>
                  </a:moveTo>
                  <a:lnTo>
                    <a:pt x="999" y="177"/>
                  </a:lnTo>
                  <a:lnTo>
                    <a:pt x="999" y="163"/>
                  </a:lnTo>
                  <a:close/>
                  <a:moveTo>
                    <a:pt x="1028" y="177"/>
                  </a:moveTo>
                  <a:lnTo>
                    <a:pt x="1070" y="194"/>
                  </a:lnTo>
                  <a:lnTo>
                    <a:pt x="1070" y="177"/>
                  </a:lnTo>
                  <a:close/>
                  <a:moveTo>
                    <a:pt x="1101" y="177"/>
                  </a:moveTo>
                  <a:lnTo>
                    <a:pt x="1101" y="194"/>
                  </a:lnTo>
                  <a:lnTo>
                    <a:pt x="1144" y="194"/>
                  </a:lnTo>
                  <a:lnTo>
                    <a:pt x="1101" y="177"/>
                  </a:lnTo>
                  <a:close/>
                  <a:moveTo>
                    <a:pt x="1175" y="194"/>
                  </a:moveTo>
                  <a:lnTo>
                    <a:pt x="1175" y="208"/>
                  </a:lnTo>
                  <a:lnTo>
                    <a:pt x="1217" y="208"/>
                  </a:lnTo>
                  <a:lnTo>
                    <a:pt x="1175" y="194"/>
                  </a:lnTo>
                  <a:close/>
                  <a:moveTo>
                    <a:pt x="1246" y="208"/>
                  </a:moveTo>
                  <a:lnTo>
                    <a:pt x="1263" y="223"/>
                  </a:lnTo>
                  <a:lnTo>
                    <a:pt x="1291" y="223"/>
                  </a:lnTo>
                  <a:lnTo>
                    <a:pt x="1291" y="208"/>
                  </a:lnTo>
                  <a:close/>
                  <a:moveTo>
                    <a:pt x="1334" y="223"/>
                  </a:moveTo>
                  <a:lnTo>
                    <a:pt x="1365" y="237"/>
                  </a:lnTo>
                  <a:lnTo>
                    <a:pt x="1365" y="223"/>
                  </a:lnTo>
                  <a:close/>
                  <a:moveTo>
                    <a:pt x="1407" y="237"/>
                  </a:moveTo>
                  <a:lnTo>
                    <a:pt x="1439" y="251"/>
                  </a:lnTo>
                  <a:lnTo>
                    <a:pt x="1439" y="237"/>
                  </a:lnTo>
                  <a:close/>
                  <a:moveTo>
                    <a:pt x="1467" y="237"/>
                  </a:moveTo>
                  <a:lnTo>
                    <a:pt x="1481" y="251"/>
                  </a:lnTo>
                  <a:lnTo>
                    <a:pt x="1509" y="251"/>
                  </a:lnTo>
                  <a:lnTo>
                    <a:pt x="1467" y="237"/>
                  </a:lnTo>
                  <a:close/>
                  <a:moveTo>
                    <a:pt x="1555" y="251"/>
                  </a:moveTo>
                  <a:lnTo>
                    <a:pt x="1555" y="265"/>
                  </a:lnTo>
                  <a:lnTo>
                    <a:pt x="1583" y="265"/>
                  </a:lnTo>
                  <a:lnTo>
                    <a:pt x="1555" y="251"/>
                  </a:lnTo>
                  <a:close/>
                  <a:moveTo>
                    <a:pt x="1629" y="265"/>
                  </a:moveTo>
                  <a:lnTo>
                    <a:pt x="1629" y="282"/>
                  </a:lnTo>
                  <a:lnTo>
                    <a:pt x="1657" y="282"/>
                  </a:lnTo>
                  <a:lnTo>
                    <a:pt x="1657" y="265"/>
                  </a:lnTo>
                  <a:close/>
                </a:path>
              </a:pathLst>
            </a:custGeom>
            <a:solidFill>
              <a:srgbClr val="FEE38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1" name="Google Shape;721;p48"/>
            <p:cNvSpPr/>
            <p:nvPr/>
          </p:nvSpPr>
          <p:spPr>
            <a:xfrm>
              <a:off x="3488900" y="2099375"/>
              <a:ext cx="43050" cy="49525"/>
            </a:xfrm>
            <a:custGeom>
              <a:avLst/>
              <a:gdLst/>
              <a:ahLst/>
              <a:cxnLst/>
              <a:rect l="l" t="t" r="r" b="b"/>
              <a:pathLst>
                <a:path w="1722" h="1981" extrusionOk="0">
                  <a:moveTo>
                    <a:pt x="213" y="1"/>
                  </a:moveTo>
                  <a:cubicBezTo>
                    <a:pt x="206" y="1"/>
                    <a:pt x="198" y="2"/>
                    <a:pt x="190" y="4"/>
                  </a:cubicBezTo>
                  <a:cubicBezTo>
                    <a:pt x="14" y="46"/>
                    <a:pt x="0" y="634"/>
                    <a:pt x="0" y="634"/>
                  </a:cubicBezTo>
                  <a:cubicBezTo>
                    <a:pt x="0" y="634"/>
                    <a:pt x="278" y="1643"/>
                    <a:pt x="658" y="1907"/>
                  </a:cubicBezTo>
                  <a:cubicBezTo>
                    <a:pt x="734" y="1959"/>
                    <a:pt x="821" y="1981"/>
                    <a:pt x="912" y="1981"/>
                  </a:cubicBezTo>
                  <a:cubicBezTo>
                    <a:pt x="1284" y="1981"/>
                    <a:pt x="1722" y="1617"/>
                    <a:pt x="1699" y="1439"/>
                  </a:cubicBezTo>
                  <a:cubicBezTo>
                    <a:pt x="1689" y="1390"/>
                    <a:pt x="1640" y="1371"/>
                    <a:pt x="1572" y="1371"/>
                  </a:cubicBezTo>
                  <a:cubicBezTo>
                    <a:pt x="1369" y="1371"/>
                    <a:pt x="994" y="1537"/>
                    <a:pt x="957" y="1554"/>
                  </a:cubicBezTo>
                  <a:lnTo>
                    <a:pt x="957" y="1554"/>
                  </a:lnTo>
                  <a:cubicBezTo>
                    <a:pt x="1007" y="1531"/>
                    <a:pt x="1668" y="1227"/>
                    <a:pt x="1583" y="1014"/>
                  </a:cubicBezTo>
                  <a:cubicBezTo>
                    <a:pt x="1564" y="965"/>
                    <a:pt x="1510" y="946"/>
                    <a:pt x="1438" y="946"/>
                  </a:cubicBezTo>
                  <a:cubicBezTo>
                    <a:pt x="1187" y="946"/>
                    <a:pt x="718" y="1175"/>
                    <a:pt x="718" y="1175"/>
                  </a:cubicBezTo>
                  <a:cubicBezTo>
                    <a:pt x="718" y="1175"/>
                    <a:pt x="1421" y="810"/>
                    <a:pt x="1288" y="560"/>
                  </a:cubicBezTo>
                  <a:cubicBezTo>
                    <a:pt x="1261" y="509"/>
                    <a:pt x="1211" y="488"/>
                    <a:pt x="1147" y="488"/>
                  </a:cubicBezTo>
                  <a:cubicBezTo>
                    <a:pt x="988" y="488"/>
                    <a:pt x="747" y="615"/>
                    <a:pt x="595" y="706"/>
                  </a:cubicBezTo>
                  <a:lnTo>
                    <a:pt x="595" y="706"/>
                  </a:lnTo>
                  <a:cubicBezTo>
                    <a:pt x="819" y="559"/>
                    <a:pt x="1220" y="271"/>
                    <a:pt x="1112" y="166"/>
                  </a:cubicBezTo>
                  <a:cubicBezTo>
                    <a:pt x="1089" y="144"/>
                    <a:pt x="1055" y="135"/>
                    <a:pt x="1015" y="135"/>
                  </a:cubicBezTo>
                  <a:cubicBezTo>
                    <a:pt x="785" y="135"/>
                    <a:pt x="338" y="444"/>
                    <a:pt x="338" y="444"/>
                  </a:cubicBezTo>
                  <a:cubicBezTo>
                    <a:pt x="338" y="444"/>
                    <a:pt x="364" y="1"/>
                    <a:pt x="213" y="1"/>
                  </a:cubicBezTo>
                  <a:close/>
                </a:path>
              </a:pathLst>
            </a:custGeom>
            <a:solidFill>
              <a:srgbClr val="8E53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2" name="Google Shape;722;p48"/>
            <p:cNvSpPr/>
            <p:nvPr/>
          </p:nvSpPr>
          <p:spPr>
            <a:xfrm>
              <a:off x="3780500" y="2052800"/>
              <a:ext cx="42575" cy="53375"/>
            </a:xfrm>
            <a:custGeom>
              <a:avLst/>
              <a:gdLst/>
              <a:ahLst/>
              <a:cxnLst/>
              <a:rect l="l" t="t" r="r" b="b"/>
              <a:pathLst>
                <a:path w="1703" h="2135" extrusionOk="0">
                  <a:moveTo>
                    <a:pt x="515" y="1"/>
                  </a:moveTo>
                  <a:cubicBezTo>
                    <a:pt x="485" y="1"/>
                    <a:pt x="460" y="7"/>
                    <a:pt x="440" y="20"/>
                  </a:cubicBezTo>
                  <a:cubicBezTo>
                    <a:pt x="296" y="136"/>
                    <a:pt x="704" y="400"/>
                    <a:pt x="704" y="400"/>
                  </a:cubicBezTo>
                  <a:cubicBezTo>
                    <a:pt x="704" y="400"/>
                    <a:pt x="1" y="636"/>
                    <a:pt x="18" y="840"/>
                  </a:cubicBezTo>
                  <a:cubicBezTo>
                    <a:pt x="21" y="893"/>
                    <a:pt x="74" y="913"/>
                    <a:pt x="153" y="913"/>
                  </a:cubicBezTo>
                  <a:cubicBezTo>
                    <a:pt x="331" y="913"/>
                    <a:pt x="641" y="810"/>
                    <a:pt x="804" y="750"/>
                  </a:cubicBezTo>
                  <a:lnTo>
                    <a:pt x="804" y="750"/>
                  </a:lnTo>
                  <a:cubicBezTo>
                    <a:pt x="589" y="836"/>
                    <a:pt x="133" y="1045"/>
                    <a:pt x="222" y="1237"/>
                  </a:cubicBezTo>
                  <a:cubicBezTo>
                    <a:pt x="253" y="1304"/>
                    <a:pt x="328" y="1328"/>
                    <a:pt x="421" y="1328"/>
                  </a:cubicBezTo>
                  <a:cubicBezTo>
                    <a:pt x="672" y="1328"/>
                    <a:pt x="1056" y="1150"/>
                    <a:pt x="1056" y="1149"/>
                  </a:cubicBezTo>
                  <a:lnTo>
                    <a:pt x="1056" y="1149"/>
                  </a:lnTo>
                  <a:cubicBezTo>
                    <a:pt x="1055" y="1150"/>
                    <a:pt x="296" y="1543"/>
                    <a:pt x="412" y="1747"/>
                  </a:cubicBezTo>
                  <a:cubicBezTo>
                    <a:pt x="436" y="1790"/>
                    <a:pt x="485" y="1807"/>
                    <a:pt x="547" y="1807"/>
                  </a:cubicBezTo>
                  <a:cubicBezTo>
                    <a:pt x="761" y="1807"/>
                    <a:pt x="1134" y="1604"/>
                    <a:pt x="1205" y="1564"/>
                  </a:cubicBezTo>
                  <a:lnTo>
                    <a:pt x="1205" y="1564"/>
                  </a:lnTo>
                  <a:cubicBezTo>
                    <a:pt x="1114" y="1616"/>
                    <a:pt x="541" y="1952"/>
                    <a:pt x="690" y="2085"/>
                  </a:cubicBezTo>
                  <a:cubicBezTo>
                    <a:pt x="721" y="2119"/>
                    <a:pt x="780" y="2135"/>
                    <a:pt x="856" y="2135"/>
                  </a:cubicBezTo>
                  <a:cubicBezTo>
                    <a:pt x="1144" y="2135"/>
                    <a:pt x="1664" y="1903"/>
                    <a:pt x="1689" y="1543"/>
                  </a:cubicBezTo>
                  <a:cubicBezTo>
                    <a:pt x="1703" y="1090"/>
                    <a:pt x="1073" y="252"/>
                    <a:pt x="1073" y="252"/>
                  </a:cubicBezTo>
                  <a:cubicBezTo>
                    <a:pt x="1073" y="252"/>
                    <a:pt x="708" y="1"/>
                    <a:pt x="515" y="1"/>
                  </a:cubicBezTo>
                  <a:close/>
                </a:path>
              </a:pathLst>
            </a:custGeom>
            <a:solidFill>
              <a:srgbClr val="8E53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23" name="Google Shape;723;p48"/>
          <p:cNvGrpSpPr/>
          <p:nvPr/>
        </p:nvGrpSpPr>
        <p:grpSpPr>
          <a:xfrm>
            <a:off x="2619100" y="2123062"/>
            <a:ext cx="1485215" cy="2275509"/>
            <a:chOff x="5545850" y="2122150"/>
            <a:chExt cx="369025" cy="565400"/>
          </a:xfrm>
        </p:grpSpPr>
        <p:sp>
          <p:nvSpPr>
            <p:cNvPr id="724" name="Google Shape;724;p48"/>
            <p:cNvSpPr/>
            <p:nvPr/>
          </p:nvSpPr>
          <p:spPr>
            <a:xfrm>
              <a:off x="5745925" y="2501800"/>
              <a:ext cx="66750" cy="166400"/>
            </a:xfrm>
            <a:custGeom>
              <a:avLst/>
              <a:gdLst/>
              <a:ahLst/>
              <a:cxnLst/>
              <a:rect l="l" t="t" r="r" b="b"/>
              <a:pathLst>
                <a:path w="2670" h="6656" extrusionOk="0">
                  <a:moveTo>
                    <a:pt x="0" y="0"/>
                  </a:moveTo>
                  <a:lnTo>
                    <a:pt x="120" y="6655"/>
                  </a:lnTo>
                  <a:lnTo>
                    <a:pt x="1291" y="6655"/>
                  </a:lnTo>
                  <a:cubicBezTo>
                    <a:pt x="1291" y="6655"/>
                    <a:pt x="2670" y="2857"/>
                    <a:pt x="1864" y="0"/>
                  </a:cubicBezTo>
                  <a:close/>
                </a:path>
              </a:pathLst>
            </a:custGeom>
            <a:solidFill>
              <a:srgbClr val="FF9E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5" name="Google Shape;725;p48"/>
            <p:cNvSpPr/>
            <p:nvPr/>
          </p:nvSpPr>
          <p:spPr>
            <a:xfrm>
              <a:off x="5742650" y="2631575"/>
              <a:ext cx="69675" cy="53775"/>
            </a:xfrm>
            <a:custGeom>
              <a:avLst/>
              <a:gdLst/>
              <a:ahLst/>
              <a:cxnLst/>
              <a:rect l="l" t="t" r="r" b="b"/>
              <a:pathLst>
                <a:path w="2787" h="2151" extrusionOk="0">
                  <a:moveTo>
                    <a:pt x="1184" y="1"/>
                  </a:moveTo>
                  <a:cubicBezTo>
                    <a:pt x="685" y="1"/>
                    <a:pt x="177" y="26"/>
                    <a:pt x="177" y="26"/>
                  </a:cubicBezTo>
                  <a:lnTo>
                    <a:pt x="205" y="1433"/>
                  </a:lnTo>
                  <a:cubicBezTo>
                    <a:pt x="1" y="1830"/>
                    <a:pt x="149" y="2150"/>
                    <a:pt x="149" y="2150"/>
                  </a:cubicBezTo>
                  <a:lnTo>
                    <a:pt x="2611" y="2150"/>
                  </a:lnTo>
                  <a:cubicBezTo>
                    <a:pt x="2787" y="1858"/>
                    <a:pt x="1468" y="1433"/>
                    <a:pt x="1468" y="1433"/>
                  </a:cubicBezTo>
                  <a:lnTo>
                    <a:pt x="1862" y="26"/>
                  </a:lnTo>
                  <a:cubicBezTo>
                    <a:pt x="1681" y="7"/>
                    <a:pt x="1434" y="1"/>
                    <a:pt x="1184" y="1"/>
                  </a:cubicBezTo>
                  <a:close/>
                </a:path>
              </a:pathLst>
            </a:custGeom>
            <a:solidFill>
              <a:srgbClr val="FACCC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6" name="Google Shape;726;p48"/>
            <p:cNvSpPr/>
            <p:nvPr/>
          </p:nvSpPr>
          <p:spPr>
            <a:xfrm>
              <a:off x="5749950" y="2635200"/>
              <a:ext cx="34850" cy="2575"/>
            </a:xfrm>
            <a:custGeom>
              <a:avLst/>
              <a:gdLst/>
              <a:ahLst/>
              <a:cxnLst/>
              <a:rect l="l" t="t" r="r" b="b"/>
              <a:pathLst>
                <a:path w="1394" h="103" extrusionOk="0">
                  <a:moveTo>
                    <a:pt x="690" y="0"/>
                  </a:moveTo>
                  <a:cubicBezTo>
                    <a:pt x="455" y="14"/>
                    <a:pt x="222" y="43"/>
                    <a:pt x="1" y="102"/>
                  </a:cubicBezTo>
                  <a:cubicBezTo>
                    <a:pt x="237" y="102"/>
                    <a:pt x="455" y="88"/>
                    <a:pt x="690" y="88"/>
                  </a:cubicBezTo>
                  <a:lnTo>
                    <a:pt x="1394" y="88"/>
                  </a:lnTo>
                  <a:cubicBezTo>
                    <a:pt x="1158" y="14"/>
                    <a:pt x="926" y="0"/>
                    <a:pt x="690" y="0"/>
                  </a:cubicBezTo>
                  <a:close/>
                </a:path>
              </a:pathLst>
            </a:custGeom>
            <a:solidFill>
              <a:srgbClr val="FA99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7" name="Google Shape;727;p48"/>
            <p:cNvSpPr/>
            <p:nvPr/>
          </p:nvSpPr>
          <p:spPr>
            <a:xfrm>
              <a:off x="5744150" y="2667600"/>
              <a:ext cx="65975" cy="19950"/>
            </a:xfrm>
            <a:custGeom>
              <a:avLst/>
              <a:gdLst/>
              <a:ahLst/>
              <a:cxnLst/>
              <a:rect l="l" t="t" r="r" b="b"/>
              <a:pathLst>
                <a:path w="2639" h="798" extrusionOk="0">
                  <a:moveTo>
                    <a:pt x="1537" y="0"/>
                  </a:moveTo>
                  <a:cubicBezTo>
                    <a:pt x="1522" y="0"/>
                    <a:pt x="1501" y="11"/>
                    <a:pt x="1478" y="23"/>
                  </a:cubicBezTo>
                  <a:cubicBezTo>
                    <a:pt x="1436" y="52"/>
                    <a:pt x="1362" y="111"/>
                    <a:pt x="1288" y="199"/>
                  </a:cubicBezTo>
                  <a:cubicBezTo>
                    <a:pt x="1136" y="364"/>
                    <a:pt x="922" y="464"/>
                    <a:pt x="690" y="464"/>
                  </a:cubicBezTo>
                  <a:cubicBezTo>
                    <a:pt x="675" y="464"/>
                    <a:pt x="660" y="464"/>
                    <a:pt x="644" y="463"/>
                  </a:cubicBezTo>
                  <a:lnTo>
                    <a:pt x="43" y="403"/>
                  </a:lnTo>
                  <a:lnTo>
                    <a:pt x="43" y="403"/>
                  </a:lnTo>
                  <a:cubicBezTo>
                    <a:pt x="43" y="403"/>
                    <a:pt x="1" y="593"/>
                    <a:pt x="57" y="741"/>
                  </a:cubicBezTo>
                  <a:lnTo>
                    <a:pt x="2477" y="797"/>
                  </a:lnTo>
                  <a:cubicBezTo>
                    <a:pt x="2519" y="797"/>
                    <a:pt x="2579" y="769"/>
                    <a:pt x="2593" y="727"/>
                  </a:cubicBezTo>
                  <a:cubicBezTo>
                    <a:pt x="2621" y="653"/>
                    <a:pt x="2639" y="533"/>
                    <a:pt x="2519" y="446"/>
                  </a:cubicBezTo>
                  <a:cubicBezTo>
                    <a:pt x="2343" y="315"/>
                    <a:pt x="1728" y="66"/>
                    <a:pt x="1552" y="6"/>
                  </a:cubicBezTo>
                  <a:cubicBezTo>
                    <a:pt x="1548" y="2"/>
                    <a:pt x="1543" y="0"/>
                    <a:pt x="1537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8" name="Google Shape;728;p48"/>
            <p:cNvSpPr/>
            <p:nvPr/>
          </p:nvSpPr>
          <p:spPr>
            <a:xfrm>
              <a:off x="5780550" y="2670675"/>
              <a:ext cx="12000" cy="6650"/>
            </a:xfrm>
            <a:custGeom>
              <a:avLst/>
              <a:gdLst/>
              <a:ahLst/>
              <a:cxnLst/>
              <a:rect l="l" t="t" r="r" b="b"/>
              <a:pathLst>
                <a:path w="480" h="266" extrusionOk="0">
                  <a:moveTo>
                    <a:pt x="198" y="1"/>
                  </a:moveTo>
                  <a:cubicBezTo>
                    <a:pt x="193" y="1"/>
                    <a:pt x="188" y="1"/>
                    <a:pt x="184" y="2"/>
                  </a:cubicBezTo>
                  <a:cubicBezTo>
                    <a:pt x="110" y="2"/>
                    <a:pt x="8" y="147"/>
                    <a:pt x="8" y="235"/>
                  </a:cubicBezTo>
                  <a:cubicBezTo>
                    <a:pt x="1" y="258"/>
                    <a:pt x="67" y="266"/>
                    <a:pt x="152" y="266"/>
                  </a:cubicBezTo>
                  <a:cubicBezTo>
                    <a:pt x="231" y="266"/>
                    <a:pt x="327" y="259"/>
                    <a:pt x="391" y="252"/>
                  </a:cubicBezTo>
                  <a:cubicBezTo>
                    <a:pt x="434" y="252"/>
                    <a:pt x="462" y="221"/>
                    <a:pt x="462" y="178"/>
                  </a:cubicBezTo>
                  <a:cubicBezTo>
                    <a:pt x="479" y="147"/>
                    <a:pt x="448" y="119"/>
                    <a:pt x="434" y="90"/>
                  </a:cubicBezTo>
                  <a:cubicBezTo>
                    <a:pt x="366" y="62"/>
                    <a:pt x="252" y="1"/>
                    <a:pt x="198" y="1"/>
                  </a:cubicBezTo>
                  <a:close/>
                </a:path>
              </a:pathLst>
            </a:custGeom>
            <a:solidFill>
              <a:srgbClr val="FACCC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9" name="Google Shape;729;p48"/>
            <p:cNvSpPr/>
            <p:nvPr/>
          </p:nvSpPr>
          <p:spPr>
            <a:xfrm>
              <a:off x="5640400" y="2501800"/>
              <a:ext cx="79600" cy="166400"/>
            </a:xfrm>
            <a:custGeom>
              <a:avLst/>
              <a:gdLst/>
              <a:ahLst/>
              <a:cxnLst/>
              <a:rect l="l" t="t" r="r" b="b"/>
              <a:pathLst>
                <a:path w="3184" h="6656" extrusionOk="0">
                  <a:moveTo>
                    <a:pt x="1365" y="0"/>
                  </a:moveTo>
                  <a:cubicBezTo>
                    <a:pt x="0" y="2638"/>
                    <a:pt x="647" y="6655"/>
                    <a:pt x="647" y="6655"/>
                  </a:cubicBezTo>
                  <a:lnTo>
                    <a:pt x="1805" y="6550"/>
                  </a:lnTo>
                  <a:lnTo>
                    <a:pt x="3183" y="366"/>
                  </a:lnTo>
                  <a:lnTo>
                    <a:pt x="1365" y="0"/>
                  </a:lnTo>
                  <a:close/>
                </a:path>
              </a:pathLst>
            </a:custGeom>
            <a:solidFill>
              <a:srgbClr val="FF9E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0" name="Google Shape;730;p48"/>
            <p:cNvSpPr/>
            <p:nvPr/>
          </p:nvSpPr>
          <p:spPr>
            <a:xfrm>
              <a:off x="5626150" y="2623275"/>
              <a:ext cx="68175" cy="62875"/>
            </a:xfrm>
            <a:custGeom>
              <a:avLst/>
              <a:gdLst/>
              <a:ahLst/>
              <a:cxnLst/>
              <a:rect l="l" t="t" r="r" b="b"/>
              <a:pathLst>
                <a:path w="2727" h="2515" extrusionOk="0">
                  <a:moveTo>
                    <a:pt x="1649" y="0"/>
                  </a:moveTo>
                  <a:cubicBezTo>
                    <a:pt x="1311" y="0"/>
                    <a:pt x="1055" y="38"/>
                    <a:pt x="1055" y="38"/>
                  </a:cubicBezTo>
                  <a:lnTo>
                    <a:pt x="1186" y="1691"/>
                  </a:lnTo>
                  <a:cubicBezTo>
                    <a:pt x="1186" y="1691"/>
                    <a:pt x="338" y="2060"/>
                    <a:pt x="176" y="2236"/>
                  </a:cubicBezTo>
                  <a:cubicBezTo>
                    <a:pt x="0" y="2394"/>
                    <a:pt x="162" y="2514"/>
                    <a:pt x="162" y="2514"/>
                  </a:cubicBezTo>
                  <a:lnTo>
                    <a:pt x="2579" y="2324"/>
                  </a:lnTo>
                  <a:cubicBezTo>
                    <a:pt x="2666" y="1955"/>
                    <a:pt x="2448" y="1649"/>
                    <a:pt x="2448" y="1649"/>
                  </a:cubicBezTo>
                  <a:lnTo>
                    <a:pt x="2726" y="182"/>
                  </a:lnTo>
                  <a:cubicBezTo>
                    <a:pt x="2398" y="37"/>
                    <a:pt x="1983" y="0"/>
                    <a:pt x="1649" y="0"/>
                  </a:cubicBezTo>
                  <a:close/>
                </a:path>
              </a:pathLst>
            </a:custGeom>
            <a:solidFill>
              <a:srgbClr val="FACCC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1" name="Google Shape;731;p48"/>
            <p:cNvSpPr/>
            <p:nvPr/>
          </p:nvSpPr>
          <p:spPr>
            <a:xfrm>
              <a:off x="5654025" y="2626250"/>
              <a:ext cx="36600" cy="5275"/>
            </a:xfrm>
            <a:custGeom>
              <a:avLst/>
              <a:gdLst/>
              <a:ahLst/>
              <a:cxnLst/>
              <a:rect l="l" t="t" r="r" b="b"/>
              <a:pathLst>
                <a:path w="1464" h="211" extrusionOk="0">
                  <a:moveTo>
                    <a:pt x="561" y="0"/>
                  </a:moveTo>
                  <a:cubicBezTo>
                    <a:pt x="373" y="0"/>
                    <a:pt x="186" y="21"/>
                    <a:pt x="0" y="63"/>
                  </a:cubicBezTo>
                  <a:lnTo>
                    <a:pt x="380" y="77"/>
                  </a:lnTo>
                  <a:cubicBezTo>
                    <a:pt x="496" y="77"/>
                    <a:pt x="616" y="77"/>
                    <a:pt x="746" y="95"/>
                  </a:cubicBezTo>
                  <a:cubicBezTo>
                    <a:pt x="862" y="95"/>
                    <a:pt x="982" y="109"/>
                    <a:pt x="1098" y="123"/>
                  </a:cubicBezTo>
                  <a:cubicBezTo>
                    <a:pt x="1231" y="151"/>
                    <a:pt x="1347" y="165"/>
                    <a:pt x="1464" y="211"/>
                  </a:cubicBezTo>
                  <a:cubicBezTo>
                    <a:pt x="1362" y="137"/>
                    <a:pt x="1245" y="95"/>
                    <a:pt x="1112" y="63"/>
                  </a:cubicBezTo>
                  <a:cubicBezTo>
                    <a:pt x="996" y="35"/>
                    <a:pt x="862" y="21"/>
                    <a:pt x="746" y="7"/>
                  </a:cubicBezTo>
                  <a:cubicBezTo>
                    <a:pt x="684" y="2"/>
                    <a:pt x="623" y="0"/>
                    <a:pt x="561" y="0"/>
                  </a:cubicBezTo>
                  <a:close/>
                </a:path>
              </a:pathLst>
            </a:custGeom>
            <a:solidFill>
              <a:srgbClr val="FA99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2" name="Google Shape;732;p48"/>
            <p:cNvSpPr/>
            <p:nvPr/>
          </p:nvSpPr>
          <p:spPr>
            <a:xfrm>
              <a:off x="5626850" y="2665975"/>
              <a:ext cx="65975" cy="21225"/>
            </a:xfrm>
            <a:custGeom>
              <a:avLst/>
              <a:gdLst/>
              <a:ahLst/>
              <a:cxnLst/>
              <a:rect l="l" t="t" r="r" b="b"/>
              <a:pathLst>
                <a:path w="2639" h="849" extrusionOk="0">
                  <a:moveTo>
                    <a:pt x="1042" y="1"/>
                  </a:moveTo>
                  <a:cubicBezTo>
                    <a:pt x="880" y="71"/>
                    <a:pt x="278" y="366"/>
                    <a:pt x="120" y="496"/>
                  </a:cubicBezTo>
                  <a:cubicBezTo>
                    <a:pt x="0" y="598"/>
                    <a:pt x="32" y="718"/>
                    <a:pt x="60" y="792"/>
                  </a:cubicBezTo>
                  <a:cubicBezTo>
                    <a:pt x="88" y="834"/>
                    <a:pt x="134" y="848"/>
                    <a:pt x="176" y="848"/>
                  </a:cubicBezTo>
                  <a:lnTo>
                    <a:pt x="2596" y="630"/>
                  </a:lnTo>
                  <a:cubicBezTo>
                    <a:pt x="2638" y="482"/>
                    <a:pt x="2582" y="292"/>
                    <a:pt x="2582" y="292"/>
                  </a:cubicBezTo>
                  <a:lnTo>
                    <a:pt x="1981" y="394"/>
                  </a:lnTo>
                  <a:cubicBezTo>
                    <a:pt x="1947" y="398"/>
                    <a:pt x="1913" y="400"/>
                    <a:pt x="1880" y="400"/>
                  </a:cubicBezTo>
                  <a:cubicBezTo>
                    <a:pt x="1676" y="400"/>
                    <a:pt x="1472" y="327"/>
                    <a:pt x="1333" y="176"/>
                  </a:cubicBezTo>
                  <a:cubicBezTo>
                    <a:pt x="1246" y="88"/>
                    <a:pt x="1158" y="29"/>
                    <a:pt x="1115" y="15"/>
                  </a:cubicBezTo>
                  <a:cubicBezTo>
                    <a:pt x="1101" y="1"/>
                    <a:pt x="1070" y="1"/>
                    <a:pt x="1042" y="1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3" name="Google Shape;733;p48"/>
            <p:cNvSpPr/>
            <p:nvPr/>
          </p:nvSpPr>
          <p:spPr>
            <a:xfrm>
              <a:off x="5644075" y="2668875"/>
              <a:ext cx="12175" cy="6975"/>
            </a:xfrm>
            <a:custGeom>
              <a:avLst/>
              <a:gdLst/>
              <a:ahLst/>
              <a:cxnLst/>
              <a:rect l="l" t="t" r="r" b="b"/>
              <a:pathLst>
                <a:path w="487" h="279" extrusionOk="0">
                  <a:moveTo>
                    <a:pt x="279" y="1"/>
                  </a:moveTo>
                  <a:cubicBezTo>
                    <a:pt x="236" y="1"/>
                    <a:pt x="117" y="74"/>
                    <a:pt x="47" y="117"/>
                  </a:cubicBezTo>
                  <a:cubicBezTo>
                    <a:pt x="15" y="131"/>
                    <a:pt x="1" y="176"/>
                    <a:pt x="15" y="205"/>
                  </a:cubicBezTo>
                  <a:cubicBezTo>
                    <a:pt x="15" y="250"/>
                    <a:pt x="47" y="278"/>
                    <a:pt x="89" y="278"/>
                  </a:cubicBezTo>
                  <a:cubicBezTo>
                    <a:pt x="222" y="278"/>
                    <a:pt x="486" y="278"/>
                    <a:pt x="469" y="219"/>
                  </a:cubicBezTo>
                  <a:cubicBezTo>
                    <a:pt x="469" y="148"/>
                    <a:pt x="353" y="15"/>
                    <a:pt x="279" y="1"/>
                  </a:cubicBezTo>
                  <a:close/>
                </a:path>
              </a:pathLst>
            </a:custGeom>
            <a:solidFill>
              <a:srgbClr val="FACCC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4" name="Google Shape;734;p48"/>
            <p:cNvSpPr/>
            <p:nvPr/>
          </p:nvSpPr>
          <p:spPr>
            <a:xfrm>
              <a:off x="5651025" y="2481650"/>
              <a:ext cx="152875" cy="111400"/>
            </a:xfrm>
            <a:custGeom>
              <a:avLst/>
              <a:gdLst/>
              <a:ahLst/>
              <a:cxnLst/>
              <a:rect l="l" t="t" r="r" b="b"/>
              <a:pathLst>
                <a:path w="6115" h="4456" extrusionOk="0">
                  <a:moveTo>
                    <a:pt x="630" y="1"/>
                  </a:moveTo>
                  <a:cubicBezTo>
                    <a:pt x="630" y="1"/>
                    <a:pt x="1" y="3121"/>
                    <a:pt x="15" y="4208"/>
                  </a:cubicBezTo>
                  <a:cubicBezTo>
                    <a:pt x="15" y="4208"/>
                    <a:pt x="2112" y="4456"/>
                    <a:pt x="3963" y="4456"/>
                  </a:cubicBezTo>
                  <a:cubicBezTo>
                    <a:pt x="4692" y="4456"/>
                    <a:pt x="5383" y="4417"/>
                    <a:pt x="5893" y="4310"/>
                  </a:cubicBezTo>
                  <a:cubicBezTo>
                    <a:pt x="5893" y="4310"/>
                    <a:pt x="6114" y="1482"/>
                    <a:pt x="5850" y="1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5" name="Google Shape;735;p48"/>
            <p:cNvSpPr/>
            <p:nvPr/>
          </p:nvSpPr>
          <p:spPr>
            <a:xfrm>
              <a:off x="5674850" y="2496700"/>
              <a:ext cx="14725" cy="77675"/>
            </a:xfrm>
            <a:custGeom>
              <a:avLst/>
              <a:gdLst/>
              <a:ahLst/>
              <a:cxnLst/>
              <a:rect l="l" t="t" r="r" b="b"/>
              <a:pathLst>
                <a:path w="589" h="3107" extrusionOk="0">
                  <a:moveTo>
                    <a:pt x="588" y="0"/>
                  </a:moveTo>
                  <a:lnTo>
                    <a:pt x="588" y="0"/>
                  </a:lnTo>
                  <a:cubicBezTo>
                    <a:pt x="529" y="264"/>
                    <a:pt x="469" y="510"/>
                    <a:pt x="412" y="774"/>
                  </a:cubicBezTo>
                  <a:cubicBezTo>
                    <a:pt x="353" y="1024"/>
                    <a:pt x="310" y="1288"/>
                    <a:pt x="265" y="1551"/>
                  </a:cubicBezTo>
                  <a:cubicBezTo>
                    <a:pt x="205" y="1801"/>
                    <a:pt x="163" y="2065"/>
                    <a:pt x="117" y="2315"/>
                  </a:cubicBezTo>
                  <a:lnTo>
                    <a:pt x="61" y="2709"/>
                  </a:lnTo>
                  <a:cubicBezTo>
                    <a:pt x="47" y="2842"/>
                    <a:pt x="29" y="2973"/>
                    <a:pt x="1" y="3106"/>
                  </a:cubicBezTo>
                  <a:cubicBezTo>
                    <a:pt x="47" y="2973"/>
                    <a:pt x="75" y="2842"/>
                    <a:pt x="103" y="2726"/>
                  </a:cubicBezTo>
                  <a:lnTo>
                    <a:pt x="191" y="2329"/>
                  </a:lnTo>
                  <a:cubicBezTo>
                    <a:pt x="237" y="2079"/>
                    <a:pt x="293" y="1815"/>
                    <a:pt x="339" y="1566"/>
                  </a:cubicBezTo>
                  <a:cubicBezTo>
                    <a:pt x="398" y="1302"/>
                    <a:pt x="441" y="1038"/>
                    <a:pt x="486" y="792"/>
                  </a:cubicBezTo>
                  <a:cubicBezTo>
                    <a:pt x="514" y="528"/>
                    <a:pt x="557" y="264"/>
                    <a:pt x="588" y="0"/>
                  </a:cubicBezTo>
                  <a:close/>
                </a:path>
              </a:pathLst>
            </a:custGeom>
            <a:solidFill>
              <a:srgbClr val="47A8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6" name="Google Shape;736;p48"/>
            <p:cNvSpPr/>
            <p:nvPr/>
          </p:nvSpPr>
          <p:spPr>
            <a:xfrm>
              <a:off x="5771250" y="2500300"/>
              <a:ext cx="8100" cy="75125"/>
            </a:xfrm>
            <a:custGeom>
              <a:avLst/>
              <a:gdLst/>
              <a:ahLst/>
              <a:cxnLst/>
              <a:rect l="l" t="t" r="r" b="b"/>
              <a:pathLst>
                <a:path w="324" h="3005" extrusionOk="0">
                  <a:moveTo>
                    <a:pt x="0" y="0"/>
                  </a:moveTo>
                  <a:lnTo>
                    <a:pt x="0" y="0"/>
                  </a:lnTo>
                  <a:cubicBezTo>
                    <a:pt x="14" y="264"/>
                    <a:pt x="28" y="514"/>
                    <a:pt x="42" y="764"/>
                  </a:cubicBezTo>
                  <a:cubicBezTo>
                    <a:pt x="74" y="1014"/>
                    <a:pt x="88" y="1263"/>
                    <a:pt x="116" y="1510"/>
                  </a:cubicBezTo>
                  <a:cubicBezTo>
                    <a:pt x="148" y="1759"/>
                    <a:pt x="176" y="2009"/>
                    <a:pt x="204" y="2259"/>
                  </a:cubicBezTo>
                  <a:lnTo>
                    <a:pt x="250" y="2625"/>
                  </a:lnTo>
                  <a:cubicBezTo>
                    <a:pt x="278" y="2758"/>
                    <a:pt x="292" y="2874"/>
                    <a:pt x="324" y="3004"/>
                  </a:cubicBezTo>
                  <a:cubicBezTo>
                    <a:pt x="306" y="2874"/>
                    <a:pt x="306" y="2741"/>
                    <a:pt x="292" y="2625"/>
                  </a:cubicBezTo>
                  <a:lnTo>
                    <a:pt x="264" y="2245"/>
                  </a:lnTo>
                  <a:cubicBezTo>
                    <a:pt x="250" y="1995"/>
                    <a:pt x="218" y="1745"/>
                    <a:pt x="204" y="1495"/>
                  </a:cubicBezTo>
                  <a:cubicBezTo>
                    <a:pt x="176" y="1246"/>
                    <a:pt x="148" y="999"/>
                    <a:pt x="116" y="750"/>
                  </a:cubicBezTo>
                  <a:cubicBezTo>
                    <a:pt x="74" y="500"/>
                    <a:pt x="42" y="250"/>
                    <a:pt x="0" y="0"/>
                  </a:cubicBezTo>
                  <a:close/>
                </a:path>
              </a:pathLst>
            </a:custGeom>
            <a:solidFill>
              <a:srgbClr val="47A8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7" name="Google Shape;737;p48"/>
            <p:cNvSpPr/>
            <p:nvPr/>
          </p:nvSpPr>
          <p:spPr>
            <a:xfrm>
              <a:off x="5724375" y="2499600"/>
              <a:ext cx="1775" cy="76275"/>
            </a:xfrm>
            <a:custGeom>
              <a:avLst/>
              <a:gdLst/>
              <a:ahLst/>
              <a:cxnLst/>
              <a:rect l="l" t="t" r="r" b="b"/>
              <a:pathLst>
                <a:path w="71" h="3051" extrusionOk="0">
                  <a:moveTo>
                    <a:pt x="42" y="0"/>
                  </a:moveTo>
                  <a:cubicBezTo>
                    <a:pt x="14" y="250"/>
                    <a:pt x="14" y="500"/>
                    <a:pt x="0" y="764"/>
                  </a:cubicBezTo>
                  <a:lnTo>
                    <a:pt x="0" y="1523"/>
                  </a:lnTo>
                  <a:lnTo>
                    <a:pt x="0" y="2287"/>
                  </a:lnTo>
                  <a:lnTo>
                    <a:pt x="14" y="2667"/>
                  </a:lnTo>
                  <a:cubicBezTo>
                    <a:pt x="28" y="2800"/>
                    <a:pt x="28" y="2916"/>
                    <a:pt x="42" y="3050"/>
                  </a:cubicBezTo>
                  <a:cubicBezTo>
                    <a:pt x="42" y="2916"/>
                    <a:pt x="42" y="2800"/>
                    <a:pt x="57" y="2667"/>
                  </a:cubicBezTo>
                  <a:lnTo>
                    <a:pt x="71" y="2287"/>
                  </a:lnTo>
                  <a:lnTo>
                    <a:pt x="71" y="1523"/>
                  </a:lnTo>
                  <a:lnTo>
                    <a:pt x="71" y="764"/>
                  </a:lnTo>
                  <a:cubicBezTo>
                    <a:pt x="57" y="500"/>
                    <a:pt x="57" y="250"/>
                    <a:pt x="42" y="0"/>
                  </a:cubicBezTo>
                  <a:close/>
                </a:path>
              </a:pathLst>
            </a:custGeom>
            <a:solidFill>
              <a:srgbClr val="47A8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8" name="Google Shape;738;p48"/>
            <p:cNvSpPr/>
            <p:nvPr/>
          </p:nvSpPr>
          <p:spPr>
            <a:xfrm>
              <a:off x="5632375" y="2144925"/>
              <a:ext cx="193850" cy="193625"/>
            </a:xfrm>
            <a:custGeom>
              <a:avLst/>
              <a:gdLst/>
              <a:ahLst/>
              <a:cxnLst/>
              <a:rect l="l" t="t" r="r" b="b"/>
              <a:pathLst>
                <a:path w="7754" h="7745" extrusionOk="0">
                  <a:moveTo>
                    <a:pt x="3930" y="1"/>
                  </a:moveTo>
                  <a:cubicBezTo>
                    <a:pt x="3906" y="1"/>
                    <a:pt x="3881" y="1"/>
                    <a:pt x="3856" y="1"/>
                  </a:cubicBezTo>
                  <a:cubicBezTo>
                    <a:pt x="673" y="29"/>
                    <a:pt x="1" y="2228"/>
                    <a:pt x="89" y="4250"/>
                  </a:cubicBezTo>
                  <a:cubicBezTo>
                    <a:pt x="103" y="4662"/>
                    <a:pt x="177" y="5056"/>
                    <a:pt x="321" y="5408"/>
                  </a:cubicBezTo>
                  <a:cubicBezTo>
                    <a:pt x="617" y="6139"/>
                    <a:pt x="1144" y="6755"/>
                    <a:pt x="1816" y="7166"/>
                  </a:cubicBezTo>
                  <a:cubicBezTo>
                    <a:pt x="2397" y="7531"/>
                    <a:pt x="3097" y="7745"/>
                    <a:pt x="3855" y="7745"/>
                  </a:cubicBezTo>
                  <a:cubicBezTo>
                    <a:pt x="3923" y="7745"/>
                    <a:pt x="3991" y="7743"/>
                    <a:pt x="4060" y="7740"/>
                  </a:cubicBezTo>
                  <a:cubicBezTo>
                    <a:pt x="4764" y="7708"/>
                    <a:pt x="5407" y="7504"/>
                    <a:pt x="5967" y="7152"/>
                  </a:cubicBezTo>
                  <a:cubicBezTo>
                    <a:pt x="6639" y="6727"/>
                    <a:pt x="7166" y="6111"/>
                    <a:pt x="7476" y="5379"/>
                  </a:cubicBezTo>
                  <a:cubicBezTo>
                    <a:pt x="7666" y="4908"/>
                    <a:pt x="7754" y="4412"/>
                    <a:pt x="7739" y="3884"/>
                  </a:cubicBezTo>
                  <a:cubicBezTo>
                    <a:pt x="7652" y="1879"/>
                    <a:pt x="6873" y="1"/>
                    <a:pt x="3930" y="1"/>
                  </a:cubicBezTo>
                  <a:close/>
                </a:path>
              </a:pathLst>
            </a:custGeom>
            <a:solidFill>
              <a:srgbClr val="FF9E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9" name="Google Shape;739;p48"/>
            <p:cNvSpPr/>
            <p:nvPr/>
          </p:nvSpPr>
          <p:spPr>
            <a:xfrm>
              <a:off x="5600625" y="2234775"/>
              <a:ext cx="61250" cy="47800"/>
            </a:xfrm>
            <a:custGeom>
              <a:avLst/>
              <a:gdLst/>
              <a:ahLst/>
              <a:cxnLst/>
              <a:rect l="l" t="t" r="r" b="b"/>
              <a:pathLst>
                <a:path w="2450" h="1912" extrusionOk="0">
                  <a:moveTo>
                    <a:pt x="1231" y="0"/>
                  </a:moveTo>
                  <a:cubicBezTo>
                    <a:pt x="524" y="0"/>
                    <a:pt x="0" y="768"/>
                    <a:pt x="434" y="1508"/>
                  </a:cubicBezTo>
                  <a:cubicBezTo>
                    <a:pt x="494" y="1610"/>
                    <a:pt x="582" y="1697"/>
                    <a:pt x="684" y="1754"/>
                  </a:cubicBezTo>
                  <a:cubicBezTo>
                    <a:pt x="869" y="1863"/>
                    <a:pt x="1056" y="1912"/>
                    <a:pt x="1232" y="1912"/>
                  </a:cubicBezTo>
                  <a:cubicBezTo>
                    <a:pt x="1930" y="1912"/>
                    <a:pt x="2449" y="1146"/>
                    <a:pt x="2017" y="407"/>
                  </a:cubicBezTo>
                  <a:cubicBezTo>
                    <a:pt x="1960" y="305"/>
                    <a:pt x="1887" y="217"/>
                    <a:pt x="1785" y="157"/>
                  </a:cubicBezTo>
                  <a:cubicBezTo>
                    <a:pt x="1597" y="48"/>
                    <a:pt x="1408" y="0"/>
                    <a:pt x="1231" y="0"/>
                  </a:cubicBezTo>
                  <a:close/>
                </a:path>
              </a:pathLst>
            </a:custGeom>
            <a:solidFill>
              <a:srgbClr val="FF9E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0" name="Google Shape;740;p48"/>
            <p:cNvSpPr/>
            <p:nvPr/>
          </p:nvSpPr>
          <p:spPr>
            <a:xfrm>
              <a:off x="5798475" y="2234775"/>
              <a:ext cx="61250" cy="47800"/>
            </a:xfrm>
            <a:custGeom>
              <a:avLst/>
              <a:gdLst/>
              <a:ahLst/>
              <a:cxnLst/>
              <a:rect l="l" t="t" r="r" b="b"/>
              <a:pathLst>
                <a:path w="2450" h="1912" extrusionOk="0">
                  <a:moveTo>
                    <a:pt x="1223" y="0"/>
                  </a:moveTo>
                  <a:cubicBezTo>
                    <a:pt x="524" y="0"/>
                    <a:pt x="1" y="768"/>
                    <a:pt x="434" y="1508"/>
                  </a:cubicBezTo>
                  <a:cubicBezTo>
                    <a:pt x="494" y="1610"/>
                    <a:pt x="568" y="1697"/>
                    <a:pt x="670" y="1754"/>
                  </a:cubicBezTo>
                  <a:cubicBezTo>
                    <a:pt x="859" y="1863"/>
                    <a:pt x="1048" y="1912"/>
                    <a:pt x="1225" y="1912"/>
                  </a:cubicBezTo>
                  <a:cubicBezTo>
                    <a:pt x="1931" y="1912"/>
                    <a:pt x="2450" y="1146"/>
                    <a:pt x="2017" y="407"/>
                  </a:cubicBezTo>
                  <a:cubicBezTo>
                    <a:pt x="1961" y="305"/>
                    <a:pt x="1873" y="217"/>
                    <a:pt x="1767" y="157"/>
                  </a:cubicBezTo>
                  <a:cubicBezTo>
                    <a:pt x="1583" y="48"/>
                    <a:pt x="1397" y="0"/>
                    <a:pt x="1223" y="0"/>
                  </a:cubicBezTo>
                  <a:close/>
                </a:path>
              </a:pathLst>
            </a:custGeom>
            <a:solidFill>
              <a:srgbClr val="FF9E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1" name="Google Shape;741;p48"/>
            <p:cNvSpPr/>
            <p:nvPr/>
          </p:nvSpPr>
          <p:spPr>
            <a:xfrm>
              <a:off x="5617350" y="2246775"/>
              <a:ext cx="25700" cy="16900"/>
            </a:xfrm>
            <a:custGeom>
              <a:avLst/>
              <a:gdLst/>
              <a:ahLst/>
              <a:cxnLst/>
              <a:rect l="l" t="t" r="r" b="b"/>
              <a:pathLst>
                <a:path w="1028" h="676" extrusionOk="0">
                  <a:moveTo>
                    <a:pt x="338" y="0"/>
                  </a:moveTo>
                  <a:cubicBezTo>
                    <a:pt x="219" y="0"/>
                    <a:pt x="102" y="29"/>
                    <a:pt x="0" y="88"/>
                  </a:cubicBezTo>
                  <a:cubicBezTo>
                    <a:pt x="236" y="117"/>
                    <a:pt x="440" y="148"/>
                    <a:pt x="602" y="236"/>
                  </a:cubicBezTo>
                  <a:cubicBezTo>
                    <a:pt x="690" y="278"/>
                    <a:pt x="764" y="338"/>
                    <a:pt x="834" y="412"/>
                  </a:cubicBezTo>
                  <a:cubicBezTo>
                    <a:pt x="908" y="482"/>
                    <a:pt x="954" y="570"/>
                    <a:pt x="1028" y="676"/>
                  </a:cubicBezTo>
                  <a:cubicBezTo>
                    <a:pt x="1028" y="556"/>
                    <a:pt x="1010" y="440"/>
                    <a:pt x="954" y="338"/>
                  </a:cubicBezTo>
                  <a:cubicBezTo>
                    <a:pt x="922" y="278"/>
                    <a:pt x="880" y="236"/>
                    <a:pt x="834" y="190"/>
                  </a:cubicBezTo>
                  <a:cubicBezTo>
                    <a:pt x="792" y="148"/>
                    <a:pt x="746" y="102"/>
                    <a:pt x="690" y="74"/>
                  </a:cubicBezTo>
                  <a:cubicBezTo>
                    <a:pt x="570" y="29"/>
                    <a:pt x="454" y="0"/>
                    <a:pt x="338" y="0"/>
                  </a:cubicBezTo>
                  <a:close/>
                </a:path>
              </a:pathLst>
            </a:custGeom>
            <a:solidFill>
              <a:srgbClr val="F57B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2" name="Google Shape;742;p48"/>
            <p:cNvSpPr/>
            <p:nvPr/>
          </p:nvSpPr>
          <p:spPr>
            <a:xfrm>
              <a:off x="5626150" y="2251875"/>
              <a:ext cx="9875" cy="22000"/>
            </a:xfrm>
            <a:custGeom>
              <a:avLst/>
              <a:gdLst/>
              <a:ahLst/>
              <a:cxnLst/>
              <a:rect l="l" t="t" r="r" b="b"/>
              <a:pathLst>
                <a:path w="395" h="880" extrusionOk="0">
                  <a:moveTo>
                    <a:pt x="394" y="0"/>
                  </a:moveTo>
                  <a:lnTo>
                    <a:pt x="394" y="0"/>
                  </a:lnTo>
                  <a:cubicBezTo>
                    <a:pt x="292" y="15"/>
                    <a:pt x="204" y="46"/>
                    <a:pt x="130" y="120"/>
                  </a:cubicBezTo>
                  <a:cubicBezTo>
                    <a:pt x="60" y="176"/>
                    <a:pt x="0" y="296"/>
                    <a:pt x="0" y="398"/>
                  </a:cubicBezTo>
                  <a:cubicBezTo>
                    <a:pt x="0" y="500"/>
                    <a:pt x="28" y="602"/>
                    <a:pt x="74" y="690"/>
                  </a:cubicBezTo>
                  <a:cubicBezTo>
                    <a:pt x="130" y="764"/>
                    <a:pt x="190" y="838"/>
                    <a:pt x="278" y="880"/>
                  </a:cubicBezTo>
                  <a:cubicBezTo>
                    <a:pt x="218" y="704"/>
                    <a:pt x="162" y="542"/>
                    <a:pt x="176" y="412"/>
                  </a:cubicBezTo>
                  <a:cubicBezTo>
                    <a:pt x="176" y="338"/>
                    <a:pt x="204" y="264"/>
                    <a:pt x="236" y="208"/>
                  </a:cubicBezTo>
                  <a:cubicBezTo>
                    <a:pt x="278" y="134"/>
                    <a:pt x="338" y="74"/>
                    <a:pt x="394" y="0"/>
                  </a:cubicBezTo>
                  <a:close/>
                </a:path>
              </a:pathLst>
            </a:custGeom>
            <a:solidFill>
              <a:srgbClr val="F57B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3" name="Google Shape;743;p48"/>
            <p:cNvSpPr/>
            <p:nvPr/>
          </p:nvSpPr>
          <p:spPr>
            <a:xfrm>
              <a:off x="5817400" y="2246775"/>
              <a:ext cx="25700" cy="16900"/>
            </a:xfrm>
            <a:custGeom>
              <a:avLst/>
              <a:gdLst/>
              <a:ahLst/>
              <a:cxnLst/>
              <a:rect l="l" t="t" r="r" b="b"/>
              <a:pathLst>
                <a:path w="1028" h="676" extrusionOk="0">
                  <a:moveTo>
                    <a:pt x="690" y="0"/>
                  </a:moveTo>
                  <a:cubicBezTo>
                    <a:pt x="571" y="0"/>
                    <a:pt x="455" y="29"/>
                    <a:pt x="338" y="74"/>
                  </a:cubicBezTo>
                  <a:cubicBezTo>
                    <a:pt x="279" y="102"/>
                    <a:pt x="236" y="148"/>
                    <a:pt x="191" y="190"/>
                  </a:cubicBezTo>
                  <a:cubicBezTo>
                    <a:pt x="149" y="236"/>
                    <a:pt x="103" y="278"/>
                    <a:pt x="75" y="338"/>
                  </a:cubicBezTo>
                  <a:cubicBezTo>
                    <a:pt x="15" y="440"/>
                    <a:pt x="1" y="556"/>
                    <a:pt x="1" y="676"/>
                  </a:cubicBezTo>
                  <a:cubicBezTo>
                    <a:pt x="75" y="570"/>
                    <a:pt x="117" y="482"/>
                    <a:pt x="191" y="412"/>
                  </a:cubicBezTo>
                  <a:cubicBezTo>
                    <a:pt x="265" y="338"/>
                    <a:pt x="338" y="278"/>
                    <a:pt x="426" y="236"/>
                  </a:cubicBezTo>
                  <a:cubicBezTo>
                    <a:pt x="588" y="148"/>
                    <a:pt x="792" y="117"/>
                    <a:pt x="1028" y="88"/>
                  </a:cubicBezTo>
                  <a:cubicBezTo>
                    <a:pt x="922" y="29"/>
                    <a:pt x="806" y="0"/>
                    <a:pt x="690" y="0"/>
                  </a:cubicBezTo>
                  <a:close/>
                </a:path>
              </a:pathLst>
            </a:custGeom>
            <a:solidFill>
              <a:srgbClr val="F57B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4" name="Google Shape;744;p48"/>
            <p:cNvSpPr/>
            <p:nvPr/>
          </p:nvSpPr>
          <p:spPr>
            <a:xfrm>
              <a:off x="5824350" y="2251875"/>
              <a:ext cx="10325" cy="22000"/>
            </a:xfrm>
            <a:custGeom>
              <a:avLst/>
              <a:gdLst/>
              <a:ahLst/>
              <a:cxnLst/>
              <a:rect l="l" t="t" r="r" b="b"/>
              <a:pathLst>
                <a:path w="413" h="880" extrusionOk="0">
                  <a:moveTo>
                    <a:pt x="1" y="0"/>
                  </a:moveTo>
                  <a:lnTo>
                    <a:pt x="1" y="0"/>
                  </a:lnTo>
                  <a:cubicBezTo>
                    <a:pt x="60" y="74"/>
                    <a:pt x="117" y="134"/>
                    <a:pt x="163" y="208"/>
                  </a:cubicBezTo>
                  <a:cubicBezTo>
                    <a:pt x="191" y="264"/>
                    <a:pt x="222" y="338"/>
                    <a:pt x="222" y="412"/>
                  </a:cubicBezTo>
                  <a:cubicBezTo>
                    <a:pt x="236" y="542"/>
                    <a:pt x="177" y="704"/>
                    <a:pt x="117" y="880"/>
                  </a:cubicBezTo>
                  <a:cubicBezTo>
                    <a:pt x="205" y="838"/>
                    <a:pt x="265" y="764"/>
                    <a:pt x="324" y="690"/>
                  </a:cubicBezTo>
                  <a:cubicBezTo>
                    <a:pt x="367" y="602"/>
                    <a:pt x="412" y="500"/>
                    <a:pt x="398" y="398"/>
                  </a:cubicBezTo>
                  <a:cubicBezTo>
                    <a:pt x="398" y="296"/>
                    <a:pt x="338" y="176"/>
                    <a:pt x="265" y="120"/>
                  </a:cubicBezTo>
                  <a:cubicBezTo>
                    <a:pt x="191" y="46"/>
                    <a:pt x="103" y="15"/>
                    <a:pt x="1" y="0"/>
                  </a:cubicBezTo>
                  <a:close/>
                </a:path>
              </a:pathLst>
            </a:custGeom>
            <a:solidFill>
              <a:srgbClr val="F57B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5" name="Google Shape;745;p48"/>
            <p:cNvSpPr/>
            <p:nvPr/>
          </p:nvSpPr>
          <p:spPr>
            <a:xfrm>
              <a:off x="5612250" y="2275700"/>
              <a:ext cx="97925" cy="93275"/>
            </a:xfrm>
            <a:custGeom>
              <a:avLst/>
              <a:gdLst/>
              <a:ahLst/>
              <a:cxnLst/>
              <a:rect l="l" t="t" r="r" b="b"/>
              <a:pathLst>
                <a:path w="3917" h="3731" extrusionOk="0">
                  <a:moveTo>
                    <a:pt x="102" y="1"/>
                  </a:moveTo>
                  <a:lnTo>
                    <a:pt x="102" y="1"/>
                  </a:lnTo>
                  <a:cubicBezTo>
                    <a:pt x="0" y="1204"/>
                    <a:pt x="264" y="2829"/>
                    <a:pt x="335" y="3268"/>
                  </a:cubicBezTo>
                  <a:cubicBezTo>
                    <a:pt x="352" y="3342"/>
                    <a:pt x="394" y="3416"/>
                    <a:pt x="468" y="3444"/>
                  </a:cubicBezTo>
                  <a:cubicBezTo>
                    <a:pt x="893" y="3657"/>
                    <a:pt x="1403" y="3730"/>
                    <a:pt x="1898" y="3730"/>
                  </a:cubicBezTo>
                  <a:cubicBezTo>
                    <a:pt x="2940" y="3730"/>
                    <a:pt x="3917" y="3407"/>
                    <a:pt x="3898" y="3388"/>
                  </a:cubicBezTo>
                  <a:cubicBezTo>
                    <a:pt x="3870" y="3356"/>
                    <a:pt x="3870" y="2435"/>
                    <a:pt x="3870" y="2435"/>
                  </a:cubicBezTo>
                  <a:cubicBezTo>
                    <a:pt x="2079" y="1876"/>
                    <a:pt x="1126" y="177"/>
                    <a:pt x="1126" y="177"/>
                  </a:cubicBezTo>
                  <a:cubicBezTo>
                    <a:pt x="980" y="229"/>
                    <a:pt x="848" y="249"/>
                    <a:pt x="731" y="249"/>
                  </a:cubicBezTo>
                  <a:cubicBezTo>
                    <a:pt x="324" y="249"/>
                    <a:pt x="103" y="1"/>
                    <a:pt x="102" y="1"/>
                  </a:cubicBezTo>
                  <a:close/>
                </a:path>
              </a:pathLst>
            </a:custGeom>
            <a:solidFill>
              <a:srgbClr val="FEE38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6" name="Google Shape;746;p48"/>
            <p:cNvSpPr/>
            <p:nvPr/>
          </p:nvSpPr>
          <p:spPr>
            <a:xfrm>
              <a:off x="5749475" y="2275700"/>
              <a:ext cx="98025" cy="93275"/>
            </a:xfrm>
            <a:custGeom>
              <a:avLst/>
              <a:gdLst/>
              <a:ahLst/>
              <a:cxnLst/>
              <a:rect l="l" t="t" r="r" b="b"/>
              <a:pathLst>
                <a:path w="3921" h="3731" extrusionOk="0">
                  <a:moveTo>
                    <a:pt x="3815" y="1"/>
                  </a:moveTo>
                  <a:cubicBezTo>
                    <a:pt x="3815" y="1"/>
                    <a:pt x="3594" y="249"/>
                    <a:pt x="3187" y="249"/>
                  </a:cubicBezTo>
                  <a:cubicBezTo>
                    <a:pt x="3070" y="249"/>
                    <a:pt x="2938" y="229"/>
                    <a:pt x="2792" y="177"/>
                  </a:cubicBezTo>
                  <a:cubicBezTo>
                    <a:pt x="2792" y="177"/>
                    <a:pt x="1853" y="1861"/>
                    <a:pt x="66" y="2421"/>
                  </a:cubicBezTo>
                  <a:cubicBezTo>
                    <a:pt x="66" y="2421"/>
                    <a:pt x="52" y="3356"/>
                    <a:pt x="20" y="3388"/>
                  </a:cubicBezTo>
                  <a:cubicBezTo>
                    <a:pt x="1" y="3407"/>
                    <a:pt x="978" y="3730"/>
                    <a:pt x="2020" y="3730"/>
                  </a:cubicBezTo>
                  <a:cubicBezTo>
                    <a:pt x="2515" y="3730"/>
                    <a:pt x="3025" y="3657"/>
                    <a:pt x="3449" y="3444"/>
                  </a:cubicBezTo>
                  <a:cubicBezTo>
                    <a:pt x="3523" y="3416"/>
                    <a:pt x="3569" y="3342"/>
                    <a:pt x="3583" y="3268"/>
                  </a:cubicBezTo>
                  <a:cubicBezTo>
                    <a:pt x="3657" y="2829"/>
                    <a:pt x="3921" y="1204"/>
                    <a:pt x="3815" y="1"/>
                  </a:cubicBezTo>
                  <a:close/>
                </a:path>
              </a:pathLst>
            </a:custGeom>
            <a:solidFill>
              <a:srgbClr val="FEE38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7" name="Google Shape;747;p48"/>
            <p:cNvSpPr/>
            <p:nvPr/>
          </p:nvSpPr>
          <p:spPr>
            <a:xfrm>
              <a:off x="5614025" y="2122150"/>
              <a:ext cx="233050" cy="124100"/>
            </a:xfrm>
            <a:custGeom>
              <a:avLst/>
              <a:gdLst/>
              <a:ahLst/>
              <a:cxnLst/>
              <a:rect l="l" t="t" r="r" b="b"/>
              <a:pathLst>
                <a:path w="9322" h="4964" extrusionOk="0">
                  <a:moveTo>
                    <a:pt x="4721" y="1"/>
                  </a:moveTo>
                  <a:cubicBezTo>
                    <a:pt x="278" y="1"/>
                    <a:pt x="0" y="3819"/>
                    <a:pt x="74" y="4750"/>
                  </a:cubicBezTo>
                  <a:cubicBezTo>
                    <a:pt x="74" y="4750"/>
                    <a:pt x="74" y="4736"/>
                    <a:pt x="88" y="4722"/>
                  </a:cubicBezTo>
                  <a:cubicBezTo>
                    <a:pt x="234" y="4622"/>
                    <a:pt x="401" y="4573"/>
                    <a:pt x="567" y="4573"/>
                  </a:cubicBezTo>
                  <a:cubicBezTo>
                    <a:pt x="769" y="4573"/>
                    <a:pt x="969" y="4644"/>
                    <a:pt x="1129" y="4781"/>
                  </a:cubicBezTo>
                  <a:lnTo>
                    <a:pt x="1336" y="4940"/>
                  </a:lnTo>
                  <a:cubicBezTo>
                    <a:pt x="1352" y="4956"/>
                    <a:pt x="1370" y="4964"/>
                    <a:pt x="1388" y="4964"/>
                  </a:cubicBezTo>
                  <a:cubicBezTo>
                    <a:pt x="1434" y="4964"/>
                    <a:pt x="1477" y="4915"/>
                    <a:pt x="1467" y="4852"/>
                  </a:cubicBezTo>
                  <a:lnTo>
                    <a:pt x="1351" y="4458"/>
                  </a:lnTo>
                  <a:cubicBezTo>
                    <a:pt x="1569" y="3005"/>
                    <a:pt x="3577" y="2347"/>
                    <a:pt x="3577" y="2347"/>
                  </a:cubicBezTo>
                  <a:cubicBezTo>
                    <a:pt x="3577" y="2347"/>
                    <a:pt x="4077" y="3519"/>
                    <a:pt x="5206" y="3694"/>
                  </a:cubicBezTo>
                  <a:cubicBezTo>
                    <a:pt x="5212" y="3696"/>
                    <a:pt x="5218" y="3697"/>
                    <a:pt x="5224" y="3697"/>
                  </a:cubicBezTo>
                  <a:cubicBezTo>
                    <a:pt x="5274" y="3697"/>
                    <a:pt x="5320" y="3646"/>
                    <a:pt x="5308" y="3592"/>
                  </a:cubicBezTo>
                  <a:lnTo>
                    <a:pt x="5086" y="2477"/>
                  </a:lnTo>
                  <a:lnTo>
                    <a:pt x="5086" y="2477"/>
                  </a:lnTo>
                  <a:cubicBezTo>
                    <a:pt x="5086" y="2478"/>
                    <a:pt x="5864" y="3255"/>
                    <a:pt x="6595" y="3374"/>
                  </a:cubicBezTo>
                  <a:cubicBezTo>
                    <a:pt x="6601" y="3376"/>
                    <a:pt x="6607" y="3376"/>
                    <a:pt x="6613" y="3376"/>
                  </a:cubicBezTo>
                  <a:cubicBezTo>
                    <a:pt x="6666" y="3376"/>
                    <a:pt x="6713" y="3323"/>
                    <a:pt x="6701" y="3269"/>
                  </a:cubicBezTo>
                  <a:lnTo>
                    <a:pt x="6539" y="2537"/>
                  </a:lnTo>
                  <a:lnTo>
                    <a:pt x="6539" y="2537"/>
                  </a:lnTo>
                  <a:cubicBezTo>
                    <a:pt x="6539" y="2537"/>
                    <a:pt x="7770" y="3343"/>
                    <a:pt x="7784" y="4500"/>
                  </a:cubicBezTo>
                  <a:lnTo>
                    <a:pt x="7770" y="4883"/>
                  </a:lnTo>
                  <a:cubicBezTo>
                    <a:pt x="7770" y="4924"/>
                    <a:pt x="7815" y="4958"/>
                    <a:pt x="7861" y="4958"/>
                  </a:cubicBezTo>
                  <a:cubicBezTo>
                    <a:pt x="7879" y="4958"/>
                    <a:pt x="7898" y="4953"/>
                    <a:pt x="7914" y="4940"/>
                  </a:cubicBezTo>
                  <a:lnTo>
                    <a:pt x="8354" y="4620"/>
                  </a:lnTo>
                  <a:cubicBezTo>
                    <a:pt x="8442" y="4560"/>
                    <a:pt x="8530" y="4532"/>
                    <a:pt x="8635" y="4532"/>
                  </a:cubicBezTo>
                  <a:cubicBezTo>
                    <a:pt x="8811" y="4546"/>
                    <a:pt x="9075" y="4588"/>
                    <a:pt x="9233" y="4764"/>
                  </a:cubicBezTo>
                  <a:cubicBezTo>
                    <a:pt x="9233" y="4764"/>
                    <a:pt x="9321" y="47"/>
                    <a:pt x="4794" y="1"/>
                  </a:cubicBezTo>
                  <a:cubicBezTo>
                    <a:pt x="4770" y="1"/>
                    <a:pt x="4745" y="1"/>
                    <a:pt x="4721" y="1"/>
                  </a:cubicBezTo>
                  <a:close/>
                </a:path>
              </a:pathLst>
            </a:custGeom>
            <a:solidFill>
              <a:srgbClr val="FEE38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8" name="Google Shape;748;p48"/>
            <p:cNvSpPr/>
            <p:nvPr/>
          </p:nvSpPr>
          <p:spPr>
            <a:xfrm>
              <a:off x="5647425" y="2136850"/>
              <a:ext cx="167450" cy="69225"/>
            </a:xfrm>
            <a:custGeom>
              <a:avLst/>
              <a:gdLst/>
              <a:ahLst/>
              <a:cxnLst/>
              <a:rect l="l" t="t" r="r" b="b"/>
              <a:pathLst>
                <a:path w="6698" h="2769" extrusionOk="0">
                  <a:moveTo>
                    <a:pt x="3398" y="1"/>
                  </a:moveTo>
                  <a:cubicBezTo>
                    <a:pt x="3296" y="1"/>
                    <a:pt x="3194" y="15"/>
                    <a:pt x="3106" y="29"/>
                  </a:cubicBezTo>
                  <a:cubicBezTo>
                    <a:pt x="3004" y="29"/>
                    <a:pt x="2916" y="43"/>
                    <a:pt x="2814" y="60"/>
                  </a:cubicBezTo>
                  <a:cubicBezTo>
                    <a:pt x="2727" y="74"/>
                    <a:pt x="2621" y="103"/>
                    <a:pt x="2533" y="117"/>
                  </a:cubicBezTo>
                  <a:cubicBezTo>
                    <a:pt x="2431" y="148"/>
                    <a:pt x="2343" y="162"/>
                    <a:pt x="2241" y="190"/>
                  </a:cubicBezTo>
                  <a:lnTo>
                    <a:pt x="1977" y="292"/>
                  </a:lnTo>
                  <a:cubicBezTo>
                    <a:pt x="1917" y="307"/>
                    <a:pt x="1875" y="324"/>
                    <a:pt x="1830" y="352"/>
                  </a:cubicBezTo>
                  <a:lnTo>
                    <a:pt x="1699" y="412"/>
                  </a:lnTo>
                  <a:cubicBezTo>
                    <a:pt x="1524" y="500"/>
                    <a:pt x="1362" y="616"/>
                    <a:pt x="1200" y="718"/>
                  </a:cubicBezTo>
                  <a:cubicBezTo>
                    <a:pt x="894" y="954"/>
                    <a:pt x="616" y="1232"/>
                    <a:pt x="408" y="1555"/>
                  </a:cubicBezTo>
                  <a:cubicBezTo>
                    <a:pt x="204" y="1861"/>
                    <a:pt x="43" y="2213"/>
                    <a:pt x="0" y="2579"/>
                  </a:cubicBezTo>
                  <a:cubicBezTo>
                    <a:pt x="117" y="2435"/>
                    <a:pt x="233" y="2315"/>
                    <a:pt x="366" y="2185"/>
                  </a:cubicBezTo>
                  <a:cubicBezTo>
                    <a:pt x="482" y="2065"/>
                    <a:pt x="616" y="1949"/>
                    <a:pt x="746" y="1847"/>
                  </a:cubicBezTo>
                  <a:cubicBezTo>
                    <a:pt x="1010" y="1643"/>
                    <a:pt x="1288" y="1467"/>
                    <a:pt x="1583" y="1334"/>
                  </a:cubicBezTo>
                  <a:cubicBezTo>
                    <a:pt x="1875" y="1204"/>
                    <a:pt x="2167" y="1098"/>
                    <a:pt x="2477" y="1042"/>
                  </a:cubicBezTo>
                  <a:cubicBezTo>
                    <a:pt x="2551" y="1010"/>
                    <a:pt x="2639" y="1010"/>
                    <a:pt x="2709" y="996"/>
                  </a:cubicBezTo>
                  <a:cubicBezTo>
                    <a:pt x="2783" y="982"/>
                    <a:pt x="2857" y="968"/>
                    <a:pt x="2945" y="954"/>
                  </a:cubicBezTo>
                  <a:cubicBezTo>
                    <a:pt x="3018" y="954"/>
                    <a:pt x="3106" y="940"/>
                    <a:pt x="3180" y="940"/>
                  </a:cubicBezTo>
                  <a:cubicBezTo>
                    <a:pt x="3268" y="940"/>
                    <a:pt x="3342" y="922"/>
                    <a:pt x="3412" y="922"/>
                  </a:cubicBezTo>
                  <a:cubicBezTo>
                    <a:pt x="3435" y="922"/>
                    <a:pt x="3457" y="921"/>
                    <a:pt x="3479" y="921"/>
                  </a:cubicBezTo>
                  <a:cubicBezTo>
                    <a:pt x="4058" y="921"/>
                    <a:pt x="4622" y="1096"/>
                    <a:pt x="5157" y="1422"/>
                  </a:cubicBezTo>
                  <a:cubicBezTo>
                    <a:pt x="5421" y="1583"/>
                    <a:pt x="5685" y="1787"/>
                    <a:pt x="5949" y="2023"/>
                  </a:cubicBezTo>
                  <a:cubicBezTo>
                    <a:pt x="6198" y="2241"/>
                    <a:pt x="6448" y="2491"/>
                    <a:pt x="6698" y="2769"/>
                  </a:cubicBezTo>
                  <a:cubicBezTo>
                    <a:pt x="6624" y="2403"/>
                    <a:pt x="6476" y="2065"/>
                    <a:pt x="6300" y="1731"/>
                  </a:cubicBezTo>
                  <a:cubicBezTo>
                    <a:pt x="6110" y="1408"/>
                    <a:pt x="5875" y="1116"/>
                    <a:pt x="5597" y="852"/>
                  </a:cubicBezTo>
                  <a:cubicBezTo>
                    <a:pt x="5305" y="588"/>
                    <a:pt x="4967" y="366"/>
                    <a:pt x="4587" y="219"/>
                  </a:cubicBezTo>
                  <a:cubicBezTo>
                    <a:pt x="4397" y="148"/>
                    <a:pt x="4204" y="88"/>
                    <a:pt x="4000" y="43"/>
                  </a:cubicBezTo>
                  <a:cubicBezTo>
                    <a:pt x="3810" y="15"/>
                    <a:pt x="3606" y="1"/>
                    <a:pt x="339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9" name="Google Shape;749;p48"/>
            <p:cNvSpPr/>
            <p:nvPr/>
          </p:nvSpPr>
          <p:spPr>
            <a:xfrm>
              <a:off x="5623600" y="2289600"/>
              <a:ext cx="6975" cy="68175"/>
            </a:xfrm>
            <a:custGeom>
              <a:avLst/>
              <a:gdLst/>
              <a:ahLst/>
              <a:cxnLst/>
              <a:rect l="l" t="t" r="r" b="b"/>
              <a:pathLst>
                <a:path w="279" h="2727" extrusionOk="0">
                  <a:moveTo>
                    <a:pt x="42" y="0"/>
                  </a:moveTo>
                  <a:cubicBezTo>
                    <a:pt x="28" y="236"/>
                    <a:pt x="14" y="458"/>
                    <a:pt x="0" y="690"/>
                  </a:cubicBezTo>
                  <a:cubicBezTo>
                    <a:pt x="0" y="926"/>
                    <a:pt x="0" y="1144"/>
                    <a:pt x="14" y="1379"/>
                  </a:cubicBezTo>
                  <a:cubicBezTo>
                    <a:pt x="14" y="1615"/>
                    <a:pt x="42" y="1833"/>
                    <a:pt x="74" y="2069"/>
                  </a:cubicBezTo>
                  <a:cubicBezTo>
                    <a:pt x="116" y="2287"/>
                    <a:pt x="176" y="2523"/>
                    <a:pt x="278" y="2727"/>
                  </a:cubicBezTo>
                  <a:cubicBezTo>
                    <a:pt x="264" y="2670"/>
                    <a:pt x="250" y="2610"/>
                    <a:pt x="232" y="2568"/>
                  </a:cubicBezTo>
                  <a:cubicBezTo>
                    <a:pt x="218" y="2508"/>
                    <a:pt x="204" y="2449"/>
                    <a:pt x="190" y="2392"/>
                  </a:cubicBezTo>
                  <a:lnTo>
                    <a:pt x="162" y="2231"/>
                  </a:lnTo>
                  <a:cubicBezTo>
                    <a:pt x="162" y="2171"/>
                    <a:pt x="144" y="2111"/>
                    <a:pt x="144" y="2055"/>
                  </a:cubicBezTo>
                  <a:cubicBezTo>
                    <a:pt x="116" y="1833"/>
                    <a:pt x="102" y="1601"/>
                    <a:pt x="88" y="1379"/>
                  </a:cubicBezTo>
                  <a:cubicBezTo>
                    <a:pt x="88" y="1144"/>
                    <a:pt x="74" y="926"/>
                    <a:pt x="74" y="690"/>
                  </a:cubicBezTo>
                  <a:lnTo>
                    <a:pt x="42" y="0"/>
                  </a:lnTo>
                  <a:close/>
                </a:path>
              </a:pathLst>
            </a:custGeom>
            <a:solidFill>
              <a:srgbClr val="FDCA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0" name="Google Shape;750;p48"/>
            <p:cNvSpPr/>
            <p:nvPr/>
          </p:nvSpPr>
          <p:spPr>
            <a:xfrm>
              <a:off x="5635650" y="2291450"/>
              <a:ext cx="3700" cy="46975"/>
            </a:xfrm>
            <a:custGeom>
              <a:avLst/>
              <a:gdLst/>
              <a:ahLst/>
              <a:cxnLst/>
              <a:rect l="l" t="t" r="r" b="b"/>
              <a:pathLst>
                <a:path w="148" h="1879" extrusionOk="0">
                  <a:moveTo>
                    <a:pt x="32" y="0"/>
                  </a:moveTo>
                  <a:cubicBezTo>
                    <a:pt x="0" y="310"/>
                    <a:pt x="0" y="630"/>
                    <a:pt x="14" y="940"/>
                  </a:cubicBezTo>
                  <a:cubicBezTo>
                    <a:pt x="32" y="1101"/>
                    <a:pt x="32" y="1263"/>
                    <a:pt x="60" y="1407"/>
                  </a:cubicBezTo>
                  <a:cubicBezTo>
                    <a:pt x="74" y="1569"/>
                    <a:pt x="102" y="1731"/>
                    <a:pt x="148" y="1879"/>
                  </a:cubicBezTo>
                  <a:cubicBezTo>
                    <a:pt x="134" y="1717"/>
                    <a:pt x="134" y="1569"/>
                    <a:pt x="120" y="1407"/>
                  </a:cubicBezTo>
                  <a:lnTo>
                    <a:pt x="102" y="940"/>
                  </a:lnTo>
                  <a:cubicBezTo>
                    <a:pt x="88" y="616"/>
                    <a:pt x="60" y="310"/>
                    <a:pt x="32" y="0"/>
                  </a:cubicBezTo>
                  <a:close/>
                </a:path>
              </a:pathLst>
            </a:custGeom>
            <a:solidFill>
              <a:srgbClr val="FDCA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1" name="Google Shape;751;p48"/>
            <p:cNvSpPr/>
            <p:nvPr/>
          </p:nvSpPr>
          <p:spPr>
            <a:xfrm>
              <a:off x="5818475" y="2288550"/>
              <a:ext cx="9250" cy="70375"/>
            </a:xfrm>
            <a:custGeom>
              <a:avLst/>
              <a:gdLst/>
              <a:ahLst/>
              <a:cxnLst/>
              <a:rect l="l" t="t" r="r" b="b"/>
              <a:pathLst>
                <a:path w="370" h="2815" extrusionOk="0">
                  <a:moveTo>
                    <a:pt x="264" y="0"/>
                  </a:moveTo>
                  <a:lnTo>
                    <a:pt x="281" y="366"/>
                  </a:lnTo>
                  <a:lnTo>
                    <a:pt x="281" y="718"/>
                  </a:lnTo>
                  <a:cubicBezTo>
                    <a:pt x="281" y="954"/>
                    <a:pt x="281" y="1203"/>
                    <a:pt x="264" y="1435"/>
                  </a:cubicBezTo>
                  <a:cubicBezTo>
                    <a:pt x="264" y="1671"/>
                    <a:pt x="250" y="1907"/>
                    <a:pt x="208" y="2139"/>
                  </a:cubicBezTo>
                  <a:cubicBezTo>
                    <a:pt x="193" y="2259"/>
                    <a:pt x="162" y="2375"/>
                    <a:pt x="134" y="2477"/>
                  </a:cubicBezTo>
                  <a:cubicBezTo>
                    <a:pt x="106" y="2593"/>
                    <a:pt x="60" y="2712"/>
                    <a:pt x="0" y="2814"/>
                  </a:cubicBezTo>
                  <a:cubicBezTo>
                    <a:pt x="148" y="2624"/>
                    <a:pt x="222" y="2389"/>
                    <a:pt x="264" y="2153"/>
                  </a:cubicBezTo>
                  <a:cubicBezTo>
                    <a:pt x="324" y="1921"/>
                    <a:pt x="338" y="1671"/>
                    <a:pt x="352" y="1435"/>
                  </a:cubicBezTo>
                  <a:cubicBezTo>
                    <a:pt x="369" y="1203"/>
                    <a:pt x="369" y="954"/>
                    <a:pt x="338" y="718"/>
                  </a:cubicBezTo>
                  <a:cubicBezTo>
                    <a:pt x="324" y="482"/>
                    <a:pt x="310" y="236"/>
                    <a:pt x="264" y="0"/>
                  </a:cubicBezTo>
                  <a:close/>
                </a:path>
              </a:pathLst>
            </a:custGeom>
            <a:solidFill>
              <a:srgbClr val="FDCA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2" name="Google Shape;752;p48"/>
            <p:cNvSpPr/>
            <p:nvPr/>
          </p:nvSpPr>
          <p:spPr>
            <a:xfrm>
              <a:off x="5625450" y="2175725"/>
              <a:ext cx="22000" cy="47250"/>
            </a:xfrm>
            <a:custGeom>
              <a:avLst/>
              <a:gdLst/>
              <a:ahLst/>
              <a:cxnLst/>
              <a:rect l="l" t="t" r="r" b="b"/>
              <a:pathLst>
                <a:path w="880" h="1890" extrusionOk="0">
                  <a:moveTo>
                    <a:pt x="879" y="0"/>
                  </a:moveTo>
                  <a:cubicBezTo>
                    <a:pt x="806" y="42"/>
                    <a:pt x="732" y="102"/>
                    <a:pt x="658" y="159"/>
                  </a:cubicBezTo>
                  <a:lnTo>
                    <a:pt x="616" y="204"/>
                  </a:lnTo>
                  <a:lnTo>
                    <a:pt x="570" y="264"/>
                  </a:lnTo>
                  <a:cubicBezTo>
                    <a:pt x="542" y="292"/>
                    <a:pt x="510" y="320"/>
                    <a:pt x="482" y="366"/>
                  </a:cubicBezTo>
                  <a:cubicBezTo>
                    <a:pt x="380" y="510"/>
                    <a:pt x="292" y="672"/>
                    <a:pt x="218" y="834"/>
                  </a:cubicBezTo>
                  <a:cubicBezTo>
                    <a:pt x="158" y="1010"/>
                    <a:pt x="102" y="1172"/>
                    <a:pt x="70" y="1347"/>
                  </a:cubicBezTo>
                  <a:cubicBezTo>
                    <a:pt x="28" y="1523"/>
                    <a:pt x="0" y="1699"/>
                    <a:pt x="0" y="1889"/>
                  </a:cubicBezTo>
                  <a:cubicBezTo>
                    <a:pt x="14" y="1801"/>
                    <a:pt x="42" y="1713"/>
                    <a:pt x="56" y="1625"/>
                  </a:cubicBezTo>
                  <a:cubicBezTo>
                    <a:pt x="88" y="1537"/>
                    <a:pt x="102" y="1449"/>
                    <a:pt x="130" y="1362"/>
                  </a:cubicBezTo>
                  <a:cubicBezTo>
                    <a:pt x="176" y="1200"/>
                    <a:pt x="232" y="1024"/>
                    <a:pt x="306" y="862"/>
                  </a:cubicBezTo>
                  <a:cubicBezTo>
                    <a:pt x="366" y="704"/>
                    <a:pt x="440" y="542"/>
                    <a:pt x="542" y="394"/>
                  </a:cubicBezTo>
                  <a:cubicBezTo>
                    <a:pt x="556" y="366"/>
                    <a:pt x="584" y="320"/>
                    <a:pt x="616" y="292"/>
                  </a:cubicBezTo>
                  <a:lnTo>
                    <a:pt x="644" y="232"/>
                  </a:lnTo>
                  <a:lnTo>
                    <a:pt x="686" y="190"/>
                  </a:lnTo>
                  <a:cubicBezTo>
                    <a:pt x="718" y="159"/>
                    <a:pt x="746" y="116"/>
                    <a:pt x="774" y="88"/>
                  </a:cubicBezTo>
                  <a:cubicBezTo>
                    <a:pt x="806" y="57"/>
                    <a:pt x="848" y="28"/>
                    <a:pt x="879" y="0"/>
                  </a:cubicBezTo>
                  <a:close/>
                </a:path>
              </a:pathLst>
            </a:custGeom>
            <a:solidFill>
              <a:srgbClr val="FDCA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3" name="Google Shape;753;p48"/>
            <p:cNvSpPr/>
            <p:nvPr/>
          </p:nvSpPr>
          <p:spPr>
            <a:xfrm>
              <a:off x="5803075" y="2166125"/>
              <a:ext cx="26050" cy="63075"/>
            </a:xfrm>
            <a:custGeom>
              <a:avLst/>
              <a:gdLst/>
              <a:ahLst/>
              <a:cxnLst/>
              <a:rect l="l" t="t" r="r" b="b"/>
              <a:pathLst>
                <a:path w="1042" h="2523" extrusionOk="0">
                  <a:moveTo>
                    <a:pt x="0" y="1"/>
                  </a:moveTo>
                  <a:cubicBezTo>
                    <a:pt x="74" y="103"/>
                    <a:pt x="148" y="191"/>
                    <a:pt x="208" y="279"/>
                  </a:cubicBezTo>
                  <a:cubicBezTo>
                    <a:pt x="282" y="384"/>
                    <a:pt x="338" y="472"/>
                    <a:pt x="398" y="574"/>
                  </a:cubicBezTo>
                  <a:cubicBezTo>
                    <a:pt x="514" y="764"/>
                    <a:pt x="634" y="968"/>
                    <a:pt x="722" y="1190"/>
                  </a:cubicBezTo>
                  <a:cubicBezTo>
                    <a:pt x="809" y="1394"/>
                    <a:pt x="880" y="1615"/>
                    <a:pt x="940" y="1833"/>
                  </a:cubicBezTo>
                  <a:lnTo>
                    <a:pt x="968" y="1995"/>
                  </a:lnTo>
                  <a:lnTo>
                    <a:pt x="999" y="2171"/>
                  </a:lnTo>
                  <a:cubicBezTo>
                    <a:pt x="999" y="2199"/>
                    <a:pt x="999" y="2231"/>
                    <a:pt x="1014" y="2259"/>
                  </a:cubicBezTo>
                  <a:lnTo>
                    <a:pt x="1014" y="2347"/>
                  </a:lnTo>
                  <a:cubicBezTo>
                    <a:pt x="1014" y="2407"/>
                    <a:pt x="1028" y="2463"/>
                    <a:pt x="1028" y="2523"/>
                  </a:cubicBezTo>
                  <a:cubicBezTo>
                    <a:pt x="1042" y="2287"/>
                    <a:pt x="1042" y="2055"/>
                    <a:pt x="999" y="1819"/>
                  </a:cubicBezTo>
                  <a:cubicBezTo>
                    <a:pt x="999" y="1791"/>
                    <a:pt x="985" y="1760"/>
                    <a:pt x="985" y="1731"/>
                  </a:cubicBezTo>
                  <a:lnTo>
                    <a:pt x="954" y="1644"/>
                  </a:lnTo>
                  <a:cubicBezTo>
                    <a:pt x="940" y="1598"/>
                    <a:pt x="940" y="1542"/>
                    <a:pt x="911" y="1482"/>
                  </a:cubicBezTo>
                  <a:cubicBezTo>
                    <a:pt x="880" y="1366"/>
                    <a:pt x="838" y="1264"/>
                    <a:pt x="792" y="1144"/>
                  </a:cubicBezTo>
                  <a:cubicBezTo>
                    <a:pt x="704" y="940"/>
                    <a:pt x="588" y="736"/>
                    <a:pt x="458" y="543"/>
                  </a:cubicBezTo>
                  <a:cubicBezTo>
                    <a:pt x="324" y="339"/>
                    <a:pt x="176" y="163"/>
                    <a:pt x="0" y="1"/>
                  </a:cubicBezTo>
                  <a:close/>
                </a:path>
              </a:pathLst>
            </a:custGeom>
            <a:solidFill>
              <a:srgbClr val="FDCA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4" name="Google Shape;754;p48"/>
            <p:cNvSpPr/>
            <p:nvPr/>
          </p:nvSpPr>
          <p:spPr>
            <a:xfrm>
              <a:off x="5652875" y="2351950"/>
              <a:ext cx="159450" cy="128950"/>
            </a:xfrm>
            <a:custGeom>
              <a:avLst/>
              <a:gdLst/>
              <a:ahLst/>
              <a:cxnLst/>
              <a:rect l="l" t="t" r="r" b="b"/>
              <a:pathLst>
                <a:path w="6378" h="5158" extrusionOk="0">
                  <a:moveTo>
                    <a:pt x="1232" y="0"/>
                  </a:moveTo>
                  <a:cubicBezTo>
                    <a:pt x="926" y="0"/>
                    <a:pt x="662" y="218"/>
                    <a:pt x="616" y="496"/>
                  </a:cubicBezTo>
                  <a:lnTo>
                    <a:pt x="60" y="4527"/>
                  </a:lnTo>
                  <a:cubicBezTo>
                    <a:pt x="1" y="4865"/>
                    <a:pt x="292" y="5157"/>
                    <a:pt x="662" y="5157"/>
                  </a:cubicBezTo>
                  <a:lnTo>
                    <a:pt x="5717" y="5157"/>
                  </a:lnTo>
                  <a:cubicBezTo>
                    <a:pt x="6082" y="5157"/>
                    <a:pt x="6378" y="4865"/>
                    <a:pt x="6332" y="4527"/>
                  </a:cubicBezTo>
                  <a:lnTo>
                    <a:pt x="5776" y="496"/>
                  </a:lnTo>
                  <a:cubicBezTo>
                    <a:pt x="5731" y="218"/>
                    <a:pt x="5467" y="0"/>
                    <a:pt x="5161" y="0"/>
                  </a:cubicBezTo>
                  <a:close/>
                </a:path>
              </a:pathLst>
            </a:custGeom>
            <a:solidFill>
              <a:srgbClr val="E65C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5" name="Google Shape;755;p48"/>
            <p:cNvSpPr/>
            <p:nvPr/>
          </p:nvSpPr>
          <p:spPr>
            <a:xfrm>
              <a:off x="5661325" y="2340175"/>
              <a:ext cx="141775" cy="143700"/>
            </a:xfrm>
            <a:custGeom>
              <a:avLst/>
              <a:gdLst/>
              <a:ahLst/>
              <a:cxnLst/>
              <a:rect l="l" t="t" r="r" b="b"/>
              <a:pathLst>
                <a:path w="5671" h="5748" extrusionOk="0">
                  <a:moveTo>
                    <a:pt x="2139" y="0"/>
                  </a:moveTo>
                  <a:cubicBezTo>
                    <a:pt x="2139" y="0"/>
                    <a:pt x="1555" y="352"/>
                    <a:pt x="982" y="383"/>
                  </a:cubicBezTo>
                  <a:cubicBezTo>
                    <a:pt x="0" y="426"/>
                    <a:pt x="88" y="967"/>
                    <a:pt x="74" y="1569"/>
                  </a:cubicBezTo>
                  <a:cubicBezTo>
                    <a:pt x="42" y="2054"/>
                    <a:pt x="162" y="4721"/>
                    <a:pt x="218" y="5748"/>
                  </a:cubicBezTo>
                  <a:lnTo>
                    <a:pt x="5452" y="5748"/>
                  </a:lnTo>
                  <a:cubicBezTo>
                    <a:pt x="5512" y="4721"/>
                    <a:pt x="5628" y="2054"/>
                    <a:pt x="5600" y="1569"/>
                  </a:cubicBezTo>
                  <a:cubicBezTo>
                    <a:pt x="5568" y="967"/>
                    <a:pt x="5670" y="426"/>
                    <a:pt x="4689" y="383"/>
                  </a:cubicBezTo>
                  <a:cubicBezTo>
                    <a:pt x="4119" y="352"/>
                    <a:pt x="3518" y="194"/>
                    <a:pt x="3518" y="194"/>
                  </a:cubicBezTo>
                  <a:lnTo>
                    <a:pt x="2139" y="0"/>
                  </a:lnTo>
                  <a:close/>
                </a:path>
              </a:pathLst>
            </a:custGeom>
            <a:solidFill>
              <a:srgbClr val="FACCC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6" name="Google Shape;756;p48"/>
            <p:cNvSpPr/>
            <p:nvPr/>
          </p:nvSpPr>
          <p:spPr>
            <a:xfrm>
              <a:off x="5708975" y="2329600"/>
              <a:ext cx="42500" cy="35200"/>
            </a:xfrm>
            <a:custGeom>
              <a:avLst/>
              <a:gdLst/>
              <a:ahLst/>
              <a:cxnLst/>
              <a:rect l="l" t="t" r="r" b="b"/>
              <a:pathLst>
                <a:path w="1700" h="1408" extrusionOk="0">
                  <a:moveTo>
                    <a:pt x="1" y="1"/>
                  </a:moveTo>
                  <a:lnTo>
                    <a:pt x="1" y="571"/>
                  </a:lnTo>
                  <a:cubicBezTo>
                    <a:pt x="1" y="1025"/>
                    <a:pt x="381" y="1408"/>
                    <a:pt x="848" y="1408"/>
                  </a:cubicBezTo>
                  <a:cubicBezTo>
                    <a:pt x="1320" y="1408"/>
                    <a:pt x="1700" y="1025"/>
                    <a:pt x="1700" y="571"/>
                  </a:cubicBezTo>
                  <a:lnTo>
                    <a:pt x="1700" y="1"/>
                  </a:lnTo>
                  <a:close/>
                </a:path>
              </a:pathLst>
            </a:custGeom>
            <a:solidFill>
              <a:srgbClr val="FF9E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7" name="Google Shape;757;p48"/>
            <p:cNvSpPr/>
            <p:nvPr/>
          </p:nvSpPr>
          <p:spPr>
            <a:xfrm>
              <a:off x="5708975" y="2336200"/>
              <a:ext cx="42500" cy="11100"/>
            </a:xfrm>
            <a:custGeom>
              <a:avLst/>
              <a:gdLst/>
              <a:ahLst/>
              <a:cxnLst/>
              <a:rect l="l" t="t" r="r" b="b"/>
              <a:pathLst>
                <a:path w="1700" h="444" extrusionOk="0">
                  <a:moveTo>
                    <a:pt x="1700" y="1"/>
                  </a:moveTo>
                  <a:cubicBezTo>
                    <a:pt x="1464" y="43"/>
                    <a:pt x="1232" y="89"/>
                    <a:pt x="996" y="89"/>
                  </a:cubicBezTo>
                  <a:cubicBezTo>
                    <a:pt x="921" y="92"/>
                    <a:pt x="846" y="94"/>
                    <a:pt x="771" y="94"/>
                  </a:cubicBezTo>
                  <a:cubicBezTo>
                    <a:pt x="509" y="94"/>
                    <a:pt x="250" y="72"/>
                    <a:pt x="1" y="15"/>
                  </a:cubicBezTo>
                  <a:lnTo>
                    <a:pt x="1" y="307"/>
                  </a:lnTo>
                  <a:cubicBezTo>
                    <a:pt x="1" y="321"/>
                    <a:pt x="15" y="335"/>
                    <a:pt x="15" y="367"/>
                  </a:cubicBezTo>
                  <a:cubicBezTo>
                    <a:pt x="272" y="414"/>
                    <a:pt x="551" y="444"/>
                    <a:pt x="834" y="444"/>
                  </a:cubicBezTo>
                  <a:cubicBezTo>
                    <a:pt x="888" y="444"/>
                    <a:pt x="942" y="443"/>
                    <a:pt x="996" y="440"/>
                  </a:cubicBezTo>
                  <a:cubicBezTo>
                    <a:pt x="1232" y="423"/>
                    <a:pt x="1464" y="395"/>
                    <a:pt x="1700" y="335"/>
                  </a:cubicBezTo>
                  <a:lnTo>
                    <a:pt x="1700" y="307"/>
                  </a:lnTo>
                  <a:lnTo>
                    <a:pt x="1700" y="1"/>
                  </a:lnTo>
                  <a:close/>
                </a:path>
              </a:pathLst>
            </a:custGeom>
            <a:solidFill>
              <a:srgbClr val="F57B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8" name="Google Shape;758;p48"/>
            <p:cNvSpPr/>
            <p:nvPr/>
          </p:nvSpPr>
          <p:spPr>
            <a:xfrm>
              <a:off x="5722175" y="2362950"/>
              <a:ext cx="18675" cy="25475"/>
            </a:xfrm>
            <a:custGeom>
              <a:avLst/>
              <a:gdLst/>
              <a:ahLst/>
              <a:cxnLst/>
              <a:rect l="l" t="t" r="r" b="b"/>
              <a:pathLst>
                <a:path w="747" h="1019" extrusionOk="0">
                  <a:moveTo>
                    <a:pt x="443" y="0"/>
                  </a:moveTo>
                  <a:cubicBezTo>
                    <a:pt x="373" y="0"/>
                    <a:pt x="299" y="7"/>
                    <a:pt x="247" y="14"/>
                  </a:cubicBezTo>
                  <a:cubicBezTo>
                    <a:pt x="190" y="28"/>
                    <a:pt x="130" y="56"/>
                    <a:pt x="88" y="116"/>
                  </a:cubicBezTo>
                  <a:cubicBezTo>
                    <a:pt x="0" y="292"/>
                    <a:pt x="28" y="630"/>
                    <a:pt x="57" y="834"/>
                  </a:cubicBezTo>
                  <a:cubicBezTo>
                    <a:pt x="71" y="922"/>
                    <a:pt x="145" y="996"/>
                    <a:pt x="247" y="1010"/>
                  </a:cubicBezTo>
                  <a:cubicBezTo>
                    <a:pt x="290" y="1015"/>
                    <a:pt x="336" y="1018"/>
                    <a:pt x="380" y="1018"/>
                  </a:cubicBezTo>
                  <a:cubicBezTo>
                    <a:pt x="456" y="1018"/>
                    <a:pt x="529" y="1008"/>
                    <a:pt x="584" y="981"/>
                  </a:cubicBezTo>
                  <a:cubicBezTo>
                    <a:pt x="746" y="908"/>
                    <a:pt x="718" y="88"/>
                    <a:pt x="616" y="28"/>
                  </a:cubicBezTo>
                  <a:cubicBezTo>
                    <a:pt x="579" y="7"/>
                    <a:pt x="513" y="0"/>
                    <a:pt x="443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9" name="Google Shape;759;p48"/>
            <p:cNvSpPr/>
            <p:nvPr/>
          </p:nvSpPr>
          <p:spPr>
            <a:xfrm>
              <a:off x="5707825" y="2383425"/>
              <a:ext cx="22025" cy="42975"/>
            </a:xfrm>
            <a:custGeom>
              <a:avLst/>
              <a:gdLst/>
              <a:ahLst/>
              <a:cxnLst/>
              <a:rect l="l" t="t" r="r" b="b"/>
              <a:pathLst>
                <a:path w="881" h="1719" extrusionOk="0">
                  <a:moveTo>
                    <a:pt x="778" y="1"/>
                  </a:moveTo>
                  <a:cubicBezTo>
                    <a:pt x="778" y="1"/>
                    <a:pt x="1" y="1436"/>
                    <a:pt x="29" y="1496"/>
                  </a:cubicBezTo>
                  <a:cubicBezTo>
                    <a:pt x="73" y="1553"/>
                    <a:pt x="482" y="1718"/>
                    <a:pt x="628" y="1718"/>
                  </a:cubicBezTo>
                  <a:cubicBezTo>
                    <a:pt x="634" y="1718"/>
                    <a:pt x="640" y="1718"/>
                    <a:pt x="645" y="1717"/>
                  </a:cubicBezTo>
                  <a:cubicBezTo>
                    <a:pt x="778" y="1700"/>
                    <a:pt x="880" y="15"/>
                    <a:pt x="880" y="15"/>
                  </a:cubicBezTo>
                  <a:lnTo>
                    <a:pt x="778" y="1"/>
                  </a:ln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0" name="Google Shape;760;p48"/>
            <p:cNvSpPr/>
            <p:nvPr/>
          </p:nvSpPr>
          <p:spPr>
            <a:xfrm>
              <a:off x="5727625" y="2383425"/>
              <a:ext cx="23850" cy="57700"/>
            </a:xfrm>
            <a:custGeom>
              <a:avLst/>
              <a:gdLst/>
              <a:ahLst/>
              <a:cxnLst/>
              <a:rect l="l" t="t" r="r" b="b"/>
              <a:pathLst>
                <a:path w="954" h="2308" extrusionOk="0">
                  <a:moveTo>
                    <a:pt x="264" y="1"/>
                  </a:moveTo>
                  <a:lnTo>
                    <a:pt x="148" y="29"/>
                  </a:lnTo>
                  <a:cubicBezTo>
                    <a:pt x="148" y="29"/>
                    <a:pt x="0" y="2227"/>
                    <a:pt x="134" y="2287"/>
                  </a:cubicBezTo>
                  <a:cubicBezTo>
                    <a:pt x="173" y="2301"/>
                    <a:pt x="244" y="2308"/>
                    <a:pt x="327" y="2308"/>
                  </a:cubicBezTo>
                  <a:cubicBezTo>
                    <a:pt x="521" y="2308"/>
                    <a:pt x="780" y="2271"/>
                    <a:pt x="852" y="2199"/>
                  </a:cubicBezTo>
                  <a:cubicBezTo>
                    <a:pt x="954" y="2097"/>
                    <a:pt x="264" y="1"/>
                    <a:pt x="264" y="1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1" name="Google Shape;761;p48"/>
            <p:cNvSpPr/>
            <p:nvPr/>
          </p:nvSpPr>
          <p:spPr>
            <a:xfrm>
              <a:off x="5704925" y="2343500"/>
              <a:ext cx="27475" cy="39375"/>
            </a:xfrm>
            <a:custGeom>
              <a:avLst/>
              <a:gdLst/>
              <a:ahLst/>
              <a:cxnLst/>
              <a:rect l="l" t="t" r="r" b="b"/>
              <a:pathLst>
                <a:path w="1099" h="1575" extrusionOk="0">
                  <a:moveTo>
                    <a:pt x="131" y="1"/>
                  </a:moveTo>
                  <a:lnTo>
                    <a:pt x="43" y="43"/>
                  </a:lnTo>
                  <a:cubicBezTo>
                    <a:pt x="15" y="43"/>
                    <a:pt x="1" y="75"/>
                    <a:pt x="1" y="103"/>
                  </a:cubicBezTo>
                  <a:cubicBezTo>
                    <a:pt x="1" y="616"/>
                    <a:pt x="353" y="1306"/>
                    <a:pt x="469" y="1538"/>
                  </a:cubicBezTo>
                  <a:cubicBezTo>
                    <a:pt x="485" y="1564"/>
                    <a:pt x="510" y="1575"/>
                    <a:pt x="535" y="1575"/>
                  </a:cubicBezTo>
                  <a:cubicBezTo>
                    <a:pt x="554" y="1575"/>
                    <a:pt x="572" y="1568"/>
                    <a:pt x="585" y="1555"/>
                  </a:cubicBezTo>
                  <a:cubicBezTo>
                    <a:pt x="733" y="1394"/>
                    <a:pt x="1098" y="968"/>
                    <a:pt x="1070" y="792"/>
                  </a:cubicBezTo>
                  <a:cubicBezTo>
                    <a:pt x="1042" y="602"/>
                    <a:pt x="339" y="117"/>
                    <a:pt x="191" y="15"/>
                  </a:cubicBezTo>
                  <a:cubicBezTo>
                    <a:pt x="177" y="1"/>
                    <a:pt x="145" y="1"/>
                    <a:pt x="131" y="1"/>
                  </a:cubicBezTo>
                  <a:close/>
                </a:path>
              </a:pathLst>
            </a:custGeom>
            <a:solidFill>
              <a:srgbClr val="FACCC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2" name="Google Shape;762;p48"/>
            <p:cNvSpPr/>
            <p:nvPr/>
          </p:nvSpPr>
          <p:spPr>
            <a:xfrm>
              <a:off x="5730175" y="2344550"/>
              <a:ext cx="26050" cy="38100"/>
            </a:xfrm>
            <a:custGeom>
              <a:avLst/>
              <a:gdLst/>
              <a:ahLst/>
              <a:cxnLst/>
              <a:rect l="l" t="t" r="r" b="b"/>
              <a:pathLst>
                <a:path w="1042" h="1524" extrusionOk="0">
                  <a:moveTo>
                    <a:pt x="911" y="1"/>
                  </a:moveTo>
                  <a:cubicBezTo>
                    <a:pt x="894" y="1"/>
                    <a:pt x="866" y="1"/>
                    <a:pt x="852" y="19"/>
                  </a:cubicBezTo>
                  <a:cubicBezTo>
                    <a:pt x="690" y="121"/>
                    <a:pt x="60" y="560"/>
                    <a:pt x="32" y="750"/>
                  </a:cubicBezTo>
                  <a:cubicBezTo>
                    <a:pt x="0" y="912"/>
                    <a:pt x="366" y="1338"/>
                    <a:pt x="514" y="1496"/>
                  </a:cubicBezTo>
                  <a:cubicBezTo>
                    <a:pt x="526" y="1515"/>
                    <a:pt x="544" y="1524"/>
                    <a:pt x="562" y="1524"/>
                  </a:cubicBezTo>
                  <a:cubicBezTo>
                    <a:pt x="587" y="1524"/>
                    <a:pt x="614" y="1508"/>
                    <a:pt x="630" y="1482"/>
                  </a:cubicBezTo>
                  <a:cubicBezTo>
                    <a:pt x="750" y="1264"/>
                    <a:pt x="1028" y="616"/>
                    <a:pt x="1042" y="106"/>
                  </a:cubicBezTo>
                  <a:cubicBezTo>
                    <a:pt x="1042" y="75"/>
                    <a:pt x="1028" y="47"/>
                    <a:pt x="999" y="47"/>
                  </a:cubicBezTo>
                  <a:lnTo>
                    <a:pt x="911" y="1"/>
                  </a:lnTo>
                  <a:close/>
                </a:path>
              </a:pathLst>
            </a:custGeom>
            <a:solidFill>
              <a:srgbClr val="FACCC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3" name="Google Shape;763;p48"/>
            <p:cNvSpPr/>
            <p:nvPr/>
          </p:nvSpPr>
          <p:spPr>
            <a:xfrm>
              <a:off x="5705650" y="2362600"/>
              <a:ext cx="26400" cy="19000"/>
            </a:xfrm>
            <a:custGeom>
              <a:avLst/>
              <a:gdLst/>
              <a:ahLst/>
              <a:cxnLst/>
              <a:rect l="l" t="t" r="r" b="b"/>
              <a:pathLst>
                <a:path w="1056" h="760" extrusionOk="0">
                  <a:moveTo>
                    <a:pt x="1041" y="0"/>
                  </a:moveTo>
                  <a:cubicBezTo>
                    <a:pt x="1041" y="28"/>
                    <a:pt x="1041" y="70"/>
                    <a:pt x="1027" y="102"/>
                  </a:cubicBezTo>
                  <a:cubicBezTo>
                    <a:pt x="1027" y="116"/>
                    <a:pt x="1027" y="130"/>
                    <a:pt x="1013" y="130"/>
                  </a:cubicBezTo>
                  <a:lnTo>
                    <a:pt x="981" y="176"/>
                  </a:lnTo>
                  <a:lnTo>
                    <a:pt x="865" y="334"/>
                  </a:lnTo>
                  <a:cubicBezTo>
                    <a:pt x="837" y="394"/>
                    <a:pt x="791" y="454"/>
                    <a:pt x="749" y="496"/>
                  </a:cubicBezTo>
                  <a:cubicBezTo>
                    <a:pt x="704" y="556"/>
                    <a:pt x="675" y="598"/>
                    <a:pt x="616" y="644"/>
                  </a:cubicBezTo>
                  <a:cubicBezTo>
                    <a:pt x="616" y="658"/>
                    <a:pt x="602" y="658"/>
                    <a:pt x="587" y="672"/>
                  </a:cubicBezTo>
                  <a:lnTo>
                    <a:pt x="556" y="672"/>
                  </a:lnTo>
                  <a:cubicBezTo>
                    <a:pt x="542" y="672"/>
                    <a:pt x="514" y="658"/>
                    <a:pt x="485" y="644"/>
                  </a:cubicBezTo>
                  <a:cubicBezTo>
                    <a:pt x="426" y="630"/>
                    <a:pt x="366" y="584"/>
                    <a:pt x="324" y="556"/>
                  </a:cubicBezTo>
                  <a:cubicBezTo>
                    <a:pt x="204" y="468"/>
                    <a:pt x="102" y="394"/>
                    <a:pt x="0" y="306"/>
                  </a:cubicBezTo>
                  <a:lnTo>
                    <a:pt x="0" y="306"/>
                  </a:lnTo>
                  <a:cubicBezTo>
                    <a:pt x="88" y="408"/>
                    <a:pt x="176" y="510"/>
                    <a:pt x="278" y="598"/>
                  </a:cubicBezTo>
                  <a:cubicBezTo>
                    <a:pt x="324" y="644"/>
                    <a:pt x="380" y="686"/>
                    <a:pt x="440" y="718"/>
                  </a:cubicBezTo>
                  <a:cubicBezTo>
                    <a:pt x="485" y="732"/>
                    <a:pt x="514" y="746"/>
                    <a:pt x="556" y="760"/>
                  </a:cubicBezTo>
                  <a:cubicBezTo>
                    <a:pt x="573" y="760"/>
                    <a:pt x="587" y="760"/>
                    <a:pt x="602" y="746"/>
                  </a:cubicBezTo>
                  <a:lnTo>
                    <a:pt x="630" y="746"/>
                  </a:lnTo>
                  <a:cubicBezTo>
                    <a:pt x="644" y="732"/>
                    <a:pt x="661" y="718"/>
                    <a:pt x="675" y="704"/>
                  </a:cubicBezTo>
                  <a:cubicBezTo>
                    <a:pt x="777" y="616"/>
                    <a:pt x="851" y="496"/>
                    <a:pt x="925" y="380"/>
                  </a:cubicBezTo>
                  <a:cubicBezTo>
                    <a:pt x="953" y="320"/>
                    <a:pt x="981" y="264"/>
                    <a:pt x="1013" y="204"/>
                  </a:cubicBezTo>
                  <a:lnTo>
                    <a:pt x="1041" y="158"/>
                  </a:lnTo>
                  <a:cubicBezTo>
                    <a:pt x="1041" y="130"/>
                    <a:pt x="1055" y="116"/>
                    <a:pt x="1055" y="102"/>
                  </a:cubicBezTo>
                  <a:cubicBezTo>
                    <a:pt x="1055" y="70"/>
                    <a:pt x="1055" y="28"/>
                    <a:pt x="1041" y="0"/>
                  </a:cubicBezTo>
                  <a:close/>
                </a:path>
              </a:pathLst>
            </a:custGeom>
            <a:solidFill>
              <a:srgbClr val="FA99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4" name="Google Shape;764;p48"/>
            <p:cNvSpPr/>
            <p:nvPr/>
          </p:nvSpPr>
          <p:spPr>
            <a:xfrm>
              <a:off x="5731325" y="2366200"/>
              <a:ext cx="27100" cy="17600"/>
            </a:xfrm>
            <a:custGeom>
              <a:avLst/>
              <a:gdLst/>
              <a:ahLst/>
              <a:cxnLst/>
              <a:rect l="l" t="t" r="r" b="b"/>
              <a:pathLst>
                <a:path w="1084" h="704" extrusionOk="0">
                  <a:moveTo>
                    <a:pt x="0" y="0"/>
                  </a:moveTo>
                  <a:lnTo>
                    <a:pt x="0" y="0"/>
                  </a:lnTo>
                  <a:cubicBezTo>
                    <a:pt x="56" y="134"/>
                    <a:pt x="130" y="264"/>
                    <a:pt x="232" y="384"/>
                  </a:cubicBezTo>
                  <a:cubicBezTo>
                    <a:pt x="278" y="454"/>
                    <a:pt x="320" y="514"/>
                    <a:pt x="380" y="560"/>
                  </a:cubicBezTo>
                  <a:cubicBezTo>
                    <a:pt x="408" y="588"/>
                    <a:pt x="426" y="616"/>
                    <a:pt x="468" y="647"/>
                  </a:cubicBezTo>
                  <a:cubicBezTo>
                    <a:pt x="496" y="662"/>
                    <a:pt x="542" y="690"/>
                    <a:pt x="584" y="690"/>
                  </a:cubicBezTo>
                  <a:cubicBezTo>
                    <a:pt x="609" y="699"/>
                    <a:pt x="635" y="704"/>
                    <a:pt x="662" y="704"/>
                  </a:cubicBezTo>
                  <a:cubicBezTo>
                    <a:pt x="715" y="704"/>
                    <a:pt x="771" y="685"/>
                    <a:pt x="820" y="647"/>
                  </a:cubicBezTo>
                  <a:cubicBezTo>
                    <a:pt x="865" y="630"/>
                    <a:pt x="894" y="602"/>
                    <a:pt x="908" y="560"/>
                  </a:cubicBezTo>
                  <a:cubicBezTo>
                    <a:pt x="936" y="528"/>
                    <a:pt x="953" y="500"/>
                    <a:pt x="967" y="454"/>
                  </a:cubicBezTo>
                  <a:cubicBezTo>
                    <a:pt x="1041" y="324"/>
                    <a:pt x="1084" y="176"/>
                    <a:pt x="1069" y="14"/>
                  </a:cubicBezTo>
                  <a:lnTo>
                    <a:pt x="1069" y="14"/>
                  </a:lnTo>
                  <a:cubicBezTo>
                    <a:pt x="1041" y="162"/>
                    <a:pt x="982" y="310"/>
                    <a:pt x="908" y="426"/>
                  </a:cubicBezTo>
                  <a:cubicBezTo>
                    <a:pt x="894" y="454"/>
                    <a:pt x="880" y="486"/>
                    <a:pt x="848" y="514"/>
                  </a:cubicBezTo>
                  <a:cubicBezTo>
                    <a:pt x="834" y="542"/>
                    <a:pt x="806" y="574"/>
                    <a:pt x="778" y="588"/>
                  </a:cubicBezTo>
                  <a:cubicBezTo>
                    <a:pt x="744" y="608"/>
                    <a:pt x="696" y="621"/>
                    <a:pt x="650" y="621"/>
                  </a:cubicBezTo>
                  <a:cubicBezTo>
                    <a:pt x="633" y="621"/>
                    <a:pt x="617" y="620"/>
                    <a:pt x="602" y="616"/>
                  </a:cubicBezTo>
                  <a:cubicBezTo>
                    <a:pt x="570" y="602"/>
                    <a:pt x="542" y="588"/>
                    <a:pt x="514" y="574"/>
                  </a:cubicBezTo>
                  <a:cubicBezTo>
                    <a:pt x="482" y="560"/>
                    <a:pt x="454" y="528"/>
                    <a:pt x="426" y="500"/>
                  </a:cubicBezTo>
                  <a:cubicBezTo>
                    <a:pt x="380" y="454"/>
                    <a:pt x="320" y="398"/>
                    <a:pt x="278" y="352"/>
                  </a:cubicBezTo>
                  <a:cubicBezTo>
                    <a:pt x="176" y="236"/>
                    <a:pt x="88" y="120"/>
                    <a:pt x="0" y="0"/>
                  </a:cubicBezTo>
                  <a:close/>
                </a:path>
              </a:pathLst>
            </a:custGeom>
            <a:solidFill>
              <a:srgbClr val="FA99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5" name="Google Shape;765;p48"/>
            <p:cNvSpPr/>
            <p:nvPr/>
          </p:nvSpPr>
          <p:spPr>
            <a:xfrm>
              <a:off x="5556500" y="2323675"/>
              <a:ext cx="32300" cy="41850"/>
            </a:xfrm>
            <a:custGeom>
              <a:avLst/>
              <a:gdLst/>
              <a:ahLst/>
              <a:cxnLst/>
              <a:rect l="l" t="t" r="r" b="b"/>
              <a:pathLst>
                <a:path w="1292" h="1674" extrusionOk="0">
                  <a:moveTo>
                    <a:pt x="488" y="1"/>
                  </a:moveTo>
                  <a:cubicBezTo>
                    <a:pt x="477" y="1"/>
                    <a:pt x="466" y="1"/>
                    <a:pt x="454" y="2"/>
                  </a:cubicBezTo>
                  <a:cubicBezTo>
                    <a:pt x="190" y="16"/>
                    <a:pt x="0" y="238"/>
                    <a:pt x="32" y="502"/>
                  </a:cubicBezTo>
                  <a:cubicBezTo>
                    <a:pt x="32" y="590"/>
                    <a:pt x="46" y="646"/>
                    <a:pt x="46" y="734"/>
                  </a:cubicBezTo>
                  <a:cubicBezTo>
                    <a:pt x="60" y="808"/>
                    <a:pt x="74" y="882"/>
                    <a:pt x="74" y="956"/>
                  </a:cubicBezTo>
                  <a:cubicBezTo>
                    <a:pt x="102" y="1100"/>
                    <a:pt x="134" y="1247"/>
                    <a:pt x="176" y="1395"/>
                  </a:cubicBezTo>
                  <a:cubicBezTo>
                    <a:pt x="190" y="1483"/>
                    <a:pt x="222" y="1585"/>
                    <a:pt x="250" y="1673"/>
                  </a:cubicBezTo>
                  <a:cubicBezTo>
                    <a:pt x="542" y="1469"/>
                    <a:pt x="823" y="1233"/>
                    <a:pt x="1101" y="1012"/>
                  </a:cubicBezTo>
                  <a:cubicBezTo>
                    <a:pt x="1158" y="970"/>
                    <a:pt x="1231" y="924"/>
                    <a:pt x="1291" y="868"/>
                  </a:cubicBezTo>
                  <a:cubicBezTo>
                    <a:pt x="1231" y="780"/>
                    <a:pt x="1175" y="678"/>
                    <a:pt x="1101" y="572"/>
                  </a:cubicBezTo>
                  <a:lnTo>
                    <a:pt x="1013" y="414"/>
                  </a:lnTo>
                  <a:cubicBezTo>
                    <a:pt x="968" y="368"/>
                    <a:pt x="940" y="308"/>
                    <a:pt x="911" y="266"/>
                  </a:cubicBezTo>
                  <a:lnTo>
                    <a:pt x="866" y="192"/>
                  </a:lnTo>
                  <a:cubicBezTo>
                    <a:pt x="784" y="84"/>
                    <a:pt x="638" y="1"/>
                    <a:pt x="488" y="1"/>
                  </a:cubicBezTo>
                  <a:close/>
                </a:path>
              </a:pathLst>
            </a:custGeom>
            <a:solidFill>
              <a:srgbClr val="FF9E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6" name="Google Shape;766;p48"/>
            <p:cNvSpPr/>
            <p:nvPr/>
          </p:nvSpPr>
          <p:spPr>
            <a:xfrm>
              <a:off x="5545850" y="2289850"/>
              <a:ext cx="41100" cy="47075"/>
            </a:xfrm>
            <a:custGeom>
              <a:avLst/>
              <a:gdLst/>
              <a:ahLst/>
              <a:cxnLst/>
              <a:rect l="l" t="t" r="r" b="b"/>
              <a:pathLst>
                <a:path w="1644" h="1883" extrusionOk="0">
                  <a:moveTo>
                    <a:pt x="1000" y="0"/>
                  </a:moveTo>
                  <a:cubicBezTo>
                    <a:pt x="989" y="0"/>
                    <a:pt x="978" y="3"/>
                    <a:pt x="968" y="8"/>
                  </a:cubicBezTo>
                  <a:cubicBezTo>
                    <a:pt x="852" y="78"/>
                    <a:pt x="898" y="638"/>
                    <a:pt x="898" y="638"/>
                  </a:cubicBezTo>
                  <a:cubicBezTo>
                    <a:pt x="855" y="446"/>
                    <a:pt x="689" y="42"/>
                    <a:pt x="573" y="42"/>
                  </a:cubicBezTo>
                  <a:cubicBezTo>
                    <a:pt x="564" y="42"/>
                    <a:pt x="555" y="45"/>
                    <a:pt x="546" y="50"/>
                  </a:cubicBezTo>
                  <a:cubicBezTo>
                    <a:pt x="426" y="110"/>
                    <a:pt x="602" y="740"/>
                    <a:pt x="602" y="740"/>
                  </a:cubicBezTo>
                  <a:cubicBezTo>
                    <a:pt x="602" y="740"/>
                    <a:pt x="369" y="273"/>
                    <a:pt x="252" y="273"/>
                  </a:cubicBezTo>
                  <a:cubicBezTo>
                    <a:pt x="241" y="273"/>
                    <a:pt x="231" y="277"/>
                    <a:pt x="222" y="286"/>
                  </a:cubicBezTo>
                  <a:cubicBezTo>
                    <a:pt x="120" y="374"/>
                    <a:pt x="310" y="842"/>
                    <a:pt x="310" y="842"/>
                  </a:cubicBezTo>
                  <a:cubicBezTo>
                    <a:pt x="229" y="768"/>
                    <a:pt x="163" y="749"/>
                    <a:pt x="118" y="749"/>
                  </a:cubicBezTo>
                  <a:cubicBezTo>
                    <a:pt x="72" y="749"/>
                    <a:pt x="46" y="768"/>
                    <a:pt x="46" y="768"/>
                  </a:cubicBezTo>
                  <a:cubicBezTo>
                    <a:pt x="1" y="1091"/>
                    <a:pt x="528" y="1883"/>
                    <a:pt x="528" y="1883"/>
                  </a:cubicBezTo>
                  <a:cubicBezTo>
                    <a:pt x="528" y="1883"/>
                    <a:pt x="1292" y="1735"/>
                    <a:pt x="1306" y="1721"/>
                  </a:cubicBezTo>
                  <a:cubicBezTo>
                    <a:pt x="1306" y="1721"/>
                    <a:pt x="1527" y="1018"/>
                    <a:pt x="1584" y="902"/>
                  </a:cubicBezTo>
                  <a:cubicBezTo>
                    <a:pt x="1643" y="782"/>
                    <a:pt x="1615" y="680"/>
                    <a:pt x="1527" y="638"/>
                  </a:cubicBezTo>
                  <a:cubicBezTo>
                    <a:pt x="1519" y="635"/>
                    <a:pt x="1511" y="634"/>
                    <a:pt x="1501" y="634"/>
                  </a:cubicBezTo>
                  <a:cubicBezTo>
                    <a:pt x="1404" y="634"/>
                    <a:pt x="1232" y="768"/>
                    <a:pt x="1232" y="768"/>
                  </a:cubicBezTo>
                  <a:cubicBezTo>
                    <a:pt x="1248" y="286"/>
                    <a:pt x="1114" y="0"/>
                    <a:pt x="1000" y="0"/>
                  </a:cubicBezTo>
                  <a:close/>
                </a:path>
              </a:pathLst>
            </a:custGeom>
            <a:solidFill>
              <a:srgbClr val="FF9E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7" name="Google Shape;767;p48"/>
            <p:cNvSpPr/>
            <p:nvPr/>
          </p:nvSpPr>
          <p:spPr>
            <a:xfrm>
              <a:off x="5555450" y="2333200"/>
              <a:ext cx="155325" cy="93525"/>
            </a:xfrm>
            <a:custGeom>
              <a:avLst/>
              <a:gdLst/>
              <a:ahLst/>
              <a:cxnLst/>
              <a:rect l="l" t="t" r="r" b="b"/>
              <a:pathLst>
                <a:path w="6213" h="3741" extrusionOk="0">
                  <a:moveTo>
                    <a:pt x="1089" y="1"/>
                  </a:moveTo>
                  <a:cubicBezTo>
                    <a:pt x="919" y="1"/>
                    <a:pt x="42" y="353"/>
                    <a:pt x="42" y="353"/>
                  </a:cubicBezTo>
                  <a:cubicBezTo>
                    <a:pt x="42" y="353"/>
                    <a:pt x="0" y="2098"/>
                    <a:pt x="1393" y="3153"/>
                  </a:cubicBezTo>
                  <a:cubicBezTo>
                    <a:pt x="1981" y="3598"/>
                    <a:pt x="2488" y="3740"/>
                    <a:pt x="2931" y="3740"/>
                  </a:cubicBezTo>
                  <a:cubicBezTo>
                    <a:pt x="3525" y="3740"/>
                    <a:pt x="4002" y="3484"/>
                    <a:pt x="4397" y="3357"/>
                  </a:cubicBezTo>
                  <a:cubicBezTo>
                    <a:pt x="5086" y="3153"/>
                    <a:pt x="5628" y="2288"/>
                    <a:pt x="5804" y="2126"/>
                  </a:cubicBezTo>
                  <a:cubicBezTo>
                    <a:pt x="5994" y="1950"/>
                    <a:pt x="6212" y="852"/>
                    <a:pt x="5350" y="662"/>
                  </a:cubicBezTo>
                  <a:cubicBezTo>
                    <a:pt x="5280" y="648"/>
                    <a:pt x="5210" y="642"/>
                    <a:pt x="5142" y="642"/>
                  </a:cubicBezTo>
                  <a:cubicBezTo>
                    <a:pt x="4365" y="642"/>
                    <a:pt x="3683" y="1489"/>
                    <a:pt x="2930" y="1732"/>
                  </a:cubicBezTo>
                  <a:cubicBezTo>
                    <a:pt x="2879" y="1748"/>
                    <a:pt x="2828" y="1756"/>
                    <a:pt x="2777" y="1756"/>
                  </a:cubicBezTo>
                  <a:cubicBezTo>
                    <a:pt x="2006" y="1756"/>
                    <a:pt x="1236" y="1"/>
                    <a:pt x="1098" y="1"/>
                  </a:cubicBezTo>
                  <a:cubicBezTo>
                    <a:pt x="1095" y="1"/>
                    <a:pt x="1092" y="1"/>
                    <a:pt x="1089" y="1"/>
                  </a:cubicBezTo>
                  <a:close/>
                </a:path>
              </a:pathLst>
            </a:custGeom>
            <a:solidFill>
              <a:srgbClr val="FACCC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8" name="Google Shape;768;p48"/>
            <p:cNvSpPr/>
            <p:nvPr/>
          </p:nvSpPr>
          <p:spPr>
            <a:xfrm>
              <a:off x="5608900" y="2369175"/>
              <a:ext cx="27900" cy="14725"/>
            </a:xfrm>
            <a:custGeom>
              <a:avLst/>
              <a:gdLst/>
              <a:ahLst/>
              <a:cxnLst/>
              <a:rect l="l" t="t" r="r" b="b"/>
              <a:pathLst>
                <a:path w="1116" h="589" extrusionOk="0">
                  <a:moveTo>
                    <a:pt x="1" y="1"/>
                  </a:moveTo>
                  <a:lnTo>
                    <a:pt x="1" y="1"/>
                  </a:lnTo>
                  <a:cubicBezTo>
                    <a:pt x="149" y="159"/>
                    <a:pt x="324" y="293"/>
                    <a:pt x="500" y="395"/>
                  </a:cubicBezTo>
                  <a:cubicBezTo>
                    <a:pt x="602" y="455"/>
                    <a:pt x="690" y="511"/>
                    <a:pt x="792" y="543"/>
                  </a:cubicBezTo>
                  <a:cubicBezTo>
                    <a:pt x="876" y="566"/>
                    <a:pt x="971" y="588"/>
                    <a:pt x="1058" y="588"/>
                  </a:cubicBezTo>
                  <a:cubicBezTo>
                    <a:pt x="1078" y="588"/>
                    <a:pt x="1097" y="587"/>
                    <a:pt x="1116" y="585"/>
                  </a:cubicBezTo>
                  <a:cubicBezTo>
                    <a:pt x="1014" y="571"/>
                    <a:pt x="926" y="528"/>
                    <a:pt x="820" y="483"/>
                  </a:cubicBezTo>
                  <a:cubicBezTo>
                    <a:pt x="732" y="441"/>
                    <a:pt x="630" y="381"/>
                    <a:pt x="542" y="335"/>
                  </a:cubicBezTo>
                  <a:cubicBezTo>
                    <a:pt x="367" y="219"/>
                    <a:pt x="191" y="103"/>
                    <a:pt x="1" y="1"/>
                  </a:cubicBezTo>
                  <a:close/>
                </a:path>
              </a:pathLst>
            </a:custGeom>
            <a:solidFill>
              <a:srgbClr val="FA99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9" name="Google Shape;769;p48"/>
            <p:cNvSpPr/>
            <p:nvPr/>
          </p:nvSpPr>
          <p:spPr>
            <a:xfrm>
              <a:off x="5559850" y="2338400"/>
              <a:ext cx="30800" cy="17625"/>
            </a:xfrm>
            <a:custGeom>
              <a:avLst/>
              <a:gdLst/>
              <a:ahLst/>
              <a:cxnLst/>
              <a:rect l="l" t="t" r="r" b="b"/>
              <a:pathLst>
                <a:path w="1232" h="705" extrusionOk="0">
                  <a:moveTo>
                    <a:pt x="760" y="1"/>
                  </a:moveTo>
                  <a:lnTo>
                    <a:pt x="760" y="89"/>
                  </a:lnTo>
                  <a:cubicBezTo>
                    <a:pt x="747" y="207"/>
                    <a:pt x="734" y="329"/>
                    <a:pt x="732" y="448"/>
                  </a:cubicBezTo>
                  <a:lnTo>
                    <a:pt x="732" y="448"/>
                  </a:lnTo>
                  <a:cubicBezTo>
                    <a:pt x="494" y="517"/>
                    <a:pt x="240" y="603"/>
                    <a:pt x="0" y="704"/>
                  </a:cubicBezTo>
                  <a:cubicBezTo>
                    <a:pt x="264" y="658"/>
                    <a:pt x="528" y="585"/>
                    <a:pt x="791" y="511"/>
                  </a:cubicBezTo>
                  <a:lnTo>
                    <a:pt x="806" y="511"/>
                  </a:lnTo>
                  <a:lnTo>
                    <a:pt x="820" y="483"/>
                  </a:lnTo>
                  <a:cubicBezTo>
                    <a:pt x="820" y="383"/>
                    <a:pt x="828" y="289"/>
                    <a:pt x="832" y="193"/>
                  </a:cubicBezTo>
                  <a:lnTo>
                    <a:pt x="832" y="193"/>
                  </a:lnTo>
                  <a:cubicBezTo>
                    <a:pt x="912" y="274"/>
                    <a:pt x="991" y="344"/>
                    <a:pt x="1069" y="423"/>
                  </a:cubicBezTo>
                  <a:lnTo>
                    <a:pt x="1083" y="440"/>
                  </a:lnTo>
                  <a:lnTo>
                    <a:pt x="1097" y="423"/>
                  </a:lnTo>
                  <a:cubicBezTo>
                    <a:pt x="1143" y="409"/>
                    <a:pt x="1185" y="381"/>
                    <a:pt x="1231" y="352"/>
                  </a:cubicBezTo>
                  <a:lnTo>
                    <a:pt x="1231" y="352"/>
                  </a:lnTo>
                  <a:cubicBezTo>
                    <a:pt x="1189" y="366"/>
                    <a:pt x="1137" y="379"/>
                    <a:pt x="1093" y="403"/>
                  </a:cubicBezTo>
                  <a:lnTo>
                    <a:pt x="1093" y="403"/>
                  </a:lnTo>
                  <a:cubicBezTo>
                    <a:pt x="1007" y="289"/>
                    <a:pt x="920" y="175"/>
                    <a:pt x="820" y="71"/>
                  </a:cubicBezTo>
                  <a:lnTo>
                    <a:pt x="760" y="1"/>
                  </a:lnTo>
                  <a:close/>
                </a:path>
              </a:pathLst>
            </a:custGeom>
            <a:solidFill>
              <a:srgbClr val="FA99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0" name="Google Shape;770;p48"/>
            <p:cNvSpPr/>
            <p:nvPr/>
          </p:nvSpPr>
          <p:spPr>
            <a:xfrm>
              <a:off x="5663875" y="2414100"/>
              <a:ext cx="8450" cy="3600"/>
            </a:xfrm>
            <a:custGeom>
              <a:avLst/>
              <a:gdLst/>
              <a:ahLst/>
              <a:cxnLst/>
              <a:rect l="l" t="t" r="r" b="b"/>
              <a:pathLst>
                <a:path w="338" h="144" extrusionOk="0">
                  <a:moveTo>
                    <a:pt x="297" y="1"/>
                  </a:moveTo>
                  <a:cubicBezTo>
                    <a:pt x="241" y="1"/>
                    <a:pt x="193" y="22"/>
                    <a:pt x="148" y="33"/>
                  </a:cubicBezTo>
                  <a:cubicBezTo>
                    <a:pt x="88" y="65"/>
                    <a:pt x="46" y="93"/>
                    <a:pt x="0" y="138"/>
                  </a:cubicBezTo>
                  <a:cubicBezTo>
                    <a:pt x="16" y="142"/>
                    <a:pt x="31" y="144"/>
                    <a:pt x="47" y="144"/>
                  </a:cubicBezTo>
                  <a:cubicBezTo>
                    <a:pt x="90" y="144"/>
                    <a:pt x="132" y="130"/>
                    <a:pt x="176" y="107"/>
                  </a:cubicBezTo>
                  <a:cubicBezTo>
                    <a:pt x="236" y="93"/>
                    <a:pt x="292" y="65"/>
                    <a:pt x="338" y="5"/>
                  </a:cubicBezTo>
                  <a:cubicBezTo>
                    <a:pt x="324" y="2"/>
                    <a:pt x="310" y="1"/>
                    <a:pt x="297" y="1"/>
                  </a:cubicBezTo>
                  <a:close/>
                </a:path>
              </a:pathLst>
            </a:custGeom>
            <a:solidFill>
              <a:srgbClr val="FA99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1" name="Google Shape;771;p48"/>
            <p:cNvSpPr/>
            <p:nvPr/>
          </p:nvSpPr>
          <p:spPr>
            <a:xfrm>
              <a:off x="5831300" y="2513150"/>
              <a:ext cx="49900" cy="27550"/>
            </a:xfrm>
            <a:custGeom>
              <a:avLst/>
              <a:gdLst/>
              <a:ahLst/>
              <a:cxnLst/>
              <a:rect l="l" t="t" r="r" b="b"/>
              <a:pathLst>
                <a:path w="1996" h="1102" extrusionOk="0">
                  <a:moveTo>
                    <a:pt x="338" y="0"/>
                  </a:moveTo>
                  <a:cubicBezTo>
                    <a:pt x="148" y="0"/>
                    <a:pt x="1" y="162"/>
                    <a:pt x="1" y="352"/>
                  </a:cubicBezTo>
                  <a:lnTo>
                    <a:pt x="1" y="1101"/>
                  </a:lnTo>
                  <a:lnTo>
                    <a:pt x="250" y="1101"/>
                  </a:lnTo>
                  <a:lnTo>
                    <a:pt x="250" y="352"/>
                  </a:lnTo>
                  <a:cubicBezTo>
                    <a:pt x="250" y="292"/>
                    <a:pt x="296" y="250"/>
                    <a:pt x="338" y="250"/>
                  </a:cubicBezTo>
                  <a:lnTo>
                    <a:pt x="1643" y="250"/>
                  </a:lnTo>
                  <a:cubicBezTo>
                    <a:pt x="1703" y="250"/>
                    <a:pt x="1745" y="292"/>
                    <a:pt x="1745" y="352"/>
                  </a:cubicBezTo>
                  <a:lnTo>
                    <a:pt x="1745" y="1101"/>
                  </a:lnTo>
                  <a:lnTo>
                    <a:pt x="1995" y="1101"/>
                  </a:lnTo>
                  <a:lnTo>
                    <a:pt x="1995" y="352"/>
                  </a:lnTo>
                  <a:cubicBezTo>
                    <a:pt x="1995" y="162"/>
                    <a:pt x="1833" y="0"/>
                    <a:pt x="1643" y="0"/>
                  </a:cubicBezTo>
                  <a:close/>
                </a:path>
              </a:pathLst>
            </a:custGeom>
            <a:solidFill>
              <a:srgbClr val="FA99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2" name="Google Shape;772;p48"/>
            <p:cNvSpPr/>
            <p:nvPr/>
          </p:nvSpPr>
          <p:spPr>
            <a:xfrm>
              <a:off x="5799125" y="2534075"/>
              <a:ext cx="113900" cy="73625"/>
            </a:xfrm>
            <a:custGeom>
              <a:avLst/>
              <a:gdLst/>
              <a:ahLst/>
              <a:cxnLst/>
              <a:rect l="l" t="t" r="r" b="b"/>
              <a:pathLst>
                <a:path w="4556" h="2945" extrusionOk="0">
                  <a:moveTo>
                    <a:pt x="232" y="0"/>
                  </a:moveTo>
                  <a:cubicBezTo>
                    <a:pt x="102" y="0"/>
                    <a:pt x="0" y="102"/>
                    <a:pt x="0" y="232"/>
                  </a:cubicBezTo>
                  <a:lnTo>
                    <a:pt x="0" y="2709"/>
                  </a:lnTo>
                  <a:cubicBezTo>
                    <a:pt x="0" y="2842"/>
                    <a:pt x="102" y="2944"/>
                    <a:pt x="232" y="2944"/>
                  </a:cubicBezTo>
                  <a:lnTo>
                    <a:pt x="4323" y="2944"/>
                  </a:lnTo>
                  <a:cubicBezTo>
                    <a:pt x="4453" y="2944"/>
                    <a:pt x="4555" y="2842"/>
                    <a:pt x="4555" y="2709"/>
                  </a:cubicBezTo>
                  <a:lnTo>
                    <a:pt x="4555" y="232"/>
                  </a:lnTo>
                  <a:cubicBezTo>
                    <a:pt x="4555" y="102"/>
                    <a:pt x="4453" y="0"/>
                    <a:pt x="4323" y="0"/>
                  </a:cubicBezTo>
                  <a:close/>
                </a:path>
              </a:pathLst>
            </a:custGeom>
            <a:solidFill>
              <a:srgbClr val="E65C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3" name="Google Shape;773;p48"/>
            <p:cNvSpPr/>
            <p:nvPr/>
          </p:nvSpPr>
          <p:spPr>
            <a:xfrm>
              <a:off x="5797625" y="2532225"/>
              <a:ext cx="17950" cy="17950"/>
            </a:xfrm>
            <a:custGeom>
              <a:avLst/>
              <a:gdLst/>
              <a:ahLst/>
              <a:cxnLst/>
              <a:rect l="l" t="t" r="r" b="b"/>
              <a:pathLst>
                <a:path w="718" h="718" extrusionOk="0">
                  <a:moveTo>
                    <a:pt x="394" y="0"/>
                  </a:moveTo>
                  <a:cubicBezTo>
                    <a:pt x="176" y="0"/>
                    <a:pt x="0" y="176"/>
                    <a:pt x="0" y="394"/>
                  </a:cubicBezTo>
                  <a:lnTo>
                    <a:pt x="0" y="718"/>
                  </a:lnTo>
                  <a:lnTo>
                    <a:pt x="292" y="718"/>
                  </a:lnTo>
                  <a:lnTo>
                    <a:pt x="292" y="394"/>
                  </a:lnTo>
                  <a:cubicBezTo>
                    <a:pt x="292" y="338"/>
                    <a:pt x="338" y="306"/>
                    <a:pt x="394" y="306"/>
                  </a:cubicBezTo>
                  <a:lnTo>
                    <a:pt x="718" y="306"/>
                  </a:lnTo>
                  <a:lnTo>
                    <a:pt x="718" y="0"/>
                  </a:lnTo>
                  <a:close/>
                </a:path>
              </a:pathLst>
            </a:custGeom>
            <a:solidFill>
              <a:srgbClr val="FA99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4" name="Google Shape;774;p48"/>
            <p:cNvSpPr/>
            <p:nvPr/>
          </p:nvSpPr>
          <p:spPr>
            <a:xfrm>
              <a:off x="5896900" y="2532225"/>
              <a:ext cx="17975" cy="17950"/>
            </a:xfrm>
            <a:custGeom>
              <a:avLst/>
              <a:gdLst/>
              <a:ahLst/>
              <a:cxnLst/>
              <a:rect l="l" t="t" r="r" b="b"/>
              <a:pathLst>
                <a:path w="719" h="718" extrusionOk="0">
                  <a:moveTo>
                    <a:pt x="1" y="0"/>
                  </a:moveTo>
                  <a:lnTo>
                    <a:pt x="1" y="306"/>
                  </a:lnTo>
                  <a:lnTo>
                    <a:pt x="324" y="306"/>
                  </a:lnTo>
                  <a:cubicBezTo>
                    <a:pt x="381" y="306"/>
                    <a:pt x="412" y="338"/>
                    <a:pt x="412" y="394"/>
                  </a:cubicBezTo>
                  <a:lnTo>
                    <a:pt x="412" y="718"/>
                  </a:lnTo>
                  <a:lnTo>
                    <a:pt x="718" y="718"/>
                  </a:lnTo>
                  <a:lnTo>
                    <a:pt x="718" y="394"/>
                  </a:lnTo>
                  <a:cubicBezTo>
                    <a:pt x="718" y="176"/>
                    <a:pt x="542" y="0"/>
                    <a:pt x="324" y="0"/>
                  </a:cubicBezTo>
                  <a:close/>
                </a:path>
              </a:pathLst>
            </a:custGeom>
            <a:solidFill>
              <a:srgbClr val="FA99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5" name="Google Shape;775;p48"/>
            <p:cNvSpPr/>
            <p:nvPr/>
          </p:nvSpPr>
          <p:spPr>
            <a:xfrm>
              <a:off x="5896900" y="2591575"/>
              <a:ext cx="17975" cy="17975"/>
            </a:xfrm>
            <a:custGeom>
              <a:avLst/>
              <a:gdLst/>
              <a:ahLst/>
              <a:cxnLst/>
              <a:rect l="l" t="t" r="r" b="b"/>
              <a:pathLst>
                <a:path w="719" h="719" extrusionOk="0">
                  <a:moveTo>
                    <a:pt x="412" y="1"/>
                  </a:moveTo>
                  <a:lnTo>
                    <a:pt x="412" y="321"/>
                  </a:lnTo>
                  <a:cubicBezTo>
                    <a:pt x="412" y="367"/>
                    <a:pt x="381" y="409"/>
                    <a:pt x="324" y="409"/>
                  </a:cubicBezTo>
                  <a:lnTo>
                    <a:pt x="1" y="409"/>
                  </a:lnTo>
                  <a:lnTo>
                    <a:pt x="1" y="718"/>
                  </a:lnTo>
                  <a:lnTo>
                    <a:pt x="324" y="718"/>
                  </a:lnTo>
                  <a:cubicBezTo>
                    <a:pt x="542" y="718"/>
                    <a:pt x="718" y="542"/>
                    <a:pt x="718" y="321"/>
                  </a:cubicBezTo>
                  <a:lnTo>
                    <a:pt x="718" y="1"/>
                  </a:lnTo>
                  <a:close/>
                </a:path>
              </a:pathLst>
            </a:custGeom>
            <a:solidFill>
              <a:srgbClr val="FA99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6" name="Google Shape;776;p48"/>
            <p:cNvSpPr/>
            <p:nvPr/>
          </p:nvSpPr>
          <p:spPr>
            <a:xfrm>
              <a:off x="5797625" y="2591575"/>
              <a:ext cx="17950" cy="17975"/>
            </a:xfrm>
            <a:custGeom>
              <a:avLst/>
              <a:gdLst/>
              <a:ahLst/>
              <a:cxnLst/>
              <a:rect l="l" t="t" r="r" b="b"/>
              <a:pathLst>
                <a:path w="718" h="719" extrusionOk="0">
                  <a:moveTo>
                    <a:pt x="0" y="1"/>
                  </a:moveTo>
                  <a:lnTo>
                    <a:pt x="0" y="321"/>
                  </a:lnTo>
                  <a:cubicBezTo>
                    <a:pt x="0" y="542"/>
                    <a:pt x="176" y="718"/>
                    <a:pt x="394" y="718"/>
                  </a:cubicBezTo>
                  <a:lnTo>
                    <a:pt x="718" y="718"/>
                  </a:lnTo>
                  <a:lnTo>
                    <a:pt x="718" y="409"/>
                  </a:lnTo>
                  <a:lnTo>
                    <a:pt x="394" y="409"/>
                  </a:lnTo>
                  <a:cubicBezTo>
                    <a:pt x="338" y="409"/>
                    <a:pt x="292" y="367"/>
                    <a:pt x="292" y="321"/>
                  </a:cubicBezTo>
                  <a:lnTo>
                    <a:pt x="292" y="1"/>
                  </a:lnTo>
                  <a:close/>
                </a:path>
              </a:pathLst>
            </a:custGeom>
            <a:solidFill>
              <a:srgbClr val="FA99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7" name="Google Shape;777;p48"/>
            <p:cNvSpPr/>
            <p:nvPr/>
          </p:nvSpPr>
          <p:spPr>
            <a:xfrm>
              <a:off x="5810100" y="2541375"/>
              <a:ext cx="91575" cy="59025"/>
            </a:xfrm>
            <a:custGeom>
              <a:avLst/>
              <a:gdLst/>
              <a:ahLst/>
              <a:cxnLst/>
              <a:rect l="l" t="t" r="r" b="b"/>
              <a:pathLst>
                <a:path w="3663" h="2361" extrusionOk="0">
                  <a:moveTo>
                    <a:pt x="159" y="0"/>
                  </a:moveTo>
                  <a:cubicBezTo>
                    <a:pt x="71" y="0"/>
                    <a:pt x="1" y="60"/>
                    <a:pt x="1" y="148"/>
                  </a:cubicBezTo>
                  <a:lnTo>
                    <a:pt x="1" y="2213"/>
                  </a:lnTo>
                  <a:cubicBezTo>
                    <a:pt x="1" y="2287"/>
                    <a:pt x="71" y="2360"/>
                    <a:pt x="159" y="2360"/>
                  </a:cubicBezTo>
                  <a:lnTo>
                    <a:pt x="3501" y="2360"/>
                  </a:lnTo>
                  <a:cubicBezTo>
                    <a:pt x="3589" y="2360"/>
                    <a:pt x="3663" y="2287"/>
                    <a:pt x="3663" y="2213"/>
                  </a:cubicBezTo>
                  <a:lnTo>
                    <a:pt x="3663" y="148"/>
                  </a:lnTo>
                  <a:cubicBezTo>
                    <a:pt x="3663" y="60"/>
                    <a:pt x="3589" y="0"/>
                    <a:pt x="350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8" name="Google Shape;778;p48"/>
            <p:cNvSpPr/>
            <p:nvPr/>
          </p:nvSpPr>
          <p:spPr>
            <a:xfrm>
              <a:off x="5863925" y="2564725"/>
              <a:ext cx="32725" cy="29600"/>
            </a:xfrm>
            <a:custGeom>
              <a:avLst/>
              <a:gdLst/>
              <a:ahLst/>
              <a:cxnLst/>
              <a:rect l="l" t="t" r="r" b="b"/>
              <a:pathLst>
                <a:path w="1309" h="1184" extrusionOk="0">
                  <a:moveTo>
                    <a:pt x="631" y="1"/>
                  </a:moveTo>
                  <a:cubicBezTo>
                    <a:pt x="614" y="1"/>
                    <a:pt x="595" y="2"/>
                    <a:pt x="574" y="5"/>
                  </a:cubicBezTo>
                  <a:cubicBezTo>
                    <a:pt x="380" y="33"/>
                    <a:pt x="412" y="223"/>
                    <a:pt x="468" y="399"/>
                  </a:cubicBezTo>
                  <a:cubicBezTo>
                    <a:pt x="389" y="341"/>
                    <a:pt x="298" y="297"/>
                    <a:pt x="219" y="297"/>
                  </a:cubicBezTo>
                  <a:cubicBezTo>
                    <a:pt x="140" y="297"/>
                    <a:pt x="74" y="341"/>
                    <a:pt x="46" y="459"/>
                  </a:cubicBezTo>
                  <a:cubicBezTo>
                    <a:pt x="1" y="649"/>
                    <a:pt x="191" y="691"/>
                    <a:pt x="380" y="709"/>
                  </a:cubicBezTo>
                  <a:cubicBezTo>
                    <a:pt x="222" y="825"/>
                    <a:pt x="74" y="987"/>
                    <a:pt x="278" y="1117"/>
                  </a:cubicBezTo>
                  <a:cubicBezTo>
                    <a:pt x="316" y="1140"/>
                    <a:pt x="351" y="1151"/>
                    <a:pt x="383" y="1151"/>
                  </a:cubicBezTo>
                  <a:cubicBezTo>
                    <a:pt x="491" y="1151"/>
                    <a:pt x="573" y="1034"/>
                    <a:pt x="630" y="899"/>
                  </a:cubicBezTo>
                  <a:cubicBezTo>
                    <a:pt x="665" y="1041"/>
                    <a:pt x="730" y="1184"/>
                    <a:pt x="847" y="1184"/>
                  </a:cubicBezTo>
                  <a:cubicBezTo>
                    <a:pt x="886" y="1184"/>
                    <a:pt x="931" y="1168"/>
                    <a:pt x="982" y="1131"/>
                  </a:cubicBezTo>
                  <a:cubicBezTo>
                    <a:pt x="1144" y="1029"/>
                    <a:pt x="1042" y="867"/>
                    <a:pt x="908" y="737"/>
                  </a:cubicBezTo>
                  <a:lnTo>
                    <a:pt x="908" y="737"/>
                  </a:lnTo>
                  <a:cubicBezTo>
                    <a:pt x="946" y="742"/>
                    <a:pt x="984" y="746"/>
                    <a:pt x="1022" y="746"/>
                  </a:cubicBezTo>
                  <a:cubicBezTo>
                    <a:pt x="1176" y="746"/>
                    <a:pt x="1308" y="688"/>
                    <a:pt x="1260" y="487"/>
                  </a:cubicBezTo>
                  <a:cubicBezTo>
                    <a:pt x="1235" y="391"/>
                    <a:pt x="1172" y="357"/>
                    <a:pt x="1093" y="357"/>
                  </a:cubicBezTo>
                  <a:cubicBezTo>
                    <a:pt x="994" y="357"/>
                    <a:pt x="870" y="410"/>
                    <a:pt x="764" y="459"/>
                  </a:cubicBezTo>
                  <a:cubicBezTo>
                    <a:pt x="816" y="266"/>
                    <a:pt x="859" y="1"/>
                    <a:pt x="631" y="1"/>
                  </a:cubicBezTo>
                  <a:close/>
                </a:path>
              </a:pathLst>
            </a:custGeom>
            <a:solidFill>
              <a:srgbClr val="FEE38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9" name="Google Shape;779;p48"/>
            <p:cNvSpPr/>
            <p:nvPr/>
          </p:nvSpPr>
          <p:spPr>
            <a:xfrm>
              <a:off x="5822150" y="2545300"/>
              <a:ext cx="15625" cy="14175"/>
            </a:xfrm>
            <a:custGeom>
              <a:avLst/>
              <a:gdLst/>
              <a:ahLst/>
              <a:cxnLst/>
              <a:rect l="l" t="t" r="r" b="b"/>
              <a:pathLst>
                <a:path w="625" h="567" extrusionOk="0">
                  <a:moveTo>
                    <a:pt x="312" y="1"/>
                  </a:moveTo>
                  <a:cubicBezTo>
                    <a:pt x="302" y="1"/>
                    <a:pt x="291" y="2"/>
                    <a:pt x="279" y="5"/>
                  </a:cubicBezTo>
                  <a:cubicBezTo>
                    <a:pt x="191" y="19"/>
                    <a:pt x="205" y="107"/>
                    <a:pt x="222" y="195"/>
                  </a:cubicBezTo>
                  <a:cubicBezTo>
                    <a:pt x="185" y="165"/>
                    <a:pt x="141" y="143"/>
                    <a:pt x="105" y="143"/>
                  </a:cubicBezTo>
                  <a:cubicBezTo>
                    <a:pt x="68" y="143"/>
                    <a:pt x="38" y="165"/>
                    <a:pt x="29" y="223"/>
                  </a:cubicBezTo>
                  <a:cubicBezTo>
                    <a:pt x="1" y="311"/>
                    <a:pt x="89" y="325"/>
                    <a:pt x="177" y="343"/>
                  </a:cubicBezTo>
                  <a:cubicBezTo>
                    <a:pt x="103" y="399"/>
                    <a:pt x="46" y="473"/>
                    <a:pt x="134" y="533"/>
                  </a:cubicBezTo>
                  <a:cubicBezTo>
                    <a:pt x="156" y="547"/>
                    <a:pt x="175" y="553"/>
                    <a:pt x="192" y="553"/>
                  </a:cubicBezTo>
                  <a:cubicBezTo>
                    <a:pt x="244" y="553"/>
                    <a:pt x="276" y="497"/>
                    <a:pt x="310" y="431"/>
                  </a:cubicBezTo>
                  <a:cubicBezTo>
                    <a:pt x="321" y="498"/>
                    <a:pt x="357" y="566"/>
                    <a:pt x="413" y="566"/>
                  </a:cubicBezTo>
                  <a:cubicBezTo>
                    <a:pt x="430" y="566"/>
                    <a:pt x="449" y="560"/>
                    <a:pt x="469" y="547"/>
                  </a:cubicBezTo>
                  <a:cubicBezTo>
                    <a:pt x="542" y="487"/>
                    <a:pt x="500" y="413"/>
                    <a:pt x="440" y="357"/>
                  </a:cubicBezTo>
                  <a:lnTo>
                    <a:pt x="440" y="357"/>
                  </a:lnTo>
                  <a:cubicBezTo>
                    <a:pt x="458" y="359"/>
                    <a:pt x="476" y="361"/>
                    <a:pt x="493" y="361"/>
                  </a:cubicBezTo>
                  <a:cubicBezTo>
                    <a:pt x="563" y="361"/>
                    <a:pt x="625" y="333"/>
                    <a:pt x="602" y="237"/>
                  </a:cubicBezTo>
                  <a:cubicBezTo>
                    <a:pt x="590" y="191"/>
                    <a:pt x="559" y="175"/>
                    <a:pt x="520" y="175"/>
                  </a:cubicBezTo>
                  <a:cubicBezTo>
                    <a:pt x="473" y="175"/>
                    <a:pt x="415" y="200"/>
                    <a:pt x="367" y="223"/>
                  </a:cubicBezTo>
                  <a:cubicBezTo>
                    <a:pt x="395" y="131"/>
                    <a:pt x="410" y="1"/>
                    <a:pt x="312" y="1"/>
                  </a:cubicBezTo>
                  <a:close/>
                </a:path>
              </a:pathLst>
            </a:custGeom>
            <a:solidFill>
              <a:srgbClr val="FEE38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0" name="Google Shape;780;p48"/>
            <p:cNvSpPr/>
            <p:nvPr/>
          </p:nvSpPr>
          <p:spPr>
            <a:xfrm>
              <a:off x="5813000" y="2558575"/>
              <a:ext cx="15275" cy="14275"/>
            </a:xfrm>
            <a:custGeom>
              <a:avLst/>
              <a:gdLst/>
              <a:ahLst/>
              <a:cxnLst/>
              <a:rect l="l" t="t" r="r" b="b"/>
              <a:pathLst>
                <a:path w="611" h="571" extrusionOk="0">
                  <a:moveTo>
                    <a:pt x="283" y="1"/>
                  </a:moveTo>
                  <a:cubicBezTo>
                    <a:pt x="277" y="1"/>
                    <a:pt x="271" y="1"/>
                    <a:pt x="265" y="2"/>
                  </a:cubicBezTo>
                  <a:cubicBezTo>
                    <a:pt x="177" y="16"/>
                    <a:pt x="191" y="104"/>
                    <a:pt x="219" y="192"/>
                  </a:cubicBezTo>
                  <a:cubicBezTo>
                    <a:pt x="173" y="168"/>
                    <a:pt x="127" y="145"/>
                    <a:pt x="90" y="145"/>
                  </a:cubicBezTo>
                  <a:cubicBezTo>
                    <a:pt x="56" y="145"/>
                    <a:pt x="28" y="164"/>
                    <a:pt x="15" y="220"/>
                  </a:cubicBezTo>
                  <a:cubicBezTo>
                    <a:pt x="1" y="308"/>
                    <a:pt x="89" y="339"/>
                    <a:pt x="177" y="339"/>
                  </a:cubicBezTo>
                  <a:cubicBezTo>
                    <a:pt x="89" y="396"/>
                    <a:pt x="29" y="469"/>
                    <a:pt x="131" y="543"/>
                  </a:cubicBezTo>
                  <a:cubicBezTo>
                    <a:pt x="146" y="552"/>
                    <a:pt x="161" y="556"/>
                    <a:pt x="175" y="556"/>
                  </a:cubicBezTo>
                  <a:cubicBezTo>
                    <a:pt x="229" y="556"/>
                    <a:pt x="271" y="500"/>
                    <a:pt x="293" y="441"/>
                  </a:cubicBezTo>
                  <a:cubicBezTo>
                    <a:pt x="316" y="506"/>
                    <a:pt x="345" y="571"/>
                    <a:pt x="394" y="571"/>
                  </a:cubicBezTo>
                  <a:cubicBezTo>
                    <a:pt x="412" y="571"/>
                    <a:pt x="432" y="563"/>
                    <a:pt x="455" y="543"/>
                  </a:cubicBezTo>
                  <a:cubicBezTo>
                    <a:pt x="543" y="498"/>
                    <a:pt x="483" y="410"/>
                    <a:pt x="427" y="353"/>
                  </a:cubicBezTo>
                  <a:lnTo>
                    <a:pt x="427" y="353"/>
                  </a:lnTo>
                  <a:cubicBezTo>
                    <a:pt x="444" y="356"/>
                    <a:pt x="462" y="358"/>
                    <a:pt x="479" y="358"/>
                  </a:cubicBezTo>
                  <a:cubicBezTo>
                    <a:pt x="550" y="358"/>
                    <a:pt x="611" y="330"/>
                    <a:pt x="588" y="234"/>
                  </a:cubicBezTo>
                  <a:cubicBezTo>
                    <a:pt x="580" y="188"/>
                    <a:pt x="550" y="172"/>
                    <a:pt x="511" y="172"/>
                  </a:cubicBezTo>
                  <a:cubicBezTo>
                    <a:pt x="463" y="172"/>
                    <a:pt x="401" y="196"/>
                    <a:pt x="353" y="220"/>
                  </a:cubicBezTo>
                  <a:cubicBezTo>
                    <a:pt x="379" y="123"/>
                    <a:pt x="393" y="1"/>
                    <a:pt x="283" y="1"/>
                  </a:cubicBezTo>
                  <a:close/>
                </a:path>
              </a:pathLst>
            </a:custGeom>
            <a:solidFill>
              <a:srgbClr val="FEE38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1" name="Google Shape;781;p48"/>
            <p:cNvSpPr/>
            <p:nvPr/>
          </p:nvSpPr>
          <p:spPr>
            <a:xfrm>
              <a:off x="5819600" y="2596325"/>
              <a:ext cx="47250" cy="1875"/>
            </a:xfrm>
            <a:custGeom>
              <a:avLst/>
              <a:gdLst/>
              <a:ahLst/>
              <a:cxnLst/>
              <a:rect l="l" t="t" r="r" b="b"/>
              <a:pathLst>
                <a:path w="1890" h="75" extrusionOk="0">
                  <a:moveTo>
                    <a:pt x="940" y="1"/>
                  </a:moveTo>
                  <a:cubicBezTo>
                    <a:pt x="630" y="1"/>
                    <a:pt x="324" y="1"/>
                    <a:pt x="1" y="43"/>
                  </a:cubicBezTo>
                  <a:cubicBezTo>
                    <a:pt x="324" y="74"/>
                    <a:pt x="630" y="74"/>
                    <a:pt x="940" y="74"/>
                  </a:cubicBezTo>
                  <a:cubicBezTo>
                    <a:pt x="1260" y="74"/>
                    <a:pt x="1570" y="74"/>
                    <a:pt x="1890" y="43"/>
                  </a:cubicBezTo>
                  <a:cubicBezTo>
                    <a:pt x="1570" y="1"/>
                    <a:pt x="1260" y="1"/>
                    <a:pt x="940" y="1"/>
                  </a:cubicBezTo>
                  <a:close/>
                </a:path>
              </a:pathLst>
            </a:custGeom>
            <a:solidFill>
              <a:srgbClr val="FFF5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2" name="Google Shape;782;p48"/>
            <p:cNvSpPr/>
            <p:nvPr/>
          </p:nvSpPr>
          <p:spPr>
            <a:xfrm>
              <a:off x="5834300" y="2479100"/>
              <a:ext cx="28150" cy="46550"/>
            </a:xfrm>
            <a:custGeom>
              <a:avLst/>
              <a:gdLst/>
              <a:ahLst/>
              <a:cxnLst/>
              <a:rect l="l" t="t" r="r" b="b"/>
              <a:pathLst>
                <a:path w="1126" h="1862" extrusionOk="0">
                  <a:moveTo>
                    <a:pt x="996" y="1"/>
                  </a:moveTo>
                  <a:cubicBezTo>
                    <a:pt x="658" y="219"/>
                    <a:pt x="334" y="483"/>
                    <a:pt x="0" y="718"/>
                  </a:cubicBezTo>
                  <a:lnTo>
                    <a:pt x="71" y="863"/>
                  </a:lnTo>
                  <a:lnTo>
                    <a:pt x="144" y="1056"/>
                  </a:lnTo>
                  <a:cubicBezTo>
                    <a:pt x="176" y="1112"/>
                    <a:pt x="190" y="1172"/>
                    <a:pt x="218" y="1232"/>
                  </a:cubicBezTo>
                  <a:cubicBezTo>
                    <a:pt x="264" y="1362"/>
                    <a:pt x="320" y="1478"/>
                    <a:pt x="366" y="1598"/>
                  </a:cubicBezTo>
                  <a:lnTo>
                    <a:pt x="380" y="1626"/>
                  </a:lnTo>
                  <a:cubicBezTo>
                    <a:pt x="440" y="1774"/>
                    <a:pt x="584" y="1862"/>
                    <a:pt x="732" y="1862"/>
                  </a:cubicBezTo>
                  <a:cubicBezTo>
                    <a:pt x="950" y="1862"/>
                    <a:pt x="1126" y="1686"/>
                    <a:pt x="1126" y="1478"/>
                  </a:cubicBezTo>
                  <a:cubicBezTo>
                    <a:pt x="1126" y="1334"/>
                    <a:pt x="1126" y="1186"/>
                    <a:pt x="1112" y="1038"/>
                  </a:cubicBezTo>
                  <a:lnTo>
                    <a:pt x="1112" y="820"/>
                  </a:lnTo>
                  <a:lnTo>
                    <a:pt x="1084" y="616"/>
                  </a:lnTo>
                  <a:lnTo>
                    <a:pt x="1024" y="177"/>
                  </a:lnTo>
                  <a:cubicBezTo>
                    <a:pt x="1024" y="117"/>
                    <a:pt x="1010" y="57"/>
                    <a:pt x="996" y="1"/>
                  </a:cubicBezTo>
                  <a:close/>
                </a:path>
              </a:pathLst>
            </a:custGeom>
            <a:solidFill>
              <a:srgbClr val="FF9E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3" name="Google Shape;783;p48"/>
            <p:cNvSpPr/>
            <p:nvPr/>
          </p:nvSpPr>
          <p:spPr>
            <a:xfrm>
              <a:off x="5829100" y="2497675"/>
              <a:ext cx="37400" cy="28450"/>
            </a:xfrm>
            <a:custGeom>
              <a:avLst/>
              <a:gdLst/>
              <a:ahLst/>
              <a:cxnLst/>
              <a:rect l="l" t="t" r="r" b="b"/>
              <a:pathLst>
                <a:path w="1496" h="1138" extrusionOk="0">
                  <a:moveTo>
                    <a:pt x="1294" y="1"/>
                  </a:moveTo>
                  <a:cubicBezTo>
                    <a:pt x="1248" y="1"/>
                    <a:pt x="1088" y="32"/>
                    <a:pt x="1088" y="32"/>
                  </a:cubicBezTo>
                  <a:lnTo>
                    <a:pt x="602" y="105"/>
                  </a:lnTo>
                  <a:lnTo>
                    <a:pt x="602" y="179"/>
                  </a:lnTo>
                  <a:lnTo>
                    <a:pt x="472" y="225"/>
                  </a:lnTo>
                  <a:cubicBezTo>
                    <a:pt x="472" y="225"/>
                    <a:pt x="426" y="253"/>
                    <a:pt x="352" y="313"/>
                  </a:cubicBezTo>
                  <a:cubicBezTo>
                    <a:pt x="208" y="401"/>
                    <a:pt x="1" y="577"/>
                    <a:pt x="60" y="679"/>
                  </a:cubicBezTo>
                  <a:cubicBezTo>
                    <a:pt x="83" y="719"/>
                    <a:pt x="125" y="735"/>
                    <a:pt x="174" y="735"/>
                  </a:cubicBezTo>
                  <a:cubicBezTo>
                    <a:pt x="282" y="735"/>
                    <a:pt x="426" y="660"/>
                    <a:pt x="486" y="619"/>
                  </a:cubicBezTo>
                  <a:cubicBezTo>
                    <a:pt x="500" y="619"/>
                    <a:pt x="514" y="605"/>
                    <a:pt x="514" y="605"/>
                  </a:cubicBezTo>
                  <a:lnTo>
                    <a:pt x="514" y="707"/>
                  </a:lnTo>
                  <a:lnTo>
                    <a:pt x="514" y="753"/>
                  </a:lnTo>
                  <a:cubicBezTo>
                    <a:pt x="528" y="795"/>
                    <a:pt x="588" y="985"/>
                    <a:pt x="662" y="1059"/>
                  </a:cubicBezTo>
                  <a:cubicBezTo>
                    <a:pt x="702" y="1102"/>
                    <a:pt x="759" y="1136"/>
                    <a:pt x="827" y="1136"/>
                  </a:cubicBezTo>
                  <a:cubicBezTo>
                    <a:pt x="854" y="1136"/>
                    <a:pt x="882" y="1130"/>
                    <a:pt x="912" y="1119"/>
                  </a:cubicBezTo>
                  <a:cubicBezTo>
                    <a:pt x="912" y="1119"/>
                    <a:pt x="951" y="1137"/>
                    <a:pt x="1011" y="1137"/>
                  </a:cubicBezTo>
                  <a:cubicBezTo>
                    <a:pt x="1041" y="1137"/>
                    <a:pt x="1077" y="1133"/>
                    <a:pt x="1116" y="1119"/>
                  </a:cubicBezTo>
                  <a:cubicBezTo>
                    <a:pt x="1116" y="1119"/>
                    <a:pt x="1135" y="1128"/>
                    <a:pt x="1174" y="1128"/>
                  </a:cubicBezTo>
                  <a:cubicBezTo>
                    <a:pt x="1202" y="1128"/>
                    <a:pt x="1242" y="1123"/>
                    <a:pt x="1292" y="1104"/>
                  </a:cubicBezTo>
                  <a:cubicBezTo>
                    <a:pt x="1292" y="1104"/>
                    <a:pt x="1310" y="1111"/>
                    <a:pt x="1341" y="1111"/>
                  </a:cubicBezTo>
                  <a:cubicBezTo>
                    <a:pt x="1356" y="1111"/>
                    <a:pt x="1374" y="1109"/>
                    <a:pt x="1394" y="1104"/>
                  </a:cubicBezTo>
                  <a:cubicBezTo>
                    <a:pt x="1422" y="1104"/>
                    <a:pt x="1439" y="1087"/>
                    <a:pt x="1467" y="1087"/>
                  </a:cubicBezTo>
                  <a:cubicBezTo>
                    <a:pt x="1496" y="1059"/>
                    <a:pt x="1496" y="929"/>
                    <a:pt x="1482" y="753"/>
                  </a:cubicBezTo>
                  <a:cubicBezTo>
                    <a:pt x="1467" y="489"/>
                    <a:pt x="1306" y="3"/>
                    <a:pt x="1306" y="3"/>
                  </a:cubicBezTo>
                  <a:cubicBezTo>
                    <a:pt x="1306" y="1"/>
                    <a:pt x="1301" y="1"/>
                    <a:pt x="1294" y="1"/>
                  </a:cubicBezTo>
                  <a:close/>
                </a:path>
              </a:pathLst>
            </a:custGeom>
            <a:solidFill>
              <a:srgbClr val="FF9E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4" name="Google Shape;784;p48"/>
            <p:cNvSpPr/>
            <p:nvPr/>
          </p:nvSpPr>
          <p:spPr>
            <a:xfrm>
              <a:off x="5758775" y="2350050"/>
              <a:ext cx="105525" cy="147675"/>
            </a:xfrm>
            <a:custGeom>
              <a:avLst/>
              <a:gdLst/>
              <a:ahLst/>
              <a:cxnLst/>
              <a:rect l="l" t="t" r="r" b="b"/>
              <a:pathLst>
                <a:path w="4221" h="5907" extrusionOk="0">
                  <a:moveTo>
                    <a:pt x="895" y="1"/>
                  </a:moveTo>
                  <a:cubicBezTo>
                    <a:pt x="70" y="1"/>
                    <a:pt x="0" y="773"/>
                    <a:pt x="31" y="1012"/>
                  </a:cubicBezTo>
                  <a:cubicBezTo>
                    <a:pt x="59" y="1262"/>
                    <a:pt x="865" y="2539"/>
                    <a:pt x="1452" y="3196"/>
                  </a:cubicBezTo>
                  <a:cubicBezTo>
                    <a:pt x="2036" y="3858"/>
                    <a:pt x="2961" y="5866"/>
                    <a:pt x="2961" y="5866"/>
                  </a:cubicBezTo>
                  <a:cubicBezTo>
                    <a:pt x="3016" y="5895"/>
                    <a:pt x="3096" y="5906"/>
                    <a:pt x="3189" y="5906"/>
                  </a:cubicBezTo>
                  <a:cubicBezTo>
                    <a:pt x="3563" y="5906"/>
                    <a:pt x="4147" y="5719"/>
                    <a:pt x="4147" y="5719"/>
                  </a:cubicBezTo>
                  <a:cubicBezTo>
                    <a:pt x="4147" y="5719"/>
                    <a:pt x="4221" y="5131"/>
                    <a:pt x="3753" y="3826"/>
                  </a:cubicBezTo>
                  <a:cubicBezTo>
                    <a:pt x="3267" y="2525"/>
                    <a:pt x="2536" y="1452"/>
                    <a:pt x="1966" y="678"/>
                  </a:cubicBezTo>
                  <a:cubicBezTo>
                    <a:pt x="1486" y="15"/>
                    <a:pt x="1006" y="3"/>
                    <a:pt x="969" y="3"/>
                  </a:cubicBezTo>
                  <a:cubicBezTo>
                    <a:pt x="968" y="3"/>
                    <a:pt x="967" y="3"/>
                    <a:pt x="967" y="3"/>
                  </a:cubicBezTo>
                  <a:cubicBezTo>
                    <a:pt x="942" y="1"/>
                    <a:pt x="919" y="1"/>
                    <a:pt x="895" y="1"/>
                  </a:cubicBezTo>
                  <a:close/>
                </a:path>
              </a:pathLst>
            </a:custGeom>
            <a:solidFill>
              <a:srgbClr val="FACCC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5" name="Google Shape;785;p48"/>
            <p:cNvSpPr/>
            <p:nvPr/>
          </p:nvSpPr>
          <p:spPr>
            <a:xfrm>
              <a:off x="5793575" y="2425550"/>
              <a:ext cx="6275" cy="9975"/>
            </a:xfrm>
            <a:custGeom>
              <a:avLst/>
              <a:gdLst/>
              <a:ahLst/>
              <a:cxnLst/>
              <a:rect l="l" t="t" r="r" b="b"/>
              <a:pathLst>
                <a:path w="251" h="399" extrusionOk="0">
                  <a:moveTo>
                    <a:pt x="1" y="1"/>
                  </a:moveTo>
                  <a:lnTo>
                    <a:pt x="1" y="1"/>
                  </a:lnTo>
                  <a:cubicBezTo>
                    <a:pt x="15" y="74"/>
                    <a:pt x="60" y="148"/>
                    <a:pt x="89" y="222"/>
                  </a:cubicBezTo>
                  <a:cubicBezTo>
                    <a:pt x="134" y="296"/>
                    <a:pt x="176" y="352"/>
                    <a:pt x="250" y="398"/>
                  </a:cubicBezTo>
                  <a:cubicBezTo>
                    <a:pt x="236" y="324"/>
                    <a:pt x="205" y="250"/>
                    <a:pt x="162" y="176"/>
                  </a:cubicBezTo>
                  <a:cubicBezTo>
                    <a:pt x="117" y="103"/>
                    <a:pt x="74" y="46"/>
                    <a:pt x="1" y="1"/>
                  </a:cubicBezTo>
                  <a:close/>
                </a:path>
              </a:pathLst>
            </a:custGeom>
            <a:solidFill>
              <a:srgbClr val="FA99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6" name="Google Shape;786;p48"/>
            <p:cNvSpPr/>
            <p:nvPr/>
          </p:nvSpPr>
          <p:spPr>
            <a:xfrm>
              <a:off x="5663875" y="2345000"/>
              <a:ext cx="51725" cy="114425"/>
            </a:xfrm>
            <a:custGeom>
              <a:avLst/>
              <a:gdLst/>
              <a:ahLst/>
              <a:cxnLst/>
              <a:rect l="l" t="t" r="r" b="b"/>
              <a:pathLst>
                <a:path w="2069" h="4577" extrusionOk="0">
                  <a:moveTo>
                    <a:pt x="1495" y="1"/>
                  </a:moveTo>
                  <a:cubicBezTo>
                    <a:pt x="1291" y="1"/>
                    <a:pt x="764" y="117"/>
                    <a:pt x="616" y="159"/>
                  </a:cubicBezTo>
                  <a:cubicBezTo>
                    <a:pt x="602" y="159"/>
                    <a:pt x="588" y="190"/>
                    <a:pt x="588" y="205"/>
                  </a:cubicBezTo>
                  <a:cubicBezTo>
                    <a:pt x="851" y="2357"/>
                    <a:pt x="88" y="3796"/>
                    <a:pt x="0" y="3940"/>
                  </a:cubicBezTo>
                  <a:lnTo>
                    <a:pt x="0" y="3958"/>
                  </a:lnTo>
                  <a:lnTo>
                    <a:pt x="46" y="4528"/>
                  </a:lnTo>
                  <a:cubicBezTo>
                    <a:pt x="46" y="4551"/>
                    <a:pt x="65" y="4577"/>
                    <a:pt x="88" y="4577"/>
                  </a:cubicBezTo>
                  <a:cubicBezTo>
                    <a:pt x="93" y="4577"/>
                    <a:pt x="97" y="4576"/>
                    <a:pt x="102" y="4573"/>
                  </a:cubicBezTo>
                  <a:cubicBezTo>
                    <a:pt x="2069" y="4028"/>
                    <a:pt x="1597" y="440"/>
                    <a:pt x="1541" y="43"/>
                  </a:cubicBezTo>
                  <a:cubicBezTo>
                    <a:pt x="1523" y="15"/>
                    <a:pt x="1509" y="1"/>
                    <a:pt x="1495" y="1"/>
                  </a:cubicBezTo>
                  <a:close/>
                </a:path>
              </a:pathLst>
            </a:custGeom>
            <a:solidFill>
              <a:srgbClr val="E65C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7" name="Google Shape;787;p48"/>
            <p:cNvSpPr/>
            <p:nvPr/>
          </p:nvSpPr>
          <p:spPr>
            <a:xfrm>
              <a:off x="5667550" y="2348950"/>
              <a:ext cx="33725" cy="96775"/>
            </a:xfrm>
            <a:custGeom>
              <a:avLst/>
              <a:gdLst/>
              <a:ahLst/>
              <a:cxnLst/>
              <a:rect l="l" t="t" r="r" b="b"/>
              <a:pathLst>
                <a:path w="1349" h="3871" extrusionOk="0">
                  <a:moveTo>
                    <a:pt x="1172" y="1"/>
                  </a:moveTo>
                  <a:lnTo>
                    <a:pt x="1218" y="251"/>
                  </a:lnTo>
                  <a:cubicBezTo>
                    <a:pt x="1232" y="324"/>
                    <a:pt x="1260" y="412"/>
                    <a:pt x="1260" y="500"/>
                  </a:cubicBezTo>
                  <a:lnTo>
                    <a:pt x="1288" y="750"/>
                  </a:lnTo>
                  <a:lnTo>
                    <a:pt x="1288" y="866"/>
                  </a:lnTo>
                  <a:lnTo>
                    <a:pt x="1288" y="1000"/>
                  </a:lnTo>
                  <a:lnTo>
                    <a:pt x="1288" y="1250"/>
                  </a:lnTo>
                  <a:cubicBezTo>
                    <a:pt x="1288" y="1337"/>
                    <a:pt x="1274" y="1408"/>
                    <a:pt x="1274" y="1496"/>
                  </a:cubicBezTo>
                  <a:lnTo>
                    <a:pt x="1260" y="1629"/>
                  </a:lnTo>
                  <a:lnTo>
                    <a:pt x="1232" y="1746"/>
                  </a:lnTo>
                  <a:cubicBezTo>
                    <a:pt x="1218" y="1833"/>
                    <a:pt x="1200" y="1907"/>
                    <a:pt x="1172" y="1995"/>
                  </a:cubicBezTo>
                  <a:cubicBezTo>
                    <a:pt x="1098" y="2319"/>
                    <a:pt x="968" y="2625"/>
                    <a:pt x="792" y="2903"/>
                  </a:cubicBezTo>
                  <a:cubicBezTo>
                    <a:pt x="704" y="3051"/>
                    <a:pt x="602" y="3184"/>
                    <a:pt x="497" y="3314"/>
                  </a:cubicBezTo>
                  <a:cubicBezTo>
                    <a:pt x="450" y="3361"/>
                    <a:pt x="403" y="3411"/>
                    <a:pt x="355" y="3460"/>
                  </a:cubicBezTo>
                  <a:lnTo>
                    <a:pt x="355" y="3460"/>
                  </a:lnTo>
                  <a:cubicBezTo>
                    <a:pt x="365" y="3445"/>
                    <a:pt x="374" y="3431"/>
                    <a:pt x="381" y="3416"/>
                  </a:cubicBezTo>
                  <a:lnTo>
                    <a:pt x="441" y="3300"/>
                  </a:lnTo>
                  <a:cubicBezTo>
                    <a:pt x="469" y="3240"/>
                    <a:pt x="515" y="3167"/>
                    <a:pt x="543" y="3096"/>
                  </a:cubicBezTo>
                  <a:lnTo>
                    <a:pt x="617" y="2875"/>
                  </a:lnTo>
                  <a:cubicBezTo>
                    <a:pt x="704" y="2569"/>
                    <a:pt x="778" y="2259"/>
                    <a:pt x="792" y="1935"/>
                  </a:cubicBezTo>
                  <a:cubicBezTo>
                    <a:pt x="806" y="1629"/>
                    <a:pt x="792" y="1306"/>
                    <a:pt x="747" y="1000"/>
                  </a:cubicBezTo>
                  <a:cubicBezTo>
                    <a:pt x="690" y="690"/>
                    <a:pt x="631" y="384"/>
                    <a:pt x="529" y="89"/>
                  </a:cubicBezTo>
                  <a:lnTo>
                    <a:pt x="529" y="89"/>
                  </a:lnTo>
                  <a:cubicBezTo>
                    <a:pt x="617" y="398"/>
                    <a:pt x="673" y="704"/>
                    <a:pt x="704" y="1014"/>
                  </a:cubicBezTo>
                  <a:cubicBezTo>
                    <a:pt x="733" y="1320"/>
                    <a:pt x="747" y="1629"/>
                    <a:pt x="719" y="1935"/>
                  </a:cubicBezTo>
                  <a:cubicBezTo>
                    <a:pt x="704" y="2245"/>
                    <a:pt x="645" y="2551"/>
                    <a:pt x="543" y="2846"/>
                  </a:cubicBezTo>
                  <a:lnTo>
                    <a:pt x="469" y="3065"/>
                  </a:lnTo>
                  <a:cubicBezTo>
                    <a:pt x="441" y="3138"/>
                    <a:pt x="395" y="3198"/>
                    <a:pt x="367" y="3272"/>
                  </a:cubicBezTo>
                  <a:lnTo>
                    <a:pt x="307" y="3374"/>
                  </a:lnTo>
                  <a:cubicBezTo>
                    <a:pt x="293" y="3402"/>
                    <a:pt x="279" y="3448"/>
                    <a:pt x="251" y="3476"/>
                  </a:cubicBezTo>
                  <a:lnTo>
                    <a:pt x="147" y="3642"/>
                  </a:lnTo>
                  <a:lnTo>
                    <a:pt x="147" y="3642"/>
                  </a:lnTo>
                  <a:cubicBezTo>
                    <a:pt x="141" y="3645"/>
                    <a:pt x="136" y="3649"/>
                    <a:pt x="131" y="3652"/>
                  </a:cubicBezTo>
                  <a:lnTo>
                    <a:pt x="137" y="3657"/>
                  </a:lnTo>
                  <a:lnTo>
                    <a:pt x="137" y="3657"/>
                  </a:lnTo>
                  <a:lnTo>
                    <a:pt x="131" y="3666"/>
                  </a:lnTo>
                  <a:lnTo>
                    <a:pt x="1" y="3870"/>
                  </a:lnTo>
                  <a:lnTo>
                    <a:pt x="191" y="3726"/>
                  </a:lnTo>
                  <a:cubicBezTo>
                    <a:pt x="455" y="3504"/>
                    <a:pt x="673" y="3240"/>
                    <a:pt x="849" y="2948"/>
                  </a:cubicBezTo>
                  <a:cubicBezTo>
                    <a:pt x="1025" y="2657"/>
                    <a:pt x="1158" y="2333"/>
                    <a:pt x="1246" y="2009"/>
                  </a:cubicBezTo>
                  <a:cubicBezTo>
                    <a:pt x="1260" y="1921"/>
                    <a:pt x="1274" y="1833"/>
                    <a:pt x="1288" y="1760"/>
                  </a:cubicBezTo>
                  <a:lnTo>
                    <a:pt x="1320" y="1629"/>
                  </a:lnTo>
                  <a:lnTo>
                    <a:pt x="1320" y="1496"/>
                  </a:lnTo>
                  <a:cubicBezTo>
                    <a:pt x="1334" y="1425"/>
                    <a:pt x="1334" y="1337"/>
                    <a:pt x="1348" y="1250"/>
                  </a:cubicBezTo>
                  <a:lnTo>
                    <a:pt x="1334" y="1000"/>
                  </a:lnTo>
                  <a:lnTo>
                    <a:pt x="1334" y="866"/>
                  </a:lnTo>
                  <a:lnTo>
                    <a:pt x="1320" y="736"/>
                  </a:lnTo>
                  <a:lnTo>
                    <a:pt x="1288" y="486"/>
                  </a:lnTo>
                  <a:cubicBezTo>
                    <a:pt x="1260" y="324"/>
                    <a:pt x="1218" y="163"/>
                    <a:pt x="1172" y="1"/>
                  </a:cubicBezTo>
                  <a:close/>
                </a:path>
              </a:pathLst>
            </a:custGeom>
            <a:solidFill>
              <a:srgbClr val="FA99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8" name="Google Shape;788;p48"/>
            <p:cNvSpPr/>
            <p:nvPr/>
          </p:nvSpPr>
          <p:spPr>
            <a:xfrm>
              <a:off x="5749600" y="2345000"/>
              <a:ext cx="51750" cy="114425"/>
            </a:xfrm>
            <a:custGeom>
              <a:avLst/>
              <a:gdLst/>
              <a:ahLst/>
              <a:cxnLst/>
              <a:rect l="l" t="t" r="r" b="b"/>
              <a:pathLst>
                <a:path w="2070" h="4577" extrusionOk="0">
                  <a:moveTo>
                    <a:pt x="574" y="1"/>
                  </a:moveTo>
                  <a:cubicBezTo>
                    <a:pt x="557" y="1"/>
                    <a:pt x="543" y="15"/>
                    <a:pt x="528" y="43"/>
                  </a:cubicBezTo>
                  <a:cubicBezTo>
                    <a:pt x="469" y="440"/>
                    <a:pt x="1" y="4028"/>
                    <a:pt x="1964" y="4573"/>
                  </a:cubicBezTo>
                  <a:cubicBezTo>
                    <a:pt x="1969" y="4576"/>
                    <a:pt x="1974" y="4577"/>
                    <a:pt x="1979" y="4577"/>
                  </a:cubicBezTo>
                  <a:cubicBezTo>
                    <a:pt x="2004" y="4577"/>
                    <a:pt x="2023" y="4551"/>
                    <a:pt x="2023" y="4528"/>
                  </a:cubicBezTo>
                  <a:lnTo>
                    <a:pt x="2069" y="3958"/>
                  </a:lnTo>
                  <a:cubicBezTo>
                    <a:pt x="2069" y="3958"/>
                    <a:pt x="2069" y="3940"/>
                    <a:pt x="2052" y="3940"/>
                  </a:cubicBezTo>
                  <a:cubicBezTo>
                    <a:pt x="1981" y="3796"/>
                    <a:pt x="1218" y="2357"/>
                    <a:pt x="1482" y="205"/>
                  </a:cubicBezTo>
                  <a:cubicBezTo>
                    <a:pt x="1482" y="190"/>
                    <a:pt x="1468" y="159"/>
                    <a:pt x="1454" y="159"/>
                  </a:cubicBezTo>
                  <a:cubicBezTo>
                    <a:pt x="1306" y="117"/>
                    <a:pt x="778" y="1"/>
                    <a:pt x="574" y="1"/>
                  </a:cubicBezTo>
                  <a:close/>
                </a:path>
              </a:pathLst>
            </a:custGeom>
            <a:solidFill>
              <a:srgbClr val="E65C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9" name="Google Shape;789;p48"/>
            <p:cNvSpPr/>
            <p:nvPr/>
          </p:nvSpPr>
          <p:spPr>
            <a:xfrm>
              <a:off x="5764300" y="2349750"/>
              <a:ext cx="29650" cy="99300"/>
            </a:xfrm>
            <a:custGeom>
              <a:avLst/>
              <a:gdLst/>
              <a:ahLst/>
              <a:cxnLst/>
              <a:rect l="l" t="t" r="r" b="b"/>
              <a:pathLst>
                <a:path w="1186" h="3972" extrusionOk="0">
                  <a:moveTo>
                    <a:pt x="57" y="0"/>
                  </a:moveTo>
                  <a:cubicBezTo>
                    <a:pt x="14" y="352"/>
                    <a:pt x="0" y="718"/>
                    <a:pt x="0" y="1070"/>
                  </a:cubicBezTo>
                  <a:cubicBezTo>
                    <a:pt x="0" y="1422"/>
                    <a:pt x="28" y="1773"/>
                    <a:pt x="74" y="2125"/>
                  </a:cubicBezTo>
                  <a:cubicBezTo>
                    <a:pt x="102" y="2315"/>
                    <a:pt x="130" y="2477"/>
                    <a:pt x="190" y="2653"/>
                  </a:cubicBezTo>
                  <a:cubicBezTo>
                    <a:pt x="232" y="2829"/>
                    <a:pt x="292" y="3004"/>
                    <a:pt x="366" y="3166"/>
                  </a:cubicBezTo>
                  <a:cubicBezTo>
                    <a:pt x="440" y="3328"/>
                    <a:pt x="542" y="3486"/>
                    <a:pt x="658" y="3620"/>
                  </a:cubicBezTo>
                  <a:cubicBezTo>
                    <a:pt x="778" y="3750"/>
                    <a:pt x="922" y="3870"/>
                    <a:pt x="1098" y="3926"/>
                  </a:cubicBezTo>
                  <a:lnTo>
                    <a:pt x="1186" y="3972"/>
                  </a:lnTo>
                  <a:lnTo>
                    <a:pt x="1157" y="3884"/>
                  </a:lnTo>
                  <a:cubicBezTo>
                    <a:pt x="1055" y="3574"/>
                    <a:pt x="968" y="3268"/>
                    <a:pt x="894" y="2959"/>
                  </a:cubicBezTo>
                  <a:cubicBezTo>
                    <a:pt x="820" y="2653"/>
                    <a:pt x="760" y="2329"/>
                    <a:pt x="718" y="2023"/>
                  </a:cubicBezTo>
                  <a:cubicBezTo>
                    <a:pt x="658" y="1699"/>
                    <a:pt x="630" y="1393"/>
                    <a:pt x="630" y="1070"/>
                  </a:cubicBezTo>
                  <a:cubicBezTo>
                    <a:pt x="630" y="746"/>
                    <a:pt x="644" y="426"/>
                    <a:pt x="746" y="117"/>
                  </a:cubicBezTo>
                  <a:lnTo>
                    <a:pt x="746" y="117"/>
                  </a:lnTo>
                  <a:cubicBezTo>
                    <a:pt x="630" y="426"/>
                    <a:pt x="602" y="746"/>
                    <a:pt x="584" y="1070"/>
                  </a:cubicBezTo>
                  <a:cubicBezTo>
                    <a:pt x="584" y="1393"/>
                    <a:pt x="616" y="1714"/>
                    <a:pt x="658" y="2023"/>
                  </a:cubicBezTo>
                  <a:cubicBezTo>
                    <a:pt x="690" y="2343"/>
                    <a:pt x="746" y="2667"/>
                    <a:pt x="820" y="2976"/>
                  </a:cubicBezTo>
                  <a:cubicBezTo>
                    <a:pt x="887" y="3266"/>
                    <a:pt x="965" y="3547"/>
                    <a:pt x="1055" y="3824"/>
                  </a:cubicBezTo>
                  <a:lnTo>
                    <a:pt x="1055" y="3824"/>
                  </a:lnTo>
                  <a:cubicBezTo>
                    <a:pt x="926" y="3763"/>
                    <a:pt x="816" y="3673"/>
                    <a:pt x="718" y="3560"/>
                  </a:cubicBezTo>
                  <a:cubicBezTo>
                    <a:pt x="602" y="3430"/>
                    <a:pt x="514" y="3282"/>
                    <a:pt x="440" y="3135"/>
                  </a:cubicBezTo>
                  <a:cubicBezTo>
                    <a:pt x="278" y="2814"/>
                    <a:pt x="204" y="2463"/>
                    <a:pt x="144" y="2125"/>
                  </a:cubicBezTo>
                  <a:cubicBezTo>
                    <a:pt x="88" y="1773"/>
                    <a:pt x="57" y="1422"/>
                    <a:pt x="42" y="1070"/>
                  </a:cubicBezTo>
                  <a:cubicBezTo>
                    <a:pt x="28" y="718"/>
                    <a:pt x="28" y="366"/>
                    <a:pt x="57" y="0"/>
                  </a:cubicBezTo>
                  <a:close/>
                </a:path>
              </a:pathLst>
            </a:custGeom>
            <a:solidFill>
              <a:srgbClr val="FA99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0" name="Google Shape;790;p48"/>
            <p:cNvSpPr/>
            <p:nvPr/>
          </p:nvSpPr>
          <p:spPr>
            <a:xfrm>
              <a:off x="5662825" y="2269100"/>
              <a:ext cx="9500" cy="2575"/>
            </a:xfrm>
            <a:custGeom>
              <a:avLst/>
              <a:gdLst/>
              <a:ahLst/>
              <a:cxnLst/>
              <a:rect l="l" t="t" r="r" b="b"/>
              <a:pathLst>
                <a:path w="380" h="103" extrusionOk="0">
                  <a:moveTo>
                    <a:pt x="28" y="1"/>
                  </a:moveTo>
                  <a:cubicBezTo>
                    <a:pt x="14" y="1"/>
                    <a:pt x="0" y="15"/>
                    <a:pt x="0" y="29"/>
                  </a:cubicBezTo>
                  <a:cubicBezTo>
                    <a:pt x="0" y="47"/>
                    <a:pt x="14" y="61"/>
                    <a:pt x="28" y="75"/>
                  </a:cubicBezTo>
                  <a:lnTo>
                    <a:pt x="320" y="103"/>
                  </a:lnTo>
                  <a:cubicBezTo>
                    <a:pt x="352" y="103"/>
                    <a:pt x="380" y="89"/>
                    <a:pt x="380" y="61"/>
                  </a:cubicBezTo>
                  <a:cubicBezTo>
                    <a:pt x="380" y="29"/>
                    <a:pt x="352" y="15"/>
                    <a:pt x="320" y="15"/>
                  </a:cubicBezTo>
                  <a:lnTo>
                    <a:pt x="28" y="1"/>
                  </a:ln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1" name="Google Shape;791;p48"/>
            <p:cNvSpPr/>
            <p:nvPr/>
          </p:nvSpPr>
          <p:spPr>
            <a:xfrm>
              <a:off x="5663525" y="2264725"/>
              <a:ext cx="9525" cy="4200"/>
            </a:xfrm>
            <a:custGeom>
              <a:avLst/>
              <a:gdLst/>
              <a:ahLst/>
              <a:cxnLst/>
              <a:rect l="l" t="t" r="r" b="b"/>
              <a:pathLst>
                <a:path w="381" h="168" extrusionOk="0">
                  <a:moveTo>
                    <a:pt x="42" y="0"/>
                  </a:moveTo>
                  <a:cubicBezTo>
                    <a:pt x="28" y="0"/>
                    <a:pt x="14" y="0"/>
                    <a:pt x="14" y="14"/>
                  </a:cubicBezTo>
                  <a:cubicBezTo>
                    <a:pt x="0" y="28"/>
                    <a:pt x="14" y="60"/>
                    <a:pt x="28" y="60"/>
                  </a:cubicBezTo>
                  <a:lnTo>
                    <a:pt x="306" y="162"/>
                  </a:lnTo>
                  <a:cubicBezTo>
                    <a:pt x="315" y="166"/>
                    <a:pt x="323" y="167"/>
                    <a:pt x="330" y="167"/>
                  </a:cubicBezTo>
                  <a:cubicBezTo>
                    <a:pt x="351" y="167"/>
                    <a:pt x="366" y="154"/>
                    <a:pt x="366" y="134"/>
                  </a:cubicBezTo>
                  <a:cubicBezTo>
                    <a:pt x="380" y="102"/>
                    <a:pt x="366" y="88"/>
                    <a:pt x="338" y="74"/>
                  </a:cubicBezTo>
                  <a:lnTo>
                    <a:pt x="42" y="0"/>
                  </a:ln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2" name="Google Shape;792;p48"/>
            <p:cNvSpPr/>
            <p:nvPr/>
          </p:nvSpPr>
          <p:spPr>
            <a:xfrm>
              <a:off x="5665000" y="2259600"/>
              <a:ext cx="8825" cy="5625"/>
            </a:xfrm>
            <a:custGeom>
              <a:avLst/>
              <a:gdLst/>
              <a:ahLst/>
              <a:cxnLst/>
              <a:rect l="l" t="t" r="r" b="b"/>
              <a:pathLst>
                <a:path w="353" h="225" extrusionOk="0">
                  <a:moveTo>
                    <a:pt x="57" y="1"/>
                  </a:moveTo>
                  <a:cubicBezTo>
                    <a:pt x="43" y="1"/>
                    <a:pt x="29" y="1"/>
                    <a:pt x="15" y="15"/>
                  </a:cubicBezTo>
                  <a:cubicBezTo>
                    <a:pt x="1" y="29"/>
                    <a:pt x="15" y="43"/>
                    <a:pt x="29" y="57"/>
                  </a:cubicBezTo>
                  <a:lnTo>
                    <a:pt x="265" y="219"/>
                  </a:lnTo>
                  <a:lnTo>
                    <a:pt x="279" y="219"/>
                  </a:lnTo>
                  <a:cubicBezTo>
                    <a:pt x="283" y="223"/>
                    <a:pt x="288" y="225"/>
                    <a:pt x="294" y="225"/>
                  </a:cubicBezTo>
                  <a:cubicBezTo>
                    <a:pt x="308" y="225"/>
                    <a:pt x="325" y="215"/>
                    <a:pt x="335" y="205"/>
                  </a:cubicBezTo>
                  <a:cubicBezTo>
                    <a:pt x="353" y="177"/>
                    <a:pt x="335" y="145"/>
                    <a:pt x="321" y="145"/>
                  </a:cubicBezTo>
                  <a:lnTo>
                    <a:pt x="57" y="1"/>
                  </a:ln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3" name="Google Shape;793;p48"/>
            <p:cNvSpPr/>
            <p:nvPr/>
          </p:nvSpPr>
          <p:spPr>
            <a:xfrm>
              <a:off x="5789175" y="2272450"/>
              <a:ext cx="9525" cy="2575"/>
            </a:xfrm>
            <a:custGeom>
              <a:avLst/>
              <a:gdLst/>
              <a:ahLst/>
              <a:cxnLst/>
              <a:rect l="l" t="t" r="r" b="b"/>
              <a:pathLst>
                <a:path w="381" h="103" extrusionOk="0">
                  <a:moveTo>
                    <a:pt x="46" y="1"/>
                  </a:moveTo>
                  <a:cubicBezTo>
                    <a:pt x="29" y="15"/>
                    <a:pt x="1" y="29"/>
                    <a:pt x="1" y="57"/>
                  </a:cubicBezTo>
                  <a:cubicBezTo>
                    <a:pt x="15" y="88"/>
                    <a:pt x="29" y="103"/>
                    <a:pt x="60" y="103"/>
                  </a:cubicBezTo>
                  <a:lnTo>
                    <a:pt x="352" y="71"/>
                  </a:lnTo>
                  <a:cubicBezTo>
                    <a:pt x="367" y="57"/>
                    <a:pt x="381" y="43"/>
                    <a:pt x="381" y="29"/>
                  </a:cubicBezTo>
                  <a:cubicBezTo>
                    <a:pt x="381" y="15"/>
                    <a:pt x="367" y="1"/>
                    <a:pt x="352" y="1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4" name="Google Shape;794;p48"/>
            <p:cNvSpPr/>
            <p:nvPr/>
          </p:nvSpPr>
          <p:spPr>
            <a:xfrm>
              <a:off x="5788475" y="2268050"/>
              <a:ext cx="9525" cy="3975"/>
            </a:xfrm>
            <a:custGeom>
              <a:avLst/>
              <a:gdLst/>
              <a:ahLst/>
              <a:cxnLst/>
              <a:rect l="l" t="t" r="r" b="b"/>
              <a:pathLst>
                <a:path w="381" h="159" extrusionOk="0">
                  <a:moveTo>
                    <a:pt x="338" y="1"/>
                  </a:moveTo>
                  <a:lnTo>
                    <a:pt x="43" y="57"/>
                  </a:lnTo>
                  <a:lnTo>
                    <a:pt x="43" y="71"/>
                  </a:lnTo>
                  <a:cubicBezTo>
                    <a:pt x="15" y="71"/>
                    <a:pt x="1" y="103"/>
                    <a:pt x="15" y="131"/>
                  </a:cubicBezTo>
                  <a:cubicBezTo>
                    <a:pt x="15" y="145"/>
                    <a:pt x="43" y="159"/>
                    <a:pt x="74" y="159"/>
                  </a:cubicBezTo>
                  <a:lnTo>
                    <a:pt x="352" y="57"/>
                  </a:lnTo>
                  <a:cubicBezTo>
                    <a:pt x="366" y="57"/>
                    <a:pt x="380" y="43"/>
                    <a:pt x="380" y="15"/>
                  </a:cubicBezTo>
                  <a:cubicBezTo>
                    <a:pt x="366" y="1"/>
                    <a:pt x="352" y="1"/>
                    <a:pt x="338" y="1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5" name="Google Shape;795;p48"/>
            <p:cNvSpPr/>
            <p:nvPr/>
          </p:nvSpPr>
          <p:spPr>
            <a:xfrm>
              <a:off x="5787675" y="2262725"/>
              <a:ext cx="8825" cy="5700"/>
            </a:xfrm>
            <a:custGeom>
              <a:avLst/>
              <a:gdLst/>
              <a:ahLst/>
              <a:cxnLst/>
              <a:rect l="l" t="t" r="r" b="b"/>
              <a:pathLst>
                <a:path w="353" h="228" extrusionOk="0">
                  <a:moveTo>
                    <a:pt x="323" y="0"/>
                  </a:moveTo>
                  <a:cubicBezTo>
                    <a:pt x="319" y="0"/>
                    <a:pt x="315" y="2"/>
                    <a:pt x="310" y="6"/>
                  </a:cubicBezTo>
                  <a:lnTo>
                    <a:pt x="47" y="140"/>
                  </a:lnTo>
                  <a:lnTo>
                    <a:pt x="33" y="140"/>
                  </a:lnTo>
                  <a:cubicBezTo>
                    <a:pt x="18" y="154"/>
                    <a:pt x="1" y="182"/>
                    <a:pt x="18" y="196"/>
                  </a:cubicBezTo>
                  <a:cubicBezTo>
                    <a:pt x="33" y="228"/>
                    <a:pt x="61" y="228"/>
                    <a:pt x="89" y="228"/>
                  </a:cubicBezTo>
                  <a:lnTo>
                    <a:pt x="339" y="66"/>
                  </a:lnTo>
                  <a:cubicBezTo>
                    <a:pt x="353" y="52"/>
                    <a:pt x="353" y="38"/>
                    <a:pt x="353" y="20"/>
                  </a:cubicBezTo>
                  <a:cubicBezTo>
                    <a:pt x="343" y="10"/>
                    <a:pt x="333" y="0"/>
                    <a:pt x="323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6" name="Google Shape;796;p48"/>
            <p:cNvSpPr/>
            <p:nvPr/>
          </p:nvSpPr>
          <p:spPr>
            <a:xfrm>
              <a:off x="5748900" y="2251150"/>
              <a:ext cx="42850" cy="38875"/>
            </a:xfrm>
            <a:custGeom>
              <a:avLst/>
              <a:gdLst/>
              <a:ahLst/>
              <a:cxnLst/>
              <a:rect l="l" t="t" r="r" b="b"/>
              <a:pathLst>
                <a:path w="1714" h="1555" extrusionOk="0">
                  <a:moveTo>
                    <a:pt x="864" y="1"/>
                  </a:moveTo>
                  <a:cubicBezTo>
                    <a:pt x="796" y="1"/>
                    <a:pt x="727" y="10"/>
                    <a:pt x="658" y="29"/>
                  </a:cubicBezTo>
                  <a:cubicBezTo>
                    <a:pt x="233" y="149"/>
                    <a:pt x="1" y="571"/>
                    <a:pt x="117" y="983"/>
                  </a:cubicBezTo>
                  <a:cubicBezTo>
                    <a:pt x="213" y="1324"/>
                    <a:pt x="523" y="1554"/>
                    <a:pt x="860" y="1554"/>
                  </a:cubicBezTo>
                  <a:cubicBezTo>
                    <a:pt x="930" y="1554"/>
                    <a:pt x="1000" y="1545"/>
                    <a:pt x="1070" y="1524"/>
                  </a:cubicBezTo>
                  <a:cubicBezTo>
                    <a:pt x="1482" y="1422"/>
                    <a:pt x="1714" y="983"/>
                    <a:pt x="1612" y="571"/>
                  </a:cubicBezTo>
                  <a:cubicBezTo>
                    <a:pt x="1515" y="231"/>
                    <a:pt x="1203" y="1"/>
                    <a:pt x="864" y="1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7" name="Google Shape;797;p48"/>
            <p:cNvSpPr/>
            <p:nvPr/>
          </p:nvSpPr>
          <p:spPr>
            <a:xfrm>
              <a:off x="5750300" y="2250475"/>
              <a:ext cx="40050" cy="40300"/>
            </a:xfrm>
            <a:custGeom>
              <a:avLst/>
              <a:gdLst/>
              <a:ahLst/>
              <a:cxnLst/>
              <a:rect l="l" t="t" r="r" b="b"/>
              <a:pathLst>
                <a:path w="1602" h="1612" extrusionOk="0">
                  <a:moveTo>
                    <a:pt x="792" y="56"/>
                  </a:moveTo>
                  <a:cubicBezTo>
                    <a:pt x="1130" y="56"/>
                    <a:pt x="1426" y="278"/>
                    <a:pt x="1528" y="616"/>
                  </a:cubicBezTo>
                  <a:cubicBezTo>
                    <a:pt x="1542" y="672"/>
                    <a:pt x="1542" y="746"/>
                    <a:pt x="1542" y="806"/>
                  </a:cubicBezTo>
                  <a:cubicBezTo>
                    <a:pt x="1542" y="1143"/>
                    <a:pt x="1338" y="1435"/>
                    <a:pt x="1000" y="1523"/>
                  </a:cubicBezTo>
                  <a:cubicBezTo>
                    <a:pt x="940" y="1551"/>
                    <a:pt x="866" y="1551"/>
                    <a:pt x="810" y="1551"/>
                  </a:cubicBezTo>
                  <a:cubicBezTo>
                    <a:pt x="486" y="1551"/>
                    <a:pt x="177" y="1333"/>
                    <a:pt x="89" y="1010"/>
                  </a:cubicBezTo>
                  <a:cubicBezTo>
                    <a:pt x="75" y="936"/>
                    <a:pt x="61" y="862"/>
                    <a:pt x="61" y="806"/>
                  </a:cubicBezTo>
                  <a:cubicBezTo>
                    <a:pt x="61" y="468"/>
                    <a:pt x="282" y="176"/>
                    <a:pt x="602" y="88"/>
                  </a:cubicBezTo>
                  <a:cubicBezTo>
                    <a:pt x="676" y="71"/>
                    <a:pt x="736" y="56"/>
                    <a:pt x="792" y="56"/>
                  </a:cubicBezTo>
                  <a:close/>
                  <a:moveTo>
                    <a:pt x="792" y="0"/>
                  </a:moveTo>
                  <a:cubicBezTo>
                    <a:pt x="736" y="0"/>
                    <a:pt x="662" y="14"/>
                    <a:pt x="588" y="28"/>
                  </a:cubicBezTo>
                  <a:cubicBezTo>
                    <a:pt x="237" y="130"/>
                    <a:pt x="1" y="454"/>
                    <a:pt x="1" y="806"/>
                  </a:cubicBezTo>
                  <a:cubicBezTo>
                    <a:pt x="1" y="880"/>
                    <a:pt x="19" y="950"/>
                    <a:pt x="33" y="1024"/>
                  </a:cubicBezTo>
                  <a:cubicBezTo>
                    <a:pt x="135" y="1376"/>
                    <a:pt x="458" y="1611"/>
                    <a:pt x="810" y="1611"/>
                  </a:cubicBezTo>
                  <a:cubicBezTo>
                    <a:pt x="880" y="1611"/>
                    <a:pt x="954" y="1611"/>
                    <a:pt x="1014" y="1583"/>
                  </a:cubicBezTo>
                  <a:cubicBezTo>
                    <a:pt x="1380" y="1495"/>
                    <a:pt x="1601" y="1172"/>
                    <a:pt x="1601" y="806"/>
                  </a:cubicBezTo>
                  <a:cubicBezTo>
                    <a:pt x="1601" y="746"/>
                    <a:pt x="1601" y="672"/>
                    <a:pt x="1570" y="598"/>
                  </a:cubicBezTo>
                  <a:cubicBezTo>
                    <a:pt x="1482" y="232"/>
                    <a:pt x="1162" y="0"/>
                    <a:pt x="792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8" name="Google Shape;798;p48"/>
            <p:cNvSpPr/>
            <p:nvPr/>
          </p:nvSpPr>
          <p:spPr>
            <a:xfrm>
              <a:off x="5748900" y="2252975"/>
              <a:ext cx="42850" cy="38750"/>
            </a:xfrm>
            <a:custGeom>
              <a:avLst/>
              <a:gdLst/>
              <a:ahLst/>
              <a:cxnLst/>
              <a:rect l="l" t="t" r="r" b="b"/>
              <a:pathLst>
                <a:path w="1714" h="1550" extrusionOk="0">
                  <a:moveTo>
                    <a:pt x="858" y="1"/>
                  </a:moveTo>
                  <a:cubicBezTo>
                    <a:pt x="787" y="1"/>
                    <a:pt x="716" y="10"/>
                    <a:pt x="644" y="30"/>
                  </a:cubicBezTo>
                  <a:cubicBezTo>
                    <a:pt x="233" y="132"/>
                    <a:pt x="1" y="558"/>
                    <a:pt x="117" y="984"/>
                  </a:cubicBezTo>
                  <a:cubicBezTo>
                    <a:pt x="214" y="1330"/>
                    <a:pt x="521" y="1549"/>
                    <a:pt x="861" y="1549"/>
                  </a:cubicBezTo>
                  <a:cubicBezTo>
                    <a:pt x="926" y="1549"/>
                    <a:pt x="991" y="1541"/>
                    <a:pt x="1056" y="1525"/>
                  </a:cubicBezTo>
                  <a:cubicBezTo>
                    <a:pt x="1464" y="1409"/>
                    <a:pt x="1714" y="984"/>
                    <a:pt x="1598" y="572"/>
                  </a:cubicBezTo>
                  <a:cubicBezTo>
                    <a:pt x="1502" y="220"/>
                    <a:pt x="1194" y="1"/>
                    <a:pt x="85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9" name="Google Shape;799;p48"/>
            <p:cNvSpPr/>
            <p:nvPr/>
          </p:nvSpPr>
          <p:spPr>
            <a:xfrm>
              <a:off x="5756200" y="2259525"/>
              <a:ext cx="27900" cy="25450"/>
            </a:xfrm>
            <a:custGeom>
              <a:avLst/>
              <a:gdLst/>
              <a:ahLst/>
              <a:cxnLst/>
              <a:rect l="l" t="t" r="r" b="b"/>
              <a:pathLst>
                <a:path w="1116" h="1018" extrusionOk="0">
                  <a:moveTo>
                    <a:pt x="556" y="0"/>
                  </a:moveTo>
                  <a:cubicBezTo>
                    <a:pt x="513" y="0"/>
                    <a:pt x="469" y="6"/>
                    <a:pt x="426" y="18"/>
                  </a:cubicBezTo>
                  <a:cubicBezTo>
                    <a:pt x="162" y="92"/>
                    <a:pt x="1" y="370"/>
                    <a:pt x="89" y="648"/>
                  </a:cubicBezTo>
                  <a:cubicBezTo>
                    <a:pt x="150" y="868"/>
                    <a:pt x="345" y="1017"/>
                    <a:pt x="561" y="1017"/>
                  </a:cubicBezTo>
                  <a:cubicBezTo>
                    <a:pt x="603" y="1017"/>
                    <a:pt x="647" y="1012"/>
                    <a:pt x="690" y="999"/>
                  </a:cubicBezTo>
                  <a:cubicBezTo>
                    <a:pt x="968" y="926"/>
                    <a:pt x="1116" y="648"/>
                    <a:pt x="1042" y="384"/>
                  </a:cubicBezTo>
                  <a:cubicBezTo>
                    <a:pt x="980" y="151"/>
                    <a:pt x="775" y="0"/>
                    <a:pt x="556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0" name="Google Shape;800;p48"/>
            <p:cNvSpPr/>
            <p:nvPr/>
          </p:nvSpPr>
          <p:spPr>
            <a:xfrm>
              <a:off x="5775625" y="2265150"/>
              <a:ext cx="9525" cy="6400"/>
            </a:xfrm>
            <a:custGeom>
              <a:avLst/>
              <a:gdLst/>
              <a:ahLst/>
              <a:cxnLst/>
              <a:rect l="l" t="t" r="r" b="b"/>
              <a:pathLst>
                <a:path w="381" h="256" extrusionOk="0">
                  <a:moveTo>
                    <a:pt x="237" y="0"/>
                  </a:moveTo>
                  <a:cubicBezTo>
                    <a:pt x="214" y="0"/>
                    <a:pt x="189" y="4"/>
                    <a:pt x="163" y="11"/>
                  </a:cubicBezTo>
                  <a:cubicBezTo>
                    <a:pt x="75" y="43"/>
                    <a:pt x="1" y="117"/>
                    <a:pt x="15" y="173"/>
                  </a:cubicBezTo>
                  <a:cubicBezTo>
                    <a:pt x="37" y="220"/>
                    <a:pt x="96" y="256"/>
                    <a:pt x="171" y="256"/>
                  </a:cubicBezTo>
                  <a:cubicBezTo>
                    <a:pt x="192" y="256"/>
                    <a:pt x="214" y="253"/>
                    <a:pt x="237" y="247"/>
                  </a:cubicBezTo>
                  <a:cubicBezTo>
                    <a:pt x="325" y="219"/>
                    <a:pt x="381" y="145"/>
                    <a:pt x="367" y="85"/>
                  </a:cubicBezTo>
                  <a:cubicBezTo>
                    <a:pt x="356" y="30"/>
                    <a:pt x="305" y="0"/>
                    <a:pt x="23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1" name="Google Shape;801;p48"/>
            <p:cNvSpPr/>
            <p:nvPr/>
          </p:nvSpPr>
          <p:spPr>
            <a:xfrm>
              <a:off x="5670475" y="2251775"/>
              <a:ext cx="41075" cy="39100"/>
            </a:xfrm>
            <a:custGeom>
              <a:avLst/>
              <a:gdLst/>
              <a:ahLst/>
              <a:cxnLst/>
              <a:rect l="l" t="t" r="r" b="b"/>
              <a:pathLst>
                <a:path w="1643" h="1564" extrusionOk="0">
                  <a:moveTo>
                    <a:pt x="830" y="1"/>
                  </a:moveTo>
                  <a:cubicBezTo>
                    <a:pt x="439" y="1"/>
                    <a:pt x="99" y="295"/>
                    <a:pt x="60" y="694"/>
                  </a:cubicBezTo>
                  <a:cubicBezTo>
                    <a:pt x="0" y="1120"/>
                    <a:pt x="310" y="1513"/>
                    <a:pt x="732" y="1559"/>
                  </a:cubicBezTo>
                  <a:cubicBezTo>
                    <a:pt x="758" y="1562"/>
                    <a:pt x="784" y="1563"/>
                    <a:pt x="810" y="1563"/>
                  </a:cubicBezTo>
                  <a:cubicBezTo>
                    <a:pt x="1203" y="1563"/>
                    <a:pt x="1543" y="1269"/>
                    <a:pt x="1583" y="870"/>
                  </a:cubicBezTo>
                  <a:cubicBezTo>
                    <a:pt x="1643" y="444"/>
                    <a:pt x="1333" y="50"/>
                    <a:pt x="908" y="4"/>
                  </a:cubicBezTo>
                  <a:cubicBezTo>
                    <a:pt x="881" y="2"/>
                    <a:pt x="855" y="1"/>
                    <a:pt x="830" y="1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2" name="Google Shape;802;p48"/>
            <p:cNvSpPr/>
            <p:nvPr/>
          </p:nvSpPr>
          <p:spPr>
            <a:xfrm>
              <a:off x="5670825" y="2251175"/>
              <a:ext cx="40375" cy="40300"/>
            </a:xfrm>
            <a:custGeom>
              <a:avLst/>
              <a:gdLst/>
              <a:ahLst/>
              <a:cxnLst/>
              <a:rect l="l" t="t" r="r" b="b"/>
              <a:pathLst>
                <a:path w="1615" h="1612" extrusionOk="0">
                  <a:moveTo>
                    <a:pt x="894" y="60"/>
                  </a:moveTo>
                  <a:cubicBezTo>
                    <a:pt x="1277" y="102"/>
                    <a:pt x="1555" y="426"/>
                    <a:pt x="1555" y="806"/>
                  </a:cubicBezTo>
                  <a:cubicBezTo>
                    <a:pt x="1555" y="834"/>
                    <a:pt x="1555" y="866"/>
                    <a:pt x="1541" y="894"/>
                  </a:cubicBezTo>
                  <a:cubicBezTo>
                    <a:pt x="1495" y="1274"/>
                    <a:pt x="1175" y="1555"/>
                    <a:pt x="806" y="1555"/>
                  </a:cubicBezTo>
                  <a:lnTo>
                    <a:pt x="718" y="1555"/>
                  </a:lnTo>
                  <a:cubicBezTo>
                    <a:pt x="338" y="1509"/>
                    <a:pt x="60" y="1186"/>
                    <a:pt x="60" y="806"/>
                  </a:cubicBezTo>
                  <a:cubicBezTo>
                    <a:pt x="60" y="778"/>
                    <a:pt x="60" y="746"/>
                    <a:pt x="74" y="718"/>
                  </a:cubicBezTo>
                  <a:cubicBezTo>
                    <a:pt x="120" y="338"/>
                    <a:pt x="440" y="60"/>
                    <a:pt x="806" y="60"/>
                  </a:cubicBezTo>
                  <a:close/>
                  <a:moveTo>
                    <a:pt x="806" y="0"/>
                  </a:moveTo>
                  <a:cubicBezTo>
                    <a:pt x="412" y="0"/>
                    <a:pt x="60" y="306"/>
                    <a:pt x="14" y="718"/>
                  </a:cubicBezTo>
                  <a:cubicBezTo>
                    <a:pt x="0" y="746"/>
                    <a:pt x="0" y="778"/>
                    <a:pt x="0" y="806"/>
                  </a:cubicBezTo>
                  <a:cubicBezTo>
                    <a:pt x="0" y="1217"/>
                    <a:pt x="310" y="1569"/>
                    <a:pt x="718" y="1611"/>
                  </a:cubicBezTo>
                  <a:lnTo>
                    <a:pt x="806" y="1611"/>
                  </a:lnTo>
                  <a:cubicBezTo>
                    <a:pt x="1203" y="1611"/>
                    <a:pt x="1555" y="1305"/>
                    <a:pt x="1597" y="894"/>
                  </a:cubicBezTo>
                  <a:cubicBezTo>
                    <a:pt x="1615" y="866"/>
                    <a:pt x="1615" y="834"/>
                    <a:pt x="1615" y="806"/>
                  </a:cubicBezTo>
                  <a:cubicBezTo>
                    <a:pt x="1615" y="394"/>
                    <a:pt x="1305" y="43"/>
                    <a:pt x="894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3" name="Google Shape;803;p48"/>
            <p:cNvSpPr/>
            <p:nvPr/>
          </p:nvSpPr>
          <p:spPr>
            <a:xfrm>
              <a:off x="5671175" y="2253525"/>
              <a:ext cx="40375" cy="38825"/>
            </a:xfrm>
            <a:custGeom>
              <a:avLst/>
              <a:gdLst/>
              <a:ahLst/>
              <a:cxnLst/>
              <a:rect l="l" t="t" r="r" b="b"/>
              <a:pathLst>
                <a:path w="1615" h="1553" extrusionOk="0">
                  <a:moveTo>
                    <a:pt x="792" y="1"/>
                  </a:moveTo>
                  <a:cubicBezTo>
                    <a:pt x="410" y="1"/>
                    <a:pt x="85" y="294"/>
                    <a:pt x="46" y="684"/>
                  </a:cubicBezTo>
                  <a:cubicBezTo>
                    <a:pt x="0" y="1109"/>
                    <a:pt x="296" y="1503"/>
                    <a:pt x="721" y="1549"/>
                  </a:cubicBezTo>
                  <a:cubicBezTo>
                    <a:pt x="747" y="1552"/>
                    <a:pt x="773" y="1553"/>
                    <a:pt x="799" y="1553"/>
                  </a:cubicBezTo>
                  <a:cubicBezTo>
                    <a:pt x="1190" y="1553"/>
                    <a:pt x="1529" y="1259"/>
                    <a:pt x="1569" y="860"/>
                  </a:cubicBezTo>
                  <a:cubicBezTo>
                    <a:pt x="1615" y="434"/>
                    <a:pt x="1319" y="54"/>
                    <a:pt x="897" y="8"/>
                  </a:cubicBezTo>
                  <a:cubicBezTo>
                    <a:pt x="862" y="3"/>
                    <a:pt x="827" y="1"/>
                    <a:pt x="79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4" name="Google Shape;804;p48"/>
            <p:cNvSpPr/>
            <p:nvPr/>
          </p:nvSpPr>
          <p:spPr>
            <a:xfrm>
              <a:off x="5678200" y="2260250"/>
              <a:ext cx="26400" cy="25125"/>
            </a:xfrm>
            <a:custGeom>
              <a:avLst/>
              <a:gdLst/>
              <a:ahLst/>
              <a:cxnLst/>
              <a:rect l="l" t="t" r="r" b="b"/>
              <a:pathLst>
                <a:path w="1056" h="1005" extrusionOk="0">
                  <a:moveTo>
                    <a:pt x="533" y="1"/>
                  </a:moveTo>
                  <a:cubicBezTo>
                    <a:pt x="276" y="1"/>
                    <a:pt x="55" y="195"/>
                    <a:pt x="29" y="443"/>
                  </a:cubicBezTo>
                  <a:cubicBezTo>
                    <a:pt x="1" y="721"/>
                    <a:pt x="191" y="970"/>
                    <a:pt x="468" y="999"/>
                  </a:cubicBezTo>
                  <a:cubicBezTo>
                    <a:pt x="495" y="1003"/>
                    <a:pt x="521" y="1005"/>
                    <a:pt x="546" y="1005"/>
                  </a:cubicBezTo>
                  <a:cubicBezTo>
                    <a:pt x="792" y="1005"/>
                    <a:pt x="999" y="814"/>
                    <a:pt x="1024" y="559"/>
                  </a:cubicBezTo>
                  <a:cubicBezTo>
                    <a:pt x="1056" y="281"/>
                    <a:pt x="862" y="31"/>
                    <a:pt x="584" y="3"/>
                  </a:cubicBezTo>
                  <a:cubicBezTo>
                    <a:pt x="567" y="1"/>
                    <a:pt x="550" y="1"/>
                    <a:pt x="533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5" name="Google Shape;805;p48"/>
            <p:cNvSpPr/>
            <p:nvPr/>
          </p:nvSpPr>
          <p:spPr>
            <a:xfrm>
              <a:off x="5676000" y="2267550"/>
              <a:ext cx="9175" cy="6050"/>
            </a:xfrm>
            <a:custGeom>
              <a:avLst/>
              <a:gdLst/>
              <a:ahLst/>
              <a:cxnLst/>
              <a:rect l="l" t="t" r="r" b="b"/>
              <a:pathLst>
                <a:path w="367" h="242" extrusionOk="0">
                  <a:moveTo>
                    <a:pt x="168" y="1"/>
                  </a:moveTo>
                  <a:cubicBezTo>
                    <a:pt x="82" y="1"/>
                    <a:pt x="13" y="44"/>
                    <a:pt x="1" y="109"/>
                  </a:cubicBezTo>
                  <a:cubicBezTo>
                    <a:pt x="1" y="165"/>
                    <a:pt x="71" y="225"/>
                    <a:pt x="177" y="239"/>
                  </a:cubicBezTo>
                  <a:cubicBezTo>
                    <a:pt x="190" y="241"/>
                    <a:pt x="202" y="241"/>
                    <a:pt x="214" y="241"/>
                  </a:cubicBezTo>
                  <a:cubicBezTo>
                    <a:pt x="297" y="241"/>
                    <a:pt x="354" y="201"/>
                    <a:pt x="366" y="137"/>
                  </a:cubicBezTo>
                  <a:cubicBezTo>
                    <a:pt x="366" y="77"/>
                    <a:pt x="293" y="21"/>
                    <a:pt x="205" y="3"/>
                  </a:cubicBezTo>
                  <a:cubicBezTo>
                    <a:pt x="192" y="1"/>
                    <a:pt x="180" y="1"/>
                    <a:pt x="16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6" name="Google Shape;806;p48"/>
            <p:cNvSpPr/>
            <p:nvPr/>
          </p:nvSpPr>
          <p:spPr>
            <a:xfrm>
              <a:off x="5726125" y="2294100"/>
              <a:ext cx="19825" cy="13550"/>
            </a:xfrm>
            <a:custGeom>
              <a:avLst/>
              <a:gdLst/>
              <a:ahLst/>
              <a:cxnLst/>
              <a:rect l="l" t="t" r="r" b="b"/>
              <a:pathLst>
                <a:path w="793" h="542" extrusionOk="0">
                  <a:moveTo>
                    <a:pt x="759" y="1"/>
                  </a:moveTo>
                  <a:cubicBezTo>
                    <a:pt x="753" y="1"/>
                    <a:pt x="750" y="5"/>
                    <a:pt x="750" y="14"/>
                  </a:cubicBezTo>
                  <a:lnTo>
                    <a:pt x="750" y="28"/>
                  </a:lnTo>
                  <a:cubicBezTo>
                    <a:pt x="736" y="28"/>
                    <a:pt x="736" y="42"/>
                    <a:pt x="736" y="56"/>
                  </a:cubicBezTo>
                  <a:cubicBezTo>
                    <a:pt x="722" y="56"/>
                    <a:pt x="722" y="70"/>
                    <a:pt x="704" y="84"/>
                  </a:cubicBezTo>
                  <a:cubicBezTo>
                    <a:pt x="690" y="102"/>
                    <a:pt x="690" y="130"/>
                    <a:pt x="676" y="144"/>
                  </a:cubicBezTo>
                  <a:cubicBezTo>
                    <a:pt x="662" y="158"/>
                    <a:pt x="648" y="172"/>
                    <a:pt x="634" y="204"/>
                  </a:cubicBezTo>
                  <a:cubicBezTo>
                    <a:pt x="616" y="218"/>
                    <a:pt x="602" y="232"/>
                    <a:pt x="588" y="260"/>
                  </a:cubicBezTo>
                  <a:cubicBezTo>
                    <a:pt x="560" y="278"/>
                    <a:pt x="546" y="292"/>
                    <a:pt x="528" y="306"/>
                  </a:cubicBezTo>
                  <a:lnTo>
                    <a:pt x="500" y="334"/>
                  </a:lnTo>
                  <a:cubicBezTo>
                    <a:pt x="486" y="348"/>
                    <a:pt x="472" y="366"/>
                    <a:pt x="458" y="366"/>
                  </a:cubicBezTo>
                  <a:cubicBezTo>
                    <a:pt x="440" y="380"/>
                    <a:pt x="412" y="394"/>
                    <a:pt x="384" y="408"/>
                  </a:cubicBezTo>
                  <a:cubicBezTo>
                    <a:pt x="370" y="422"/>
                    <a:pt x="338" y="422"/>
                    <a:pt x="310" y="436"/>
                  </a:cubicBezTo>
                  <a:cubicBezTo>
                    <a:pt x="282" y="454"/>
                    <a:pt x="264" y="454"/>
                    <a:pt x="236" y="468"/>
                  </a:cubicBezTo>
                  <a:cubicBezTo>
                    <a:pt x="208" y="468"/>
                    <a:pt x="194" y="482"/>
                    <a:pt x="162" y="482"/>
                  </a:cubicBezTo>
                  <a:lnTo>
                    <a:pt x="106" y="482"/>
                  </a:lnTo>
                  <a:cubicBezTo>
                    <a:pt x="89" y="496"/>
                    <a:pt x="74" y="496"/>
                    <a:pt x="60" y="496"/>
                  </a:cubicBezTo>
                  <a:lnTo>
                    <a:pt x="18" y="496"/>
                  </a:lnTo>
                  <a:cubicBezTo>
                    <a:pt x="18" y="496"/>
                    <a:pt x="1" y="496"/>
                    <a:pt x="1" y="510"/>
                  </a:cubicBezTo>
                  <a:cubicBezTo>
                    <a:pt x="1" y="524"/>
                    <a:pt x="18" y="524"/>
                    <a:pt x="18" y="524"/>
                  </a:cubicBezTo>
                  <a:cubicBezTo>
                    <a:pt x="18" y="524"/>
                    <a:pt x="32" y="542"/>
                    <a:pt x="60" y="542"/>
                  </a:cubicBezTo>
                  <a:lnTo>
                    <a:pt x="177" y="542"/>
                  </a:lnTo>
                  <a:cubicBezTo>
                    <a:pt x="194" y="542"/>
                    <a:pt x="222" y="542"/>
                    <a:pt x="250" y="524"/>
                  </a:cubicBezTo>
                  <a:cubicBezTo>
                    <a:pt x="282" y="524"/>
                    <a:pt x="310" y="510"/>
                    <a:pt x="338" y="510"/>
                  </a:cubicBezTo>
                  <a:cubicBezTo>
                    <a:pt x="352" y="496"/>
                    <a:pt x="398" y="496"/>
                    <a:pt x="412" y="468"/>
                  </a:cubicBezTo>
                  <a:cubicBezTo>
                    <a:pt x="440" y="454"/>
                    <a:pt x="472" y="454"/>
                    <a:pt x="500" y="422"/>
                  </a:cubicBezTo>
                  <a:cubicBezTo>
                    <a:pt x="514" y="422"/>
                    <a:pt x="528" y="408"/>
                    <a:pt x="546" y="394"/>
                  </a:cubicBezTo>
                  <a:lnTo>
                    <a:pt x="574" y="366"/>
                  </a:lnTo>
                  <a:cubicBezTo>
                    <a:pt x="602" y="348"/>
                    <a:pt x="616" y="320"/>
                    <a:pt x="648" y="306"/>
                  </a:cubicBezTo>
                  <a:cubicBezTo>
                    <a:pt x="662" y="278"/>
                    <a:pt x="676" y="260"/>
                    <a:pt x="690" y="232"/>
                  </a:cubicBezTo>
                  <a:cubicBezTo>
                    <a:pt x="704" y="218"/>
                    <a:pt x="722" y="190"/>
                    <a:pt x="736" y="172"/>
                  </a:cubicBezTo>
                  <a:cubicBezTo>
                    <a:pt x="750" y="130"/>
                    <a:pt x="764" y="102"/>
                    <a:pt x="778" y="70"/>
                  </a:cubicBezTo>
                  <a:lnTo>
                    <a:pt x="778" y="42"/>
                  </a:lnTo>
                  <a:cubicBezTo>
                    <a:pt x="778" y="28"/>
                    <a:pt x="792" y="28"/>
                    <a:pt x="792" y="28"/>
                  </a:cubicBezTo>
                  <a:cubicBezTo>
                    <a:pt x="792" y="14"/>
                    <a:pt x="778" y="14"/>
                    <a:pt x="778" y="14"/>
                  </a:cubicBezTo>
                  <a:cubicBezTo>
                    <a:pt x="771" y="5"/>
                    <a:pt x="764" y="1"/>
                    <a:pt x="759" y="1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7" name="Google Shape;807;p48"/>
            <p:cNvSpPr/>
            <p:nvPr/>
          </p:nvSpPr>
          <p:spPr>
            <a:xfrm>
              <a:off x="5755500" y="2225900"/>
              <a:ext cx="52175" cy="19450"/>
            </a:xfrm>
            <a:custGeom>
              <a:avLst/>
              <a:gdLst/>
              <a:ahLst/>
              <a:cxnLst/>
              <a:rect l="l" t="t" r="r" b="b"/>
              <a:pathLst>
                <a:path w="2087" h="778" extrusionOk="0">
                  <a:moveTo>
                    <a:pt x="589" y="1"/>
                  </a:moveTo>
                  <a:cubicBezTo>
                    <a:pt x="454" y="1"/>
                    <a:pt x="342" y="37"/>
                    <a:pt x="278" y="132"/>
                  </a:cubicBezTo>
                  <a:cubicBezTo>
                    <a:pt x="0" y="526"/>
                    <a:pt x="1130" y="762"/>
                    <a:pt x="1305" y="776"/>
                  </a:cubicBezTo>
                  <a:cubicBezTo>
                    <a:pt x="1322" y="777"/>
                    <a:pt x="1343" y="778"/>
                    <a:pt x="1368" y="778"/>
                  </a:cubicBezTo>
                  <a:cubicBezTo>
                    <a:pt x="1589" y="778"/>
                    <a:pt x="2086" y="713"/>
                    <a:pt x="1745" y="410"/>
                  </a:cubicBezTo>
                  <a:cubicBezTo>
                    <a:pt x="1745" y="410"/>
                    <a:pt x="1040" y="1"/>
                    <a:pt x="589" y="1"/>
                  </a:cubicBezTo>
                  <a:close/>
                </a:path>
              </a:pathLst>
            </a:custGeom>
            <a:solidFill>
              <a:srgbClr val="FEE38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8" name="Google Shape;808;p48"/>
            <p:cNvSpPr/>
            <p:nvPr/>
          </p:nvSpPr>
          <p:spPr>
            <a:xfrm>
              <a:off x="5656425" y="2225750"/>
              <a:ext cx="52150" cy="19250"/>
            </a:xfrm>
            <a:custGeom>
              <a:avLst/>
              <a:gdLst/>
              <a:ahLst/>
              <a:cxnLst/>
              <a:rect l="l" t="t" r="r" b="b"/>
              <a:pathLst>
                <a:path w="2086" h="770" extrusionOk="0">
                  <a:moveTo>
                    <a:pt x="1514" y="0"/>
                  </a:moveTo>
                  <a:cubicBezTo>
                    <a:pt x="1067" y="0"/>
                    <a:pt x="344" y="416"/>
                    <a:pt x="344" y="416"/>
                  </a:cubicBezTo>
                  <a:cubicBezTo>
                    <a:pt x="0" y="706"/>
                    <a:pt x="496" y="770"/>
                    <a:pt x="729" y="770"/>
                  </a:cubicBezTo>
                  <a:cubicBezTo>
                    <a:pt x="756" y="770"/>
                    <a:pt x="780" y="769"/>
                    <a:pt x="798" y="768"/>
                  </a:cubicBezTo>
                  <a:cubicBezTo>
                    <a:pt x="960" y="753"/>
                    <a:pt x="2085" y="532"/>
                    <a:pt x="1807" y="124"/>
                  </a:cubicBezTo>
                  <a:cubicBezTo>
                    <a:pt x="1748" y="35"/>
                    <a:pt x="1642" y="0"/>
                    <a:pt x="1514" y="0"/>
                  </a:cubicBezTo>
                  <a:close/>
                </a:path>
              </a:pathLst>
            </a:custGeom>
            <a:solidFill>
              <a:srgbClr val="FEE38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9" name="Google Shape;809;p48"/>
            <p:cNvSpPr/>
            <p:nvPr/>
          </p:nvSpPr>
          <p:spPr>
            <a:xfrm>
              <a:off x="5714775" y="2248275"/>
              <a:ext cx="20600" cy="46900"/>
            </a:xfrm>
            <a:custGeom>
              <a:avLst/>
              <a:gdLst/>
              <a:ahLst/>
              <a:cxnLst/>
              <a:rect l="l" t="t" r="r" b="b"/>
              <a:pathLst>
                <a:path w="824" h="1876" extrusionOk="0">
                  <a:moveTo>
                    <a:pt x="718" y="0"/>
                  </a:moveTo>
                  <a:cubicBezTo>
                    <a:pt x="704" y="0"/>
                    <a:pt x="704" y="14"/>
                    <a:pt x="704" y="14"/>
                  </a:cubicBezTo>
                  <a:lnTo>
                    <a:pt x="704" y="130"/>
                  </a:lnTo>
                  <a:cubicBezTo>
                    <a:pt x="718" y="218"/>
                    <a:pt x="736" y="320"/>
                    <a:pt x="736" y="454"/>
                  </a:cubicBezTo>
                  <a:cubicBezTo>
                    <a:pt x="750" y="584"/>
                    <a:pt x="750" y="746"/>
                    <a:pt x="750" y="908"/>
                  </a:cubicBezTo>
                  <a:cubicBezTo>
                    <a:pt x="750" y="936"/>
                    <a:pt x="750" y="982"/>
                    <a:pt x="736" y="1024"/>
                  </a:cubicBezTo>
                  <a:cubicBezTo>
                    <a:pt x="736" y="1070"/>
                    <a:pt x="718" y="1112"/>
                    <a:pt x="704" y="1143"/>
                  </a:cubicBezTo>
                  <a:cubicBezTo>
                    <a:pt x="704" y="1157"/>
                    <a:pt x="690" y="1172"/>
                    <a:pt x="676" y="1172"/>
                  </a:cubicBezTo>
                  <a:lnTo>
                    <a:pt x="662" y="1172"/>
                  </a:lnTo>
                  <a:lnTo>
                    <a:pt x="631" y="1186"/>
                  </a:lnTo>
                  <a:cubicBezTo>
                    <a:pt x="602" y="1172"/>
                    <a:pt x="560" y="1172"/>
                    <a:pt x="514" y="1157"/>
                  </a:cubicBezTo>
                  <a:cubicBezTo>
                    <a:pt x="441" y="1126"/>
                    <a:pt x="353" y="1098"/>
                    <a:pt x="251" y="1084"/>
                  </a:cubicBezTo>
                  <a:cubicBezTo>
                    <a:pt x="208" y="1084"/>
                    <a:pt x="149" y="1098"/>
                    <a:pt x="103" y="1126"/>
                  </a:cubicBezTo>
                  <a:cubicBezTo>
                    <a:pt x="61" y="1157"/>
                    <a:pt x="47" y="1200"/>
                    <a:pt x="33" y="1245"/>
                  </a:cubicBezTo>
                  <a:cubicBezTo>
                    <a:pt x="1" y="1333"/>
                    <a:pt x="1" y="1421"/>
                    <a:pt x="33" y="1509"/>
                  </a:cubicBezTo>
                  <a:cubicBezTo>
                    <a:pt x="61" y="1583"/>
                    <a:pt x="103" y="1639"/>
                    <a:pt x="163" y="1685"/>
                  </a:cubicBezTo>
                  <a:cubicBezTo>
                    <a:pt x="265" y="1787"/>
                    <a:pt x="367" y="1815"/>
                    <a:pt x="441" y="1847"/>
                  </a:cubicBezTo>
                  <a:cubicBezTo>
                    <a:pt x="486" y="1861"/>
                    <a:pt x="514" y="1861"/>
                    <a:pt x="528" y="1875"/>
                  </a:cubicBezTo>
                  <a:lnTo>
                    <a:pt x="574" y="1875"/>
                  </a:lnTo>
                  <a:cubicBezTo>
                    <a:pt x="574" y="1875"/>
                    <a:pt x="588" y="1875"/>
                    <a:pt x="588" y="1861"/>
                  </a:cubicBezTo>
                  <a:cubicBezTo>
                    <a:pt x="588" y="1861"/>
                    <a:pt x="588" y="1847"/>
                    <a:pt x="574" y="1847"/>
                  </a:cubicBezTo>
                  <a:cubicBezTo>
                    <a:pt x="574" y="1847"/>
                    <a:pt x="528" y="1829"/>
                    <a:pt x="455" y="1801"/>
                  </a:cubicBezTo>
                  <a:cubicBezTo>
                    <a:pt x="426" y="1787"/>
                    <a:pt x="384" y="1773"/>
                    <a:pt x="339" y="1741"/>
                  </a:cubicBezTo>
                  <a:cubicBezTo>
                    <a:pt x="296" y="1727"/>
                    <a:pt x="251" y="1685"/>
                    <a:pt x="191" y="1653"/>
                  </a:cubicBezTo>
                  <a:cubicBezTo>
                    <a:pt x="149" y="1611"/>
                    <a:pt x="103" y="1551"/>
                    <a:pt x="89" y="1478"/>
                  </a:cubicBezTo>
                  <a:cubicBezTo>
                    <a:pt x="75" y="1421"/>
                    <a:pt x="75" y="1347"/>
                    <a:pt x="103" y="1274"/>
                  </a:cubicBezTo>
                  <a:cubicBezTo>
                    <a:pt x="103" y="1231"/>
                    <a:pt x="120" y="1200"/>
                    <a:pt x="149" y="1186"/>
                  </a:cubicBezTo>
                  <a:cubicBezTo>
                    <a:pt x="177" y="1172"/>
                    <a:pt x="208" y="1157"/>
                    <a:pt x="251" y="1157"/>
                  </a:cubicBezTo>
                  <a:cubicBezTo>
                    <a:pt x="324" y="1172"/>
                    <a:pt x="412" y="1200"/>
                    <a:pt x="500" y="1231"/>
                  </a:cubicBezTo>
                  <a:cubicBezTo>
                    <a:pt x="543" y="1245"/>
                    <a:pt x="588" y="1260"/>
                    <a:pt x="648" y="1260"/>
                  </a:cubicBezTo>
                  <a:lnTo>
                    <a:pt x="676" y="1245"/>
                  </a:lnTo>
                  <a:lnTo>
                    <a:pt x="690" y="1245"/>
                  </a:lnTo>
                  <a:cubicBezTo>
                    <a:pt x="704" y="1245"/>
                    <a:pt x="718" y="1245"/>
                    <a:pt x="718" y="1231"/>
                  </a:cubicBezTo>
                  <a:cubicBezTo>
                    <a:pt x="750" y="1214"/>
                    <a:pt x="764" y="1186"/>
                    <a:pt x="778" y="1172"/>
                  </a:cubicBezTo>
                  <a:cubicBezTo>
                    <a:pt x="792" y="1126"/>
                    <a:pt x="806" y="1084"/>
                    <a:pt x="806" y="1038"/>
                  </a:cubicBezTo>
                  <a:cubicBezTo>
                    <a:pt x="824" y="996"/>
                    <a:pt x="824" y="950"/>
                    <a:pt x="824" y="908"/>
                  </a:cubicBezTo>
                  <a:cubicBezTo>
                    <a:pt x="824" y="820"/>
                    <a:pt x="824" y="746"/>
                    <a:pt x="806" y="658"/>
                  </a:cubicBezTo>
                  <a:cubicBezTo>
                    <a:pt x="806" y="584"/>
                    <a:pt x="806" y="510"/>
                    <a:pt x="792" y="454"/>
                  </a:cubicBezTo>
                  <a:cubicBezTo>
                    <a:pt x="778" y="320"/>
                    <a:pt x="764" y="204"/>
                    <a:pt x="750" y="130"/>
                  </a:cubicBezTo>
                  <a:cubicBezTo>
                    <a:pt x="736" y="57"/>
                    <a:pt x="736" y="14"/>
                    <a:pt x="736" y="14"/>
                  </a:cubicBezTo>
                  <a:cubicBezTo>
                    <a:pt x="736" y="0"/>
                    <a:pt x="718" y="0"/>
                    <a:pt x="718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16" name="Google Shape;816;p49"/>
          <p:cNvGrpSpPr/>
          <p:nvPr/>
        </p:nvGrpSpPr>
        <p:grpSpPr>
          <a:xfrm>
            <a:off x="7961886" y="2253953"/>
            <a:ext cx="469129" cy="521995"/>
            <a:chOff x="6179425" y="1062850"/>
            <a:chExt cx="181250" cy="201675"/>
          </a:xfrm>
        </p:grpSpPr>
        <p:sp>
          <p:nvSpPr>
            <p:cNvPr id="817" name="Google Shape;817;p49"/>
            <p:cNvSpPr/>
            <p:nvPr/>
          </p:nvSpPr>
          <p:spPr>
            <a:xfrm>
              <a:off x="6312400" y="1062850"/>
              <a:ext cx="21300" cy="23300"/>
            </a:xfrm>
            <a:custGeom>
              <a:avLst/>
              <a:gdLst/>
              <a:ahLst/>
              <a:cxnLst/>
              <a:rect l="l" t="t" r="r" b="b"/>
              <a:pathLst>
                <a:path w="852" h="932" extrusionOk="0">
                  <a:moveTo>
                    <a:pt x="584" y="0"/>
                  </a:moveTo>
                  <a:cubicBezTo>
                    <a:pt x="547" y="0"/>
                    <a:pt x="510" y="8"/>
                    <a:pt x="472" y="23"/>
                  </a:cubicBezTo>
                  <a:cubicBezTo>
                    <a:pt x="352" y="82"/>
                    <a:pt x="264" y="286"/>
                    <a:pt x="208" y="406"/>
                  </a:cubicBezTo>
                  <a:cubicBezTo>
                    <a:pt x="120" y="522"/>
                    <a:pt x="0" y="670"/>
                    <a:pt x="32" y="814"/>
                  </a:cubicBezTo>
                  <a:cubicBezTo>
                    <a:pt x="46" y="874"/>
                    <a:pt x="88" y="902"/>
                    <a:pt x="134" y="920"/>
                  </a:cubicBezTo>
                  <a:cubicBezTo>
                    <a:pt x="157" y="928"/>
                    <a:pt x="180" y="931"/>
                    <a:pt x="203" y="931"/>
                  </a:cubicBezTo>
                  <a:cubicBezTo>
                    <a:pt x="340" y="931"/>
                    <a:pt x="470" y="800"/>
                    <a:pt x="546" y="712"/>
                  </a:cubicBezTo>
                  <a:cubicBezTo>
                    <a:pt x="662" y="596"/>
                    <a:pt x="852" y="406"/>
                    <a:pt x="838" y="244"/>
                  </a:cubicBezTo>
                  <a:cubicBezTo>
                    <a:pt x="826" y="95"/>
                    <a:pt x="716" y="0"/>
                    <a:pt x="584" y="0"/>
                  </a:cubicBezTo>
                  <a:close/>
                </a:path>
              </a:pathLst>
            </a:custGeom>
            <a:solidFill>
              <a:srgbClr val="47A8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8" name="Google Shape;818;p49"/>
            <p:cNvSpPr/>
            <p:nvPr/>
          </p:nvSpPr>
          <p:spPr>
            <a:xfrm>
              <a:off x="6322100" y="1078075"/>
              <a:ext cx="21100" cy="17875"/>
            </a:xfrm>
            <a:custGeom>
              <a:avLst/>
              <a:gdLst/>
              <a:ahLst/>
              <a:cxnLst/>
              <a:rect l="l" t="t" r="r" b="b"/>
              <a:pathLst>
                <a:path w="844" h="715" extrusionOk="0">
                  <a:moveTo>
                    <a:pt x="621" y="1"/>
                  </a:moveTo>
                  <a:cubicBezTo>
                    <a:pt x="585" y="1"/>
                    <a:pt x="547" y="11"/>
                    <a:pt x="509" y="29"/>
                  </a:cubicBezTo>
                  <a:cubicBezTo>
                    <a:pt x="421" y="75"/>
                    <a:pt x="348" y="149"/>
                    <a:pt x="274" y="223"/>
                  </a:cubicBezTo>
                  <a:cubicBezTo>
                    <a:pt x="200" y="293"/>
                    <a:pt x="140" y="381"/>
                    <a:pt x="84" y="469"/>
                  </a:cubicBezTo>
                  <a:cubicBezTo>
                    <a:pt x="1" y="578"/>
                    <a:pt x="111" y="714"/>
                    <a:pt x="225" y="714"/>
                  </a:cubicBezTo>
                  <a:cubicBezTo>
                    <a:pt x="251" y="714"/>
                    <a:pt x="277" y="707"/>
                    <a:pt x="302" y="691"/>
                  </a:cubicBezTo>
                  <a:cubicBezTo>
                    <a:pt x="464" y="589"/>
                    <a:pt x="699" y="501"/>
                    <a:pt x="801" y="325"/>
                  </a:cubicBezTo>
                  <a:cubicBezTo>
                    <a:pt x="843" y="237"/>
                    <a:pt x="829" y="135"/>
                    <a:pt x="756" y="61"/>
                  </a:cubicBezTo>
                  <a:cubicBezTo>
                    <a:pt x="715" y="19"/>
                    <a:pt x="670" y="1"/>
                    <a:pt x="621" y="1"/>
                  </a:cubicBezTo>
                  <a:close/>
                </a:path>
              </a:pathLst>
            </a:custGeom>
            <a:solidFill>
              <a:srgbClr val="47A8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9" name="Google Shape;819;p49"/>
            <p:cNvSpPr/>
            <p:nvPr/>
          </p:nvSpPr>
          <p:spPr>
            <a:xfrm>
              <a:off x="6330425" y="1095325"/>
              <a:ext cx="30250" cy="12700"/>
            </a:xfrm>
            <a:custGeom>
              <a:avLst/>
              <a:gdLst/>
              <a:ahLst/>
              <a:cxnLst/>
              <a:rect l="l" t="t" r="r" b="b"/>
              <a:pathLst>
                <a:path w="1210" h="508" extrusionOk="0">
                  <a:moveTo>
                    <a:pt x="907" y="0"/>
                  </a:moveTo>
                  <a:cubicBezTo>
                    <a:pt x="903" y="0"/>
                    <a:pt x="898" y="0"/>
                    <a:pt x="894" y="1"/>
                  </a:cubicBezTo>
                  <a:cubicBezTo>
                    <a:pt x="644" y="15"/>
                    <a:pt x="394" y="117"/>
                    <a:pt x="145" y="190"/>
                  </a:cubicBezTo>
                  <a:cubicBezTo>
                    <a:pt x="15" y="219"/>
                    <a:pt x="0" y="426"/>
                    <a:pt x="145" y="468"/>
                  </a:cubicBezTo>
                  <a:cubicBezTo>
                    <a:pt x="261" y="493"/>
                    <a:pt x="385" y="508"/>
                    <a:pt x="509" y="508"/>
                  </a:cubicBezTo>
                  <a:cubicBezTo>
                    <a:pt x="683" y="508"/>
                    <a:pt x="856" y="480"/>
                    <a:pt x="1010" y="412"/>
                  </a:cubicBezTo>
                  <a:cubicBezTo>
                    <a:pt x="1210" y="326"/>
                    <a:pt x="1116" y="0"/>
                    <a:pt x="907" y="0"/>
                  </a:cubicBezTo>
                  <a:close/>
                </a:path>
              </a:pathLst>
            </a:custGeom>
            <a:solidFill>
              <a:srgbClr val="47A8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0" name="Google Shape;820;p49"/>
            <p:cNvSpPr/>
            <p:nvPr/>
          </p:nvSpPr>
          <p:spPr>
            <a:xfrm>
              <a:off x="6179425" y="1077050"/>
              <a:ext cx="156225" cy="187475"/>
            </a:xfrm>
            <a:custGeom>
              <a:avLst/>
              <a:gdLst/>
              <a:ahLst/>
              <a:cxnLst/>
              <a:rect l="l" t="t" r="r" b="b"/>
              <a:pathLst>
                <a:path w="6249" h="7499" extrusionOk="0">
                  <a:moveTo>
                    <a:pt x="3359" y="1201"/>
                  </a:moveTo>
                  <a:cubicBezTo>
                    <a:pt x="3509" y="1201"/>
                    <a:pt x="3662" y="1228"/>
                    <a:pt x="3810" y="1287"/>
                  </a:cubicBezTo>
                  <a:cubicBezTo>
                    <a:pt x="4440" y="1537"/>
                    <a:pt x="4750" y="2255"/>
                    <a:pt x="4500" y="2884"/>
                  </a:cubicBezTo>
                  <a:lnTo>
                    <a:pt x="4500" y="2916"/>
                  </a:lnTo>
                  <a:cubicBezTo>
                    <a:pt x="4300" y="3382"/>
                    <a:pt x="3848" y="3663"/>
                    <a:pt x="3366" y="3663"/>
                  </a:cubicBezTo>
                  <a:cubicBezTo>
                    <a:pt x="3212" y="3663"/>
                    <a:pt x="3055" y="3634"/>
                    <a:pt x="2903" y="3574"/>
                  </a:cubicBezTo>
                  <a:lnTo>
                    <a:pt x="2889" y="3574"/>
                  </a:lnTo>
                  <a:cubicBezTo>
                    <a:pt x="2273" y="3310"/>
                    <a:pt x="1964" y="2606"/>
                    <a:pt x="2213" y="1977"/>
                  </a:cubicBezTo>
                  <a:cubicBezTo>
                    <a:pt x="2213" y="1977"/>
                    <a:pt x="2213" y="1963"/>
                    <a:pt x="2227" y="1963"/>
                  </a:cubicBezTo>
                  <a:cubicBezTo>
                    <a:pt x="2418" y="1492"/>
                    <a:pt x="2874" y="1201"/>
                    <a:pt x="3359" y="1201"/>
                  </a:cubicBezTo>
                  <a:close/>
                  <a:moveTo>
                    <a:pt x="3280" y="1"/>
                  </a:moveTo>
                  <a:cubicBezTo>
                    <a:pt x="2562" y="1"/>
                    <a:pt x="1866" y="285"/>
                    <a:pt x="1436" y="879"/>
                  </a:cubicBezTo>
                  <a:cubicBezTo>
                    <a:pt x="1" y="2870"/>
                    <a:pt x="866" y="7239"/>
                    <a:pt x="1510" y="7489"/>
                  </a:cubicBezTo>
                  <a:cubicBezTo>
                    <a:pt x="1529" y="7495"/>
                    <a:pt x="1551" y="7498"/>
                    <a:pt x="1575" y="7498"/>
                  </a:cubicBezTo>
                  <a:cubicBezTo>
                    <a:pt x="2412" y="7498"/>
                    <a:pt x="6249" y="3702"/>
                    <a:pt x="5907" y="2065"/>
                  </a:cubicBezTo>
                  <a:cubicBezTo>
                    <a:pt x="5628" y="723"/>
                    <a:pt x="4425" y="1"/>
                    <a:pt x="3280" y="1"/>
                  </a:cubicBezTo>
                  <a:close/>
                </a:path>
              </a:pathLst>
            </a:custGeom>
            <a:solidFill>
              <a:srgbClr val="E65C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21" name="Google Shape;821;p49"/>
          <p:cNvGrpSpPr/>
          <p:nvPr/>
        </p:nvGrpSpPr>
        <p:grpSpPr>
          <a:xfrm flipH="1">
            <a:off x="7975200" y="2864971"/>
            <a:ext cx="1052688" cy="2153569"/>
            <a:chOff x="4962025" y="2116675"/>
            <a:chExt cx="279050" cy="570875"/>
          </a:xfrm>
        </p:grpSpPr>
        <p:sp>
          <p:nvSpPr>
            <p:cNvPr id="822" name="Google Shape;822;p49"/>
            <p:cNvSpPr/>
            <p:nvPr/>
          </p:nvSpPr>
          <p:spPr>
            <a:xfrm>
              <a:off x="5104400" y="2668175"/>
              <a:ext cx="64500" cy="17600"/>
            </a:xfrm>
            <a:custGeom>
              <a:avLst/>
              <a:gdLst/>
              <a:ahLst/>
              <a:cxnLst/>
              <a:rect l="l" t="t" r="r" b="b"/>
              <a:pathLst>
                <a:path w="2580" h="704" extrusionOk="0">
                  <a:moveTo>
                    <a:pt x="205" y="0"/>
                  </a:moveTo>
                  <a:cubicBezTo>
                    <a:pt x="205" y="0"/>
                    <a:pt x="1" y="394"/>
                    <a:pt x="103" y="704"/>
                  </a:cubicBezTo>
                  <a:lnTo>
                    <a:pt x="2417" y="704"/>
                  </a:lnTo>
                  <a:cubicBezTo>
                    <a:pt x="2533" y="704"/>
                    <a:pt x="2579" y="542"/>
                    <a:pt x="2477" y="482"/>
                  </a:cubicBezTo>
                  <a:cubicBezTo>
                    <a:pt x="2023" y="204"/>
                    <a:pt x="1376" y="0"/>
                    <a:pt x="1376" y="0"/>
                  </a:cubicBezTo>
                  <a:close/>
                </a:path>
              </a:pathLst>
            </a:custGeom>
            <a:solidFill>
              <a:srgbClr val="FACCC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3" name="Google Shape;823;p49"/>
            <p:cNvSpPr/>
            <p:nvPr/>
          </p:nvSpPr>
          <p:spPr>
            <a:xfrm>
              <a:off x="5104400" y="2667600"/>
              <a:ext cx="65975" cy="19950"/>
            </a:xfrm>
            <a:custGeom>
              <a:avLst/>
              <a:gdLst/>
              <a:ahLst/>
              <a:cxnLst/>
              <a:rect l="l" t="t" r="r" b="b"/>
              <a:pathLst>
                <a:path w="2639" h="798" extrusionOk="0">
                  <a:moveTo>
                    <a:pt x="1537" y="0"/>
                  </a:moveTo>
                  <a:cubicBezTo>
                    <a:pt x="1522" y="0"/>
                    <a:pt x="1501" y="11"/>
                    <a:pt x="1478" y="23"/>
                  </a:cubicBezTo>
                  <a:cubicBezTo>
                    <a:pt x="1436" y="52"/>
                    <a:pt x="1362" y="111"/>
                    <a:pt x="1288" y="199"/>
                  </a:cubicBezTo>
                  <a:cubicBezTo>
                    <a:pt x="1136" y="364"/>
                    <a:pt x="922" y="464"/>
                    <a:pt x="690" y="464"/>
                  </a:cubicBezTo>
                  <a:cubicBezTo>
                    <a:pt x="675" y="464"/>
                    <a:pt x="660" y="464"/>
                    <a:pt x="644" y="463"/>
                  </a:cubicBezTo>
                  <a:lnTo>
                    <a:pt x="43" y="403"/>
                  </a:lnTo>
                  <a:lnTo>
                    <a:pt x="43" y="403"/>
                  </a:lnTo>
                  <a:cubicBezTo>
                    <a:pt x="43" y="403"/>
                    <a:pt x="1" y="593"/>
                    <a:pt x="57" y="741"/>
                  </a:cubicBezTo>
                  <a:lnTo>
                    <a:pt x="2477" y="797"/>
                  </a:lnTo>
                  <a:cubicBezTo>
                    <a:pt x="2519" y="797"/>
                    <a:pt x="2579" y="769"/>
                    <a:pt x="2593" y="727"/>
                  </a:cubicBezTo>
                  <a:cubicBezTo>
                    <a:pt x="2621" y="653"/>
                    <a:pt x="2639" y="533"/>
                    <a:pt x="2519" y="446"/>
                  </a:cubicBezTo>
                  <a:cubicBezTo>
                    <a:pt x="2343" y="315"/>
                    <a:pt x="1728" y="66"/>
                    <a:pt x="1552" y="6"/>
                  </a:cubicBezTo>
                  <a:cubicBezTo>
                    <a:pt x="1548" y="2"/>
                    <a:pt x="1543" y="0"/>
                    <a:pt x="1537" y="0"/>
                  </a:cubicBezTo>
                  <a:close/>
                </a:path>
              </a:pathLst>
            </a:custGeom>
            <a:solidFill>
              <a:srgbClr val="E65C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4" name="Google Shape;824;p49"/>
            <p:cNvSpPr/>
            <p:nvPr/>
          </p:nvSpPr>
          <p:spPr>
            <a:xfrm>
              <a:off x="5025275" y="2668175"/>
              <a:ext cx="64825" cy="17600"/>
            </a:xfrm>
            <a:custGeom>
              <a:avLst/>
              <a:gdLst/>
              <a:ahLst/>
              <a:cxnLst/>
              <a:rect l="l" t="t" r="r" b="b"/>
              <a:pathLst>
                <a:path w="2593" h="704" extrusionOk="0">
                  <a:moveTo>
                    <a:pt x="204" y="0"/>
                  </a:moveTo>
                  <a:cubicBezTo>
                    <a:pt x="204" y="0"/>
                    <a:pt x="0" y="394"/>
                    <a:pt x="102" y="704"/>
                  </a:cubicBezTo>
                  <a:lnTo>
                    <a:pt x="2417" y="704"/>
                  </a:lnTo>
                  <a:cubicBezTo>
                    <a:pt x="2533" y="704"/>
                    <a:pt x="2592" y="542"/>
                    <a:pt x="2490" y="482"/>
                  </a:cubicBezTo>
                  <a:cubicBezTo>
                    <a:pt x="2023" y="204"/>
                    <a:pt x="1375" y="0"/>
                    <a:pt x="1375" y="0"/>
                  </a:cubicBezTo>
                  <a:close/>
                </a:path>
              </a:pathLst>
            </a:custGeom>
            <a:solidFill>
              <a:srgbClr val="FACCC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5" name="Google Shape;825;p49"/>
            <p:cNvSpPr/>
            <p:nvPr/>
          </p:nvSpPr>
          <p:spPr>
            <a:xfrm>
              <a:off x="5025625" y="2667600"/>
              <a:ext cx="65975" cy="19950"/>
            </a:xfrm>
            <a:custGeom>
              <a:avLst/>
              <a:gdLst/>
              <a:ahLst/>
              <a:cxnLst/>
              <a:rect l="l" t="t" r="r" b="b"/>
              <a:pathLst>
                <a:path w="2639" h="798" extrusionOk="0">
                  <a:moveTo>
                    <a:pt x="1536" y="0"/>
                  </a:moveTo>
                  <a:cubicBezTo>
                    <a:pt x="1521" y="0"/>
                    <a:pt x="1501" y="11"/>
                    <a:pt x="1481" y="23"/>
                  </a:cubicBezTo>
                  <a:cubicBezTo>
                    <a:pt x="1435" y="52"/>
                    <a:pt x="1361" y="111"/>
                    <a:pt x="1287" y="199"/>
                  </a:cubicBezTo>
                  <a:cubicBezTo>
                    <a:pt x="1139" y="364"/>
                    <a:pt x="922" y="464"/>
                    <a:pt x="690" y="464"/>
                  </a:cubicBezTo>
                  <a:cubicBezTo>
                    <a:pt x="674" y="464"/>
                    <a:pt x="659" y="464"/>
                    <a:pt x="644" y="463"/>
                  </a:cubicBezTo>
                  <a:lnTo>
                    <a:pt x="42" y="403"/>
                  </a:lnTo>
                  <a:lnTo>
                    <a:pt x="42" y="403"/>
                  </a:lnTo>
                  <a:cubicBezTo>
                    <a:pt x="42" y="403"/>
                    <a:pt x="0" y="593"/>
                    <a:pt x="56" y="741"/>
                  </a:cubicBezTo>
                  <a:lnTo>
                    <a:pt x="2476" y="797"/>
                  </a:lnTo>
                  <a:cubicBezTo>
                    <a:pt x="2519" y="797"/>
                    <a:pt x="2578" y="769"/>
                    <a:pt x="2592" y="727"/>
                  </a:cubicBezTo>
                  <a:cubicBezTo>
                    <a:pt x="2624" y="653"/>
                    <a:pt x="2638" y="533"/>
                    <a:pt x="2519" y="446"/>
                  </a:cubicBezTo>
                  <a:cubicBezTo>
                    <a:pt x="2343" y="315"/>
                    <a:pt x="1713" y="66"/>
                    <a:pt x="1551" y="6"/>
                  </a:cubicBezTo>
                  <a:cubicBezTo>
                    <a:pt x="1547" y="2"/>
                    <a:pt x="1542" y="0"/>
                    <a:pt x="1536" y="0"/>
                  </a:cubicBezTo>
                  <a:close/>
                </a:path>
              </a:pathLst>
            </a:custGeom>
            <a:solidFill>
              <a:srgbClr val="E65C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6" name="Google Shape;826;p49"/>
            <p:cNvSpPr/>
            <p:nvPr/>
          </p:nvSpPr>
          <p:spPr>
            <a:xfrm>
              <a:off x="5027825" y="2501800"/>
              <a:ext cx="66325" cy="166400"/>
            </a:xfrm>
            <a:custGeom>
              <a:avLst/>
              <a:gdLst/>
              <a:ahLst/>
              <a:cxnLst/>
              <a:rect l="l" t="t" r="r" b="b"/>
              <a:pathLst>
                <a:path w="2653" h="6656" extrusionOk="0">
                  <a:moveTo>
                    <a:pt x="0" y="0"/>
                  </a:moveTo>
                  <a:lnTo>
                    <a:pt x="102" y="6655"/>
                  </a:lnTo>
                  <a:lnTo>
                    <a:pt x="1273" y="6655"/>
                  </a:lnTo>
                  <a:cubicBezTo>
                    <a:pt x="1273" y="6655"/>
                    <a:pt x="2652" y="2857"/>
                    <a:pt x="1847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7" name="Google Shape;827;p49"/>
            <p:cNvSpPr/>
            <p:nvPr/>
          </p:nvSpPr>
          <p:spPr>
            <a:xfrm>
              <a:off x="5106950" y="2501800"/>
              <a:ext cx="66325" cy="166400"/>
            </a:xfrm>
            <a:custGeom>
              <a:avLst/>
              <a:gdLst/>
              <a:ahLst/>
              <a:cxnLst/>
              <a:rect l="l" t="t" r="r" b="b"/>
              <a:pathLst>
                <a:path w="2653" h="6656" extrusionOk="0">
                  <a:moveTo>
                    <a:pt x="1" y="0"/>
                  </a:moveTo>
                  <a:lnTo>
                    <a:pt x="103" y="6655"/>
                  </a:lnTo>
                  <a:lnTo>
                    <a:pt x="1274" y="6655"/>
                  </a:lnTo>
                  <a:cubicBezTo>
                    <a:pt x="1274" y="6655"/>
                    <a:pt x="2653" y="2857"/>
                    <a:pt x="1847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8" name="Google Shape;828;p49"/>
            <p:cNvSpPr/>
            <p:nvPr/>
          </p:nvSpPr>
          <p:spPr>
            <a:xfrm>
              <a:off x="5025275" y="2493000"/>
              <a:ext cx="136325" cy="52800"/>
            </a:xfrm>
            <a:custGeom>
              <a:avLst/>
              <a:gdLst/>
              <a:ahLst/>
              <a:cxnLst/>
              <a:rect l="l" t="t" r="r" b="b"/>
              <a:pathLst>
                <a:path w="5453" h="2112" extrusionOk="0">
                  <a:moveTo>
                    <a:pt x="102" y="1"/>
                  </a:moveTo>
                  <a:cubicBezTo>
                    <a:pt x="102" y="1"/>
                    <a:pt x="70" y="307"/>
                    <a:pt x="42" y="704"/>
                  </a:cubicBezTo>
                  <a:cubicBezTo>
                    <a:pt x="0" y="1467"/>
                    <a:pt x="598" y="2111"/>
                    <a:pt x="1361" y="2111"/>
                  </a:cubicBezTo>
                  <a:lnTo>
                    <a:pt x="5364" y="2111"/>
                  </a:lnTo>
                  <a:cubicBezTo>
                    <a:pt x="5364" y="2111"/>
                    <a:pt x="5452" y="806"/>
                    <a:pt x="5318" y="1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9" name="Google Shape;829;p49"/>
            <p:cNvSpPr/>
            <p:nvPr/>
          </p:nvSpPr>
          <p:spPr>
            <a:xfrm>
              <a:off x="5035825" y="2494500"/>
              <a:ext cx="16900" cy="172200"/>
            </a:xfrm>
            <a:custGeom>
              <a:avLst/>
              <a:gdLst/>
              <a:ahLst/>
              <a:cxnLst/>
              <a:rect l="l" t="t" r="r" b="b"/>
              <a:pathLst>
                <a:path w="676" h="6888" extrusionOk="0">
                  <a:moveTo>
                    <a:pt x="675" y="0"/>
                  </a:moveTo>
                  <a:lnTo>
                    <a:pt x="352" y="528"/>
                  </a:lnTo>
                  <a:cubicBezTo>
                    <a:pt x="236" y="718"/>
                    <a:pt x="134" y="894"/>
                    <a:pt x="32" y="1070"/>
                  </a:cubicBezTo>
                  <a:lnTo>
                    <a:pt x="18" y="1084"/>
                  </a:lnTo>
                  <a:lnTo>
                    <a:pt x="18" y="1815"/>
                  </a:lnTo>
                  <a:lnTo>
                    <a:pt x="18" y="2533"/>
                  </a:lnTo>
                  <a:cubicBezTo>
                    <a:pt x="0" y="3018"/>
                    <a:pt x="0" y="3500"/>
                    <a:pt x="18" y="3986"/>
                  </a:cubicBezTo>
                  <a:lnTo>
                    <a:pt x="18" y="5435"/>
                  </a:lnTo>
                  <a:cubicBezTo>
                    <a:pt x="32" y="5920"/>
                    <a:pt x="32" y="6402"/>
                    <a:pt x="46" y="6888"/>
                  </a:cubicBezTo>
                  <a:cubicBezTo>
                    <a:pt x="60" y="6402"/>
                    <a:pt x="74" y="5920"/>
                    <a:pt x="74" y="5435"/>
                  </a:cubicBezTo>
                  <a:cubicBezTo>
                    <a:pt x="88" y="4953"/>
                    <a:pt x="88" y="4468"/>
                    <a:pt x="88" y="3986"/>
                  </a:cubicBezTo>
                  <a:lnTo>
                    <a:pt x="88" y="2533"/>
                  </a:lnTo>
                  <a:lnTo>
                    <a:pt x="88" y="1815"/>
                  </a:lnTo>
                  <a:lnTo>
                    <a:pt x="74" y="1097"/>
                  </a:lnTo>
                  <a:lnTo>
                    <a:pt x="74" y="1097"/>
                  </a:lnTo>
                  <a:cubicBezTo>
                    <a:pt x="176" y="908"/>
                    <a:pt x="282" y="732"/>
                    <a:pt x="369" y="542"/>
                  </a:cubicBezTo>
                  <a:lnTo>
                    <a:pt x="675" y="0"/>
                  </a:lnTo>
                  <a:close/>
                </a:path>
              </a:pathLst>
            </a:custGeom>
            <a:solidFill>
              <a:srgbClr val="47A8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0" name="Google Shape;830;p49"/>
            <p:cNvSpPr/>
            <p:nvPr/>
          </p:nvSpPr>
          <p:spPr>
            <a:xfrm>
              <a:off x="5030725" y="2494500"/>
              <a:ext cx="6250" cy="27100"/>
            </a:xfrm>
            <a:custGeom>
              <a:avLst/>
              <a:gdLst/>
              <a:ahLst/>
              <a:cxnLst/>
              <a:rect l="l" t="t" r="r" b="b"/>
              <a:pathLst>
                <a:path w="250" h="1084" extrusionOk="0">
                  <a:moveTo>
                    <a:pt x="0" y="0"/>
                  </a:moveTo>
                  <a:lnTo>
                    <a:pt x="0" y="0"/>
                  </a:lnTo>
                  <a:cubicBezTo>
                    <a:pt x="14" y="190"/>
                    <a:pt x="46" y="366"/>
                    <a:pt x="88" y="556"/>
                  </a:cubicBezTo>
                  <a:cubicBezTo>
                    <a:pt x="134" y="732"/>
                    <a:pt x="176" y="908"/>
                    <a:pt x="250" y="1084"/>
                  </a:cubicBezTo>
                  <a:cubicBezTo>
                    <a:pt x="250" y="894"/>
                    <a:pt x="204" y="718"/>
                    <a:pt x="162" y="528"/>
                  </a:cubicBezTo>
                  <a:cubicBezTo>
                    <a:pt x="116" y="352"/>
                    <a:pt x="74" y="176"/>
                    <a:pt x="0" y="0"/>
                  </a:cubicBezTo>
                  <a:close/>
                </a:path>
              </a:pathLst>
            </a:custGeom>
            <a:solidFill>
              <a:srgbClr val="47A8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1" name="Google Shape;831;p49"/>
            <p:cNvSpPr/>
            <p:nvPr/>
          </p:nvSpPr>
          <p:spPr>
            <a:xfrm>
              <a:off x="5080225" y="2536625"/>
              <a:ext cx="37750" cy="130775"/>
            </a:xfrm>
            <a:custGeom>
              <a:avLst/>
              <a:gdLst/>
              <a:ahLst/>
              <a:cxnLst/>
              <a:rect l="l" t="t" r="r" b="b"/>
              <a:pathLst>
                <a:path w="1510" h="5231" extrusionOk="0">
                  <a:moveTo>
                    <a:pt x="1464" y="0"/>
                  </a:moveTo>
                  <a:lnTo>
                    <a:pt x="732" y="190"/>
                  </a:lnTo>
                  <a:lnTo>
                    <a:pt x="0" y="366"/>
                  </a:lnTo>
                  <a:lnTo>
                    <a:pt x="0" y="366"/>
                  </a:lnTo>
                  <a:lnTo>
                    <a:pt x="732" y="218"/>
                  </a:lnTo>
                  <a:lnTo>
                    <a:pt x="1436" y="66"/>
                  </a:lnTo>
                  <a:lnTo>
                    <a:pt x="1436" y="66"/>
                  </a:lnTo>
                  <a:cubicBezTo>
                    <a:pt x="1436" y="492"/>
                    <a:pt x="1435" y="906"/>
                    <a:pt x="1422" y="1333"/>
                  </a:cubicBezTo>
                  <a:lnTo>
                    <a:pt x="1422" y="2638"/>
                  </a:lnTo>
                  <a:cubicBezTo>
                    <a:pt x="1436" y="3064"/>
                    <a:pt x="1436" y="3504"/>
                    <a:pt x="1436" y="3926"/>
                  </a:cubicBezTo>
                  <a:cubicBezTo>
                    <a:pt x="1450" y="4365"/>
                    <a:pt x="1450" y="4791"/>
                    <a:pt x="1464" y="5231"/>
                  </a:cubicBezTo>
                  <a:cubicBezTo>
                    <a:pt x="1478" y="4791"/>
                    <a:pt x="1495" y="4365"/>
                    <a:pt x="1495" y="3926"/>
                  </a:cubicBezTo>
                  <a:cubicBezTo>
                    <a:pt x="1495" y="3504"/>
                    <a:pt x="1509" y="3064"/>
                    <a:pt x="1509" y="2638"/>
                  </a:cubicBezTo>
                  <a:lnTo>
                    <a:pt x="1509" y="1333"/>
                  </a:lnTo>
                  <a:cubicBezTo>
                    <a:pt x="1509" y="894"/>
                    <a:pt x="1509" y="468"/>
                    <a:pt x="1495" y="28"/>
                  </a:cubicBezTo>
                  <a:lnTo>
                    <a:pt x="1495" y="0"/>
                  </a:lnTo>
                  <a:close/>
                </a:path>
              </a:pathLst>
            </a:custGeom>
            <a:solidFill>
              <a:srgbClr val="47A8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2" name="Google Shape;832;p49"/>
            <p:cNvSpPr/>
            <p:nvPr/>
          </p:nvSpPr>
          <p:spPr>
            <a:xfrm>
              <a:off x="5147575" y="2498900"/>
              <a:ext cx="11375" cy="26750"/>
            </a:xfrm>
            <a:custGeom>
              <a:avLst/>
              <a:gdLst/>
              <a:ahLst/>
              <a:cxnLst/>
              <a:rect l="l" t="t" r="r" b="b"/>
              <a:pathLst>
                <a:path w="455" h="1070" extrusionOk="0">
                  <a:moveTo>
                    <a:pt x="15" y="0"/>
                  </a:moveTo>
                  <a:cubicBezTo>
                    <a:pt x="1" y="102"/>
                    <a:pt x="1" y="204"/>
                    <a:pt x="1" y="306"/>
                  </a:cubicBezTo>
                  <a:cubicBezTo>
                    <a:pt x="15" y="408"/>
                    <a:pt x="33" y="510"/>
                    <a:pt x="61" y="616"/>
                  </a:cubicBezTo>
                  <a:cubicBezTo>
                    <a:pt x="89" y="718"/>
                    <a:pt x="120" y="820"/>
                    <a:pt x="191" y="908"/>
                  </a:cubicBezTo>
                  <a:cubicBezTo>
                    <a:pt x="251" y="996"/>
                    <a:pt x="353" y="1070"/>
                    <a:pt x="455" y="1070"/>
                  </a:cubicBezTo>
                  <a:cubicBezTo>
                    <a:pt x="353" y="1038"/>
                    <a:pt x="296" y="950"/>
                    <a:pt x="237" y="880"/>
                  </a:cubicBezTo>
                  <a:cubicBezTo>
                    <a:pt x="191" y="792"/>
                    <a:pt x="163" y="686"/>
                    <a:pt x="135" y="598"/>
                  </a:cubicBezTo>
                  <a:cubicBezTo>
                    <a:pt x="89" y="394"/>
                    <a:pt x="61" y="204"/>
                    <a:pt x="15" y="0"/>
                  </a:cubicBezTo>
                  <a:close/>
                </a:path>
              </a:pathLst>
            </a:custGeom>
            <a:solidFill>
              <a:srgbClr val="47A8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3" name="Google Shape;833;p49"/>
            <p:cNvSpPr/>
            <p:nvPr/>
          </p:nvSpPr>
          <p:spPr>
            <a:xfrm>
              <a:off x="5198150" y="2453075"/>
              <a:ext cx="42925" cy="49000"/>
            </a:xfrm>
            <a:custGeom>
              <a:avLst/>
              <a:gdLst/>
              <a:ahLst/>
              <a:cxnLst/>
              <a:rect l="l" t="t" r="r" b="b"/>
              <a:pathLst>
                <a:path w="1717" h="1960" extrusionOk="0">
                  <a:moveTo>
                    <a:pt x="1144" y="1"/>
                  </a:moveTo>
                  <a:cubicBezTo>
                    <a:pt x="1042" y="74"/>
                    <a:pt x="954" y="145"/>
                    <a:pt x="866" y="205"/>
                  </a:cubicBezTo>
                  <a:cubicBezTo>
                    <a:pt x="690" y="321"/>
                    <a:pt x="500" y="454"/>
                    <a:pt x="324" y="570"/>
                  </a:cubicBezTo>
                  <a:cubicBezTo>
                    <a:pt x="528" y="806"/>
                    <a:pt x="676" y="1010"/>
                    <a:pt x="764" y="1186"/>
                  </a:cubicBezTo>
                  <a:cubicBezTo>
                    <a:pt x="756" y="1187"/>
                    <a:pt x="748" y="1187"/>
                    <a:pt x="740" y="1187"/>
                  </a:cubicBezTo>
                  <a:cubicBezTo>
                    <a:pt x="641" y="1187"/>
                    <a:pt x="520" y="1140"/>
                    <a:pt x="416" y="1140"/>
                  </a:cubicBezTo>
                  <a:cubicBezTo>
                    <a:pt x="351" y="1140"/>
                    <a:pt x="293" y="1158"/>
                    <a:pt x="250" y="1218"/>
                  </a:cubicBezTo>
                  <a:cubicBezTo>
                    <a:pt x="190" y="1288"/>
                    <a:pt x="352" y="1348"/>
                    <a:pt x="412" y="1376"/>
                  </a:cubicBezTo>
                  <a:cubicBezTo>
                    <a:pt x="278" y="1524"/>
                    <a:pt x="162" y="1598"/>
                    <a:pt x="0" y="1685"/>
                  </a:cubicBezTo>
                  <a:cubicBezTo>
                    <a:pt x="126" y="1881"/>
                    <a:pt x="358" y="1959"/>
                    <a:pt x="608" y="1959"/>
                  </a:cubicBezTo>
                  <a:cubicBezTo>
                    <a:pt x="973" y="1959"/>
                    <a:pt x="1376" y="1792"/>
                    <a:pt x="1541" y="1583"/>
                  </a:cubicBezTo>
                  <a:cubicBezTo>
                    <a:pt x="1703" y="1348"/>
                    <a:pt x="1717" y="806"/>
                    <a:pt x="1527" y="556"/>
                  </a:cubicBezTo>
                  <a:cubicBezTo>
                    <a:pt x="1393" y="380"/>
                    <a:pt x="1277" y="191"/>
                    <a:pt x="1144" y="1"/>
                  </a:cubicBezTo>
                  <a:close/>
                </a:path>
              </a:pathLst>
            </a:custGeom>
            <a:solidFill>
              <a:srgbClr val="FF9E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4" name="Google Shape;834;p49"/>
            <p:cNvSpPr/>
            <p:nvPr/>
          </p:nvSpPr>
          <p:spPr>
            <a:xfrm>
              <a:off x="5123400" y="2350800"/>
              <a:ext cx="116200" cy="126825"/>
            </a:xfrm>
            <a:custGeom>
              <a:avLst/>
              <a:gdLst/>
              <a:ahLst/>
              <a:cxnLst/>
              <a:rect l="l" t="t" r="r" b="b"/>
              <a:pathLst>
                <a:path w="4648" h="5073" extrusionOk="0">
                  <a:moveTo>
                    <a:pt x="824" y="1"/>
                  </a:moveTo>
                  <a:lnTo>
                    <a:pt x="1" y="1351"/>
                  </a:lnTo>
                  <a:lnTo>
                    <a:pt x="3504" y="5073"/>
                  </a:lnTo>
                  <a:lnTo>
                    <a:pt x="4647" y="4781"/>
                  </a:lnTo>
                  <a:lnTo>
                    <a:pt x="2069" y="750"/>
                  </a:lnTo>
                  <a:cubicBezTo>
                    <a:pt x="1791" y="324"/>
                    <a:pt x="1334" y="46"/>
                    <a:pt x="824" y="1"/>
                  </a:cubicBezTo>
                  <a:close/>
                </a:path>
              </a:pathLst>
            </a:custGeom>
            <a:solidFill>
              <a:srgbClr val="FACCC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5" name="Google Shape;835;p49"/>
            <p:cNvSpPr/>
            <p:nvPr/>
          </p:nvSpPr>
          <p:spPr>
            <a:xfrm>
              <a:off x="4980150" y="2343850"/>
              <a:ext cx="101850" cy="148675"/>
            </a:xfrm>
            <a:custGeom>
              <a:avLst/>
              <a:gdLst/>
              <a:ahLst/>
              <a:cxnLst/>
              <a:rect l="l" t="t" r="r" b="b"/>
              <a:pathLst>
                <a:path w="4074" h="5947" extrusionOk="0">
                  <a:moveTo>
                    <a:pt x="4033" y="1"/>
                  </a:moveTo>
                  <a:cubicBezTo>
                    <a:pt x="3772" y="1"/>
                    <a:pt x="2326" y="12"/>
                    <a:pt x="1699" y="265"/>
                  </a:cubicBezTo>
                  <a:cubicBezTo>
                    <a:pt x="1028" y="528"/>
                    <a:pt x="732" y="1700"/>
                    <a:pt x="968" y="1819"/>
                  </a:cubicBezTo>
                  <a:cubicBezTo>
                    <a:pt x="968" y="1819"/>
                    <a:pt x="1" y="5541"/>
                    <a:pt x="820" y="5850"/>
                  </a:cubicBezTo>
                  <a:cubicBezTo>
                    <a:pt x="1016" y="5920"/>
                    <a:pt x="1223" y="5946"/>
                    <a:pt x="1425" y="5946"/>
                  </a:cubicBezTo>
                  <a:cubicBezTo>
                    <a:pt x="2072" y="5946"/>
                    <a:pt x="2667" y="5675"/>
                    <a:pt x="2667" y="5675"/>
                  </a:cubicBezTo>
                  <a:lnTo>
                    <a:pt x="4074" y="1"/>
                  </a:lnTo>
                  <a:cubicBezTo>
                    <a:pt x="4074" y="1"/>
                    <a:pt x="4060" y="1"/>
                    <a:pt x="4033" y="1"/>
                  </a:cubicBezTo>
                  <a:close/>
                </a:path>
              </a:pathLst>
            </a:custGeom>
            <a:solidFill>
              <a:srgbClr val="47A8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6" name="Google Shape;836;p49"/>
            <p:cNvSpPr/>
            <p:nvPr/>
          </p:nvSpPr>
          <p:spPr>
            <a:xfrm>
              <a:off x="5005025" y="2388975"/>
              <a:ext cx="14725" cy="3275"/>
            </a:xfrm>
            <a:custGeom>
              <a:avLst/>
              <a:gdLst/>
              <a:ahLst/>
              <a:cxnLst/>
              <a:rect l="l" t="t" r="r" b="b"/>
              <a:pathLst>
                <a:path w="589" h="131" extrusionOk="0">
                  <a:moveTo>
                    <a:pt x="588" y="0"/>
                  </a:moveTo>
                  <a:cubicBezTo>
                    <a:pt x="546" y="14"/>
                    <a:pt x="486" y="28"/>
                    <a:pt x="441" y="28"/>
                  </a:cubicBezTo>
                  <a:cubicBezTo>
                    <a:pt x="398" y="28"/>
                    <a:pt x="339" y="42"/>
                    <a:pt x="296" y="42"/>
                  </a:cubicBezTo>
                  <a:lnTo>
                    <a:pt x="1" y="42"/>
                  </a:lnTo>
                  <a:cubicBezTo>
                    <a:pt x="47" y="71"/>
                    <a:pt x="89" y="102"/>
                    <a:pt x="149" y="116"/>
                  </a:cubicBezTo>
                  <a:cubicBezTo>
                    <a:pt x="177" y="116"/>
                    <a:pt x="223" y="130"/>
                    <a:pt x="265" y="130"/>
                  </a:cubicBezTo>
                  <a:cubicBezTo>
                    <a:pt x="282" y="130"/>
                    <a:pt x="296" y="116"/>
                    <a:pt x="296" y="116"/>
                  </a:cubicBezTo>
                  <a:cubicBezTo>
                    <a:pt x="413" y="116"/>
                    <a:pt x="515" y="88"/>
                    <a:pt x="588" y="0"/>
                  </a:cubicBezTo>
                  <a:close/>
                </a:path>
              </a:pathLst>
            </a:custGeom>
            <a:solidFill>
              <a:srgbClr val="146F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7" name="Google Shape;837;p49"/>
            <p:cNvSpPr/>
            <p:nvPr/>
          </p:nvSpPr>
          <p:spPr>
            <a:xfrm>
              <a:off x="5021925" y="2340175"/>
              <a:ext cx="141875" cy="153550"/>
            </a:xfrm>
            <a:custGeom>
              <a:avLst/>
              <a:gdLst/>
              <a:ahLst/>
              <a:cxnLst/>
              <a:rect l="l" t="t" r="r" b="b"/>
              <a:pathLst>
                <a:path w="5675" h="6142" extrusionOk="0">
                  <a:moveTo>
                    <a:pt x="2157" y="0"/>
                  </a:moveTo>
                  <a:cubicBezTo>
                    <a:pt x="2157" y="0"/>
                    <a:pt x="1569" y="352"/>
                    <a:pt x="996" y="383"/>
                  </a:cubicBezTo>
                  <a:cubicBezTo>
                    <a:pt x="0" y="426"/>
                    <a:pt x="102" y="967"/>
                    <a:pt x="74" y="1569"/>
                  </a:cubicBezTo>
                  <a:cubicBezTo>
                    <a:pt x="46" y="2170"/>
                    <a:pt x="236" y="6142"/>
                    <a:pt x="236" y="6142"/>
                  </a:cubicBezTo>
                  <a:lnTo>
                    <a:pt x="5438" y="6142"/>
                  </a:lnTo>
                  <a:cubicBezTo>
                    <a:pt x="5438" y="6142"/>
                    <a:pt x="5642" y="2170"/>
                    <a:pt x="5614" y="1569"/>
                  </a:cubicBezTo>
                  <a:cubicBezTo>
                    <a:pt x="5586" y="967"/>
                    <a:pt x="5674" y="426"/>
                    <a:pt x="4689" y="383"/>
                  </a:cubicBezTo>
                  <a:cubicBezTo>
                    <a:pt x="4119" y="352"/>
                    <a:pt x="3532" y="0"/>
                    <a:pt x="3532" y="0"/>
                  </a:cubicBezTo>
                  <a:close/>
                </a:path>
              </a:pathLst>
            </a:custGeom>
            <a:solidFill>
              <a:srgbClr val="FACCC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8" name="Google Shape;838;p49"/>
            <p:cNvSpPr/>
            <p:nvPr/>
          </p:nvSpPr>
          <p:spPr>
            <a:xfrm>
              <a:off x="5099225" y="2347900"/>
              <a:ext cx="60875" cy="124200"/>
            </a:xfrm>
            <a:custGeom>
              <a:avLst/>
              <a:gdLst/>
              <a:ahLst/>
              <a:cxnLst/>
              <a:rect l="l" t="t" r="r" b="b"/>
              <a:pathLst>
                <a:path w="2435" h="4968" extrusionOk="0">
                  <a:moveTo>
                    <a:pt x="1245" y="1"/>
                  </a:moveTo>
                  <a:cubicBezTo>
                    <a:pt x="1245" y="1"/>
                    <a:pt x="0" y="2125"/>
                    <a:pt x="588" y="3240"/>
                  </a:cubicBezTo>
                  <a:cubicBezTo>
                    <a:pt x="1175" y="4369"/>
                    <a:pt x="2420" y="4967"/>
                    <a:pt x="2420" y="4967"/>
                  </a:cubicBezTo>
                  <a:lnTo>
                    <a:pt x="2434" y="4236"/>
                  </a:lnTo>
                  <a:cubicBezTo>
                    <a:pt x="2434" y="4236"/>
                    <a:pt x="454" y="2843"/>
                    <a:pt x="2054" y="131"/>
                  </a:cubicBezTo>
                  <a:cubicBezTo>
                    <a:pt x="1879" y="74"/>
                    <a:pt x="1703" y="29"/>
                    <a:pt x="1509" y="15"/>
                  </a:cubicBezTo>
                  <a:lnTo>
                    <a:pt x="1245" y="1"/>
                  </a:lnTo>
                  <a:close/>
                </a:path>
              </a:pathLst>
            </a:custGeom>
            <a:solidFill>
              <a:srgbClr val="47A8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9" name="Google Shape;839;p49"/>
            <p:cNvSpPr/>
            <p:nvPr/>
          </p:nvSpPr>
          <p:spPr>
            <a:xfrm>
              <a:off x="5025975" y="2346400"/>
              <a:ext cx="67025" cy="125700"/>
            </a:xfrm>
            <a:custGeom>
              <a:avLst/>
              <a:gdLst/>
              <a:ahLst/>
              <a:cxnLst/>
              <a:rect l="l" t="t" r="r" b="b"/>
              <a:pathLst>
                <a:path w="2681" h="5028" extrusionOk="0">
                  <a:moveTo>
                    <a:pt x="1421" y="1"/>
                  </a:moveTo>
                  <a:lnTo>
                    <a:pt x="588" y="134"/>
                  </a:lnTo>
                  <a:cubicBezTo>
                    <a:pt x="2199" y="2846"/>
                    <a:pt x="0" y="4296"/>
                    <a:pt x="0" y="4296"/>
                  </a:cubicBezTo>
                  <a:lnTo>
                    <a:pt x="14" y="5027"/>
                  </a:lnTo>
                  <a:cubicBezTo>
                    <a:pt x="14" y="5027"/>
                    <a:pt x="1509" y="4429"/>
                    <a:pt x="2097" y="3300"/>
                  </a:cubicBezTo>
                  <a:cubicBezTo>
                    <a:pt x="2680" y="2185"/>
                    <a:pt x="1421" y="1"/>
                    <a:pt x="1421" y="1"/>
                  </a:cubicBezTo>
                  <a:close/>
                </a:path>
              </a:pathLst>
            </a:custGeom>
            <a:solidFill>
              <a:srgbClr val="47A8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0" name="Google Shape;840;p49"/>
            <p:cNvSpPr/>
            <p:nvPr/>
          </p:nvSpPr>
          <p:spPr>
            <a:xfrm>
              <a:off x="5070650" y="2329600"/>
              <a:ext cx="42125" cy="35200"/>
            </a:xfrm>
            <a:custGeom>
              <a:avLst/>
              <a:gdLst/>
              <a:ahLst/>
              <a:cxnLst/>
              <a:rect l="l" t="t" r="r" b="b"/>
              <a:pathLst>
                <a:path w="1685" h="1408" extrusionOk="0">
                  <a:moveTo>
                    <a:pt x="0" y="1"/>
                  </a:moveTo>
                  <a:lnTo>
                    <a:pt x="0" y="571"/>
                  </a:lnTo>
                  <a:cubicBezTo>
                    <a:pt x="0" y="1025"/>
                    <a:pt x="366" y="1408"/>
                    <a:pt x="837" y="1408"/>
                  </a:cubicBezTo>
                  <a:cubicBezTo>
                    <a:pt x="1305" y="1408"/>
                    <a:pt x="1685" y="1025"/>
                    <a:pt x="1685" y="571"/>
                  </a:cubicBezTo>
                  <a:lnTo>
                    <a:pt x="1685" y="1"/>
                  </a:lnTo>
                  <a:close/>
                </a:path>
              </a:pathLst>
            </a:custGeom>
            <a:solidFill>
              <a:srgbClr val="FF9E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1" name="Google Shape;841;p49"/>
            <p:cNvSpPr/>
            <p:nvPr/>
          </p:nvSpPr>
          <p:spPr>
            <a:xfrm>
              <a:off x="5070650" y="2335075"/>
              <a:ext cx="42125" cy="9250"/>
            </a:xfrm>
            <a:custGeom>
              <a:avLst/>
              <a:gdLst/>
              <a:ahLst/>
              <a:cxnLst/>
              <a:rect l="l" t="t" r="r" b="b"/>
              <a:pathLst>
                <a:path w="1685" h="370" extrusionOk="0">
                  <a:moveTo>
                    <a:pt x="1685" y="0"/>
                  </a:moveTo>
                  <a:cubicBezTo>
                    <a:pt x="1467" y="46"/>
                    <a:pt x="1231" y="88"/>
                    <a:pt x="981" y="88"/>
                  </a:cubicBezTo>
                  <a:cubicBezTo>
                    <a:pt x="896" y="95"/>
                    <a:pt x="810" y="99"/>
                    <a:pt x="724" y="99"/>
                  </a:cubicBezTo>
                  <a:cubicBezTo>
                    <a:pt x="476" y="99"/>
                    <a:pt x="230" y="69"/>
                    <a:pt x="0" y="14"/>
                  </a:cubicBezTo>
                  <a:lnTo>
                    <a:pt x="0" y="292"/>
                  </a:lnTo>
                  <a:cubicBezTo>
                    <a:pt x="257" y="342"/>
                    <a:pt x="533" y="369"/>
                    <a:pt x="811" y="369"/>
                  </a:cubicBezTo>
                  <a:cubicBezTo>
                    <a:pt x="868" y="369"/>
                    <a:pt x="925" y="368"/>
                    <a:pt x="981" y="366"/>
                  </a:cubicBezTo>
                  <a:cubicBezTo>
                    <a:pt x="1231" y="352"/>
                    <a:pt x="1467" y="324"/>
                    <a:pt x="1685" y="278"/>
                  </a:cubicBezTo>
                  <a:lnTo>
                    <a:pt x="1685" y="0"/>
                  </a:lnTo>
                  <a:close/>
                </a:path>
              </a:pathLst>
            </a:custGeom>
            <a:solidFill>
              <a:srgbClr val="F57B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2" name="Google Shape;842;p49"/>
            <p:cNvSpPr/>
            <p:nvPr/>
          </p:nvSpPr>
          <p:spPr>
            <a:xfrm>
              <a:off x="5083825" y="2360400"/>
              <a:ext cx="21650" cy="20850"/>
            </a:xfrm>
            <a:custGeom>
              <a:avLst/>
              <a:gdLst/>
              <a:ahLst/>
              <a:cxnLst/>
              <a:rect l="l" t="t" r="r" b="b"/>
              <a:pathLst>
                <a:path w="866" h="834" extrusionOk="0">
                  <a:moveTo>
                    <a:pt x="148" y="0"/>
                  </a:moveTo>
                  <a:cubicBezTo>
                    <a:pt x="60" y="0"/>
                    <a:pt x="1" y="70"/>
                    <a:pt x="15" y="158"/>
                  </a:cubicBezTo>
                  <a:lnTo>
                    <a:pt x="162" y="732"/>
                  </a:lnTo>
                  <a:cubicBezTo>
                    <a:pt x="177" y="792"/>
                    <a:pt x="236" y="834"/>
                    <a:pt x="296" y="834"/>
                  </a:cubicBezTo>
                  <a:lnTo>
                    <a:pt x="574" y="834"/>
                  </a:lnTo>
                  <a:cubicBezTo>
                    <a:pt x="630" y="834"/>
                    <a:pt x="676" y="792"/>
                    <a:pt x="690" y="732"/>
                  </a:cubicBezTo>
                  <a:lnTo>
                    <a:pt x="852" y="158"/>
                  </a:lnTo>
                  <a:cubicBezTo>
                    <a:pt x="866" y="70"/>
                    <a:pt x="806" y="0"/>
                    <a:pt x="718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3" name="Google Shape;843;p49"/>
            <p:cNvSpPr/>
            <p:nvPr/>
          </p:nvSpPr>
          <p:spPr>
            <a:xfrm>
              <a:off x="5082775" y="2377975"/>
              <a:ext cx="23425" cy="109150"/>
            </a:xfrm>
            <a:custGeom>
              <a:avLst/>
              <a:gdLst/>
              <a:ahLst/>
              <a:cxnLst/>
              <a:rect l="l" t="t" r="r" b="b"/>
              <a:pathLst>
                <a:path w="937" h="4366" extrusionOk="0">
                  <a:moveTo>
                    <a:pt x="306" y="1"/>
                  </a:moveTo>
                  <a:lnTo>
                    <a:pt x="0" y="3750"/>
                  </a:lnTo>
                  <a:lnTo>
                    <a:pt x="454" y="4366"/>
                  </a:lnTo>
                  <a:lnTo>
                    <a:pt x="936" y="3750"/>
                  </a:lnTo>
                  <a:lnTo>
                    <a:pt x="630" y="1"/>
                  </a:ln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4" name="Google Shape;844;p49"/>
            <p:cNvSpPr/>
            <p:nvPr/>
          </p:nvSpPr>
          <p:spPr>
            <a:xfrm>
              <a:off x="5061500" y="2339550"/>
              <a:ext cx="36325" cy="33825"/>
            </a:xfrm>
            <a:custGeom>
              <a:avLst/>
              <a:gdLst/>
              <a:ahLst/>
              <a:cxnLst/>
              <a:rect l="l" t="t" r="r" b="b"/>
              <a:pathLst>
                <a:path w="1453" h="1353" extrusionOk="0">
                  <a:moveTo>
                    <a:pt x="389" y="0"/>
                  </a:moveTo>
                  <a:cubicBezTo>
                    <a:pt x="370" y="0"/>
                    <a:pt x="352" y="4"/>
                    <a:pt x="338" y="11"/>
                  </a:cubicBezTo>
                  <a:lnTo>
                    <a:pt x="46" y="201"/>
                  </a:lnTo>
                  <a:cubicBezTo>
                    <a:pt x="14" y="233"/>
                    <a:pt x="0" y="289"/>
                    <a:pt x="14" y="335"/>
                  </a:cubicBezTo>
                  <a:cubicBezTo>
                    <a:pt x="162" y="575"/>
                    <a:pt x="468" y="1352"/>
                    <a:pt x="956" y="1352"/>
                  </a:cubicBezTo>
                  <a:cubicBezTo>
                    <a:pt x="1003" y="1352"/>
                    <a:pt x="1051" y="1345"/>
                    <a:pt x="1101" y="1330"/>
                  </a:cubicBezTo>
                  <a:cubicBezTo>
                    <a:pt x="1101" y="1330"/>
                    <a:pt x="1453" y="658"/>
                    <a:pt x="1277" y="510"/>
                  </a:cubicBezTo>
                  <a:cubicBezTo>
                    <a:pt x="1115" y="394"/>
                    <a:pt x="602" y="99"/>
                    <a:pt x="440" y="11"/>
                  </a:cubicBezTo>
                  <a:cubicBezTo>
                    <a:pt x="426" y="4"/>
                    <a:pt x="407" y="0"/>
                    <a:pt x="389" y="0"/>
                  </a:cubicBezTo>
                  <a:close/>
                </a:path>
              </a:pathLst>
            </a:custGeom>
            <a:solidFill>
              <a:srgbClr val="FACCC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5" name="Google Shape;845;p49"/>
            <p:cNvSpPr/>
            <p:nvPr/>
          </p:nvSpPr>
          <p:spPr>
            <a:xfrm>
              <a:off x="5087175" y="2339550"/>
              <a:ext cx="36600" cy="33825"/>
            </a:xfrm>
            <a:custGeom>
              <a:avLst/>
              <a:gdLst/>
              <a:ahLst/>
              <a:cxnLst/>
              <a:rect l="l" t="t" r="r" b="b"/>
              <a:pathLst>
                <a:path w="1464" h="1353" extrusionOk="0">
                  <a:moveTo>
                    <a:pt x="1077" y="0"/>
                  </a:moveTo>
                  <a:cubicBezTo>
                    <a:pt x="1058" y="0"/>
                    <a:pt x="1040" y="4"/>
                    <a:pt x="1024" y="11"/>
                  </a:cubicBezTo>
                  <a:cubicBezTo>
                    <a:pt x="866" y="99"/>
                    <a:pt x="338" y="394"/>
                    <a:pt x="190" y="510"/>
                  </a:cubicBezTo>
                  <a:cubicBezTo>
                    <a:pt x="0" y="658"/>
                    <a:pt x="366" y="1330"/>
                    <a:pt x="366" y="1330"/>
                  </a:cubicBezTo>
                  <a:cubicBezTo>
                    <a:pt x="416" y="1345"/>
                    <a:pt x="464" y="1352"/>
                    <a:pt x="510" y="1352"/>
                  </a:cubicBezTo>
                  <a:cubicBezTo>
                    <a:pt x="996" y="1352"/>
                    <a:pt x="1301" y="575"/>
                    <a:pt x="1435" y="335"/>
                  </a:cubicBezTo>
                  <a:cubicBezTo>
                    <a:pt x="1464" y="289"/>
                    <a:pt x="1450" y="233"/>
                    <a:pt x="1407" y="201"/>
                  </a:cubicBezTo>
                  <a:lnTo>
                    <a:pt x="1129" y="11"/>
                  </a:lnTo>
                  <a:cubicBezTo>
                    <a:pt x="1114" y="4"/>
                    <a:pt x="1095" y="0"/>
                    <a:pt x="1077" y="0"/>
                  </a:cubicBezTo>
                  <a:close/>
                </a:path>
              </a:pathLst>
            </a:custGeom>
            <a:solidFill>
              <a:srgbClr val="FACCC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6" name="Google Shape;846;p49"/>
            <p:cNvSpPr/>
            <p:nvPr/>
          </p:nvSpPr>
          <p:spPr>
            <a:xfrm>
              <a:off x="5074325" y="2351950"/>
              <a:ext cx="19125" cy="22350"/>
            </a:xfrm>
            <a:custGeom>
              <a:avLst/>
              <a:gdLst/>
              <a:ahLst/>
              <a:cxnLst/>
              <a:rect l="l" t="t" r="r" b="b"/>
              <a:pathLst>
                <a:path w="765" h="894" extrusionOk="0">
                  <a:moveTo>
                    <a:pt x="732" y="0"/>
                  </a:moveTo>
                  <a:cubicBezTo>
                    <a:pt x="704" y="162"/>
                    <a:pt x="704" y="338"/>
                    <a:pt x="690" y="496"/>
                  </a:cubicBezTo>
                  <a:lnTo>
                    <a:pt x="690" y="482"/>
                  </a:lnTo>
                  <a:cubicBezTo>
                    <a:pt x="646" y="581"/>
                    <a:pt x="592" y="695"/>
                    <a:pt x="548" y="807"/>
                  </a:cubicBezTo>
                  <a:lnTo>
                    <a:pt x="548" y="807"/>
                  </a:lnTo>
                  <a:cubicBezTo>
                    <a:pt x="512" y="811"/>
                    <a:pt x="475" y="820"/>
                    <a:pt x="440" y="820"/>
                  </a:cubicBezTo>
                  <a:cubicBezTo>
                    <a:pt x="381" y="820"/>
                    <a:pt x="338" y="820"/>
                    <a:pt x="293" y="806"/>
                  </a:cubicBezTo>
                  <a:cubicBezTo>
                    <a:pt x="251" y="806"/>
                    <a:pt x="191" y="792"/>
                    <a:pt x="149" y="778"/>
                  </a:cubicBezTo>
                  <a:cubicBezTo>
                    <a:pt x="103" y="760"/>
                    <a:pt x="61" y="746"/>
                    <a:pt x="1" y="732"/>
                  </a:cubicBezTo>
                  <a:lnTo>
                    <a:pt x="1" y="732"/>
                  </a:lnTo>
                  <a:cubicBezTo>
                    <a:pt x="43" y="760"/>
                    <a:pt x="89" y="792"/>
                    <a:pt x="131" y="806"/>
                  </a:cubicBezTo>
                  <a:cubicBezTo>
                    <a:pt x="177" y="834"/>
                    <a:pt x="236" y="848"/>
                    <a:pt x="279" y="866"/>
                  </a:cubicBezTo>
                  <a:cubicBezTo>
                    <a:pt x="324" y="880"/>
                    <a:pt x="381" y="894"/>
                    <a:pt x="440" y="894"/>
                  </a:cubicBezTo>
                  <a:cubicBezTo>
                    <a:pt x="483" y="894"/>
                    <a:pt x="542" y="894"/>
                    <a:pt x="602" y="880"/>
                  </a:cubicBezTo>
                  <a:lnTo>
                    <a:pt x="616" y="866"/>
                  </a:lnTo>
                  <a:lnTo>
                    <a:pt x="616" y="848"/>
                  </a:lnTo>
                  <a:cubicBezTo>
                    <a:pt x="676" y="732"/>
                    <a:pt x="718" y="630"/>
                    <a:pt x="764" y="514"/>
                  </a:cubicBezTo>
                  <a:lnTo>
                    <a:pt x="764" y="496"/>
                  </a:lnTo>
                  <a:cubicBezTo>
                    <a:pt x="764" y="338"/>
                    <a:pt x="746" y="176"/>
                    <a:pt x="732" y="0"/>
                  </a:cubicBezTo>
                  <a:close/>
                </a:path>
              </a:pathLst>
            </a:custGeom>
            <a:solidFill>
              <a:srgbClr val="FA99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7" name="Google Shape;847;p49"/>
            <p:cNvSpPr/>
            <p:nvPr/>
          </p:nvSpPr>
          <p:spPr>
            <a:xfrm>
              <a:off x="5092625" y="2364350"/>
              <a:ext cx="22800" cy="9950"/>
            </a:xfrm>
            <a:custGeom>
              <a:avLst/>
              <a:gdLst/>
              <a:ahLst/>
              <a:cxnLst/>
              <a:rect l="l" t="t" r="r" b="b"/>
              <a:pathLst>
                <a:path w="912" h="398" extrusionOk="0">
                  <a:moveTo>
                    <a:pt x="0" y="0"/>
                  </a:moveTo>
                  <a:cubicBezTo>
                    <a:pt x="32" y="120"/>
                    <a:pt x="74" y="236"/>
                    <a:pt x="120" y="352"/>
                  </a:cubicBezTo>
                  <a:lnTo>
                    <a:pt x="134" y="370"/>
                  </a:lnTo>
                  <a:cubicBezTo>
                    <a:pt x="222" y="398"/>
                    <a:pt x="278" y="398"/>
                    <a:pt x="352" y="398"/>
                  </a:cubicBezTo>
                  <a:cubicBezTo>
                    <a:pt x="426" y="398"/>
                    <a:pt x="500" y="384"/>
                    <a:pt x="574" y="352"/>
                  </a:cubicBezTo>
                  <a:cubicBezTo>
                    <a:pt x="630" y="338"/>
                    <a:pt x="704" y="296"/>
                    <a:pt x="750" y="264"/>
                  </a:cubicBezTo>
                  <a:cubicBezTo>
                    <a:pt x="778" y="236"/>
                    <a:pt x="806" y="222"/>
                    <a:pt x="838" y="194"/>
                  </a:cubicBezTo>
                  <a:cubicBezTo>
                    <a:pt x="866" y="176"/>
                    <a:pt x="894" y="148"/>
                    <a:pt x="911" y="120"/>
                  </a:cubicBezTo>
                  <a:lnTo>
                    <a:pt x="911" y="120"/>
                  </a:lnTo>
                  <a:cubicBezTo>
                    <a:pt x="880" y="134"/>
                    <a:pt x="852" y="148"/>
                    <a:pt x="824" y="162"/>
                  </a:cubicBezTo>
                  <a:lnTo>
                    <a:pt x="736" y="208"/>
                  </a:lnTo>
                  <a:cubicBezTo>
                    <a:pt x="676" y="236"/>
                    <a:pt x="602" y="264"/>
                    <a:pt x="542" y="282"/>
                  </a:cubicBezTo>
                  <a:cubicBezTo>
                    <a:pt x="486" y="296"/>
                    <a:pt x="412" y="310"/>
                    <a:pt x="352" y="324"/>
                  </a:cubicBezTo>
                  <a:cubicBezTo>
                    <a:pt x="303" y="324"/>
                    <a:pt x="241" y="324"/>
                    <a:pt x="186" y="315"/>
                  </a:cubicBezTo>
                  <a:lnTo>
                    <a:pt x="186" y="315"/>
                  </a:lnTo>
                  <a:cubicBezTo>
                    <a:pt x="131" y="202"/>
                    <a:pt x="72" y="103"/>
                    <a:pt x="0" y="0"/>
                  </a:cubicBezTo>
                  <a:close/>
                </a:path>
              </a:pathLst>
            </a:custGeom>
            <a:solidFill>
              <a:srgbClr val="FA99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8" name="Google Shape;848;p49"/>
            <p:cNvSpPr/>
            <p:nvPr/>
          </p:nvSpPr>
          <p:spPr>
            <a:xfrm>
              <a:off x="5086825" y="2400675"/>
              <a:ext cx="126375" cy="23500"/>
            </a:xfrm>
            <a:custGeom>
              <a:avLst/>
              <a:gdLst/>
              <a:ahLst/>
              <a:cxnLst/>
              <a:rect l="l" t="t" r="r" b="b"/>
              <a:pathLst>
                <a:path w="5055" h="940" extrusionOk="0">
                  <a:moveTo>
                    <a:pt x="0" y="0"/>
                  </a:moveTo>
                  <a:lnTo>
                    <a:pt x="0" y="939"/>
                  </a:lnTo>
                  <a:lnTo>
                    <a:pt x="5055" y="939"/>
                  </a:lnTo>
                  <a:lnTo>
                    <a:pt x="5055" y="0"/>
                  </a:lnTo>
                  <a:close/>
                </a:path>
              </a:pathLst>
            </a:custGeom>
            <a:solidFill>
              <a:srgbClr val="E65C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9" name="Google Shape;849;p49"/>
            <p:cNvSpPr/>
            <p:nvPr/>
          </p:nvSpPr>
          <p:spPr>
            <a:xfrm>
              <a:off x="5194100" y="2402875"/>
              <a:ext cx="1875" cy="19800"/>
            </a:xfrm>
            <a:custGeom>
              <a:avLst/>
              <a:gdLst/>
              <a:ahLst/>
              <a:cxnLst/>
              <a:rect l="l" t="t" r="r" b="b"/>
              <a:pathLst>
                <a:path w="75" h="792" extrusionOk="0">
                  <a:moveTo>
                    <a:pt x="32" y="0"/>
                  </a:moveTo>
                  <a:cubicBezTo>
                    <a:pt x="1" y="130"/>
                    <a:pt x="1" y="264"/>
                    <a:pt x="1" y="394"/>
                  </a:cubicBezTo>
                  <a:cubicBezTo>
                    <a:pt x="1" y="528"/>
                    <a:pt x="1" y="658"/>
                    <a:pt x="32" y="791"/>
                  </a:cubicBezTo>
                  <a:cubicBezTo>
                    <a:pt x="75" y="658"/>
                    <a:pt x="75" y="528"/>
                    <a:pt x="75" y="394"/>
                  </a:cubicBezTo>
                  <a:cubicBezTo>
                    <a:pt x="75" y="264"/>
                    <a:pt x="75" y="130"/>
                    <a:pt x="32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0" name="Google Shape;850;p49"/>
            <p:cNvSpPr/>
            <p:nvPr/>
          </p:nvSpPr>
          <p:spPr>
            <a:xfrm>
              <a:off x="5180550" y="2402875"/>
              <a:ext cx="1875" cy="19800"/>
            </a:xfrm>
            <a:custGeom>
              <a:avLst/>
              <a:gdLst/>
              <a:ahLst/>
              <a:cxnLst/>
              <a:rect l="l" t="t" r="r" b="b"/>
              <a:pathLst>
                <a:path w="75" h="792" extrusionOk="0">
                  <a:moveTo>
                    <a:pt x="33" y="0"/>
                  </a:moveTo>
                  <a:cubicBezTo>
                    <a:pt x="1" y="130"/>
                    <a:pt x="1" y="264"/>
                    <a:pt x="1" y="394"/>
                  </a:cubicBezTo>
                  <a:cubicBezTo>
                    <a:pt x="1" y="528"/>
                    <a:pt x="1" y="658"/>
                    <a:pt x="33" y="791"/>
                  </a:cubicBezTo>
                  <a:cubicBezTo>
                    <a:pt x="75" y="658"/>
                    <a:pt x="75" y="528"/>
                    <a:pt x="75" y="394"/>
                  </a:cubicBezTo>
                  <a:cubicBezTo>
                    <a:pt x="75" y="264"/>
                    <a:pt x="75" y="130"/>
                    <a:pt x="33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1" name="Google Shape;851;p49"/>
            <p:cNvSpPr/>
            <p:nvPr/>
          </p:nvSpPr>
          <p:spPr>
            <a:xfrm>
              <a:off x="5166675" y="2402875"/>
              <a:ext cx="2225" cy="19800"/>
            </a:xfrm>
            <a:custGeom>
              <a:avLst/>
              <a:gdLst/>
              <a:ahLst/>
              <a:cxnLst/>
              <a:rect l="l" t="t" r="r" b="b"/>
              <a:pathLst>
                <a:path w="89" h="792" extrusionOk="0">
                  <a:moveTo>
                    <a:pt x="42" y="0"/>
                  </a:moveTo>
                  <a:cubicBezTo>
                    <a:pt x="14" y="130"/>
                    <a:pt x="14" y="264"/>
                    <a:pt x="0" y="394"/>
                  </a:cubicBezTo>
                  <a:cubicBezTo>
                    <a:pt x="14" y="528"/>
                    <a:pt x="14" y="658"/>
                    <a:pt x="42" y="791"/>
                  </a:cubicBezTo>
                  <a:cubicBezTo>
                    <a:pt x="88" y="658"/>
                    <a:pt x="88" y="528"/>
                    <a:pt x="88" y="394"/>
                  </a:cubicBezTo>
                  <a:cubicBezTo>
                    <a:pt x="88" y="264"/>
                    <a:pt x="88" y="130"/>
                    <a:pt x="42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2" name="Google Shape;852;p49"/>
            <p:cNvSpPr/>
            <p:nvPr/>
          </p:nvSpPr>
          <p:spPr>
            <a:xfrm>
              <a:off x="5098875" y="2402875"/>
              <a:ext cx="2225" cy="19800"/>
            </a:xfrm>
            <a:custGeom>
              <a:avLst/>
              <a:gdLst/>
              <a:ahLst/>
              <a:cxnLst/>
              <a:rect l="l" t="t" r="r" b="b"/>
              <a:pathLst>
                <a:path w="89" h="792" extrusionOk="0">
                  <a:moveTo>
                    <a:pt x="46" y="0"/>
                  </a:moveTo>
                  <a:cubicBezTo>
                    <a:pt x="0" y="130"/>
                    <a:pt x="0" y="264"/>
                    <a:pt x="0" y="394"/>
                  </a:cubicBezTo>
                  <a:cubicBezTo>
                    <a:pt x="0" y="528"/>
                    <a:pt x="0" y="658"/>
                    <a:pt x="46" y="791"/>
                  </a:cubicBezTo>
                  <a:cubicBezTo>
                    <a:pt x="74" y="658"/>
                    <a:pt x="74" y="528"/>
                    <a:pt x="88" y="394"/>
                  </a:cubicBezTo>
                  <a:cubicBezTo>
                    <a:pt x="74" y="264"/>
                    <a:pt x="74" y="130"/>
                    <a:pt x="46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3" name="Google Shape;853;p49"/>
            <p:cNvSpPr/>
            <p:nvPr/>
          </p:nvSpPr>
          <p:spPr>
            <a:xfrm>
              <a:off x="5079075" y="2424150"/>
              <a:ext cx="148025" cy="38100"/>
            </a:xfrm>
            <a:custGeom>
              <a:avLst/>
              <a:gdLst/>
              <a:ahLst/>
              <a:cxnLst/>
              <a:rect l="l" t="t" r="r" b="b"/>
              <a:pathLst>
                <a:path w="5921" h="1524" extrusionOk="0">
                  <a:moveTo>
                    <a:pt x="764" y="0"/>
                  </a:moveTo>
                  <a:cubicBezTo>
                    <a:pt x="352" y="0"/>
                    <a:pt x="1" y="334"/>
                    <a:pt x="1" y="760"/>
                  </a:cubicBezTo>
                  <a:cubicBezTo>
                    <a:pt x="1" y="1172"/>
                    <a:pt x="352" y="1523"/>
                    <a:pt x="764" y="1523"/>
                  </a:cubicBezTo>
                  <a:lnTo>
                    <a:pt x="5921" y="1523"/>
                  </a:lnTo>
                  <a:lnTo>
                    <a:pt x="5921" y="1333"/>
                  </a:lnTo>
                  <a:lnTo>
                    <a:pt x="5745" y="1333"/>
                  </a:lnTo>
                  <a:lnTo>
                    <a:pt x="5745" y="176"/>
                  </a:lnTo>
                  <a:lnTo>
                    <a:pt x="5921" y="176"/>
                  </a:lnTo>
                  <a:lnTo>
                    <a:pt x="5921" y="0"/>
                  </a:ln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4" name="Google Shape;854;p49"/>
            <p:cNvSpPr/>
            <p:nvPr/>
          </p:nvSpPr>
          <p:spPr>
            <a:xfrm>
              <a:off x="5087175" y="2428550"/>
              <a:ext cx="135975" cy="28950"/>
            </a:xfrm>
            <a:custGeom>
              <a:avLst/>
              <a:gdLst/>
              <a:ahLst/>
              <a:cxnLst/>
              <a:rect l="l" t="t" r="r" b="b"/>
              <a:pathLst>
                <a:path w="5439" h="1158" extrusionOk="0">
                  <a:moveTo>
                    <a:pt x="584" y="0"/>
                  </a:moveTo>
                  <a:cubicBezTo>
                    <a:pt x="264" y="0"/>
                    <a:pt x="0" y="264"/>
                    <a:pt x="0" y="584"/>
                  </a:cubicBezTo>
                  <a:cubicBezTo>
                    <a:pt x="0" y="908"/>
                    <a:pt x="264" y="1157"/>
                    <a:pt x="584" y="1157"/>
                  </a:cubicBezTo>
                  <a:lnTo>
                    <a:pt x="5438" y="1157"/>
                  </a:lnTo>
                  <a:lnTo>
                    <a:pt x="543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5" name="Google Shape;855;p49"/>
            <p:cNvSpPr/>
            <p:nvPr/>
          </p:nvSpPr>
          <p:spPr>
            <a:xfrm>
              <a:off x="5110200" y="2432950"/>
              <a:ext cx="105200" cy="1775"/>
            </a:xfrm>
            <a:custGeom>
              <a:avLst/>
              <a:gdLst/>
              <a:ahLst/>
              <a:cxnLst/>
              <a:rect l="l" t="t" r="r" b="b"/>
              <a:pathLst>
                <a:path w="4208" h="71" extrusionOk="0">
                  <a:moveTo>
                    <a:pt x="1042" y="0"/>
                  </a:moveTo>
                  <a:cubicBezTo>
                    <a:pt x="690" y="14"/>
                    <a:pt x="353" y="14"/>
                    <a:pt x="1" y="28"/>
                  </a:cubicBezTo>
                  <a:cubicBezTo>
                    <a:pt x="353" y="56"/>
                    <a:pt x="690" y="56"/>
                    <a:pt x="1042" y="70"/>
                  </a:cubicBezTo>
                  <a:lnTo>
                    <a:pt x="3153" y="70"/>
                  </a:lnTo>
                  <a:lnTo>
                    <a:pt x="3680" y="56"/>
                  </a:lnTo>
                  <a:cubicBezTo>
                    <a:pt x="3856" y="42"/>
                    <a:pt x="4032" y="42"/>
                    <a:pt x="4208" y="28"/>
                  </a:cubicBezTo>
                  <a:cubicBezTo>
                    <a:pt x="4032" y="28"/>
                    <a:pt x="3856" y="28"/>
                    <a:pt x="3680" y="14"/>
                  </a:cubicBezTo>
                  <a:lnTo>
                    <a:pt x="3153" y="0"/>
                  </a:lnTo>
                  <a:close/>
                </a:path>
              </a:pathLst>
            </a:custGeom>
            <a:solidFill>
              <a:srgbClr val="FDEDE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6" name="Google Shape;856;p49"/>
            <p:cNvSpPr/>
            <p:nvPr/>
          </p:nvSpPr>
          <p:spPr>
            <a:xfrm>
              <a:off x="5112750" y="2440250"/>
              <a:ext cx="20975" cy="1850"/>
            </a:xfrm>
            <a:custGeom>
              <a:avLst/>
              <a:gdLst/>
              <a:ahLst/>
              <a:cxnLst/>
              <a:rect l="l" t="t" r="r" b="b"/>
              <a:pathLst>
                <a:path w="839" h="74" extrusionOk="0">
                  <a:moveTo>
                    <a:pt x="427" y="0"/>
                  </a:moveTo>
                  <a:cubicBezTo>
                    <a:pt x="282" y="0"/>
                    <a:pt x="149" y="0"/>
                    <a:pt x="1" y="28"/>
                  </a:cubicBezTo>
                  <a:cubicBezTo>
                    <a:pt x="149" y="74"/>
                    <a:pt x="282" y="74"/>
                    <a:pt x="427" y="74"/>
                  </a:cubicBezTo>
                  <a:cubicBezTo>
                    <a:pt x="560" y="74"/>
                    <a:pt x="690" y="74"/>
                    <a:pt x="838" y="28"/>
                  </a:cubicBezTo>
                  <a:cubicBezTo>
                    <a:pt x="690" y="0"/>
                    <a:pt x="560" y="0"/>
                    <a:pt x="427" y="0"/>
                  </a:cubicBezTo>
                  <a:close/>
                </a:path>
              </a:pathLst>
            </a:custGeom>
            <a:solidFill>
              <a:srgbClr val="FDEDE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7" name="Google Shape;857;p49"/>
            <p:cNvSpPr/>
            <p:nvPr/>
          </p:nvSpPr>
          <p:spPr>
            <a:xfrm>
              <a:off x="5131150" y="2448675"/>
              <a:ext cx="41425" cy="2225"/>
            </a:xfrm>
            <a:custGeom>
              <a:avLst/>
              <a:gdLst/>
              <a:ahLst/>
              <a:cxnLst/>
              <a:rect l="l" t="t" r="r" b="b"/>
              <a:pathLst>
                <a:path w="1657" h="89" extrusionOk="0">
                  <a:moveTo>
                    <a:pt x="820" y="1"/>
                  </a:moveTo>
                  <a:cubicBezTo>
                    <a:pt x="542" y="1"/>
                    <a:pt x="278" y="15"/>
                    <a:pt x="0" y="43"/>
                  </a:cubicBezTo>
                  <a:cubicBezTo>
                    <a:pt x="278" y="75"/>
                    <a:pt x="542" y="89"/>
                    <a:pt x="820" y="89"/>
                  </a:cubicBezTo>
                  <a:cubicBezTo>
                    <a:pt x="1098" y="89"/>
                    <a:pt x="1375" y="75"/>
                    <a:pt x="1657" y="43"/>
                  </a:cubicBezTo>
                  <a:cubicBezTo>
                    <a:pt x="1375" y="15"/>
                    <a:pt x="1098" y="1"/>
                    <a:pt x="820" y="1"/>
                  </a:cubicBezTo>
                  <a:close/>
                </a:path>
              </a:pathLst>
            </a:custGeom>
            <a:solidFill>
              <a:srgbClr val="FDEDE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8" name="Google Shape;858;p49"/>
            <p:cNvSpPr/>
            <p:nvPr/>
          </p:nvSpPr>
          <p:spPr>
            <a:xfrm>
              <a:off x="5157875" y="2462225"/>
              <a:ext cx="79175" cy="33000"/>
            </a:xfrm>
            <a:custGeom>
              <a:avLst/>
              <a:gdLst/>
              <a:ahLst/>
              <a:cxnLst/>
              <a:rect l="l" t="t" r="r" b="b"/>
              <a:pathLst>
                <a:path w="3167" h="1320" extrusionOk="0">
                  <a:moveTo>
                    <a:pt x="0" y="0"/>
                  </a:moveTo>
                  <a:lnTo>
                    <a:pt x="0" y="1319"/>
                  </a:lnTo>
                  <a:lnTo>
                    <a:pt x="2505" y="1319"/>
                  </a:lnTo>
                  <a:cubicBezTo>
                    <a:pt x="2874" y="1319"/>
                    <a:pt x="3166" y="1010"/>
                    <a:pt x="3166" y="658"/>
                  </a:cubicBezTo>
                  <a:cubicBezTo>
                    <a:pt x="3166" y="292"/>
                    <a:pt x="2874" y="0"/>
                    <a:pt x="2505" y="0"/>
                  </a:cubicBezTo>
                  <a:close/>
                </a:path>
              </a:pathLst>
            </a:custGeom>
            <a:solidFill>
              <a:srgbClr val="FEE38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9" name="Google Shape;859;p49"/>
            <p:cNvSpPr/>
            <p:nvPr/>
          </p:nvSpPr>
          <p:spPr>
            <a:xfrm>
              <a:off x="5064050" y="2462225"/>
              <a:ext cx="114700" cy="33000"/>
            </a:xfrm>
            <a:custGeom>
              <a:avLst/>
              <a:gdLst/>
              <a:ahLst/>
              <a:cxnLst/>
              <a:rect l="l" t="t" r="r" b="b"/>
              <a:pathLst>
                <a:path w="4588" h="1320" extrusionOk="0">
                  <a:moveTo>
                    <a:pt x="0" y="0"/>
                  </a:moveTo>
                  <a:lnTo>
                    <a:pt x="0" y="190"/>
                  </a:lnTo>
                  <a:lnTo>
                    <a:pt x="3620" y="190"/>
                  </a:lnTo>
                  <a:lnTo>
                    <a:pt x="3620" y="1130"/>
                  </a:lnTo>
                  <a:lnTo>
                    <a:pt x="0" y="1130"/>
                  </a:lnTo>
                  <a:lnTo>
                    <a:pt x="0" y="1319"/>
                  </a:lnTo>
                  <a:lnTo>
                    <a:pt x="3929" y="1319"/>
                  </a:lnTo>
                  <a:cubicBezTo>
                    <a:pt x="4295" y="1319"/>
                    <a:pt x="4587" y="1010"/>
                    <a:pt x="4587" y="658"/>
                  </a:cubicBezTo>
                  <a:cubicBezTo>
                    <a:pt x="4587" y="292"/>
                    <a:pt x="4295" y="0"/>
                    <a:pt x="3929" y="0"/>
                  </a:cubicBezTo>
                  <a:close/>
                </a:path>
              </a:pathLst>
            </a:custGeom>
            <a:solidFill>
              <a:srgbClr val="E65C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0" name="Google Shape;860;p49"/>
            <p:cNvSpPr/>
            <p:nvPr/>
          </p:nvSpPr>
          <p:spPr>
            <a:xfrm>
              <a:off x="5069925" y="2466975"/>
              <a:ext cx="104075" cy="23500"/>
            </a:xfrm>
            <a:custGeom>
              <a:avLst/>
              <a:gdLst/>
              <a:ahLst/>
              <a:cxnLst/>
              <a:rect l="l" t="t" r="r" b="b"/>
              <a:pathLst>
                <a:path w="4163" h="940" extrusionOk="0">
                  <a:moveTo>
                    <a:pt x="1" y="0"/>
                  </a:moveTo>
                  <a:lnTo>
                    <a:pt x="1" y="940"/>
                  </a:lnTo>
                  <a:lnTo>
                    <a:pt x="3694" y="940"/>
                  </a:lnTo>
                  <a:cubicBezTo>
                    <a:pt x="3958" y="940"/>
                    <a:pt x="4162" y="718"/>
                    <a:pt x="4162" y="468"/>
                  </a:cubicBezTo>
                  <a:cubicBezTo>
                    <a:pt x="4162" y="204"/>
                    <a:pt x="3958" y="0"/>
                    <a:pt x="369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1" name="Google Shape;861;p49"/>
            <p:cNvSpPr/>
            <p:nvPr/>
          </p:nvSpPr>
          <p:spPr>
            <a:xfrm>
              <a:off x="5212475" y="2464775"/>
              <a:ext cx="1875" cy="27900"/>
            </a:xfrm>
            <a:custGeom>
              <a:avLst/>
              <a:gdLst/>
              <a:ahLst/>
              <a:cxnLst/>
              <a:rect l="l" t="t" r="r" b="b"/>
              <a:pathLst>
                <a:path w="75" h="1116" extrusionOk="0">
                  <a:moveTo>
                    <a:pt x="29" y="0"/>
                  </a:moveTo>
                  <a:cubicBezTo>
                    <a:pt x="1" y="190"/>
                    <a:pt x="1" y="380"/>
                    <a:pt x="1" y="556"/>
                  </a:cubicBezTo>
                  <a:cubicBezTo>
                    <a:pt x="1" y="750"/>
                    <a:pt x="1" y="926"/>
                    <a:pt x="29" y="1115"/>
                  </a:cubicBezTo>
                  <a:cubicBezTo>
                    <a:pt x="75" y="926"/>
                    <a:pt x="75" y="750"/>
                    <a:pt x="75" y="556"/>
                  </a:cubicBezTo>
                  <a:cubicBezTo>
                    <a:pt x="75" y="380"/>
                    <a:pt x="75" y="190"/>
                    <a:pt x="29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2" name="Google Shape;862;p49"/>
            <p:cNvSpPr/>
            <p:nvPr/>
          </p:nvSpPr>
          <p:spPr>
            <a:xfrm>
              <a:off x="5080925" y="2458525"/>
              <a:ext cx="70750" cy="48775"/>
            </a:xfrm>
            <a:custGeom>
              <a:avLst/>
              <a:gdLst/>
              <a:ahLst/>
              <a:cxnLst/>
              <a:rect l="l" t="t" r="r" b="b"/>
              <a:pathLst>
                <a:path w="2830" h="1951" extrusionOk="0">
                  <a:moveTo>
                    <a:pt x="940" y="1"/>
                  </a:moveTo>
                  <a:cubicBezTo>
                    <a:pt x="630" y="310"/>
                    <a:pt x="324" y="630"/>
                    <a:pt x="1" y="940"/>
                  </a:cubicBezTo>
                  <a:lnTo>
                    <a:pt x="236" y="1334"/>
                  </a:lnTo>
                  <a:cubicBezTo>
                    <a:pt x="352" y="1555"/>
                    <a:pt x="542" y="1731"/>
                    <a:pt x="764" y="1833"/>
                  </a:cubicBezTo>
                  <a:cubicBezTo>
                    <a:pt x="852" y="1879"/>
                    <a:pt x="940" y="1907"/>
                    <a:pt x="1042" y="1935"/>
                  </a:cubicBezTo>
                  <a:cubicBezTo>
                    <a:pt x="1087" y="1945"/>
                    <a:pt x="1146" y="1950"/>
                    <a:pt x="1215" y="1950"/>
                  </a:cubicBezTo>
                  <a:cubicBezTo>
                    <a:pt x="1741" y="1950"/>
                    <a:pt x="2829" y="1674"/>
                    <a:pt x="2727" y="1453"/>
                  </a:cubicBezTo>
                  <a:lnTo>
                    <a:pt x="2009" y="1306"/>
                  </a:lnTo>
                  <a:cubicBezTo>
                    <a:pt x="2097" y="1218"/>
                    <a:pt x="2139" y="1144"/>
                    <a:pt x="2051" y="1088"/>
                  </a:cubicBezTo>
                  <a:cubicBezTo>
                    <a:pt x="2003" y="1061"/>
                    <a:pt x="1945" y="1050"/>
                    <a:pt x="1882" y="1050"/>
                  </a:cubicBezTo>
                  <a:cubicBezTo>
                    <a:pt x="1699" y="1050"/>
                    <a:pt x="1484" y="1141"/>
                    <a:pt x="1408" y="1176"/>
                  </a:cubicBezTo>
                  <a:lnTo>
                    <a:pt x="1394" y="1176"/>
                  </a:lnTo>
                  <a:lnTo>
                    <a:pt x="940" y="1"/>
                  </a:lnTo>
                  <a:close/>
                </a:path>
              </a:pathLst>
            </a:custGeom>
            <a:solidFill>
              <a:srgbClr val="FF9E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3" name="Google Shape;863;p49"/>
            <p:cNvSpPr/>
            <p:nvPr/>
          </p:nvSpPr>
          <p:spPr>
            <a:xfrm>
              <a:off x="5025625" y="2350450"/>
              <a:ext cx="89350" cy="143275"/>
            </a:xfrm>
            <a:custGeom>
              <a:avLst/>
              <a:gdLst/>
              <a:ahLst/>
              <a:cxnLst/>
              <a:rect l="l" t="t" r="r" b="b"/>
              <a:pathLst>
                <a:path w="3574" h="5731" extrusionOk="0">
                  <a:moveTo>
                    <a:pt x="602" y="1"/>
                  </a:moveTo>
                  <a:lnTo>
                    <a:pt x="0" y="1510"/>
                  </a:lnTo>
                  <a:lnTo>
                    <a:pt x="2403" y="5731"/>
                  </a:lnTo>
                  <a:lnTo>
                    <a:pt x="3574" y="5277"/>
                  </a:lnTo>
                  <a:lnTo>
                    <a:pt x="2009" y="1260"/>
                  </a:lnTo>
                  <a:cubicBezTo>
                    <a:pt x="1759" y="644"/>
                    <a:pt x="1231" y="176"/>
                    <a:pt x="602" y="1"/>
                  </a:cubicBezTo>
                  <a:close/>
                </a:path>
              </a:pathLst>
            </a:custGeom>
            <a:solidFill>
              <a:srgbClr val="FACCC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4" name="Google Shape;864;p49"/>
            <p:cNvSpPr/>
            <p:nvPr/>
          </p:nvSpPr>
          <p:spPr>
            <a:xfrm>
              <a:off x="5029225" y="2399950"/>
              <a:ext cx="18750" cy="28175"/>
            </a:xfrm>
            <a:custGeom>
              <a:avLst/>
              <a:gdLst/>
              <a:ahLst/>
              <a:cxnLst/>
              <a:rect l="l" t="t" r="r" b="b"/>
              <a:pathLst>
                <a:path w="750" h="1127" extrusionOk="0">
                  <a:moveTo>
                    <a:pt x="0" y="1"/>
                  </a:moveTo>
                  <a:cubicBezTo>
                    <a:pt x="106" y="205"/>
                    <a:pt x="222" y="395"/>
                    <a:pt x="338" y="585"/>
                  </a:cubicBezTo>
                  <a:cubicBezTo>
                    <a:pt x="458" y="775"/>
                    <a:pt x="588" y="951"/>
                    <a:pt x="750" y="1127"/>
                  </a:cubicBezTo>
                  <a:cubicBezTo>
                    <a:pt x="648" y="923"/>
                    <a:pt x="528" y="733"/>
                    <a:pt x="412" y="543"/>
                  </a:cubicBezTo>
                  <a:cubicBezTo>
                    <a:pt x="282" y="353"/>
                    <a:pt x="148" y="177"/>
                    <a:pt x="0" y="1"/>
                  </a:cubicBezTo>
                  <a:close/>
                </a:path>
              </a:pathLst>
            </a:custGeom>
            <a:solidFill>
              <a:srgbClr val="FA99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5" name="Google Shape;865;p49"/>
            <p:cNvSpPr/>
            <p:nvPr/>
          </p:nvSpPr>
          <p:spPr>
            <a:xfrm>
              <a:off x="5078725" y="2464075"/>
              <a:ext cx="28250" cy="14275"/>
            </a:xfrm>
            <a:custGeom>
              <a:avLst/>
              <a:gdLst/>
              <a:ahLst/>
              <a:cxnLst/>
              <a:rect l="l" t="t" r="r" b="b"/>
              <a:pathLst>
                <a:path w="1130" h="571" extrusionOk="0">
                  <a:moveTo>
                    <a:pt x="1130" y="0"/>
                  </a:moveTo>
                  <a:cubicBezTo>
                    <a:pt x="1028" y="42"/>
                    <a:pt x="908" y="88"/>
                    <a:pt x="792" y="130"/>
                  </a:cubicBezTo>
                  <a:lnTo>
                    <a:pt x="778" y="130"/>
                  </a:lnTo>
                  <a:lnTo>
                    <a:pt x="778" y="162"/>
                  </a:lnTo>
                  <a:cubicBezTo>
                    <a:pt x="767" y="245"/>
                    <a:pt x="753" y="338"/>
                    <a:pt x="740" y="432"/>
                  </a:cubicBezTo>
                  <a:lnTo>
                    <a:pt x="740" y="432"/>
                  </a:lnTo>
                  <a:cubicBezTo>
                    <a:pt x="656" y="375"/>
                    <a:pt x="570" y="328"/>
                    <a:pt x="483" y="278"/>
                  </a:cubicBezTo>
                  <a:lnTo>
                    <a:pt x="440" y="278"/>
                  </a:lnTo>
                  <a:cubicBezTo>
                    <a:pt x="293" y="366"/>
                    <a:pt x="148" y="440"/>
                    <a:pt x="1" y="528"/>
                  </a:cubicBezTo>
                  <a:cubicBezTo>
                    <a:pt x="157" y="484"/>
                    <a:pt x="313" y="430"/>
                    <a:pt x="454" y="359"/>
                  </a:cubicBezTo>
                  <a:lnTo>
                    <a:pt x="454" y="359"/>
                  </a:lnTo>
                  <a:cubicBezTo>
                    <a:pt x="551" y="414"/>
                    <a:pt x="649" y="471"/>
                    <a:pt x="746" y="542"/>
                  </a:cubicBezTo>
                  <a:lnTo>
                    <a:pt x="806" y="570"/>
                  </a:lnTo>
                  <a:lnTo>
                    <a:pt x="806" y="496"/>
                  </a:lnTo>
                  <a:cubicBezTo>
                    <a:pt x="819" y="400"/>
                    <a:pt x="833" y="291"/>
                    <a:pt x="834" y="182"/>
                  </a:cubicBezTo>
                  <a:lnTo>
                    <a:pt x="834" y="182"/>
                  </a:lnTo>
                  <a:cubicBezTo>
                    <a:pt x="932" y="124"/>
                    <a:pt x="1032" y="54"/>
                    <a:pt x="1130" y="0"/>
                  </a:cubicBezTo>
                  <a:close/>
                </a:path>
              </a:pathLst>
            </a:custGeom>
            <a:solidFill>
              <a:srgbClr val="FA99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6" name="Google Shape;866;p49"/>
            <p:cNvSpPr/>
            <p:nvPr/>
          </p:nvSpPr>
          <p:spPr>
            <a:xfrm>
              <a:off x="4994050" y="2143800"/>
              <a:ext cx="193925" cy="193650"/>
            </a:xfrm>
            <a:custGeom>
              <a:avLst/>
              <a:gdLst/>
              <a:ahLst/>
              <a:cxnLst/>
              <a:rect l="l" t="t" r="r" b="b"/>
              <a:pathLst>
                <a:path w="7757" h="7746" extrusionOk="0">
                  <a:moveTo>
                    <a:pt x="3908" y="0"/>
                  </a:moveTo>
                  <a:cubicBezTo>
                    <a:pt x="3886" y="0"/>
                    <a:pt x="3864" y="0"/>
                    <a:pt x="3841" y="0"/>
                  </a:cubicBezTo>
                  <a:cubicBezTo>
                    <a:pt x="662" y="29"/>
                    <a:pt x="0" y="2227"/>
                    <a:pt x="74" y="4267"/>
                  </a:cubicBezTo>
                  <a:cubicBezTo>
                    <a:pt x="88" y="4661"/>
                    <a:pt x="176" y="5059"/>
                    <a:pt x="324" y="5410"/>
                  </a:cubicBezTo>
                  <a:cubicBezTo>
                    <a:pt x="616" y="6142"/>
                    <a:pt x="1129" y="6758"/>
                    <a:pt x="1805" y="7183"/>
                  </a:cubicBezTo>
                  <a:cubicBezTo>
                    <a:pt x="2390" y="7541"/>
                    <a:pt x="3085" y="7745"/>
                    <a:pt x="3822" y="7745"/>
                  </a:cubicBezTo>
                  <a:cubicBezTo>
                    <a:pt x="3896" y="7745"/>
                    <a:pt x="3971" y="7743"/>
                    <a:pt x="4045" y="7739"/>
                  </a:cubicBezTo>
                  <a:cubicBezTo>
                    <a:pt x="4749" y="7711"/>
                    <a:pt x="5410" y="7503"/>
                    <a:pt x="5952" y="7152"/>
                  </a:cubicBezTo>
                  <a:cubicBezTo>
                    <a:pt x="6641" y="6729"/>
                    <a:pt x="7169" y="6114"/>
                    <a:pt x="7461" y="5379"/>
                  </a:cubicBezTo>
                  <a:cubicBezTo>
                    <a:pt x="7651" y="4925"/>
                    <a:pt x="7756" y="4411"/>
                    <a:pt x="7725" y="3884"/>
                  </a:cubicBezTo>
                  <a:cubicBezTo>
                    <a:pt x="7651" y="1876"/>
                    <a:pt x="6871" y="0"/>
                    <a:pt x="3908" y="0"/>
                  </a:cubicBezTo>
                  <a:close/>
                </a:path>
              </a:pathLst>
            </a:custGeom>
            <a:solidFill>
              <a:srgbClr val="FF9E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7" name="Google Shape;867;p49"/>
            <p:cNvSpPr/>
            <p:nvPr/>
          </p:nvSpPr>
          <p:spPr>
            <a:xfrm>
              <a:off x="4962025" y="2234775"/>
              <a:ext cx="61600" cy="47800"/>
            </a:xfrm>
            <a:custGeom>
              <a:avLst/>
              <a:gdLst/>
              <a:ahLst/>
              <a:cxnLst/>
              <a:rect l="l" t="t" r="r" b="b"/>
              <a:pathLst>
                <a:path w="2464" h="1912" extrusionOk="0">
                  <a:moveTo>
                    <a:pt x="1235" y="0"/>
                  </a:moveTo>
                  <a:cubicBezTo>
                    <a:pt x="533" y="0"/>
                    <a:pt x="0" y="768"/>
                    <a:pt x="434" y="1508"/>
                  </a:cubicBezTo>
                  <a:cubicBezTo>
                    <a:pt x="490" y="1610"/>
                    <a:pt x="578" y="1697"/>
                    <a:pt x="683" y="1754"/>
                  </a:cubicBezTo>
                  <a:cubicBezTo>
                    <a:pt x="869" y="1863"/>
                    <a:pt x="1056" y="1912"/>
                    <a:pt x="1232" y="1912"/>
                  </a:cubicBezTo>
                  <a:cubicBezTo>
                    <a:pt x="1933" y="1912"/>
                    <a:pt x="2463" y="1146"/>
                    <a:pt x="2031" y="407"/>
                  </a:cubicBezTo>
                  <a:cubicBezTo>
                    <a:pt x="1971" y="305"/>
                    <a:pt x="1883" y="217"/>
                    <a:pt x="1781" y="157"/>
                  </a:cubicBezTo>
                  <a:cubicBezTo>
                    <a:pt x="1596" y="48"/>
                    <a:pt x="1410" y="0"/>
                    <a:pt x="1235" y="0"/>
                  </a:cubicBezTo>
                  <a:close/>
                </a:path>
              </a:pathLst>
            </a:custGeom>
            <a:solidFill>
              <a:srgbClr val="FF9E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8" name="Google Shape;868;p49"/>
            <p:cNvSpPr/>
            <p:nvPr/>
          </p:nvSpPr>
          <p:spPr>
            <a:xfrm>
              <a:off x="5159875" y="2234775"/>
              <a:ext cx="61250" cy="47800"/>
            </a:xfrm>
            <a:custGeom>
              <a:avLst/>
              <a:gdLst/>
              <a:ahLst/>
              <a:cxnLst/>
              <a:rect l="l" t="t" r="r" b="b"/>
              <a:pathLst>
                <a:path w="2450" h="1912" extrusionOk="0">
                  <a:moveTo>
                    <a:pt x="1228" y="0"/>
                  </a:moveTo>
                  <a:cubicBezTo>
                    <a:pt x="522" y="0"/>
                    <a:pt x="1" y="768"/>
                    <a:pt x="434" y="1508"/>
                  </a:cubicBezTo>
                  <a:cubicBezTo>
                    <a:pt x="490" y="1610"/>
                    <a:pt x="578" y="1697"/>
                    <a:pt x="684" y="1754"/>
                  </a:cubicBezTo>
                  <a:cubicBezTo>
                    <a:pt x="869" y="1863"/>
                    <a:pt x="1055" y="1912"/>
                    <a:pt x="1231" y="1912"/>
                  </a:cubicBezTo>
                  <a:cubicBezTo>
                    <a:pt x="1928" y="1912"/>
                    <a:pt x="2450" y="1146"/>
                    <a:pt x="2017" y="407"/>
                  </a:cubicBezTo>
                  <a:cubicBezTo>
                    <a:pt x="1957" y="305"/>
                    <a:pt x="1883" y="217"/>
                    <a:pt x="1781" y="157"/>
                  </a:cubicBezTo>
                  <a:cubicBezTo>
                    <a:pt x="1593" y="48"/>
                    <a:pt x="1405" y="0"/>
                    <a:pt x="1228" y="0"/>
                  </a:cubicBezTo>
                  <a:close/>
                </a:path>
              </a:pathLst>
            </a:custGeom>
            <a:solidFill>
              <a:srgbClr val="FF9E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9" name="Google Shape;869;p49"/>
            <p:cNvSpPr/>
            <p:nvPr/>
          </p:nvSpPr>
          <p:spPr>
            <a:xfrm>
              <a:off x="4979100" y="2246775"/>
              <a:ext cx="25250" cy="16900"/>
            </a:xfrm>
            <a:custGeom>
              <a:avLst/>
              <a:gdLst/>
              <a:ahLst/>
              <a:cxnLst/>
              <a:rect l="l" t="t" r="r" b="b"/>
              <a:pathLst>
                <a:path w="1010" h="676" extrusionOk="0">
                  <a:moveTo>
                    <a:pt x="320" y="0"/>
                  </a:moveTo>
                  <a:cubicBezTo>
                    <a:pt x="204" y="0"/>
                    <a:pt x="88" y="29"/>
                    <a:pt x="0" y="88"/>
                  </a:cubicBezTo>
                  <a:cubicBezTo>
                    <a:pt x="218" y="117"/>
                    <a:pt x="422" y="148"/>
                    <a:pt x="598" y="236"/>
                  </a:cubicBezTo>
                  <a:cubicBezTo>
                    <a:pt x="686" y="278"/>
                    <a:pt x="760" y="338"/>
                    <a:pt x="820" y="412"/>
                  </a:cubicBezTo>
                  <a:cubicBezTo>
                    <a:pt x="894" y="482"/>
                    <a:pt x="950" y="570"/>
                    <a:pt x="1010" y="676"/>
                  </a:cubicBezTo>
                  <a:cubicBezTo>
                    <a:pt x="1010" y="556"/>
                    <a:pt x="996" y="440"/>
                    <a:pt x="936" y="338"/>
                  </a:cubicBezTo>
                  <a:cubicBezTo>
                    <a:pt x="908" y="278"/>
                    <a:pt x="862" y="236"/>
                    <a:pt x="820" y="190"/>
                  </a:cubicBezTo>
                  <a:cubicBezTo>
                    <a:pt x="774" y="148"/>
                    <a:pt x="732" y="102"/>
                    <a:pt x="672" y="74"/>
                  </a:cubicBezTo>
                  <a:cubicBezTo>
                    <a:pt x="570" y="29"/>
                    <a:pt x="440" y="0"/>
                    <a:pt x="320" y="0"/>
                  </a:cubicBezTo>
                  <a:close/>
                </a:path>
              </a:pathLst>
            </a:custGeom>
            <a:solidFill>
              <a:srgbClr val="F57B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0" name="Google Shape;870;p49"/>
            <p:cNvSpPr/>
            <p:nvPr/>
          </p:nvSpPr>
          <p:spPr>
            <a:xfrm>
              <a:off x="4987450" y="2251875"/>
              <a:ext cx="9950" cy="22000"/>
            </a:xfrm>
            <a:custGeom>
              <a:avLst/>
              <a:gdLst/>
              <a:ahLst/>
              <a:cxnLst/>
              <a:rect l="l" t="t" r="r" b="b"/>
              <a:pathLst>
                <a:path w="398" h="880" extrusionOk="0">
                  <a:moveTo>
                    <a:pt x="398" y="0"/>
                  </a:moveTo>
                  <a:lnTo>
                    <a:pt x="398" y="0"/>
                  </a:lnTo>
                  <a:cubicBezTo>
                    <a:pt x="310" y="15"/>
                    <a:pt x="208" y="46"/>
                    <a:pt x="134" y="120"/>
                  </a:cubicBezTo>
                  <a:cubicBezTo>
                    <a:pt x="60" y="176"/>
                    <a:pt x="18" y="296"/>
                    <a:pt x="0" y="398"/>
                  </a:cubicBezTo>
                  <a:cubicBezTo>
                    <a:pt x="0" y="500"/>
                    <a:pt x="32" y="602"/>
                    <a:pt x="74" y="690"/>
                  </a:cubicBezTo>
                  <a:cubicBezTo>
                    <a:pt x="134" y="764"/>
                    <a:pt x="208" y="838"/>
                    <a:pt x="282" y="880"/>
                  </a:cubicBezTo>
                  <a:cubicBezTo>
                    <a:pt x="222" y="704"/>
                    <a:pt x="162" y="542"/>
                    <a:pt x="176" y="412"/>
                  </a:cubicBezTo>
                  <a:cubicBezTo>
                    <a:pt x="176" y="338"/>
                    <a:pt x="208" y="264"/>
                    <a:pt x="250" y="208"/>
                  </a:cubicBezTo>
                  <a:cubicBezTo>
                    <a:pt x="282" y="134"/>
                    <a:pt x="338" y="74"/>
                    <a:pt x="398" y="0"/>
                  </a:cubicBezTo>
                  <a:close/>
                </a:path>
              </a:pathLst>
            </a:custGeom>
            <a:solidFill>
              <a:srgbClr val="F57B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1" name="Google Shape;871;p49"/>
            <p:cNvSpPr/>
            <p:nvPr/>
          </p:nvSpPr>
          <p:spPr>
            <a:xfrm>
              <a:off x="5178725" y="2246775"/>
              <a:ext cx="25700" cy="16900"/>
            </a:xfrm>
            <a:custGeom>
              <a:avLst/>
              <a:gdLst/>
              <a:ahLst/>
              <a:cxnLst/>
              <a:rect l="l" t="t" r="r" b="b"/>
              <a:pathLst>
                <a:path w="1028" h="676" extrusionOk="0">
                  <a:moveTo>
                    <a:pt x="690" y="0"/>
                  </a:moveTo>
                  <a:cubicBezTo>
                    <a:pt x="573" y="0"/>
                    <a:pt x="457" y="29"/>
                    <a:pt x="338" y="74"/>
                  </a:cubicBezTo>
                  <a:cubicBezTo>
                    <a:pt x="296" y="102"/>
                    <a:pt x="236" y="148"/>
                    <a:pt x="194" y="190"/>
                  </a:cubicBezTo>
                  <a:cubicBezTo>
                    <a:pt x="148" y="236"/>
                    <a:pt x="106" y="278"/>
                    <a:pt x="88" y="338"/>
                  </a:cubicBezTo>
                  <a:cubicBezTo>
                    <a:pt x="18" y="440"/>
                    <a:pt x="0" y="556"/>
                    <a:pt x="0" y="676"/>
                  </a:cubicBezTo>
                  <a:cubicBezTo>
                    <a:pt x="74" y="570"/>
                    <a:pt x="120" y="482"/>
                    <a:pt x="194" y="412"/>
                  </a:cubicBezTo>
                  <a:cubicBezTo>
                    <a:pt x="264" y="338"/>
                    <a:pt x="338" y="278"/>
                    <a:pt x="426" y="236"/>
                  </a:cubicBezTo>
                  <a:cubicBezTo>
                    <a:pt x="602" y="148"/>
                    <a:pt x="809" y="117"/>
                    <a:pt x="1027" y="88"/>
                  </a:cubicBezTo>
                  <a:cubicBezTo>
                    <a:pt x="925" y="29"/>
                    <a:pt x="809" y="0"/>
                    <a:pt x="690" y="0"/>
                  </a:cubicBezTo>
                  <a:close/>
                </a:path>
              </a:pathLst>
            </a:custGeom>
            <a:solidFill>
              <a:srgbClr val="F57B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2" name="Google Shape;872;p49"/>
            <p:cNvSpPr/>
            <p:nvPr/>
          </p:nvSpPr>
          <p:spPr>
            <a:xfrm>
              <a:off x="5186100" y="2251875"/>
              <a:ext cx="9875" cy="22000"/>
            </a:xfrm>
            <a:custGeom>
              <a:avLst/>
              <a:gdLst/>
              <a:ahLst/>
              <a:cxnLst/>
              <a:rect l="l" t="t" r="r" b="b"/>
              <a:pathLst>
                <a:path w="395" h="880" extrusionOk="0">
                  <a:moveTo>
                    <a:pt x="1" y="0"/>
                  </a:moveTo>
                  <a:lnTo>
                    <a:pt x="1" y="0"/>
                  </a:lnTo>
                  <a:cubicBezTo>
                    <a:pt x="43" y="74"/>
                    <a:pt x="103" y="134"/>
                    <a:pt x="145" y="208"/>
                  </a:cubicBezTo>
                  <a:cubicBezTo>
                    <a:pt x="190" y="264"/>
                    <a:pt x="205" y="338"/>
                    <a:pt x="205" y="412"/>
                  </a:cubicBezTo>
                  <a:cubicBezTo>
                    <a:pt x="219" y="542"/>
                    <a:pt x="162" y="704"/>
                    <a:pt x="103" y="880"/>
                  </a:cubicBezTo>
                  <a:cubicBezTo>
                    <a:pt x="190" y="838"/>
                    <a:pt x="264" y="764"/>
                    <a:pt x="307" y="690"/>
                  </a:cubicBezTo>
                  <a:cubicBezTo>
                    <a:pt x="366" y="602"/>
                    <a:pt x="395" y="500"/>
                    <a:pt x="380" y="398"/>
                  </a:cubicBezTo>
                  <a:cubicBezTo>
                    <a:pt x="380" y="296"/>
                    <a:pt x="338" y="176"/>
                    <a:pt x="250" y="120"/>
                  </a:cubicBezTo>
                  <a:cubicBezTo>
                    <a:pt x="176" y="46"/>
                    <a:pt x="88" y="15"/>
                    <a:pt x="1" y="0"/>
                  </a:cubicBezTo>
                  <a:close/>
                </a:path>
              </a:pathLst>
            </a:custGeom>
            <a:solidFill>
              <a:srgbClr val="F57B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3" name="Google Shape;873;p49"/>
            <p:cNvSpPr/>
            <p:nvPr/>
          </p:nvSpPr>
          <p:spPr>
            <a:xfrm>
              <a:off x="4972500" y="2116675"/>
              <a:ext cx="229025" cy="131175"/>
            </a:xfrm>
            <a:custGeom>
              <a:avLst/>
              <a:gdLst/>
              <a:ahLst/>
              <a:cxnLst/>
              <a:rect l="l" t="t" r="r" b="b"/>
              <a:pathLst>
                <a:path w="9161" h="5247" extrusionOk="0">
                  <a:moveTo>
                    <a:pt x="3956" y="0"/>
                  </a:moveTo>
                  <a:cubicBezTo>
                    <a:pt x="3951" y="0"/>
                    <a:pt x="3945" y="1"/>
                    <a:pt x="3940" y="2"/>
                  </a:cubicBezTo>
                  <a:cubicBezTo>
                    <a:pt x="2477" y="498"/>
                    <a:pt x="1714" y="1729"/>
                    <a:pt x="1714" y="1729"/>
                  </a:cubicBezTo>
                  <a:cubicBezTo>
                    <a:pt x="1714" y="1729"/>
                    <a:pt x="1665" y="1723"/>
                    <a:pt x="1586" y="1723"/>
                  </a:cubicBezTo>
                  <a:cubicBezTo>
                    <a:pt x="1260" y="1723"/>
                    <a:pt x="408" y="1825"/>
                    <a:pt x="219" y="2872"/>
                  </a:cubicBezTo>
                  <a:cubicBezTo>
                    <a:pt x="0" y="4163"/>
                    <a:pt x="335" y="4839"/>
                    <a:pt x="335" y="4839"/>
                  </a:cubicBezTo>
                  <a:lnTo>
                    <a:pt x="556" y="4807"/>
                  </a:lnTo>
                  <a:cubicBezTo>
                    <a:pt x="594" y="4799"/>
                    <a:pt x="633" y="4795"/>
                    <a:pt x="671" y="4795"/>
                  </a:cubicBezTo>
                  <a:cubicBezTo>
                    <a:pt x="840" y="4795"/>
                    <a:pt x="1006" y="4869"/>
                    <a:pt x="1112" y="5000"/>
                  </a:cubicBezTo>
                  <a:cubicBezTo>
                    <a:pt x="1214" y="5116"/>
                    <a:pt x="1362" y="5233"/>
                    <a:pt x="1510" y="5247"/>
                  </a:cubicBezTo>
                  <a:cubicBezTo>
                    <a:pt x="1512" y="5247"/>
                    <a:pt x="1514" y="5247"/>
                    <a:pt x="1516" y="5247"/>
                  </a:cubicBezTo>
                  <a:cubicBezTo>
                    <a:pt x="1824" y="5247"/>
                    <a:pt x="2417" y="2932"/>
                    <a:pt x="2417" y="2932"/>
                  </a:cubicBezTo>
                  <a:cubicBezTo>
                    <a:pt x="2417" y="2932"/>
                    <a:pt x="3767" y="3359"/>
                    <a:pt x="4946" y="3359"/>
                  </a:cubicBezTo>
                  <a:cubicBezTo>
                    <a:pt x="4983" y="3359"/>
                    <a:pt x="5019" y="3359"/>
                    <a:pt x="5055" y="3358"/>
                  </a:cubicBezTo>
                  <a:cubicBezTo>
                    <a:pt x="5129" y="3358"/>
                    <a:pt x="5171" y="3270"/>
                    <a:pt x="5129" y="3210"/>
                  </a:cubicBezTo>
                  <a:lnTo>
                    <a:pt x="4953" y="2918"/>
                  </a:lnTo>
                  <a:lnTo>
                    <a:pt x="4953" y="2918"/>
                  </a:lnTo>
                  <a:cubicBezTo>
                    <a:pt x="4953" y="2918"/>
                    <a:pt x="5837" y="3037"/>
                    <a:pt x="6561" y="3037"/>
                  </a:cubicBezTo>
                  <a:cubicBezTo>
                    <a:pt x="6858" y="3037"/>
                    <a:pt x="7128" y="3017"/>
                    <a:pt x="7299" y="2960"/>
                  </a:cubicBezTo>
                  <a:cubicBezTo>
                    <a:pt x="7299" y="2960"/>
                    <a:pt x="7577" y="4705"/>
                    <a:pt x="8073" y="4955"/>
                  </a:cubicBezTo>
                  <a:cubicBezTo>
                    <a:pt x="8103" y="4969"/>
                    <a:pt x="8133" y="4976"/>
                    <a:pt x="8162" y="4976"/>
                  </a:cubicBezTo>
                  <a:cubicBezTo>
                    <a:pt x="8192" y="4976"/>
                    <a:pt x="8221" y="4969"/>
                    <a:pt x="8249" y="4955"/>
                  </a:cubicBezTo>
                  <a:lnTo>
                    <a:pt x="8587" y="4751"/>
                  </a:lnTo>
                  <a:cubicBezTo>
                    <a:pt x="8644" y="4741"/>
                    <a:pt x="8698" y="4737"/>
                    <a:pt x="8749" y="4737"/>
                  </a:cubicBezTo>
                  <a:cubicBezTo>
                    <a:pt x="8941" y="4737"/>
                    <a:pt x="9072" y="4793"/>
                    <a:pt x="9072" y="4793"/>
                  </a:cubicBezTo>
                  <a:cubicBezTo>
                    <a:pt x="9160" y="3885"/>
                    <a:pt x="8513" y="2770"/>
                    <a:pt x="8513" y="2770"/>
                  </a:cubicBezTo>
                  <a:lnTo>
                    <a:pt x="8513" y="2770"/>
                  </a:lnTo>
                  <a:lnTo>
                    <a:pt x="8910" y="2890"/>
                  </a:lnTo>
                  <a:cubicBezTo>
                    <a:pt x="8917" y="2892"/>
                    <a:pt x="8924" y="2893"/>
                    <a:pt x="8931" y="2893"/>
                  </a:cubicBezTo>
                  <a:cubicBezTo>
                    <a:pt x="8966" y="2893"/>
                    <a:pt x="8996" y="2865"/>
                    <a:pt x="8984" y="2830"/>
                  </a:cubicBezTo>
                  <a:cubicBezTo>
                    <a:pt x="8970" y="2714"/>
                    <a:pt x="8939" y="2608"/>
                    <a:pt x="8910" y="2492"/>
                  </a:cubicBezTo>
                  <a:cubicBezTo>
                    <a:pt x="8485" y="1131"/>
                    <a:pt x="7194" y="192"/>
                    <a:pt x="5773" y="178"/>
                  </a:cubicBezTo>
                  <a:cubicBezTo>
                    <a:pt x="5729" y="177"/>
                    <a:pt x="5687" y="176"/>
                    <a:pt x="5644" y="176"/>
                  </a:cubicBezTo>
                  <a:cubicBezTo>
                    <a:pt x="4573" y="176"/>
                    <a:pt x="3708" y="544"/>
                    <a:pt x="3708" y="544"/>
                  </a:cubicBezTo>
                  <a:lnTo>
                    <a:pt x="4014" y="104"/>
                  </a:lnTo>
                  <a:cubicBezTo>
                    <a:pt x="4056" y="62"/>
                    <a:pt x="4010" y="0"/>
                    <a:pt x="3956" y="0"/>
                  </a:cubicBezTo>
                  <a:close/>
                </a:path>
              </a:pathLst>
            </a:custGeom>
            <a:solidFill>
              <a:srgbClr val="4C2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4" name="Google Shape;874;p49"/>
            <p:cNvSpPr/>
            <p:nvPr/>
          </p:nvSpPr>
          <p:spPr>
            <a:xfrm>
              <a:off x="5016825" y="2161375"/>
              <a:ext cx="14625" cy="26775"/>
            </a:xfrm>
            <a:custGeom>
              <a:avLst/>
              <a:gdLst/>
              <a:ahLst/>
              <a:cxnLst/>
              <a:rect l="l" t="t" r="r" b="b"/>
              <a:pathLst>
                <a:path w="585" h="1071" extrusionOk="0">
                  <a:moveTo>
                    <a:pt x="0" y="1"/>
                  </a:moveTo>
                  <a:cubicBezTo>
                    <a:pt x="74" y="75"/>
                    <a:pt x="130" y="163"/>
                    <a:pt x="190" y="237"/>
                  </a:cubicBezTo>
                  <a:cubicBezTo>
                    <a:pt x="250" y="325"/>
                    <a:pt x="292" y="412"/>
                    <a:pt x="338" y="500"/>
                  </a:cubicBezTo>
                  <a:cubicBezTo>
                    <a:pt x="394" y="588"/>
                    <a:pt x="440" y="690"/>
                    <a:pt x="468" y="778"/>
                  </a:cubicBezTo>
                  <a:lnTo>
                    <a:pt x="528" y="926"/>
                  </a:lnTo>
                  <a:cubicBezTo>
                    <a:pt x="556" y="968"/>
                    <a:pt x="570" y="1014"/>
                    <a:pt x="584" y="1070"/>
                  </a:cubicBezTo>
                  <a:cubicBezTo>
                    <a:pt x="584" y="968"/>
                    <a:pt x="570" y="852"/>
                    <a:pt x="528" y="764"/>
                  </a:cubicBezTo>
                  <a:cubicBezTo>
                    <a:pt x="496" y="662"/>
                    <a:pt x="468" y="557"/>
                    <a:pt x="426" y="469"/>
                  </a:cubicBezTo>
                  <a:cubicBezTo>
                    <a:pt x="366" y="367"/>
                    <a:pt x="306" y="279"/>
                    <a:pt x="250" y="205"/>
                  </a:cubicBezTo>
                  <a:cubicBezTo>
                    <a:pt x="176" y="117"/>
                    <a:pt x="102" y="47"/>
                    <a:pt x="0" y="1"/>
                  </a:cubicBezTo>
                  <a:close/>
                </a:path>
              </a:pathLst>
            </a:custGeom>
            <a:solidFill>
              <a:srgbClr val="4F1C1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5" name="Google Shape;875;p49"/>
            <p:cNvSpPr/>
            <p:nvPr/>
          </p:nvSpPr>
          <p:spPr>
            <a:xfrm>
              <a:off x="5025275" y="2124000"/>
              <a:ext cx="86800" cy="38900"/>
            </a:xfrm>
            <a:custGeom>
              <a:avLst/>
              <a:gdLst/>
              <a:ahLst/>
              <a:cxnLst/>
              <a:rect l="l" t="t" r="r" b="b"/>
              <a:pathLst>
                <a:path w="3472" h="1556" extrusionOk="0">
                  <a:moveTo>
                    <a:pt x="3472" y="1"/>
                  </a:moveTo>
                  <a:lnTo>
                    <a:pt x="3472" y="1"/>
                  </a:lnTo>
                  <a:cubicBezTo>
                    <a:pt x="3148" y="15"/>
                    <a:pt x="2814" y="47"/>
                    <a:pt x="2504" y="135"/>
                  </a:cubicBezTo>
                  <a:lnTo>
                    <a:pt x="2388" y="149"/>
                  </a:lnTo>
                  <a:cubicBezTo>
                    <a:pt x="2343" y="163"/>
                    <a:pt x="2300" y="177"/>
                    <a:pt x="2269" y="191"/>
                  </a:cubicBezTo>
                  <a:lnTo>
                    <a:pt x="2037" y="265"/>
                  </a:lnTo>
                  <a:cubicBezTo>
                    <a:pt x="1875" y="325"/>
                    <a:pt x="1727" y="367"/>
                    <a:pt x="1583" y="441"/>
                  </a:cubicBezTo>
                  <a:cubicBezTo>
                    <a:pt x="1287" y="588"/>
                    <a:pt x="995" y="733"/>
                    <a:pt x="732" y="926"/>
                  </a:cubicBezTo>
                  <a:cubicBezTo>
                    <a:pt x="468" y="1116"/>
                    <a:pt x="218" y="1320"/>
                    <a:pt x="0" y="1556"/>
                  </a:cubicBezTo>
                  <a:cubicBezTo>
                    <a:pt x="116" y="1454"/>
                    <a:pt x="232" y="1348"/>
                    <a:pt x="366" y="1246"/>
                  </a:cubicBezTo>
                  <a:lnTo>
                    <a:pt x="570" y="1116"/>
                  </a:lnTo>
                  <a:lnTo>
                    <a:pt x="760" y="982"/>
                  </a:lnTo>
                  <a:cubicBezTo>
                    <a:pt x="1038" y="806"/>
                    <a:pt x="1319" y="645"/>
                    <a:pt x="1611" y="515"/>
                  </a:cubicBezTo>
                  <a:cubicBezTo>
                    <a:pt x="1759" y="455"/>
                    <a:pt x="1903" y="398"/>
                    <a:pt x="2051" y="339"/>
                  </a:cubicBezTo>
                  <a:cubicBezTo>
                    <a:pt x="2213" y="279"/>
                    <a:pt x="2357" y="237"/>
                    <a:pt x="2519" y="191"/>
                  </a:cubicBezTo>
                  <a:cubicBezTo>
                    <a:pt x="2592" y="177"/>
                    <a:pt x="2666" y="149"/>
                    <a:pt x="2754" y="135"/>
                  </a:cubicBezTo>
                  <a:lnTo>
                    <a:pt x="2990" y="89"/>
                  </a:lnTo>
                  <a:cubicBezTo>
                    <a:pt x="3060" y="61"/>
                    <a:pt x="3148" y="47"/>
                    <a:pt x="3222" y="47"/>
                  </a:cubicBezTo>
                  <a:cubicBezTo>
                    <a:pt x="3310" y="29"/>
                    <a:pt x="3384" y="15"/>
                    <a:pt x="3472" y="1"/>
                  </a:cubicBezTo>
                  <a:close/>
                </a:path>
              </a:pathLst>
            </a:custGeom>
            <a:solidFill>
              <a:srgbClr val="8344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6" name="Google Shape;876;p49"/>
            <p:cNvSpPr/>
            <p:nvPr/>
          </p:nvSpPr>
          <p:spPr>
            <a:xfrm>
              <a:off x="5032200" y="2161025"/>
              <a:ext cx="18675" cy="8475"/>
            </a:xfrm>
            <a:custGeom>
              <a:avLst/>
              <a:gdLst/>
              <a:ahLst/>
              <a:cxnLst/>
              <a:rect l="l" t="t" r="r" b="b"/>
              <a:pathLst>
                <a:path w="747" h="339" extrusionOk="0">
                  <a:moveTo>
                    <a:pt x="747" y="1"/>
                  </a:moveTo>
                  <a:cubicBezTo>
                    <a:pt x="616" y="1"/>
                    <a:pt x="469" y="43"/>
                    <a:pt x="353" y="103"/>
                  </a:cubicBezTo>
                  <a:cubicBezTo>
                    <a:pt x="219" y="163"/>
                    <a:pt x="103" y="237"/>
                    <a:pt x="1" y="339"/>
                  </a:cubicBezTo>
                  <a:cubicBezTo>
                    <a:pt x="131" y="293"/>
                    <a:pt x="251" y="237"/>
                    <a:pt x="381" y="177"/>
                  </a:cubicBezTo>
                  <a:cubicBezTo>
                    <a:pt x="497" y="117"/>
                    <a:pt x="631" y="75"/>
                    <a:pt x="747" y="1"/>
                  </a:cubicBezTo>
                  <a:close/>
                </a:path>
              </a:pathLst>
            </a:custGeom>
            <a:solidFill>
              <a:srgbClr val="8344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7" name="Google Shape;877;p49"/>
            <p:cNvSpPr/>
            <p:nvPr/>
          </p:nvSpPr>
          <p:spPr>
            <a:xfrm>
              <a:off x="5039500" y="2164275"/>
              <a:ext cx="148475" cy="15075"/>
            </a:xfrm>
            <a:custGeom>
              <a:avLst/>
              <a:gdLst/>
              <a:ahLst/>
              <a:cxnLst/>
              <a:rect l="l" t="t" r="r" b="b"/>
              <a:pathLst>
                <a:path w="5939" h="603" extrusionOk="0">
                  <a:moveTo>
                    <a:pt x="2991" y="1"/>
                  </a:moveTo>
                  <a:cubicBezTo>
                    <a:pt x="2477" y="33"/>
                    <a:pt x="1964" y="107"/>
                    <a:pt x="1468" y="194"/>
                  </a:cubicBezTo>
                  <a:cubicBezTo>
                    <a:pt x="968" y="296"/>
                    <a:pt x="486" y="413"/>
                    <a:pt x="1" y="588"/>
                  </a:cubicBezTo>
                  <a:cubicBezTo>
                    <a:pt x="251" y="515"/>
                    <a:pt x="486" y="458"/>
                    <a:pt x="732" y="398"/>
                  </a:cubicBezTo>
                  <a:cubicBezTo>
                    <a:pt x="982" y="353"/>
                    <a:pt x="1232" y="296"/>
                    <a:pt x="1482" y="251"/>
                  </a:cubicBezTo>
                  <a:cubicBezTo>
                    <a:pt x="1981" y="177"/>
                    <a:pt x="2477" y="107"/>
                    <a:pt x="2991" y="89"/>
                  </a:cubicBezTo>
                  <a:cubicBezTo>
                    <a:pt x="3138" y="89"/>
                    <a:pt x="3283" y="75"/>
                    <a:pt x="3444" y="75"/>
                  </a:cubicBezTo>
                  <a:cubicBezTo>
                    <a:pt x="3796" y="75"/>
                    <a:pt x="4148" y="107"/>
                    <a:pt x="4500" y="149"/>
                  </a:cubicBezTo>
                  <a:cubicBezTo>
                    <a:pt x="4999" y="223"/>
                    <a:pt x="5481" y="370"/>
                    <a:pt x="5938" y="602"/>
                  </a:cubicBezTo>
                  <a:cubicBezTo>
                    <a:pt x="5717" y="472"/>
                    <a:pt x="5499" y="370"/>
                    <a:pt x="5249" y="282"/>
                  </a:cubicBezTo>
                  <a:cubicBezTo>
                    <a:pt x="5013" y="194"/>
                    <a:pt x="4764" y="135"/>
                    <a:pt x="4514" y="89"/>
                  </a:cubicBezTo>
                  <a:cubicBezTo>
                    <a:pt x="4268" y="47"/>
                    <a:pt x="4004" y="33"/>
                    <a:pt x="3754" y="19"/>
                  </a:cubicBezTo>
                  <a:cubicBezTo>
                    <a:pt x="3620" y="1"/>
                    <a:pt x="3490" y="1"/>
                    <a:pt x="3371" y="1"/>
                  </a:cubicBezTo>
                  <a:close/>
                </a:path>
              </a:pathLst>
            </a:custGeom>
            <a:solidFill>
              <a:srgbClr val="8344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8" name="Google Shape;878;p49"/>
            <p:cNvSpPr/>
            <p:nvPr/>
          </p:nvSpPr>
          <p:spPr>
            <a:xfrm>
              <a:off x="5011625" y="2185575"/>
              <a:ext cx="9975" cy="19800"/>
            </a:xfrm>
            <a:custGeom>
              <a:avLst/>
              <a:gdLst/>
              <a:ahLst/>
              <a:cxnLst/>
              <a:rect l="l" t="t" r="r" b="b"/>
              <a:pathLst>
                <a:path w="399" h="792" extrusionOk="0">
                  <a:moveTo>
                    <a:pt x="398" y="0"/>
                  </a:moveTo>
                  <a:lnTo>
                    <a:pt x="398" y="0"/>
                  </a:lnTo>
                  <a:cubicBezTo>
                    <a:pt x="338" y="46"/>
                    <a:pt x="282" y="102"/>
                    <a:pt x="236" y="162"/>
                  </a:cubicBezTo>
                  <a:cubicBezTo>
                    <a:pt x="194" y="222"/>
                    <a:pt x="149" y="278"/>
                    <a:pt x="106" y="352"/>
                  </a:cubicBezTo>
                  <a:cubicBezTo>
                    <a:pt x="75" y="412"/>
                    <a:pt x="32" y="486"/>
                    <a:pt x="18" y="574"/>
                  </a:cubicBezTo>
                  <a:cubicBezTo>
                    <a:pt x="1" y="644"/>
                    <a:pt x="1" y="718"/>
                    <a:pt x="32" y="792"/>
                  </a:cubicBezTo>
                  <a:cubicBezTo>
                    <a:pt x="32" y="718"/>
                    <a:pt x="61" y="662"/>
                    <a:pt x="89" y="588"/>
                  </a:cubicBezTo>
                  <a:cubicBezTo>
                    <a:pt x="106" y="514"/>
                    <a:pt x="149" y="454"/>
                    <a:pt x="177" y="398"/>
                  </a:cubicBezTo>
                  <a:cubicBezTo>
                    <a:pt x="251" y="264"/>
                    <a:pt x="324" y="134"/>
                    <a:pt x="398" y="0"/>
                  </a:cubicBezTo>
                  <a:close/>
                </a:path>
              </a:pathLst>
            </a:custGeom>
            <a:solidFill>
              <a:srgbClr val="8344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9" name="Google Shape;879;p49"/>
            <p:cNvSpPr/>
            <p:nvPr/>
          </p:nvSpPr>
          <p:spPr>
            <a:xfrm>
              <a:off x="5006875" y="2172025"/>
              <a:ext cx="10675" cy="15075"/>
            </a:xfrm>
            <a:custGeom>
              <a:avLst/>
              <a:gdLst/>
              <a:ahLst/>
              <a:cxnLst/>
              <a:rect l="l" t="t" r="r" b="b"/>
              <a:pathLst>
                <a:path w="427" h="603" extrusionOk="0">
                  <a:moveTo>
                    <a:pt x="426" y="1"/>
                  </a:moveTo>
                  <a:lnTo>
                    <a:pt x="426" y="1"/>
                  </a:lnTo>
                  <a:cubicBezTo>
                    <a:pt x="367" y="29"/>
                    <a:pt x="310" y="74"/>
                    <a:pt x="265" y="117"/>
                  </a:cubicBezTo>
                  <a:cubicBezTo>
                    <a:pt x="222" y="148"/>
                    <a:pt x="177" y="205"/>
                    <a:pt x="135" y="250"/>
                  </a:cubicBezTo>
                  <a:cubicBezTo>
                    <a:pt x="103" y="307"/>
                    <a:pt x="61" y="352"/>
                    <a:pt x="47" y="412"/>
                  </a:cubicBezTo>
                  <a:cubicBezTo>
                    <a:pt x="15" y="482"/>
                    <a:pt x="1" y="542"/>
                    <a:pt x="1" y="602"/>
                  </a:cubicBezTo>
                  <a:cubicBezTo>
                    <a:pt x="61" y="500"/>
                    <a:pt x="135" y="394"/>
                    <a:pt x="208" y="307"/>
                  </a:cubicBezTo>
                  <a:cubicBezTo>
                    <a:pt x="279" y="205"/>
                    <a:pt x="353" y="103"/>
                    <a:pt x="426" y="1"/>
                  </a:cubicBezTo>
                  <a:close/>
                </a:path>
              </a:pathLst>
            </a:custGeom>
            <a:solidFill>
              <a:srgbClr val="8344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0" name="Google Shape;880;p49"/>
            <p:cNvSpPr/>
            <p:nvPr/>
          </p:nvSpPr>
          <p:spPr>
            <a:xfrm>
              <a:off x="5160425" y="2193300"/>
              <a:ext cx="11375" cy="31875"/>
            </a:xfrm>
            <a:custGeom>
              <a:avLst/>
              <a:gdLst/>
              <a:ahLst/>
              <a:cxnLst/>
              <a:rect l="l" t="t" r="r" b="b"/>
              <a:pathLst>
                <a:path w="455" h="1275" extrusionOk="0">
                  <a:moveTo>
                    <a:pt x="0" y="1"/>
                  </a:moveTo>
                  <a:cubicBezTo>
                    <a:pt x="46" y="103"/>
                    <a:pt x="88" y="205"/>
                    <a:pt x="134" y="307"/>
                  </a:cubicBezTo>
                  <a:cubicBezTo>
                    <a:pt x="176" y="409"/>
                    <a:pt x="222" y="528"/>
                    <a:pt x="250" y="630"/>
                  </a:cubicBezTo>
                  <a:cubicBezTo>
                    <a:pt x="292" y="732"/>
                    <a:pt x="338" y="834"/>
                    <a:pt x="366" y="951"/>
                  </a:cubicBezTo>
                  <a:cubicBezTo>
                    <a:pt x="398" y="1056"/>
                    <a:pt x="426" y="1158"/>
                    <a:pt x="454" y="1274"/>
                  </a:cubicBezTo>
                  <a:cubicBezTo>
                    <a:pt x="454" y="1158"/>
                    <a:pt x="454" y="1038"/>
                    <a:pt x="426" y="922"/>
                  </a:cubicBezTo>
                  <a:cubicBezTo>
                    <a:pt x="412" y="820"/>
                    <a:pt x="366" y="704"/>
                    <a:pt x="338" y="599"/>
                  </a:cubicBezTo>
                  <a:cubicBezTo>
                    <a:pt x="292" y="483"/>
                    <a:pt x="250" y="381"/>
                    <a:pt x="190" y="279"/>
                  </a:cubicBezTo>
                  <a:cubicBezTo>
                    <a:pt x="134" y="191"/>
                    <a:pt x="74" y="89"/>
                    <a:pt x="0" y="1"/>
                  </a:cubicBezTo>
                  <a:close/>
                </a:path>
              </a:pathLst>
            </a:custGeom>
            <a:solidFill>
              <a:srgbClr val="8344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1" name="Google Shape;881;p49"/>
            <p:cNvSpPr/>
            <p:nvPr/>
          </p:nvSpPr>
          <p:spPr>
            <a:xfrm>
              <a:off x="5035825" y="2249225"/>
              <a:ext cx="41425" cy="38050"/>
            </a:xfrm>
            <a:custGeom>
              <a:avLst/>
              <a:gdLst/>
              <a:ahLst/>
              <a:cxnLst/>
              <a:rect l="l" t="t" r="r" b="b"/>
              <a:pathLst>
                <a:path w="1657" h="1522" extrusionOk="0">
                  <a:moveTo>
                    <a:pt x="848" y="1"/>
                  </a:moveTo>
                  <a:cubicBezTo>
                    <a:pt x="497" y="1"/>
                    <a:pt x="182" y="236"/>
                    <a:pt x="106" y="592"/>
                  </a:cubicBezTo>
                  <a:cubicBezTo>
                    <a:pt x="0" y="1000"/>
                    <a:pt x="250" y="1411"/>
                    <a:pt x="661" y="1499"/>
                  </a:cubicBezTo>
                  <a:cubicBezTo>
                    <a:pt x="719" y="1514"/>
                    <a:pt x="777" y="1521"/>
                    <a:pt x="834" y="1521"/>
                  </a:cubicBezTo>
                  <a:cubicBezTo>
                    <a:pt x="1169" y="1521"/>
                    <a:pt x="1482" y="1280"/>
                    <a:pt x="1569" y="944"/>
                  </a:cubicBezTo>
                  <a:cubicBezTo>
                    <a:pt x="1657" y="532"/>
                    <a:pt x="1407" y="121"/>
                    <a:pt x="1013" y="19"/>
                  </a:cubicBezTo>
                  <a:cubicBezTo>
                    <a:pt x="958" y="7"/>
                    <a:pt x="902" y="1"/>
                    <a:pt x="848" y="1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2" name="Google Shape;882;p49"/>
            <p:cNvSpPr/>
            <p:nvPr/>
          </p:nvSpPr>
          <p:spPr>
            <a:xfrm>
              <a:off x="5036950" y="2248625"/>
              <a:ext cx="39250" cy="39600"/>
            </a:xfrm>
            <a:custGeom>
              <a:avLst/>
              <a:gdLst/>
              <a:ahLst/>
              <a:cxnLst/>
              <a:rect l="l" t="t" r="r" b="b"/>
              <a:pathLst>
                <a:path w="1570" h="1584" extrusionOk="0">
                  <a:moveTo>
                    <a:pt x="792" y="57"/>
                  </a:moveTo>
                  <a:cubicBezTo>
                    <a:pt x="852" y="57"/>
                    <a:pt x="894" y="57"/>
                    <a:pt x="954" y="74"/>
                  </a:cubicBezTo>
                  <a:cubicBezTo>
                    <a:pt x="1292" y="162"/>
                    <a:pt x="1510" y="454"/>
                    <a:pt x="1510" y="778"/>
                  </a:cubicBezTo>
                  <a:cubicBezTo>
                    <a:pt x="1510" y="834"/>
                    <a:pt x="1510" y="894"/>
                    <a:pt x="1496" y="954"/>
                  </a:cubicBezTo>
                  <a:cubicBezTo>
                    <a:pt x="1408" y="1288"/>
                    <a:pt x="1116" y="1509"/>
                    <a:pt x="792" y="1509"/>
                  </a:cubicBezTo>
                  <a:cubicBezTo>
                    <a:pt x="732" y="1509"/>
                    <a:pt x="676" y="1509"/>
                    <a:pt x="616" y="1495"/>
                  </a:cubicBezTo>
                  <a:cubicBezTo>
                    <a:pt x="293" y="1421"/>
                    <a:pt x="61" y="1112"/>
                    <a:pt x="61" y="792"/>
                  </a:cubicBezTo>
                  <a:cubicBezTo>
                    <a:pt x="61" y="732"/>
                    <a:pt x="75" y="672"/>
                    <a:pt x="89" y="616"/>
                  </a:cubicBezTo>
                  <a:cubicBezTo>
                    <a:pt x="163" y="278"/>
                    <a:pt x="469" y="57"/>
                    <a:pt x="792" y="57"/>
                  </a:cubicBezTo>
                  <a:close/>
                  <a:moveTo>
                    <a:pt x="792" y="0"/>
                  </a:moveTo>
                  <a:cubicBezTo>
                    <a:pt x="441" y="0"/>
                    <a:pt x="117" y="250"/>
                    <a:pt x="29" y="602"/>
                  </a:cubicBezTo>
                  <a:cubicBezTo>
                    <a:pt x="15" y="672"/>
                    <a:pt x="1" y="732"/>
                    <a:pt x="1" y="792"/>
                  </a:cubicBezTo>
                  <a:cubicBezTo>
                    <a:pt x="1" y="1143"/>
                    <a:pt x="251" y="1464"/>
                    <a:pt x="602" y="1552"/>
                  </a:cubicBezTo>
                  <a:cubicBezTo>
                    <a:pt x="659" y="1569"/>
                    <a:pt x="718" y="1583"/>
                    <a:pt x="792" y="1583"/>
                  </a:cubicBezTo>
                  <a:cubicBezTo>
                    <a:pt x="1144" y="1583"/>
                    <a:pt x="1468" y="1333"/>
                    <a:pt x="1556" y="968"/>
                  </a:cubicBezTo>
                  <a:cubicBezTo>
                    <a:pt x="1570" y="908"/>
                    <a:pt x="1570" y="848"/>
                    <a:pt x="1570" y="778"/>
                  </a:cubicBezTo>
                  <a:cubicBezTo>
                    <a:pt x="1570" y="426"/>
                    <a:pt x="1334" y="102"/>
                    <a:pt x="968" y="14"/>
                  </a:cubicBezTo>
                  <a:cubicBezTo>
                    <a:pt x="908" y="0"/>
                    <a:pt x="852" y="0"/>
                    <a:pt x="792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3" name="Google Shape;883;p49"/>
            <p:cNvSpPr/>
            <p:nvPr/>
          </p:nvSpPr>
          <p:spPr>
            <a:xfrm>
              <a:off x="5036250" y="2250975"/>
              <a:ext cx="41000" cy="37800"/>
            </a:xfrm>
            <a:custGeom>
              <a:avLst/>
              <a:gdLst/>
              <a:ahLst/>
              <a:cxnLst/>
              <a:rect l="l" t="t" r="r" b="b"/>
              <a:pathLst>
                <a:path w="1640" h="1512" extrusionOk="0">
                  <a:moveTo>
                    <a:pt x="822" y="0"/>
                  </a:moveTo>
                  <a:cubicBezTo>
                    <a:pt x="486" y="0"/>
                    <a:pt x="178" y="242"/>
                    <a:pt x="103" y="578"/>
                  </a:cubicBezTo>
                  <a:cubicBezTo>
                    <a:pt x="1" y="990"/>
                    <a:pt x="247" y="1401"/>
                    <a:pt x="644" y="1489"/>
                  </a:cubicBezTo>
                  <a:cubicBezTo>
                    <a:pt x="707" y="1505"/>
                    <a:pt x="768" y="1512"/>
                    <a:pt x="829" y="1512"/>
                  </a:cubicBezTo>
                  <a:cubicBezTo>
                    <a:pt x="1168" y="1512"/>
                    <a:pt x="1465" y="1279"/>
                    <a:pt x="1552" y="930"/>
                  </a:cubicBezTo>
                  <a:cubicBezTo>
                    <a:pt x="1640" y="522"/>
                    <a:pt x="1408" y="110"/>
                    <a:pt x="996" y="22"/>
                  </a:cubicBezTo>
                  <a:cubicBezTo>
                    <a:pt x="938" y="7"/>
                    <a:pt x="880" y="0"/>
                    <a:pt x="82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4" name="Google Shape;884;p49"/>
            <p:cNvSpPr/>
            <p:nvPr/>
          </p:nvSpPr>
          <p:spPr>
            <a:xfrm>
              <a:off x="5039500" y="2251800"/>
              <a:ext cx="26775" cy="24600"/>
            </a:xfrm>
            <a:custGeom>
              <a:avLst/>
              <a:gdLst/>
              <a:ahLst/>
              <a:cxnLst/>
              <a:rect l="l" t="t" r="r" b="b"/>
              <a:pathLst>
                <a:path w="1071" h="984" extrusionOk="0">
                  <a:moveTo>
                    <a:pt x="519" y="1"/>
                  </a:moveTo>
                  <a:cubicBezTo>
                    <a:pt x="306" y="1"/>
                    <a:pt x="123" y="148"/>
                    <a:pt x="61" y="369"/>
                  </a:cubicBezTo>
                  <a:cubicBezTo>
                    <a:pt x="1" y="633"/>
                    <a:pt x="163" y="897"/>
                    <a:pt x="426" y="971"/>
                  </a:cubicBezTo>
                  <a:cubicBezTo>
                    <a:pt x="461" y="979"/>
                    <a:pt x="497" y="983"/>
                    <a:pt x="532" y="983"/>
                  </a:cubicBezTo>
                  <a:cubicBezTo>
                    <a:pt x="746" y="983"/>
                    <a:pt x="950" y="832"/>
                    <a:pt x="1014" y="605"/>
                  </a:cubicBezTo>
                  <a:cubicBezTo>
                    <a:pt x="1070" y="341"/>
                    <a:pt x="908" y="77"/>
                    <a:pt x="645" y="18"/>
                  </a:cubicBezTo>
                  <a:cubicBezTo>
                    <a:pt x="602" y="6"/>
                    <a:pt x="560" y="1"/>
                    <a:pt x="51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5" name="Google Shape;885;p49"/>
            <p:cNvSpPr/>
            <p:nvPr/>
          </p:nvSpPr>
          <p:spPr>
            <a:xfrm>
              <a:off x="5060000" y="2261200"/>
              <a:ext cx="9600" cy="6175"/>
            </a:xfrm>
            <a:custGeom>
              <a:avLst/>
              <a:gdLst/>
              <a:ahLst/>
              <a:cxnLst/>
              <a:rect l="l" t="t" r="r" b="b"/>
              <a:pathLst>
                <a:path w="384" h="247" extrusionOk="0">
                  <a:moveTo>
                    <a:pt x="161" y="0"/>
                  </a:moveTo>
                  <a:cubicBezTo>
                    <a:pt x="92" y="0"/>
                    <a:pt x="29" y="38"/>
                    <a:pt x="18" y="81"/>
                  </a:cubicBezTo>
                  <a:cubicBezTo>
                    <a:pt x="0" y="141"/>
                    <a:pt x="74" y="215"/>
                    <a:pt x="162" y="243"/>
                  </a:cubicBezTo>
                  <a:cubicBezTo>
                    <a:pt x="180" y="245"/>
                    <a:pt x="197" y="247"/>
                    <a:pt x="213" y="247"/>
                  </a:cubicBezTo>
                  <a:cubicBezTo>
                    <a:pt x="292" y="247"/>
                    <a:pt x="355" y="219"/>
                    <a:pt x="370" y="169"/>
                  </a:cubicBezTo>
                  <a:cubicBezTo>
                    <a:pt x="384" y="99"/>
                    <a:pt x="310" y="25"/>
                    <a:pt x="222" y="11"/>
                  </a:cubicBezTo>
                  <a:cubicBezTo>
                    <a:pt x="202" y="4"/>
                    <a:pt x="181" y="0"/>
                    <a:pt x="16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6" name="Google Shape;886;p49"/>
            <p:cNvSpPr/>
            <p:nvPr/>
          </p:nvSpPr>
          <p:spPr>
            <a:xfrm>
              <a:off x="5110200" y="2246925"/>
              <a:ext cx="40400" cy="38150"/>
            </a:xfrm>
            <a:custGeom>
              <a:avLst/>
              <a:gdLst/>
              <a:ahLst/>
              <a:cxnLst/>
              <a:rect l="l" t="t" r="r" b="b"/>
              <a:pathLst>
                <a:path w="1616" h="1526" extrusionOk="0">
                  <a:moveTo>
                    <a:pt x="801" y="1"/>
                  </a:moveTo>
                  <a:cubicBezTo>
                    <a:pt x="764" y="1"/>
                    <a:pt x="727" y="3"/>
                    <a:pt x="690" y="9"/>
                  </a:cubicBezTo>
                  <a:cubicBezTo>
                    <a:pt x="279" y="68"/>
                    <a:pt x="1" y="462"/>
                    <a:pt x="61" y="874"/>
                  </a:cubicBezTo>
                  <a:cubicBezTo>
                    <a:pt x="115" y="1249"/>
                    <a:pt x="436" y="1525"/>
                    <a:pt x="805" y="1525"/>
                  </a:cubicBezTo>
                  <a:cubicBezTo>
                    <a:pt x="840" y="1525"/>
                    <a:pt x="876" y="1523"/>
                    <a:pt x="912" y="1518"/>
                  </a:cubicBezTo>
                  <a:cubicBezTo>
                    <a:pt x="1334" y="1444"/>
                    <a:pt x="1615" y="1064"/>
                    <a:pt x="1556" y="652"/>
                  </a:cubicBezTo>
                  <a:cubicBezTo>
                    <a:pt x="1488" y="268"/>
                    <a:pt x="1168" y="1"/>
                    <a:pt x="801" y="1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7" name="Google Shape;887;p49"/>
            <p:cNvSpPr/>
            <p:nvPr/>
          </p:nvSpPr>
          <p:spPr>
            <a:xfrm>
              <a:off x="5110550" y="2246075"/>
              <a:ext cx="39250" cy="39600"/>
            </a:xfrm>
            <a:custGeom>
              <a:avLst/>
              <a:gdLst/>
              <a:ahLst/>
              <a:cxnLst/>
              <a:rect l="l" t="t" r="r" b="b"/>
              <a:pathLst>
                <a:path w="1570" h="1584" extrusionOk="0">
                  <a:moveTo>
                    <a:pt x="792" y="57"/>
                  </a:moveTo>
                  <a:cubicBezTo>
                    <a:pt x="1144" y="57"/>
                    <a:pt x="1454" y="320"/>
                    <a:pt x="1514" y="686"/>
                  </a:cubicBezTo>
                  <a:lnTo>
                    <a:pt x="1514" y="792"/>
                  </a:lnTo>
                  <a:cubicBezTo>
                    <a:pt x="1514" y="1158"/>
                    <a:pt x="1264" y="1464"/>
                    <a:pt x="898" y="1523"/>
                  </a:cubicBezTo>
                  <a:lnTo>
                    <a:pt x="792" y="1523"/>
                  </a:lnTo>
                  <a:cubicBezTo>
                    <a:pt x="441" y="1523"/>
                    <a:pt x="135" y="1260"/>
                    <a:pt x="75" y="908"/>
                  </a:cubicBezTo>
                  <a:cubicBezTo>
                    <a:pt x="75" y="862"/>
                    <a:pt x="61" y="834"/>
                    <a:pt x="61" y="792"/>
                  </a:cubicBezTo>
                  <a:cubicBezTo>
                    <a:pt x="61" y="440"/>
                    <a:pt x="325" y="130"/>
                    <a:pt x="676" y="71"/>
                  </a:cubicBezTo>
                  <a:cubicBezTo>
                    <a:pt x="722" y="71"/>
                    <a:pt x="750" y="57"/>
                    <a:pt x="792" y="57"/>
                  </a:cubicBezTo>
                  <a:close/>
                  <a:moveTo>
                    <a:pt x="792" y="0"/>
                  </a:moveTo>
                  <a:cubicBezTo>
                    <a:pt x="750" y="0"/>
                    <a:pt x="705" y="14"/>
                    <a:pt x="676" y="14"/>
                  </a:cubicBezTo>
                  <a:cubicBezTo>
                    <a:pt x="282" y="71"/>
                    <a:pt x="1" y="408"/>
                    <a:pt x="1" y="792"/>
                  </a:cubicBezTo>
                  <a:cubicBezTo>
                    <a:pt x="1" y="834"/>
                    <a:pt x="19" y="862"/>
                    <a:pt x="19" y="908"/>
                  </a:cubicBezTo>
                  <a:cubicBezTo>
                    <a:pt x="75" y="1302"/>
                    <a:pt x="413" y="1583"/>
                    <a:pt x="792" y="1583"/>
                  </a:cubicBezTo>
                  <a:lnTo>
                    <a:pt x="912" y="1583"/>
                  </a:lnTo>
                  <a:cubicBezTo>
                    <a:pt x="1292" y="1523"/>
                    <a:pt x="1570" y="1186"/>
                    <a:pt x="1570" y="792"/>
                  </a:cubicBezTo>
                  <a:lnTo>
                    <a:pt x="1570" y="672"/>
                  </a:lnTo>
                  <a:cubicBezTo>
                    <a:pt x="1514" y="292"/>
                    <a:pt x="1176" y="0"/>
                    <a:pt x="792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8" name="Google Shape;888;p49"/>
            <p:cNvSpPr/>
            <p:nvPr/>
          </p:nvSpPr>
          <p:spPr>
            <a:xfrm>
              <a:off x="5109850" y="2248675"/>
              <a:ext cx="40300" cy="37625"/>
            </a:xfrm>
            <a:custGeom>
              <a:avLst/>
              <a:gdLst/>
              <a:ahLst/>
              <a:cxnLst/>
              <a:rect l="l" t="t" r="r" b="b"/>
              <a:pathLst>
                <a:path w="1612" h="1505" extrusionOk="0">
                  <a:moveTo>
                    <a:pt x="818" y="1"/>
                  </a:moveTo>
                  <a:cubicBezTo>
                    <a:pt x="776" y="1"/>
                    <a:pt x="733" y="5"/>
                    <a:pt x="690" y="12"/>
                  </a:cubicBezTo>
                  <a:cubicBezTo>
                    <a:pt x="279" y="72"/>
                    <a:pt x="1" y="452"/>
                    <a:pt x="61" y="864"/>
                  </a:cubicBezTo>
                  <a:cubicBezTo>
                    <a:pt x="127" y="1229"/>
                    <a:pt x="439" y="1505"/>
                    <a:pt x="799" y="1505"/>
                  </a:cubicBezTo>
                  <a:cubicBezTo>
                    <a:pt x="841" y="1505"/>
                    <a:pt x="883" y="1501"/>
                    <a:pt x="926" y="1493"/>
                  </a:cubicBezTo>
                  <a:cubicBezTo>
                    <a:pt x="1320" y="1433"/>
                    <a:pt x="1612" y="1054"/>
                    <a:pt x="1542" y="642"/>
                  </a:cubicBezTo>
                  <a:cubicBezTo>
                    <a:pt x="1488" y="274"/>
                    <a:pt x="1178" y="1"/>
                    <a:pt x="81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9" name="Google Shape;889;p49"/>
            <p:cNvSpPr/>
            <p:nvPr/>
          </p:nvSpPr>
          <p:spPr>
            <a:xfrm>
              <a:off x="5112750" y="2249175"/>
              <a:ext cx="26075" cy="24525"/>
            </a:xfrm>
            <a:custGeom>
              <a:avLst/>
              <a:gdLst/>
              <a:ahLst/>
              <a:cxnLst/>
              <a:rect l="l" t="t" r="r" b="b"/>
              <a:pathLst>
                <a:path w="1043" h="981" extrusionOk="0">
                  <a:moveTo>
                    <a:pt x="532" y="1"/>
                  </a:moveTo>
                  <a:cubicBezTo>
                    <a:pt x="508" y="1"/>
                    <a:pt x="483" y="2"/>
                    <a:pt x="458" y="6"/>
                  </a:cubicBezTo>
                  <a:cubicBezTo>
                    <a:pt x="194" y="52"/>
                    <a:pt x="1" y="298"/>
                    <a:pt x="47" y="562"/>
                  </a:cubicBezTo>
                  <a:cubicBezTo>
                    <a:pt x="85" y="800"/>
                    <a:pt x="291" y="980"/>
                    <a:pt x="525" y="980"/>
                  </a:cubicBezTo>
                  <a:cubicBezTo>
                    <a:pt x="550" y="980"/>
                    <a:pt x="576" y="978"/>
                    <a:pt x="602" y="974"/>
                  </a:cubicBezTo>
                  <a:cubicBezTo>
                    <a:pt x="866" y="932"/>
                    <a:pt x="1042" y="682"/>
                    <a:pt x="1014" y="418"/>
                  </a:cubicBezTo>
                  <a:cubicBezTo>
                    <a:pt x="973" y="179"/>
                    <a:pt x="767" y="1"/>
                    <a:pt x="532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0" name="Google Shape;890;p49"/>
            <p:cNvSpPr/>
            <p:nvPr/>
          </p:nvSpPr>
          <p:spPr>
            <a:xfrm>
              <a:off x="5133350" y="2258125"/>
              <a:ext cx="8800" cy="5950"/>
            </a:xfrm>
            <a:custGeom>
              <a:avLst/>
              <a:gdLst/>
              <a:ahLst/>
              <a:cxnLst/>
              <a:rect l="l" t="t" r="r" b="b"/>
              <a:pathLst>
                <a:path w="352" h="238" extrusionOk="0">
                  <a:moveTo>
                    <a:pt x="176" y="0"/>
                  </a:moveTo>
                  <a:cubicBezTo>
                    <a:pt x="88" y="0"/>
                    <a:pt x="0" y="46"/>
                    <a:pt x="0" y="102"/>
                  </a:cubicBezTo>
                  <a:cubicBezTo>
                    <a:pt x="0" y="176"/>
                    <a:pt x="74" y="236"/>
                    <a:pt x="162" y="236"/>
                  </a:cubicBezTo>
                  <a:cubicBezTo>
                    <a:pt x="172" y="237"/>
                    <a:pt x="182" y="238"/>
                    <a:pt x="192" y="238"/>
                  </a:cubicBezTo>
                  <a:cubicBezTo>
                    <a:pt x="278" y="238"/>
                    <a:pt x="339" y="184"/>
                    <a:pt x="352" y="134"/>
                  </a:cubicBezTo>
                  <a:cubicBezTo>
                    <a:pt x="352" y="60"/>
                    <a:pt x="278" y="0"/>
                    <a:pt x="17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1" name="Google Shape;891;p49"/>
            <p:cNvSpPr/>
            <p:nvPr/>
          </p:nvSpPr>
          <p:spPr>
            <a:xfrm>
              <a:off x="5084975" y="2307625"/>
              <a:ext cx="11375" cy="4550"/>
            </a:xfrm>
            <a:custGeom>
              <a:avLst/>
              <a:gdLst/>
              <a:ahLst/>
              <a:cxnLst/>
              <a:rect l="l" t="t" r="r" b="b"/>
              <a:pathLst>
                <a:path w="455" h="182" extrusionOk="0">
                  <a:moveTo>
                    <a:pt x="14" y="1"/>
                  </a:moveTo>
                  <a:lnTo>
                    <a:pt x="0" y="15"/>
                  </a:lnTo>
                  <a:cubicBezTo>
                    <a:pt x="57" y="71"/>
                    <a:pt x="116" y="131"/>
                    <a:pt x="204" y="145"/>
                  </a:cubicBezTo>
                  <a:cubicBezTo>
                    <a:pt x="259" y="168"/>
                    <a:pt x="321" y="182"/>
                    <a:pt x="379" y="182"/>
                  </a:cubicBezTo>
                  <a:cubicBezTo>
                    <a:pt x="400" y="182"/>
                    <a:pt x="421" y="180"/>
                    <a:pt x="440" y="176"/>
                  </a:cubicBezTo>
                  <a:cubicBezTo>
                    <a:pt x="454" y="176"/>
                    <a:pt x="454" y="159"/>
                    <a:pt x="454" y="159"/>
                  </a:cubicBezTo>
                  <a:lnTo>
                    <a:pt x="440" y="145"/>
                  </a:lnTo>
                  <a:cubicBezTo>
                    <a:pt x="420" y="149"/>
                    <a:pt x="399" y="150"/>
                    <a:pt x="378" y="150"/>
                  </a:cubicBezTo>
                  <a:cubicBezTo>
                    <a:pt x="321" y="150"/>
                    <a:pt x="262" y="137"/>
                    <a:pt x="218" y="117"/>
                  </a:cubicBezTo>
                  <a:cubicBezTo>
                    <a:pt x="145" y="89"/>
                    <a:pt x="74" y="43"/>
                    <a:pt x="14" y="1"/>
                  </a:cubicBezTo>
                  <a:close/>
                </a:path>
              </a:pathLst>
            </a:custGeom>
            <a:solidFill>
              <a:srgbClr val="4C2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2" name="Google Shape;892;p49"/>
            <p:cNvSpPr/>
            <p:nvPr/>
          </p:nvSpPr>
          <p:spPr>
            <a:xfrm>
              <a:off x="5027175" y="2221025"/>
              <a:ext cx="45675" cy="24600"/>
            </a:xfrm>
            <a:custGeom>
              <a:avLst/>
              <a:gdLst/>
              <a:ahLst/>
              <a:cxnLst/>
              <a:rect l="l" t="t" r="r" b="b"/>
              <a:pathLst>
                <a:path w="1827" h="984" extrusionOk="0">
                  <a:moveTo>
                    <a:pt x="1289" y="1"/>
                  </a:moveTo>
                  <a:cubicBezTo>
                    <a:pt x="859" y="1"/>
                    <a:pt x="156" y="693"/>
                    <a:pt x="156" y="693"/>
                  </a:cubicBezTo>
                  <a:cubicBezTo>
                    <a:pt x="0" y="924"/>
                    <a:pt x="130" y="983"/>
                    <a:pt x="303" y="983"/>
                  </a:cubicBezTo>
                  <a:cubicBezTo>
                    <a:pt x="438" y="983"/>
                    <a:pt x="599" y="947"/>
                    <a:pt x="670" y="928"/>
                  </a:cubicBezTo>
                  <a:cubicBezTo>
                    <a:pt x="817" y="869"/>
                    <a:pt x="1827" y="387"/>
                    <a:pt x="1475" y="63"/>
                  </a:cubicBezTo>
                  <a:cubicBezTo>
                    <a:pt x="1423" y="19"/>
                    <a:pt x="1360" y="1"/>
                    <a:pt x="1289" y="1"/>
                  </a:cubicBezTo>
                  <a:close/>
                </a:path>
              </a:pathLst>
            </a:custGeom>
            <a:solidFill>
              <a:srgbClr val="4C2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3" name="Google Shape;893;p49"/>
            <p:cNvSpPr/>
            <p:nvPr/>
          </p:nvSpPr>
          <p:spPr>
            <a:xfrm>
              <a:off x="5111700" y="2223650"/>
              <a:ext cx="47950" cy="21650"/>
            </a:xfrm>
            <a:custGeom>
              <a:avLst/>
              <a:gdLst/>
              <a:ahLst/>
              <a:cxnLst/>
              <a:rect l="l" t="t" r="r" b="b"/>
              <a:pathLst>
                <a:path w="1918" h="866" extrusionOk="0">
                  <a:moveTo>
                    <a:pt x="547" y="1"/>
                  </a:moveTo>
                  <a:cubicBezTo>
                    <a:pt x="456" y="1"/>
                    <a:pt x="378" y="26"/>
                    <a:pt x="324" y="88"/>
                  </a:cubicBezTo>
                  <a:cubicBezTo>
                    <a:pt x="1" y="440"/>
                    <a:pt x="1056" y="809"/>
                    <a:pt x="1218" y="837"/>
                  </a:cubicBezTo>
                  <a:cubicBezTo>
                    <a:pt x="1271" y="851"/>
                    <a:pt x="1375" y="866"/>
                    <a:pt x="1481" y="866"/>
                  </a:cubicBezTo>
                  <a:cubicBezTo>
                    <a:pt x="1697" y="866"/>
                    <a:pt x="1917" y="806"/>
                    <a:pt x="1700" y="560"/>
                  </a:cubicBezTo>
                  <a:cubicBezTo>
                    <a:pt x="1700" y="560"/>
                    <a:pt x="974" y="1"/>
                    <a:pt x="547" y="1"/>
                  </a:cubicBezTo>
                  <a:close/>
                </a:path>
              </a:pathLst>
            </a:custGeom>
            <a:solidFill>
              <a:srgbClr val="4C2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4" name="Google Shape;894;p49"/>
            <p:cNvSpPr/>
            <p:nvPr/>
          </p:nvSpPr>
          <p:spPr>
            <a:xfrm>
              <a:off x="5090775" y="2245275"/>
              <a:ext cx="20250" cy="45500"/>
            </a:xfrm>
            <a:custGeom>
              <a:avLst/>
              <a:gdLst/>
              <a:ahLst/>
              <a:cxnLst/>
              <a:rect l="l" t="t" r="r" b="b"/>
              <a:pathLst>
                <a:path w="810" h="1820" extrusionOk="0">
                  <a:moveTo>
                    <a:pt x="74" y="1"/>
                  </a:moveTo>
                  <a:cubicBezTo>
                    <a:pt x="74" y="1"/>
                    <a:pt x="60" y="1"/>
                    <a:pt x="60" y="15"/>
                  </a:cubicBezTo>
                  <a:cubicBezTo>
                    <a:pt x="32" y="236"/>
                    <a:pt x="1" y="472"/>
                    <a:pt x="1" y="704"/>
                  </a:cubicBezTo>
                  <a:cubicBezTo>
                    <a:pt x="1" y="806"/>
                    <a:pt x="1" y="926"/>
                    <a:pt x="32" y="1042"/>
                  </a:cubicBezTo>
                  <a:cubicBezTo>
                    <a:pt x="32" y="1070"/>
                    <a:pt x="46" y="1102"/>
                    <a:pt x="60" y="1130"/>
                  </a:cubicBezTo>
                  <a:cubicBezTo>
                    <a:pt x="74" y="1158"/>
                    <a:pt x="88" y="1204"/>
                    <a:pt x="134" y="1218"/>
                  </a:cubicBezTo>
                  <a:cubicBezTo>
                    <a:pt x="208" y="1218"/>
                    <a:pt x="264" y="1204"/>
                    <a:pt x="324" y="1190"/>
                  </a:cubicBezTo>
                  <a:cubicBezTo>
                    <a:pt x="384" y="1175"/>
                    <a:pt x="440" y="1144"/>
                    <a:pt x="486" y="1130"/>
                  </a:cubicBezTo>
                  <a:cubicBezTo>
                    <a:pt x="528" y="1120"/>
                    <a:pt x="562" y="1110"/>
                    <a:pt x="594" y="1110"/>
                  </a:cubicBezTo>
                  <a:cubicBezTo>
                    <a:pt x="607" y="1110"/>
                    <a:pt x="620" y="1112"/>
                    <a:pt x="634" y="1116"/>
                  </a:cubicBezTo>
                  <a:cubicBezTo>
                    <a:pt x="676" y="1130"/>
                    <a:pt x="704" y="1175"/>
                    <a:pt x="722" y="1218"/>
                  </a:cubicBezTo>
                  <a:cubicBezTo>
                    <a:pt x="736" y="1246"/>
                    <a:pt x="736" y="1277"/>
                    <a:pt x="736" y="1306"/>
                  </a:cubicBezTo>
                  <a:lnTo>
                    <a:pt x="750" y="1334"/>
                  </a:lnTo>
                  <a:cubicBezTo>
                    <a:pt x="750" y="1351"/>
                    <a:pt x="736" y="1365"/>
                    <a:pt x="736" y="1380"/>
                  </a:cubicBezTo>
                  <a:cubicBezTo>
                    <a:pt x="736" y="1408"/>
                    <a:pt x="736" y="1422"/>
                    <a:pt x="722" y="1453"/>
                  </a:cubicBezTo>
                  <a:cubicBezTo>
                    <a:pt x="704" y="1482"/>
                    <a:pt x="704" y="1496"/>
                    <a:pt x="690" y="1527"/>
                  </a:cubicBezTo>
                  <a:cubicBezTo>
                    <a:pt x="662" y="1569"/>
                    <a:pt x="616" y="1615"/>
                    <a:pt x="574" y="1643"/>
                  </a:cubicBezTo>
                  <a:cubicBezTo>
                    <a:pt x="486" y="1703"/>
                    <a:pt x="384" y="1759"/>
                    <a:pt x="264" y="1791"/>
                  </a:cubicBezTo>
                  <a:lnTo>
                    <a:pt x="264" y="1805"/>
                  </a:lnTo>
                  <a:cubicBezTo>
                    <a:pt x="264" y="1819"/>
                    <a:pt x="264" y="1819"/>
                    <a:pt x="282" y="1819"/>
                  </a:cubicBezTo>
                  <a:cubicBezTo>
                    <a:pt x="398" y="1791"/>
                    <a:pt x="500" y="1745"/>
                    <a:pt x="602" y="1686"/>
                  </a:cubicBezTo>
                  <a:lnTo>
                    <a:pt x="736" y="1555"/>
                  </a:lnTo>
                  <a:cubicBezTo>
                    <a:pt x="750" y="1527"/>
                    <a:pt x="764" y="1496"/>
                    <a:pt x="778" y="1482"/>
                  </a:cubicBezTo>
                  <a:cubicBezTo>
                    <a:pt x="778" y="1453"/>
                    <a:pt x="792" y="1422"/>
                    <a:pt x="792" y="1380"/>
                  </a:cubicBezTo>
                  <a:cubicBezTo>
                    <a:pt x="810" y="1365"/>
                    <a:pt x="810" y="1351"/>
                    <a:pt x="810" y="1334"/>
                  </a:cubicBezTo>
                  <a:lnTo>
                    <a:pt x="810" y="1292"/>
                  </a:lnTo>
                  <a:cubicBezTo>
                    <a:pt x="792" y="1263"/>
                    <a:pt x="792" y="1232"/>
                    <a:pt x="778" y="1204"/>
                  </a:cubicBezTo>
                  <a:cubicBezTo>
                    <a:pt x="778" y="1175"/>
                    <a:pt x="764" y="1144"/>
                    <a:pt x="736" y="1116"/>
                  </a:cubicBezTo>
                  <a:cubicBezTo>
                    <a:pt x="722" y="1088"/>
                    <a:pt x="690" y="1070"/>
                    <a:pt x="662" y="1056"/>
                  </a:cubicBezTo>
                  <a:cubicBezTo>
                    <a:pt x="639" y="1047"/>
                    <a:pt x="617" y="1044"/>
                    <a:pt x="597" y="1044"/>
                  </a:cubicBezTo>
                  <a:cubicBezTo>
                    <a:pt x="551" y="1044"/>
                    <a:pt x="511" y="1060"/>
                    <a:pt x="472" y="1070"/>
                  </a:cubicBezTo>
                  <a:cubicBezTo>
                    <a:pt x="412" y="1088"/>
                    <a:pt x="352" y="1102"/>
                    <a:pt x="310" y="1116"/>
                  </a:cubicBezTo>
                  <a:cubicBezTo>
                    <a:pt x="266" y="1136"/>
                    <a:pt x="224" y="1149"/>
                    <a:pt x="187" y="1149"/>
                  </a:cubicBezTo>
                  <a:cubicBezTo>
                    <a:pt x="174" y="1149"/>
                    <a:pt x="161" y="1148"/>
                    <a:pt x="148" y="1144"/>
                  </a:cubicBezTo>
                  <a:cubicBezTo>
                    <a:pt x="134" y="1144"/>
                    <a:pt x="120" y="1130"/>
                    <a:pt x="120" y="1102"/>
                  </a:cubicBezTo>
                  <a:cubicBezTo>
                    <a:pt x="106" y="1088"/>
                    <a:pt x="88" y="1056"/>
                    <a:pt x="88" y="1028"/>
                  </a:cubicBezTo>
                  <a:cubicBezTo>
                    <a:pt x="60" y="926"/>
                    <a:pt x="60" y="806"/>
                    <a:pt x="60" y="704"/>
                  </a:cubicBezTo>
                  <a:lnTo>
                    <a:pt x="60" y="352"/>
                  </a:lnTo>
                  <a:cubicBezTo>
                    <a:pt x="74" y="236"/>
                    <a:pt x="74" y="134"/>
                    <a:pt x="88" y="15"/>
                  </a:cubicBezTo>
                  <a:cubicBezTo>
                    <a:pt x="88" y="1"/>
                    <a:pt x="88" y="1"/>
                    <a:pt x="7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5" name="Google Shape;895;p49"/>
            <p:cNvSpPr/>
            <p:nvPr/>
          </p:nvSpPr>
          <p:spPr>
            <a:xfrm>
              <a:off x="5084175" y="2296500"/>
              <a:ext cx="21675" cy="12650"/>
            </a:xfrm>
            <a:custGeom>
              <a:avLst/>
              <a:gdLst/>
              <a:ahLst/>
              <a:cxnLst/>
              <a:rect l="l" t="t" r="r" b="b"/>
              <a:pathLst>
                <a:path w="867" h="506" extrusionOk="0">
                  <a:moveTo>
                    <a:pt x="288" y="1"/>
                  </a:moveTo>
                  <a:cubicBezTo>
                    <a:pt x="235" y="1"/>
                    <a:pt x="179" y="2"/>
                    <a:pt x="120" y="6"/>
                  </a:cubicBezTo>
                  <a:cubicBezTo>
                    <a:pt x="46" y="6"/>
                    <a:pt x="1" y="62"/>
                    <a:pt x="1" y="122"/>
                  </a:cubicBezTo>
                  <a:cubicBezTo>
                    <a:pt x="18" y="252"/>
                    <a:pt x="106" y="474"/>
                    <a:pt x="384" y="502"/>
                  </a:cubicBezTo>
                  <a:cubicBezTo>
                    <a:pt x="405" y="504"/>
                    <a:pt x="424" y="505"/>
                    <a:pt x="443" y="505"/>
                  </a:cubicBezTo>
                  <a:cubicBezTo>
                    <a:pt x="683" y="505"/>
                    <a:pt x="813" y="329"/>
                    <a:pt x="852" y="196"/>
                  </a:cubicBezTo>
                  <a:cubicBezTo>
                    <a:pt x="866" y="122"/>
                    <a:pt x="852" y="62"/>
                    <a:pt x="778" y="48"/>
                  </a:cubicBezTo>
                  <a:cubicBezTo>
                    <a:pt x="674" y="26"/>
                    <a:pt x="502" y="1"/>
                    <a:pt x="28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6" name="Google Shape;896;p49"/>
            <p:cNvSpPr/>
            <p:nvPr/>
          </p:nvSpPr>
          <p:spPr>
            <a:xfrm>
              <a:off x="5096325" y="2296625"/>
              <a:ext cx="6975" cy="5650"/>
            </a:xfrm>
            <a:custGeom>
              <a:avLst/>
              <a:gdLst/>
              <a:ahLst/>
              <a:cxnLst/>
              <a:rect l="l" t="t" r="r" b="b"/>
              <a:pathLst>
                <a:path w="279" h="226" extrusionOk="0">
                  <a:moveTo>
                    <a:pt x="14" y="1"/>
                  </a:moveTo>
                  <a:cubicBezTo>
                    <a:pt x="0" y="89"/>
                    <a:pt x="0" y="191"/>
                    <a:pt x="14" y="205"/>
                  </a:cubicBezTo>
                  <a:cubicBezTo>
                    <a:pt x="37" y="219"/>
                    <a:pt x="78" y="226"/>
                    <a:pt x="120" y="226"/>
                  </a:cubicBezTo>
                  <a:cubicBezTo>
                    <a:pt x="162" y="226"/>
                    <a:pt x="206" y="219"/>
                    <a:pt x="236" y="205"/>
                  </a:cubicBezTo>
                  <a:cubicBezTo>
                    <a:pt x="264" y="191"/>
                    <a:pt x="278" y="103"/>
                    <a:pt x="278" y="43"/>
                  </a:cubicBezTo>
                  <a:cubicBezTo>
                    <a:pt x="218" y="29"/>
                    <a:pt x="116" y="15"/>
                    <a:pt x="1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7" name="Google Shape;897;p49"/>
            <p:cNvSpPr/>
            <p:nvPr/>
          </p:nvSpPr>
          <p:spPr>
            <a:xfrm>
              <a:off x="5087525" y="2296625"/>
              <a:ext cx="6625" cy="3825"/>
            </a:xfrm>
            <a:custGeom>
              <a:avLst/>
              <a:gdLst/>
              <a:ahLst/>
              <a:cxnLst/>
              <a:rect l="l" t="t" r="r" b="b"/>
              <a:pathLst>
                <a:path w="265" h="153" extrusionOk="0">
                  <a:moveTo>
                    <a:pt x="0" y="1"/>
                  </a:moveTo>
                  <a:lnTo>
                    <a:pt x="0" y="131"/>
                  </a:lnTo>
                  <a:cubicBezTo>
                    <a:pt x="22" y="145"/>
                    <a:pt x="62" y="152"/>
                    <a:pt x="102" y="152"/>
                  </a:cubicBezTo>
                  <a:cubicBezTo>
                    <a:pt x="143" y="152"/>
                    <a:pt x="183" y="145"/>
                    <a:pt x="204" y="131"/>
                  </a:cubicBezTo>
                  <a:cubicBezTo>
                    <a:pt x="236" y="117"/>
                    <a:pt x="250" y="57"/>
                    <a:pt x="26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8" name="Google Shape;898;p49"/>
            <p:cNvSpPr/>
            <p:nvPr/>
          </p:nvSpPr>
          <p:spPr>
            <a:xfrm>
              <a:off x="5086025" y="2303575"/>
              <a:ext cx="13575" cy="5625"/>
            </a:xfrm>
            <a:custGeom>
              <a:avLst/>
              <a:gdLst/>
              <a:ahLst/>
              <a:cxnLst/>
              <a:rect l="l" t="t" r="r" b="b"/>
              <a:pathLst>
                <a:path w="543" h="225" extrusionOk="0">
                  <a:moveTo>
                    <a:pt x="162" y="0"/>
                  </a:moveTo>
                  <a:cubicBezTo>
                    <a:pt x="126" y="0"/>
                    <a:pt x="92" y="5"/>
                    <a:pt x="60" y="15"/>
                  </a:cubicBezTo>
                  <a:cubicBezTo>
                    <a:pt x="46" y="29"/>
                    <a:pt x="15" y="43"/>
                    <a:pt x="1" y="43"/>
                  </a:cubicBezTo>
                  <a:cubicBezTo>
                    <a:pt x="60" y="131"/>
                    <a:pt x="162" y="205"/>
                    <a:pt x="310" y="219"/>
                  </a:cubicBezTo>
                  <a:cubicBezTo>
                    <a:pt x="334" y="223"/>
                    <a:pt x="356" y="224"/>
                    <a:pt x="378" y="224"/>
                  </a:cubicBezTo>
                  <a:cubicBezTo>
                    <a:pt x="437" y="224"/>
                    <a:pt x="491" y="211"/>
                    <a:pt x="542" y="191"/>
                  </a:cubicBezTo>
                  <a:cubicBezTo>
                    <a:pt x="486" y="131"/>
                    <a:pt x="426" y="75"/>
                    <a:pt x="352" y="43"/>
                  </a:cubicBezTo>
                  <a:cubicBezTo>
                    <a:pt x="296" y="16"/>
                    <a:pt x="227" y="0"/>
                    <a:pt x="162" y="0"/>
                  </a:cubicBezTo>
                  <a:close/>
                </a:path>
              </a:pathLst>
            </a:custGeom>
            <a:solidFill>
              <a:srgbClr val="F069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99" name="Google Shape;899;p49"/>
          <p:cNvGrpSpPr/>
          <p:nvPr/>
        </p:nvGrpSpPr>
        <p:grpSpPr>
          <a:xfrm>
            <a:off x="6496137" y="2925640"/>
            <a:ext cx="1416347" cy="2110035"/>
            <a:chOff x="487575" y="4251100"/>
            <a:chExt cx="393550" cy="586300"/>
          </a:xfrm>
        </p:grpSpPr>
        <p:sp>
          <p:nvSpPr>
            <p:cNvPr id="900" name="Google Shape;900;p49"/>
            <p:cNvSpPr/>
            <p:nvPr/>
          </p:nvSpPr>
          <p:spPr>
            <a:xfrm>
              <a:off x="598650" y="4253450"/>
              <a:ext cx="274125" cy="291450"/>
            </a:xfrm>
            <a:custGeom>
              <a:avLst/>
              <a:gdLst/>
              <a:ahLst/>
              <a:cxnLst/>
              <a:rect l="l" t="t" r="r" b="b"/>
              <a:pathLst>
                <a:path w="10965" h="11658" extrusionOk="0">
                  <a:moveTo>
                    <a:pt x="6460" y="0"/>
                  </a:moveTo>
                  <a:cubicBezTo>
                    <a:pt x="5511" y="0"/>
                    <a:pt x="4650" y="235"/>
                    <a:pt x="4176" y="637"/>
                  </a:cubicBezTo>
                  <a:cubicBezTo>
                    <a:pt x="3578" y="725"/>
                    <a:pt x="1523" y="1165"/>
                    <a:pt x="1143" y="2572"/>
                  </a:cubicBezTo>
                  <a:cubicBezTo>
                    <a:pt x="939" y="3377"/>
                    <a:pt x="1217" y="3891"/>
                    <a:pt x="1070" y="4946"/>
                  </a:cubicBezTo>
                  <a:cubicBezTo>
                    <a:pt x="1010" y="5340"/>
                    <a:pt x="482" y="5766"/>
                    <a:pt x="426" y="6191"/>
                  </a:cubicBezTo>
                  <a:cubicBezTo>
                    <a:pt x="352" y="6719"/>
                    <a:pt x="732" y="7246"/>
                    <a:pt x="658" y="7760"/>
                  </a:cubicBezTo>
                  <a:cubicBezTo>
                    <a:pt x="616" y="8154"/>
                    <a:pt x="148" y="8889"/>
                    <a:pt x="102" y="9241"/>
                  </a:cubicBezTo>
                  <a:cubicBezTo>
                    <a:pt x="0" y="10046"/>
                    <a:pt x="278" y="10384"/>
                    <a:pt x="412" y="10634"/>
                  </a:cubicBezTo>
                  <a:cubicBezTo>
                    <a:pt x="412" y="10634"/>
                    <a:pt x="602" y="10662"/>
                    <a:pt x="922" y="10722"/>
                  </a:cubicBezTo>
                  <a:cubicBezTo>
                    <a:pt x="924" y="10722"/>
                    <a:pt x="926" y="10723"/>
                    <a:pt x="928" y="10723"/>
                  </a:cubicBezTo>
                  <a:cubicBezTo>
                    <a:pt x="972" y="10723"/>
                    <a:pt x="1029" y="10568"/>
                    <a:pt x="1070" y="10426"/>
                  </a:cubicBezTo>
                  <a:cubicBezTo>
                    <a:pt x="1127" y="10271"/>
                    <a:pt x="1181" y="10119"/>
                    <a:pt x="1226" y="10119"/>
                  </a:cubicBezTo>
                  <a:cubicBezTo>
                    <a:pt x="1228" y="10119"/>
                    <a:pt x="1230" y="10120"/>
                    <a:pt x="1231" y="10120"/>
                  </a:cubicBezTo>
                  <a:cubicBezTo>
                    <a:pt x="1333" y="10134"/>
                    <a:pt x="1407" y="10810"/>
                    <a:pt x="1537" y="10824"/>
                  </a:cubicBezTo>
                  <a:cubicBezTo>
                    <a:pt x="2448" y="10968"/>
                    <a:pt x="3753" y="11130"/>
                    <a:pt x="4823" y="11130"/>
                  </a:cubicBezTo>
                  <a:lnTo>
                    <a:pt x="4837" y="11144"/>
                  </a:lnTo>
                  <a:cubicBezTo>
                    <a:pt x="5920" y="11555"/>
                    <a:pt x="7855" y="11643"/>
                    <a:pt x="9086" y="11657"/>
                  </a:cubicBezTo>
                  <a:cubicBezTo>
                    <a:pt x="9160" y="11657"/>
                    <a:pt x="9234" y="11496"/>
                    <a:pt x="9308" y="11337"/>
                  </a:cubicBezTo>
                  <a:cubicBezTo>
                    <a:pt x="9382" y="11176"/>
                    <a:pt x="9452" y="11014"/>
                    <a:pt x="9512" y="11014"/>
                  </a:cubicBezTo>
                  <a:cubicBezTo>
                    <a:pt x="9600" y="11014"/>
                    <a:pt x="9628" y="11657"/>
                    <a:pt x="9702" y="11657"/>
                  </a:cubicBezTo>
                  <a:cubicBezTo>
                    <a:pt x="10025" y="11657"/>
                    <a:pt x="10229" y="11643"/>
                    <a:pt x="10229" y="11643"/>
                  </a:cubicBezTo>
                  <a:cubicBezTo>
                    <a:pt x="10391" y="11439"/>
                    <a:pt x="10729" y="11144"/>
                    <a:pt x="10757" y="10324"/>
                  </a:cubicBezTo>
                  <a:cubicBezTo>
                    <a:pt x="10789" y="9973"/>
                    <a:pt x="10451" y="9167"/>
                    <a:pt x="10465" y="8770"/>
                  </a:cubicBezTo>
                  <a:cubicBezTo>
                    <a:pt x="10479" y="8259"/>
                    <a:pt x="10947" y="7802"/>
                    <a:pt x="10964" y="7261"/>
                  </a:cubicBezTo>
                  <a:cubicBezTo>
                    <a:pt x="10964" y="6835"/>
                    <a:pt x="10525" y="6339"/>
                    <a:pt x="10539" y="5927"/>
                  </a:cubicBezTo>
                  <a:cubicBezTo>
                    <a:pt x="10553" y="4872"/>
                    <a:pt x="10876" y="4418"/>
                    <a:pt x="10845" y="3581"/>
                  </a:cubicBezTo>
                  <a:cubicBezTo>
                    <a:pt x="10748" y="997"/>
                    <a:pt x="8416" y="0"/>
                    <a:pt x="6460" y="0"/>
                  </a:cubicBezTo>
                  <a:close/>
                </a:path>
              </a:pathLst>
            </a:custGeom>
            <a:solidFill>
              <a:srgbClr val="47A8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1" name="Google Shape;901;p49"/>
            <p:cNvSpPr/>
            <p:nvPr/>
          </p:nvSpPr>
          <p:spPr>
            <a:xfrm>
              <a:off x="682175" y="4251100"/>
              <a:ext cx="23875" cy="31475"/>
            </a:xfrm>
            <a:custGeom>
              <a:avLst/>
              <a:gdLst/>
              <a:ahLst/>
              <a:cxnLst/>
              <a:rect l="l" t="t" r="r" b="b"/>
              <a:pathLst>
                <a:path w="955" h="1259" extrusionOk="0">
                  <a:moveTo>
                    <a:pt x="653" y="1"/>
                  </a:moveTo>
                  <a:cubicBezTo>
                    <a:pt x="636" y="1"/>
                    <a:pt x="618" y="4"/>
                    <a:pt x="602" y="13"/>
                  </a:cubicBezTo>
                  <a:cubicBezTo>
                    <a:pt x="529" y="56"/>
                    <a:pt x="529" y="158"/>
                    <a:pt x="529" y="246"/>
                  </a:cubicBezTo>
                  <a:cubicBezTo>
                    <a:pt x="543" y="509"/>
                    <a:pt x="557" y="759"/>
                    <a:pt x="557" y="1023"/>
                  </a:cubicBezTo>
                  <a:cubicBezTo>
                    <a:pt x="469" y="791"/>
                    <a:pt x="381" y="569"/>
                    <a:pt x="293" y="334"/>
                  </a:cubicBezTo>
                  <a:cubicBezTo>
                    <a:pt x="267" y="268"/>
                    <a:pt x="214" y="173"/>
                    <a:pt x="136" y="173"/>
                  </a:cubicBezTo>
                  <a:cubicBezTo>
                    <a:pt x="130" y="173"/>
                    <a:pt x="124" y="174"/>
                    <a:pt x="117" y="175"/>
                  </a:cubicBezTo>
                  <a:cubicBezTo>
                    <a:pt x="29" y="175"/>
                    <a:pt x="1" y="319"/>
                    <a:pt x="15" y="407"/>
                  </a:cubicBezTo>
                  <a:cubicBezTo>
                    <a:pt x="61" y="745"/>
                    <a:pt x="251" y="1055"/>
                    <a:pt x="529" y="1259"/>
                  </a:cubicBezTo>
                  <a:lnTo>
                    <a:pt x="806" y="1111"/>
                  </a:lnTo>
                  <a:cubicBezTo>
                    <a:pt x="923" y="833"/>
                    <a:pt x="954" y="509"/>
                    <a:pt x="866" y="217"/>
                  </a:cubicBezTo>
                  <a:cubicBezTo>
                    <a:pt x="852" y="158"/>
                    <a:pt x="821" y="101"/>
                    <a:pt x="778" y="56"/>
                  </a:cubicBezTo>
                  <a:cubicBezTo>
                    <a:pt x="746" y="25"/>
                    <a:pt x="698" y="1"/>
                    <a:pt x="653" y="1"/>
                  </a:cubicBezTo>
                  <a:close/>
                </a:path>
              </a:pathLst>
            </a:custGeom>
            <a:solidFill>
              <a:srgbClr val="47A8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2" name="Google Shape;902;p49"/>
            <p:cNvSpPr/>
            <p:nvPr/>
          </p:nvSpPr>
          <p:spPr>
            <a:xfrm>
              <a:off x="594600" y="4273400"/>
              <a:ext cx="103000" cy="249150"/>
            </a:xfrm>
            <a:custGeom>
              <a:avLst/>
              <a:gdLst/>
              <a:ahLst/>
              <a:cxnLst/>
              <a:rect l="l" t="t" r="r" b="b"/>
              <a:pathLst>
                <a:path w="4120" h="9966" extrusionOk="0">
                  <a:moveTo>
                    <a:pt x="3783" y="0"/>
                  </a:moveTo>
                  <a:cubicBezTo>
                    <a:pt x="3376" y="0"/>
                    <a:pt x="2489" y="178"/>
                    <a:pt x="1981" y="585"/>
                  </a:cubicBezTo>
                  <a:cubicBezTo>
                    <a:pt x="1422" y="1056"/>
                    <a:pt x="1084" y="1700"/>
                    <a:pt x="1056" y="2343"/>
                  </a:cubicBezTo>
                  <a:cubicBezTo>
                    <a:pt x="1042" y="2593"/>
                    <a:pt x="1070" y="2857"/>
                    <a:pt x="1101" y="3107"/>
                  </a:cubicBezTo>
                  <a:cubicBezTo>
                    <a:pt x="1144" y="3592"/>
                    <a:pt x="1203" y="4032"/>
                    <a:pt x="996" y="4454"/>
                  </a:cubicBezTo>
                  <a:cubicBezTo>
                    <a:pt x="940" y="4574"/>
                    <a:pt x="866" y="4676"/>
                    <a:pt x="792" y="4792"/>
                  </a:cubicBezTo>
                  <a:cubicBezTo>
                    <a:pt x="676" y="4953"/>
                    <a:pt x="556" y="5129"/>
                    <a:pt x="500" y="5319"/>
                  </a:cubicBezTo>
                  <a:cubicBezTo>
                    <a:pt x="426" y="5657"/>
                    <a:pt x="542" y="5981"/>
                    <a:pt x="662" y="6301"/>
                  </a:cubicBezTo>
                  <a:cubicBezTo>
                    <a:pt x="778" y="6624"/>
                    <a:pt x="894" y="6948"/>
                    <a:pt x="820" y="7268"/>
                  </a:cubicBezTo>
                  <a:cubicBezTo>
                    <a:pt x="764" y="7461"/>
                    <a:pt x="644" y="7637"/>
                    <a:pt x="528" y="7813"/>
                  </a:cubicBezTo>
                  <a:cubicBezTo>
                    <a:pt x="454" y="7901"/>
                    <a:pt x="380" y="8003"/>
                    <a:pt x="338" y="8105"/>
                  </a:cubicBezTo>
                  <a:cubicBezTo>
                    <a:pt x="0" y="8693"/>
                    <a:pt x="102" y="9484"/>
                    <a:pt x="574" y="9966"/>
                  </a:cubicBezTo>
                  <a:lnTo>
                    <a:pt x="602" y="9952"/>
                  </a:lnTo>
                  <a:cubicBezTo>
                    <a:pt x="134" y="9466"/>
                    <a:pt x="46" y="8693"/>
                    <a:pt x="366" y="8119"/>
                  </a:cubicBezTo>
                  <a:cubicBezTo>
                    <a:pt x="426" y="8017"/>
                    <a:pt x="486" y="7929"/>
                    <a:pt x="556" y="7841"/>
                  </a:cubicBezTo>
                  <a:cubicBezTo>
                    <a:pt x="676" y="7666"/>
                    <a:pt x="806" y="7490"/>
                    <a:pt x="852" y="7268"/>
                  </a:cubicBezTo>
                  <a:cubicBezTo>
                    <a:pt x="940" y="6948"/>
                    <a:pt x="806" y="6610"/>
                    <a:pt x="690" y="6287"/>
                  </a:cubicBezTo>
                  <a:cubicBezTo>
                    <a:pt x="588" y="5981"/>
                    <a:pt x="454" y="5643"/>
                    <a:pt x="542" y="5333"/>
                  </a:cubicBezTo>
                  <a:cubicBezTo>
                    <a:pt x="588" y="5143"/>
                    <a:pt x="704" y="4968"/>
                    <a:pt x="820" y="4806"/>
                  </a:cubicBezTo>
                  <a:cubicBezTo>
                    <a:pt x="894" y="4704"/>
                    <a:pt x="968" y="4588"/>
                    <a:pt x="1028" y="4472"/>
                  </a:cubicBezTo>
                  <a:cubicBezTo>
                    <a:pt x="1232" y="4046"/>
                    <a:pt x="1189" y="3561"/>
                    <a:pt x="1130" y="3107"/>
                  </a:cubicBezTo>
                  <a:cubicBezTo>
                    <a:pt x="1101" y="2857"/>
                    <a:pt x="1084" y="2593"/>
                    <a:pt x="1084" y="2343"/>
                  </a:cubicBezTo>
                  <a:cubicBezTo>
                    <a:pt x="1116" y="1714"/>
                    <a:pt x="1453" y="1070"/>
                    <a:pt x="2009" y="616"/>
                  </a:cubicBezTo>
                  <a:cubicBezTo>
                    <a:pt x="2489" y="231"/>
                    <a:pt x="3327" y="40"/>
                    <a:pt x="3747" y="40"/>
                  </a:cubicBezTo>
                  <a:cubicBezTo>
                    <a:pt x="3776" y="40"/>
                    <a:pt x="3803" y="41"/>
                    <a:pt x="3828" y="43"/>
                  </a:cubicBezTo>
                  <a:cubicBezTo>
                    <a:pt x="3898" y="43"/>
                    <a:pt x="3958" y="57"/>
                    <a:pt x="3986" y="103"/>
                  </a:cubicBezTo>
                  <a:cubicBezTo>
                    <a:pt x="4046" y="163"/>
                    <a:pt x="4032" y="265"/>
                    <a:pt x="4032" y="381"/>
                  </a:cubicBezTo>
                  <a:cubicBezTo>
                    <a:pt x="4032" y="528"/>
                    <a:pt x="4017" y="673"/>
                    <a:pt x="4091" y="834"/>
                  </a:cubicBezTo>
                  <a:lnTo>
                    <a:pt x="4120" y="820"/>
                  </a:lnTo>
                  <a:cubicBezTo>
                    <a:pt x="4060" y="673"/>
                    <a:pt x="4060" y="514"/>
                    <a:pt x="4074" y="381"/>
                  </a:cubicBezTo>
                  <a:cubicBezTo>
                    <a:pt x="4074" y="251"/>
                    <a:pt x="4074" y="145"/>
                    <a:pt x="4017" y="75"/>
                  </a:cubicBezTo>
                  <a:cubicBezTo>
                    <a:pt x="3972" y="29"/>
                    <a:pt x="3915" y="1"/>
                    <a:pt x="3828" y="1"/>
                  </a:cubicBezTo>
                  <a:cubicBezTo>
                    <a:pt x="3813" y="0"/>
                    <a:pt x="3799" y="0"/>
                    <a:pt x="3783" y="0"/>
                  </a:cubicBezTo>
                  <a:close/>
                </a:path>
              </a:pathLst>
            </a:custGeom>
            <a:solidFill>
              <a:srgbClr val="47A8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3" name="Google Shape;903;p49"/>
            <p:cNvSpPr/>
            <p:nvPr/>
          </p:nvSpPr>
          <p:spPr>
            <a:xfrm>
              <a:off x="772675" y="4261275"/>
              <a:ext cx="108450" cy="286625"/>
            </a:xfrm>
            <a:custGeom>
              <a:avLst/>
              <a:gdLst/>
              <a:ahLst/>
              <a:cxnLst/>
              <a:rect l="l" t="t" r="r" b="b"/>
              <a:pathLst>
                <a:path w="4338" h="11465" extrusionOk="0">
                  <a:moveTo>
                    <a:pt x="0" y="0"/>
                  </a:moveTo>
                  <a:lnTo>
                    <a:pt x="0" y="32"/>
                  </a:lnTo>
                  <a:cubicBezTo>
                    <a:pt x="792" y="88"/>
                    <a:pt x="1805" y="222"/>
                    <a:pt x="2653" y="736"/>
                  </a:cubicBezTo>
                  <a:cubicBezTo>
                    <a:pt x="3504" y="1232"/>
                    <a:pt x="4060" y="2097"/>
                    <a:pt x="4060" y="2948"/>
                  </a:cubicBezTo>
                  <a:cubicBezTo>
                    <a:pt x="4060" y="3328"/>
                    <a:pt x="3944" y="3708"/>
                    <a:pt x="3842" y="4077"/>
                  </a:cubicBezTo>
                  <a:cubicBezTo>
                    <a:pt x="3810" y="4193"/>
                    <a:pt x="3768" y="4295"/>
                    <a:pt x="3754" y="4397"/>
                  </a:cubicBezTo>
                  <a:cubicBezTo>
                    <a:pt x="3634" y="4795"/>
                    <a:pt x="3518" y="5379"/>
                    <a:pt x="3740" y="5878"/>
                  </a:cubicBezTo>
                  <a:cubicBezTo>
                    <a:pt x="3796" y="6026"/>
                    <a:pt x="3884" y="6156"/>
                    <a:pt x="3972" y="6290"/>
                  </a:cubicBezTo>
                  <a:cubicBezTo>
                    <a:pt x="4134" y="6554"/>
                    <a:pt x="4295" y="6817"/>
                    <a:pt x="4250" y="7109"/>
                  </a:cubicBezTo>
                  <a:cubicBezTo>
                    <a:pt x="4221" y="7331"/>
                    <a:pt x="4091" y="7489"/>
                    <a:pt x="3958" y="7683"/>
                  </a:cubicBezTo>
                  <a:cubicBezTo>
                    <a:pt x="3842" y="7827"/>
                    <a:pt x="3740" y="7975"/>
                    <a:pt x="3680" y="8151"/>
                  </a:cubicBezTo>
                  <a:cubicBezTo>
                    <a:pt x="3564" y="8488"/>
                    <a:pt x="3680" y="8826"/>
                    <a:pt x="3796" y="9160"/>
                  </a:cubicBezTo>
                  <a:cubicBezTo>
                    <a:pt x="3828" y="9294"/>
                    <a:pt x="3870" y="9424"/>
                    <a:pt x="3898" y="9543"/>
                  </a:cubicBezTo>
                  <a:cubicBezTo>
                    <a:pt x="4060" y="10201"/>
                    <a:pt x="3884" y="10936"/>
                    <a:pt x="3430" y="11446"/>
                  </a:cubicBezTo>
                  <a:lnTo>
                    <a:pt x="3458" y="11464"/>
                  </a:lnTo>
                  <a:cubicBezTo>
                    <a:pt x="3915" y="10950"/>
                    <a:pt x="4105" y="10215"/>
                    <a:pt x="3944" y="9543"/>
                  </a:cubicBezTo>
                  <a:cubicBezTo>
                    <a:pt x="3915" y="9410"/>
                    <a:pt x="3870" y="9280"/>
                    <a:pt x="3828" y="9160"/>
                  </a:cubicBezTo>
                  <a:cubicBezTo>
                    <a:pt x="3708" y="8826"/>
                    <a:pt x="3606" y="8488"/>
                    <a:pt x="3708" y="8151"/>
                  </a:cubicBezTo>
                  <a:cubicBezTo>
                    <a:pt x="3768" y="7989"/>
                    <a:pt x="3884" y="7841"/>
                    <a:pt x="3986" y="7697"/>
                  </a:cubicBezTo>
                  <a:cubicBezTo>
                    <a:pt x="4119" y="7521"/>
                    <a:pt x="4267" y="7345"/>
                    <a:pt x="4295" y="7109"/>
                  </a:cubicBezTo>
                  <a:cubicBezTo>
                    <a:pt x="4338" y="6803"/>
                    <a:pt x="4162" y="6539"/>
                    <a:pt x="4003" y="6276"/>
                  </a:cubicBezTo>
                  <a:cubicBezTo>
                    <a:pt x="3915" y="6142"/>
                    <a:pt x="3828" y="6012"/>
                    <a:pt x="3768" y="5864"/>
                  </a:cubicBezTo>
                  <a:cubicBezTo>
                    <a:pt x="3564" y="5379"/>
                    <a:pt x="3680" y="4809"/>
                    <a:pt x="3782" y="4411"/>
                  </a:cubicBezTo>
                  <a:cubicBezTo>
                    <a:pt x="3810" y="4309"/>
                    <a:pt x="3842" y="4193"/>
                    <a:pt x="3870" y="4091"/>
                  </a:cubicBezTo>
                  <a:cubicBezTo>
                    <a:pt x="3972" y="3725"/>
                    <a:pt x="4091" y="3328"/>
                    <a:pt x="4091" y="2948"/>
                  </a:cubicBezTo>
                  <a:cubicBezTo>
                    <a:pt x="4091" y="2083"/>
                    <a:pt x="3546" y="1217"/>
                    <a:pt x="2667" y="690"/>
                  </a:cubicBezTo>
                  <a:cubicBezTo>
                    <a:pt x="1805" y="190"/>
                    <a:pt x="792" y="60"/>
                    <a:pt x="0" y="0"/>
                  </a:cubicBezTo>
                  <a:close/>
                </a:path>
              </a:pathLst>
            </a:custGeom>
            <a:solidFill>
              <a:srgbClr val="47A8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4" name="Google Shape;904;p49"/>
            <p:cNvSpPr/>
            <p:nvPr/>
          </p:nvSpPr>
          <p:spPr>
            <a:xfrm>
              <a:off x="616225" y="4284050"/>
              <a:ext cx="64150" cy="228225"/>
            </a:xfrm>
            <a:custGeom>
              <a:avLst/>
              <a:gdLst/>
              <a:ahLst/>
              <a:cxnLst/>
              <a:rect l="l" t="t" r="r" b="b"/>
              <a:pathLst>
                <a:path w="2566" h="9129" extrusionOk="0">
                  <a:moveTo>
                    <a:pt x="2551" y="0"/>
                  </a:moveTo>
                  <a:cubicBezTo>
                    <a:pt x="2171" y="190"/>
                    <a:pt x="1819" y="482"/>
                    <a:pt x="1556" y="820"/>
                  </a:cubicBezTo>
                  <a:cubicBezTo>
                    <a:pt x="1292" y="1158"/>
                    <a:pt x="1098" y="1566"/>
                    <a:pt x="1010" y="1991"/>
                  </a:cubicBezTo>
                  <a:cubicBezTo>
                    <a:pt x="922" y="2417"/>
                    <a:pt x="940" y="2857"/>
                    <a:pt x="1028" y="3282"/>
                  </a:cubicBezTo>
                  <a:cubicBezTo>
                    <a:pt x="1056" y="3384"/>
                    <a:pt x="1084" y="3486"/>
                    <a:pt x="1130" y="3588"/>
                  </a:cubicBezTo>
                  <a:cubicBezTo>
                    <a:pt x="1158" y="3694"/>
                    <a:pt x="1204" y="3796"/>
                    <a:pt x="1246" y="3898"/>
                  </a:cubicBezTo>
                  <a:cubicBezTo>
                    <a:pt x="1274" y="4000"/>
                    <a:pt x="1320" y="4102"/>
                    <a:pt x="1334" y="4204"/>
                  </a:cubicBezTo>
                  <a:cubicBezTo>
                    <a:pt x="1362" y="4309"/>
                    <a:pt x="1362" y="4411"/>
                    <a:pt x="1348" y="4513"/>
                  </a:cubicBezTo>
                  <a:cubicBezTo>
                    <a:pt x="1320" y="4615"/>
                    <a:pt x="1274" y="4717"/>
                    <a:pt x="1204" y="4791"/>
                  </a:cubicBezTo>
                  <a:cubicBezTo>
                    <a:pt x="1130" y="4865"/>
                    <a:pt x="1042" y="4939"/>
                    <a:pt x="954" y="4995"/>
                  </a:cubicBezTo>
                  <a:cubicBezTo>
                    <a:pt x="866" y="5069"/>
                    <a:pt x="778" y="5129"/>
                    <a:pt x="704" y="5203"/>
                  </a:cubicBezTo>
                  <a:cubicBezTo>
                    <a:pt x="616" y="5259"/>
                    <a:pt x="542" y="5347"/>
                    <a:pt x="483" y="5453"/>
                  </a:cubicBezTo>
                  <a:cubicBezTo>
                    <a:pt x="440" y="5541"/>
                    <a:pt x="412" y="5657"/>
                    <a:pt x="412" y="5759"/>
                  </a:cubicBezTo>
                  <a:cubicBezTo>
                    <a:pt x="395" y="5875"/>
                    <a:pt x="412" y="5980"/>
                    <a:pt x="440" y="6082"/>
                  </a:cubicBezTo>
                  <a:cubicBezTo>
                    <a:pt x="483" y="6300"/>
                    <a:pt x="571" y="6508"/>
                    <a:pt x="630" y="6712"/>
                  </a:cubicBezTo>
                  <a:cubicBezTo>
                    <a:pt x="645" y="6814"/>
                    <a:pt x="676" y="6916"/>
                    <a:pt x="676" y="7035"/>
                  </a:cubicBezTo>
                  <a:cubicBezTo>
                    <a:pt x="659" y="7137"/>
                    <a:pt x="645" y="7240"/>
                    <a:pt x="616" y="7342"/>
                  </a:cubicBezTo>
                  <a:cubicBezTo>
                    <a:pt x="542" y="7546"/>
                    <a:pt x="426" y="7721"/>
                    <a:pt x="307" y="7915"/>
                  </a:cubicBezTo>
                  <a:cubicBezTo>
                    <a:pt x="251" y="8003"/>
                    <a:pt x="191" y="8091"/>
                    <a:pt x="149" y="8193"/>
                  </a:cubicBezTo>
                  <a:cubicBezTo>
                    <a:pt x="103" y="8295"/>
                    <a:pt x="61" y="8397"/>
                    <a:pt x="43" y="8499"/>
                  </a:cubicBezTo>
                  <a:cubicBezTo>
                    <a:pt x="15" y="8601"/>
                    <a:pt x="1" y="8720"/>
                    <a:pt x="15" y="8822"/>
                  </a:cubicBezTo>
                  <a:cubicBezTo>
                    <a:pt x="29" y="8924"/>
                    <a:pt x="61" y="9040"/>
                    <a:pt x="131" y="9128"/>
                  </a:cubicBezTo>
                  <a:lnTo>
                    <a:pt x="149" y="9128"/>
                  </a:lnTo>
                  <a:lnTo>
                    <a:pt x="149" y="9114"/>
                  </a:lnTo>
                  <a:cubicBezTo>
                    <a:pt x="75" y="9026"/>
                    <a:pt x="43" y="8924"/>
                    <a:pt x="29" y="8822"/>
                  </a:cubicBezTo>
                  <a:cubicBezTo>
                    <a:pt x="15" y="8720"/>
                    <a:pt x="29" y="8601"/>
                    <a:pt x="61" y="8499"/>
                  </a:cubicBezTo>
                  <a:cubicBezTo>
                    <a:pt x="89" y="8397"/>
                    <a:pt x="117" y="8295"/>
                    <a:pt x="163" y="8207"/>
                  </a:cubicBezTo>
                  <a:cubicBezTo>
                    <a:pt x="219" y="8105"/>
                    <a:pt x="279" y="8017"/>
                    <a:pt x="324" y="7915"/>
                  </a:cubicBezTo>
                  <a:cubicBezTo>
                    <a:pt x="440" y="7739"/>
                    <a:pt x="557" y="7563"/>
                    <a:pt x="630" y="7342"/>
                  </a:cubicBezTo>
                  <a:cubicBezTo>
                    <a:pt x="676" y="7240"/>
                    <a:pt x="690" y="7137"/>
                    <a:pt x="690" y="7035"/>
                  </a:cubicBezTo>
                  <a:cubicBezTo>
                    <a:pt x="690" y="6916"/>
                    <a:pt x="676" y="6814"/>
                    <a:pt x="645" y="6698"/>
                  </a:cubicBezTo>
                  <a:cubicBezTo>
                    <a:pt x="602" y="6490"/>
                    <a:pt x="514" y="6286"/>
                    <a:pt x="469" y="6082"/>
                  </a:cubicBezTo>
                  <a:cubicBezTo>
                    <a:pt x="440" y="5980"/>
                    <a:pt x="426" y="5875"/>
                    <a:pt x="440" y="5759"/>
                  </a:cubicBezTo>
                  <a:cubicBezTo>
                    <a:pt x="440" y="5657"/>
                    <a:pt x="469" y="5555"/>
                    <a:pt x="514" y="5467"/>
                  </a:cubicBezTo>
                  <a:cubicBezTo>
                    <a:pt x="557" y="5365"/>
                    <a:pt x="630" y="5291"/>
                    <a:pt x="718" y="5217"/>
                  </a:cubicBezTo>
                  <a:cubicBezTo>
                    <a:pt x="806" y="5143"/>
                    <a:pt x="894" y="5083"/>
                    <a:pt x="982" y="5027"/>
                  </a:cubicBezTo>
                  <a:cubicBezTo>
                    <a:pt x="1070" y="4967"/>
                    <a:pt x="1158" y="4893"/>
                    <a:pt x="1232" y="4819"/>
                  </a:cubicBezTo>
                  <a:cubicBezTo>
                    <a:pt x="1306" y="4731"/>
                    <a:pt x="1348" y="4629"/>
                    <a:pt x="1380" y="4527"/>
                  </a:cubicBezTo>
                  <a:cubicBezTo>
                    <a:pt x="1408" y="4411"/>
                    <a:pt x="1394" y="4309"/>
                    <a:pt x="1380" y="4190"/>
                  </a:cubicBezTo>
                  <a:cubicBezTo>
                    <a:pt x="1348" y="4088"/>
                    <a:pt x="1320" y="3986"/>
                    <a:pt x="1274" y="3884"/>
                  </a:cubicBezTo>
                  <a:cubicBezTo>
                    <a:pt x="1186" y="3676"/>
                    <a:pt x="1116" y="3486"/>
                    <a:pt x="1070" y="3268"/>
                  </a:cubicBezTo>
                  <a:cubicBezTo>
                    <a:pt x="968" y="2857"/>
                    <a:pt x="954" y="2417"/>
                    <a:pt x="1042" y="1991"/>
                  </a:cubicBezTo>
                  <a:cubicBezTo>
                    <a:pt x="1218" y="1158"/>
                    <a:pt x="1802" y="408"/>
                    <a:pt x="2565" y="14"/>
                  </a:cubicBezTo>
                  <a:lnTo>
                    <a:pt x="2565" y="0"/>
                  </a:ln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5" name="Google Shape;905;p49"/>
            <p:cNvSpPr/>
            <p:nvPr/>
          </p:nvSpPr>
          <p:spPr>
            <a:xfrm>
              <a:off x="618075" y="4613750"/>
              <a:ext cx="175550" cy="192800"/>
            </a:xfrm>
            <a:custGeom>
              <a:avLst/>
              <a:gdLst/>
              <a:ahLst/>
              <a:cxnLst/>
              <a:rect l="l" t="t" r="r" b="b"/>
              <a:pathLst>
                <a:path w="7022" h="7712" extrusionOk="0">
                  <a:moveTo>
                    <a:pt x="3316" y="1"/>
                  </a:moveTo>
                  <a:cubicBezTo>
                    <a:pt x="1920" y="1"/>
                    <a:pt x="475" y="368"/>
                    <a:pt x="177" y="1072"/>
                  </a:cubicBezTo>
                  <a:cubicBezTo>
                    <a:pt x="1" y="1512"/>
                    <a:pt x="43" y="7284"/>
                    <a:pt x="43" y="7284"/>
                  </a:cubicBezTo>
                  <a:cubicBezTo>
                    <a:pt x="532" y="7615"/>
                    <a:pt x="951" y="7700"/>
                    <a:pt x="1250" y="7700"/>
                  </a:cubicBezTo>
                  <a:cubicBezTo>
                    <a:pt x="1562" y="7700"/>
                    <a:pt x="1745" y="7608"/>
                    <a:pt x="1745" y="7608"/>
                  </a:cubicBezTo>
                  <a:lnTo>
                    <a:pt x="3005" y="3489"/>
                  </a:lnTo>
                  <a:lnTo>
                    <a:pt x="3856" y="3345"/>
                  </a:lnTo>
                  <a:lnTo>
                    <a:pt x="5291" y="7682"/>
                  </a:lnTo>
                  <a:cubicBezTo>
                    <a:pt x="5411" y="7702"/>
                    <a:pt x="5532" y="7711"/>
                    <a:pt x="5650" y="7711"/>
                  </a:cubicBezTo>
                  <a:cubicBezTo>
                    <a:pt x="6380" y="7711"/>
                    <a:pt x="7022" y="7372"/>
                    <a:pt x="7022" y="7372"/>
                  </a:cubicBezTo>
                  <a:cubicBezTo>
                    <a:pt x="7022" y="7372"/>
                    <a:pt x="6536" y="2522"/>
                    <a:pt x="6142" y="1041"/>
                  </a:cubicBezTo>
                  <a:cubicBezTo>
                    <a:pt x="5948" y="338"/>
                    <a:pt x="4655" y="1"/>
                    <a:pt x="3316" y="1"/>
                  </a:cubicBezTo>
                  <a:close/>
                </a:path>
              </a:pathLst>
            </a:custGeom>
            <a:solidFill>
              <a:srgbClr val="B1D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6" name="Google Shape;906;p49"/>
            <p:cNvSpPr/>
            <p:nvPr/>
          </p:nvSpPr>
          <p:spPr>
            <a:xfrm>
              <a:off x="675600" y="4695150"/>
              <a:ext cx="57875" cy="8025"/>
            </a:xfrm>
            <a:custGeom>
              <a:avLst/>
              <a:gdLst/>
              <a:ahLst/>
              <a:cxnLst/>
              <a:rect l="l" t="t" r="r" b="b"/>
              <a:pathLst>
                <a:path w="2315" h="321" extrusionOk="0">
                  <a:moveTo>
                    <a:pt x="2315" y="1"/>
                  </a:moveTo>
                  <a:cubicBezTo>
                    <a:pt x="2315" y="1"/>
                    <a:pt x="2170" y="15"/>
                    <a:pt x="1949" y="29"/>
                  </a:cubicBezTo>
                  <a:cubicBezTo>
                    <a:pt x="1731" y="57"/>
                    <a:pt x="1449" y="89"/>
                    <a:pt x="1157" y="131"/>
                  </a:cubicBezTo>
                  <a:cubicBezTo>
                    <a:pt x="1010" y="145"/>
                    <a:pt x="865" y="159"/>
                    <a:pt x="732" y="177"/>
                  </a:cubicBezTo>
                  <a:cubicBezTo>
                    <a:pt x="588" y="205"/>
                    <a:pt x="468" y="219"/>
                    <a:pt x="352" y="233"/>
                  </a:cubicBezTo>
                  <a:cubicBezTo>
                    <a:pt x="250" y="247"/>
                    <a:pt x="162" y="265"/>
                    <a:pt x="88" y="279"/>
                  </a:cubicBezTo>
                  <a:cubicBezTo>
                    <a:pt x="28" y="279"/>
                    <a:pt x="0" y="293"/>
                    <a:pt x="0" y="293"/>
                  </a:cubicBezTo>
                  <a:lnTo>
                    <a:pt x="0" y="321"/>
                  </a:lnTo>
                  <a:cubicBezTo>
                    <a:pt x="0" y="321"/>
                    <a:pt x="28" y="307"/>
                    <a:pt x="102" y="307"/>
                  </a:cubicBezTo>
                  <a:cubicBezTo>
                    <a:pt x="162" y="307"/>
                    <a:pt x="250" y="293"/>
                    <a:pt x="366" y="279"/>
                  </a:cubicBezTo>
                  <a:cubicBezTo>
                    <a:pt x="468" y="265"/>
                    <a:pt x="602" y="247"/>
                    <a:pt x="732" y="233"/>
                  </a:cubicBezTo>
                  <a:cubicBezTo>
                    <a:pt x="865" y="219"/>
                    <a:pt x="1010" y="205"/>
                    <a:pt x="1157" y="191"/>
                  </a:cubicBezTo>
                  <a:cubicBezTo>
                    <a:pt x="1449" y="145"/>
                    <a:pt x="1745" y="103"/>
                    <a:pt x="1963" y="71"/>
                  </a:cubicBezTo>
                  <a:cubicBezTo>
                    <a:pt x="2170" y="43"/>
                    <a:pt x="2315" y="15"/>
                    <a:pt x="2315" y="15"/>
                  </a:cubicBezTo>
                  <a:lnTo>
                    <a:pt x="2315" y="1"/>
                  </a:lnTo>
                  <a:close/>
                </a:path>
              </a:pathLst>
            </a:custGeom>
            <a:solidFill>
              <a:srgbClr val="3779E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7" name="Google Shape;907;p49"/>
            <p:cNvSpPr/>
            <p:nvPr/>
          </p:nvSpPr>
          <p:spPr>
            <a:xfrm>
              <a:off x="674450" y="4694025"/>
              <a:ext cx="60175" cy="9950"/>
            </a:xfrm>
            <a:custGeom>
              <a:avLst/>
              <a:gdLst/>
              <a:ahLst/>
              <a:cxnLst/>
              <a:rect l="l" t="t" r="r" b="b"/>
              <a:pathLst>
                <a:path w="2407" h="398" extrusionOk="0">
                  <a:moveTo>
                    <a:pt x="2392" y="0"/>
                  </a:moveTo>
                  <a:lnTo>
                    <a:pt x="2361" y="14"/>
                  </a:lnTo>
                  <a:cubicBezTo>
                    <a:pt x="2361" y="14"/>
                    <a:pt x="2216" y="28"/>
                    <a:pt x="1995" y="46"/>
                  </a:cubicBezTo>
                  <a:cubicBezTo>
                    <a:pt x="1777" y="74"/>
                    <a:pt x="1481" y="102"/>
                    <a:pt x="1189" y="148"/>
                  </a:cubicBezTo>
                  <a:lnTo>
                    <a:pt x="1203" y="148"/>
                  </a:lnTo>
                  <a:cubicBezTo>
                    <a:pt x="1056" y="162"/>
                    <a:pt x="911" y="176"/>
                    <a:pt x="764" y="190"/>
                  </a:cubicBezTo>
                  <a:cubicBezTo>
                    <a:pt x="634" y="222"/>
                    <a:pt x="500" y="236"/>
                    <a:pt x="398" y="250"/>
                  </a:cubicBezTo>
                  <a:cubicBezTo>
                    <a:pt x="296" y="264"/>
                    <a:pt x="194" y="278"/>
                    <a:pt x="134" y="292"/>
                  </a:cubicBezTo>
                  <a:cubicBezTo>
                    <a:pt x="74" y="292"/>
                    <a:pt x="32" y="310"/>
                    <a:pt x="32" y="310"/>
                  </a:cubicBezTo>
                  <a:lnTo>
                    <a:pt x="0" y="310"/>
                  </a:lnTo>
                  <a:lnTo>
                    <a:pt x="18" y="338"/>
                  </a:lnTo>
                  <a:lnTo>
                    <a:pt x="18" y="366"/>
                  </a:lnTo>
                  <a:lnTo>
                    <a:pt x="18" y="398"/>
                  </a:lnTo>
                  <a:lnTo>
                    <a:pt x="46" y="398"/>
                  </a:lnTo>
                  <a:cubicBezTo>
                    <a:pt x="46" y="398"/>
                    <a:pt x="88" y="380"/>
                    <a:pt x="148" y="380"/>
                  </a:cubicBezTo>
                  <a:cubicBezTo>
                    <a:pt x="208" y="380"/>
                    <a:pt x="310" y="366"/>
                    <a:pt x="412" y="352"/>
                  </a:cubicBezTo>
                  <a:cubicBezTo>
                    <a:pt x="514" y="338"/>
                    <a:pt x="648" y="324"/>
                    <a:pt x="778" y="310"/>
                  </a:cubicBezTo>
                  <a:cubicBezTo>
                    <a:pt x="926" y="292"/>
                    <a:pt x="1073" y="278"/>
                    <a:pt x="1217" y="264"/>
                  </a:cubicBezTo>
                  <a:lnTo>
                    <a:pt x="1203" y="264"/>
                  </a:lnTo>
                  <a:cubicBezTo>
                    <a:pt x="1495" y="222"/>
                    <a:pt x="1791" y="176"/>
                    <a:pt x="2009" y="148"/>
                  </a:cubicBezTo>
                  <a:cubicBezTo>
                    <a:pt x="2231" y="116"/>
                    <a:pt x="2375" y="88"/>
                    <a:pt x="2375" y="88"/>
                  </a:cubicBezTo>
                  <a:lnTo>
                    <a:pt x="2406" y="88"/>
                  </a:lnTo>
                  <a:lnTo>
                    <a:pt x="2392" y="28"/>
                  </a:lnTo>
                  <a:lnTo>
                    <a:pt x="2392" y="0"/>
                  </a:ln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8" name="Google Shape;908;p49"/>
            <p:cNvSpPr/>
            <p:nvPr/>
          </p:nvSpPr>
          <p:spPr>
            <a:xfrm>
              <a:off x="700475" y="4636500"/>
              <a:ext cx="1525" cy="51650"/>
            </a:xfrm>
            <a:custGeom>
              <a:avLst/>
              <a:gdLst/>
              <a:ahLst/>
              <a:cxnLst/>
              <a:rect l="l" t="t" r="r" b="b"/>
              <a:pathLst>
                <a:path w="61" h="2066" extrusionOk="0">
                  <a:moveTo>
                    <a:pt x="1" y="1"/>
                  </a:moveTo>
                  <a:lnTo>
                    <a:pt x="1" y="324"/>
                  </a:lnTo>
                  <a:lnTo>
                    <a:pt x="1" y="1042"/>
                  </a:lnTo>
                  <a:lnTo>
                    <a:pt x="1" y="1408"/>
                  </a:lnTo>
                  <a:cubicBezTo>
                    <a:pt x="1" y="1538"/>
                    <a:pt x="15" y="1643"/>
                    <a:pt x="15" y="1745"/>
                  </a:cubicBezTo>
                  <a:cubicBezTo>
                    <a:pt x="15" y="1847"/>
                    <a:pt x="15" y="1921"/>
                    <a:pt x="32" y="1978"/>
                  </a:cubicBezTo>
                  <a:lnTo>
                    <a:pt x="32" y="2065"/>
                  </a:lnTo>
                  <a:lnTo>
                    <a:pt x="60" y="2065"/>
                  </a:lnTo>
                  <a:lnTo>
                    <a:pt x="60" y="1978"/>
                  </a:lnTo>
                  <a:lnTo>
                    <a:pt x="60" y="1745"/>
                  </a:lnTo>
                  <a:lnTo>
                    <a:pt x="60" y="1408"/>
                  </a:lnTo>
                  <a:lnTo>
                    <a:pt x="60" y="1042"/>
                  </a:lnTo>
                  <a:cubicBezTo>
                    <a:pt x="60" y="778"/>
                    <a:pt x="46" y="514"/>
                    <a:pt x="46" y="324"/>
                  </a:cubicBezTo>
                  <a:cubicBezTo>
                    <a:pt x="32" y="131"/>
                    <a:pt x="32" y="1"/>
                    <a:pt x="32" y="1"/>
                  </a:cubicBezTo>
                  <a:close/>
                </a:path>
              </a:pathLst>
            </a:custGeom>
            <a:solidFill>
              <a:srgbClr val="3779E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9" name="Google Shape;909;p49"/>
            <p:cNvSpPr/>
            <p:nvPr/>
          </p:nvSpPr>
          <p:spPr>
            <a:xfrm>
              <a:off x="699775" y="4635800"/>
              <a:ext cx="2925" cy="53150"/>
            </a:xfrm>
            <a:custGeom>
              <a:avLst/>
              <a:gdLst/>
              <a:ahLst/>
              <a:cxnLst/>
              <a:rect l="l" t="t" r="r" b="b"/>
              <a:pathLst>
                <a:path w="117" h="2126" extrusionOk="0">
                  <a:moveTo>
                    <a:pt x="0" y="1"/>
                  </a:moveTo>
                  <a:lnTo>
                    <a:pt x="0" y="29"/>
                  </a:lnTo>
                  <a:lnTo>
                    <a:pt x="0" y="352"/>
                  </a:lnTo>
                  <a:lnTo>
                    <a:pt x="0" y="528"/>
                  </a:lnTo>
                  <a:lnTo>
                    <a:pt x="0" y="1070"/>
                  </a:lnTo>
                  <a:lnTo>
                    <a:pt x="0" y="1436"/>
                  </a:lnTo>
                  <a:cubicBezTo>
                    <a:pt x="0" y="1566"/>
                    <a:pt x="15" y="1671"/>
                    <a:pt x="15" y="1773"/>
                  </a:cubicBezTo>
                  <a:cubicBezTo>
                    <a:pt x="15" y="1875"/>
                    <a:pt x="15" y="1949"/>
                    <a:pt x="29" y="2006"/>
                  </a:cubicBezTo>
                  <a:lnTo>
                    <a:pt x="29" y="2093"/>
                  </a:lnTo>
                  <a:lnTo>
                    <a:pt x="29" y="2125"/>
                  </a:lnTo>
                  <a:lnTo>
                    <a:pt x="117" y="2125"/>
                  </a:lnTo>
                  <a:lnTo>
                    <a:pt x="117" y="2093"/>
                  </a:lnTo>
                  <a:lnTo>
                    <a:pt x="117" y="2006"/>
                  </a:lnTo>
                  <a:lnTo>
                    <a:pt x="117" y="1773"/>
                  </a:lnTo>
                  <a:lnTo>
                    <a:pt x="117" y="1612"/>
                  </a:lnTo>
                  <a:lnTo>
                    <a:pt x="117" y="1436"/>
                  </a:lnTo>
                  <a:lnTo>
                    <a:pt x="117" y="1056"/>
                  </a:lnTo>
                  <a:cubicBezTo>
                    <a:pt x="117" y="806"/>
                    <a:pt x="102" y="542"/>
                    <a:pt x="102" y="352"/>
                  </a:cubicBezTo>
                  <a:cubicBezTo>
                    <a:pt x="88" y="159"/>
                    <a:pt x="88" y="29"/>
                    <a:pt x="88" y="29"/>
                  </a:cubicBezTo>
                  <a:lnTo>
                    <a:pt x="88" y="1"/>
                  </a:ln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0" name="Google Shape;910;p49"/>
            <p:cNvSpPr/>
            <p:nvPr/>
          </p:nvSpPr>
          <p:spPr>
            <a:xfrm>
              <a:off x="752525" y="4653400"/>
              <a:ext cx="22725" cy="29300"/>
            </a:xfrm>
            <a:custGeom>
              <a:avLst/>
              <a:gdLst/>
              <a:ahLst/>
              <a:cxnLst/>
              <a:rect l="l" t="t" r="r" b="b"/>
              <a:pathLst>
                <a:path w="909" h="1172" extrusionOk="0">
                  <a:moveTo>
                    <a:pt x="1" y="0"/>
                  </a:moveTo>
                  <a:cubicBezTo>
                    <a:pt x="1" y="0"/>
                    <a:pt x="15" y="28"/>
                    <a:pt x="15" y="70"/>
                  </a:cubicBezTo>
                  <a:cubicBezTo>
                    <a:pt x="29" y="88"/>
                    <a:pt x="29" y="116"/>
                    <a:pt x="43" y="144"/>
                  </a:cubicBezTo>
                  <a:cubicBezTo>
                    <a:pt x="43" y="176"/>
                    <a:pt x="61" y="204"/>
                    <a:pt x="75" y="232"/>
                  </a:cubicBezTo>
                  <a:cubicBezTo>
                    <a:pt x="75" y="264"/>
                    <a:pt x="89" y="306"/>
                    <a:pt x="103" y="334"/>
                  </a:cubicBezTo>
                  <a:cubicBezTo>
                    <a:pt x="117" y="380"/>
                    <a:pt x="149" y="408"/>
                    <a:pt x="163" y="454"/>
                  </a:cubicBezTo>
                  <a:cubicBezTo>
                    <a:pt x="191" y="496"/>
                    <a:pt x="205" y="542"/>
                    <a:pt x="237" y="570"/>
                  </a:cubicBezTo>
                  <a:cubicBezTo>
                    <a:pt x="265" y="616"/>
                    <a:pt x="293" y="644"/>
                    <a:pt x="325" y="686"/>
                  </a:cubicBezTo>
                  <a:cubicBezTo>
                    <a:pt x="353" y="732"/>
                    <a:pt x="381" y="760"/>
                    <a:pt x="413" y="792"/>
                  </a:cubicBezTo>
                  <a:cubicBezTo>
                    <a:pt x="441" y="834"/>
                    <a:pt x="469" y="862"/>
                    <a:pt x="515" y="894"/>
                  </a:cubicBezTo>
                  <a:cubicBezTo>
                    <a:pt x="543" y="922"/>
                    <a:pt x="571" y="950"/>
                    <a:pt x="602" y="981"/>
                  </a:cubicBezTo>
                  <a:cubicBezTo>
                    <a:pt x="631" y="996"/>
                    <a:pt x="659" y="1024"/>
                    <a:pt x="690" y="1038"/>
                  </a:cubicBezTo>
                  <a:cubicBezTo>
                    <a:pt x="719" y="1069"/>
                    <a:pt x="747" y="1083"/>
                    <a:pt x="778" y="1098"/>
                  </a:cubicBezTo>
                  <a:cubicBezTo>
                    <a:pt x="806" y="1112"/>
                    <a:pt x="821" y="1126"/>
                    <a:pt x="835" y="1126"/>
                  </a:cubicBezTo>
                  <a:cubicBezTo>
                    <a:pt x="880" y="1157"/>
                    <a:pt x="894" y="1171"/>
                    <a:pt x="894" y="1171"/>
                  </a:cubicBezTo>
                  <a:lnTo>
                    <a:pt x="908" y="1143"/>
                  </a:lnTo>
                  <a:cubicBezTo>
                    <a:pt x="908" y="1143"/>
                    <a:pt x="894" y="1126"/>
                    <a:pt x="866" y="1112"/>
                  </a:cubicBezTo>
                  <a:cubicBezTo>
                    <a:pt x="835" y="1098"/>
                    <a:pt x="821" y="1083"/>
                    <a:pt x="792" y="1069"/>
                  </a:cubicBezTo>
                  <a:cubicBezTo>
                    <a:pt x="778" y="1055"/>
                    <a:pt x="747" y="1038"/>
                    <a:pt x="719" y="1010"/>
                  </a:cubicBezTo>
                  <a:cubicBezTo>
                    <a:pt x="690" y="996"/>
                    <a:pt x="659" y="967"/>
                    <a:pt x="631" y="936"/>
                  </a:cubicBezTo>
                  <a:cubicBezTo>
                    <a:pt x="602" y="922"/>
                    <a:pt x="571" y="894"/>
                    <a:pt x="543" y="848"/>
                  </a:cubicBezTo>
                  <a:cubicBezTo>
                    <a:pt x="515" y="820"/>
                    <a:pt x="483" y="792"/>
                    <a:pt x="455" y="760"/>
                  </a:cubicBezTo>
                  <a:cubicBezTo>
                    <a:pt x="427" y="732"/>
                    <a:pt x="395" y="686"/>
                    <a:pt x="367" y="658"/>
                  </a:cubicBezTo>
                  <a:cubicBezTo>
                    <a:pt x="307" y="584"/>
                    <a:pt x="265" y="496"/>
                    <a:pt x="219" y="422"/>
                  </a:cubicBezTo>
                  <a:cubicBezTo>
                    <a:pt x="191" y="394"/>
                    <a:pt x="177" y="352"/>
                    <a:pt x="163" y="320"/>
                  </a:cubicBezTo>
                  <a:cubicBezTo>
                    <a:pt x="149" y="278"/>
                    <a:pt x="117" y="246"/>
                    <a:pt x="117" y="218"/>
                  </a:cubicBezTo>
                  <a:cubicBezTo>
                    <a:pt x="103" y="190"/>
                    <a:pt x="89" y="158"/>
                    <a:pt x="75" y="130"/>
                  </a:cubicBezTo>
                  <a:cubicBezTo>
                    <a:pt x="61" y="102"/>
                    <a:pt x="61" y="70"/>
                    <a:pt x="61" y="56"/>
                  </a:cubicBezTo>
                  <a:cubicBezTo>
                    <a:pt x="43" y="14"/>
                    <a:pt x="29" y="0"/>
                    <a:pt x="29" y="0"/>
                  </a:cubicBezTo>
                  <a:close/>
                </a:path>
              </a:pathLst>
            </a:custGeom>
            <a:solidFill>
              <a:srgbClr val="3779E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1" name="Google Shape;911;p49"/>
            <p:cNvSpPr/>
            <p:nvPr/>
          </p:nvSpPr>
          <p:spPr>
            <a:xfrm>
              <a:off x="751825" y="4652600"/>
              <a:ext cx="24575" cy="30800"/>
            </a:xfrm>
            <a:custGeom>
              <a:avLst/>
              <a:gdLst/>
              <a:ahLst/>
              <a:cxnLst/>
              <a:rect l="l" t="t" r="r" b="b"/>
              <a:pathLst>
                <a:path w="983" h="1232" extrusionOk="0">
                  <a:moveTo>
                    <a:pt x="228" y="485"/>
                  </a:moveTo>
                  <a:cubicBezTo>
                    <a:pt x="244" y="512"/>
                    <a:pt x="261" y="541"/>
                    <a:pt x="278" y="570"/>
                  </a:cubicBezTo>
                  <a:lnTo>
                    <a:pt x="278" y="570"/>
                  </a:lnTo>
                  <a:cubicBezTo>
                    <a:pt x="260" y="546"/>
                    <a:pt x="246" y="516"/>
                    <a:pt x="228" y="485"/>
                  </a:cubicBezTo>
                  <a:close/>
                  <a:moveTo>
                    <a:pt x="302" y="611"/>
                  </a:moveTo>
                  <a:cubicBezTo>
                    <a:pt x="316" y="633"/>
                    <a:pt x="330" y="654"/>
                    <a:pt x="344" y="675"/>
                  </a:cubicBezTo>
                  <a:lnTo>
                    <a:pt x="344" y="675"/>
                  </a:lnTo>
                  <a:cubicBezTo>
                    <a:pt x="328" y="653"/>
                    <a:pt x="313" y="633"/>
                    <a:pt x="302" y="611"/>
                  </a:cubicBezTo>
                  <a:close/>
                  <a:moveTo>
                    <a:pt x="29" y="0"/>
                  </a:moveTo>
                  <a:lnTo>
                    <a:pt x="1" y="14"/>
                  </a:lnTo>
                  <a:lnTo>
                    <a:pt x="1" y="46"/>
                  </a:lnTo>
                  <a:cubicBezTo>
                    <a:pt x="1" y="46"/>
                    <a:pt x="15" y="60"/>
                    <a:pt x="15" y="102"/>
                  </a:cubicBezTo>
                  <a:cubicBezTo>
                    <a:pt x="29" y="134"/>
                    <a:pt x="29" y="148"/>
                    <a:pt x="43" y="176"/>
                  </a:cubicBezTo>
                  <a:cubicBezTo>
                    <a:pt x="43" y="208"/>
                    <a:pt x="57" y="236"/>
                    <a:pt x="71" y="278"/>
                  </a:cubicBezTo>
                  <a:cubicBezTo>
                    <a:pt x="71" y="310"/>
                    <a:pt x="89" y="338"/>
                    <a:pt x="117" y="384"/>
                  </a:cubicBezTo>
                  <a:cubicBezTo>
                    <a:pt x="131" y="426"/>
                    <a:pt x="145" y="454"/>
                    <a:pt x="159" y="500"/>
                  </a:cubicBezTo>
                  <a:lnTo>
                    <a:pt x="177" y="500"/>
                  </a:lnTo>
                  <a:cubicBezTo>
                    <a:pt x="191" y="542"/>
                    <a:pt x="219" y="588"/>
                    <a:pt x="233" y="616"/>
                  </a:cubicBezTo>
                  <a:cubicBezTo>
                    <a:pt x="265" y="662"/>
                    <a:pt x="293" y="704"/>
                    <a:pt x="321" y="736"/>
                  </a:cubicBezTo>
                  <a:cubicBezTo>
                    <a:pt x="351" y="776"/>
                    <a:pt x="378" y="803"/>
                    <a:pt x="417" y="845"/>
                  </a:cubicBezTo>
                  <a:lnTo>
                    <a:pt x="417" y="845"/>
                  </a:lnTo>
                  <a:lnTo>
                    <a:pt x="409" y="852"/>
                  </a:lnTo>
                  <a:cubicBezTo>
                    <a:pt x="455" y="880"/>
                    <a:pt x="483" y="911"/>
                    <a:pt x="511" y="954"/>
                  </a:cubicBezTo>
                  <a:cubicBezTo>
                    <a:pt x="543" y="982"/>
                    <a:pt x="585" y="1013"/>
                    <a:pt x="616" y="1028"/>
                  </a:cubicBezTo>
                  <a:cubicBezTo>
                    <a:pt x="645" y="1056"/>
                    <a:pt x="673" y="1087"/>
                    <a:pt x="704" y="1101"/>
                  </a:cubicBezTo>
                  <a:cubicBezTo>
                    <a:pt x="732" y="1130"/>
                    <a:pt x="761" y="1144"/>
                    <a:pt x="792" y="1158"/>
                  </a:cubicBezTo>
                  <a:cubicBezTo>
                    <a:pt x="820" y="1175"/>
                    <a:pt x="834" y="1189"/>
                    <a:pt x="863" y="1189"/>
                  </a:cubicBezTo>
                  <a:cubicBezTo>
                    <a:pt x="894" y="1217"/>
                    <a:pt x="908" y="1217"/>
                    <a:pt x="908" y="1217"/>
                  </a:cubicBezTo>
                  <a:lnTo>
                    <a:pt x="936" y="1232"/>
                  </a:lnTo>
                  <a:lnTo>
                    <a:pt x="968" y="1189"/>
                  </a:lnTo>
                  <a:lnTo>
                    <a:pt x="982" y="1158"/>
                  </a:lnTo>
                  <a:lnTo>
                    <a:pt x="951" y="1144"/>
                  </a:lnTo>
                  <a:cubicBezTo>
                    <a:pt x="951" y="1144"/>
                    <a:pt x="936" y="1130"/>
                    <a:pt x="908" y="1115"/>
                  </a:cubicBezTo>
                  <a:cubicBezTo>
                    <a:pt x="880" y="1101"/>
                    <a:pt x="863" y="1087"/>
                    <a:pt x="849" y="1070"/>
                  </a:cubicBezTo>
                  <a:cubicBezTo>
                    <a:pt x="820" y="1056"/>
                    <a:pt x="792" y="1042"/>
                    <a:pt x="761" y="1013"/>
                  </a:cubicBezTo>
                  <a:cubicBezTo>
                    <a:pt x="747" y="999"/>
                    <a:pt x="718" y="968"/>
                    <a:pt x="687" y="954"/>
                  </a:cubicBezTo>
                  <a:cubicBezTo>
                    <a:pt x="659" y="926"/>
                    <a:pt x="630" y="894"/>
                    <a:pt x="585" y="866"/>
                  </a:cubicBezTo>
                  <a:cubicBezTo>
                    <a:pt x="557" y="838"/>
                    <a:pt x="528" y="806"/>
                    <a:pt x="497" y="778"/>
                  </a:cubicBezTo>
                  <a:cubicBezTo>
                    <a:pt x="469" y="736"/>
                    <a:pt x="441" y="704"/>
                    <a:pt x="409" y="662"/>
                  </a:cubicBezTo>
                  <a:cubicBezTo>
                    <a:pt x="367" y="588"/>
                    <a:pt x="307" y="514"/>
                    <a:pt x="265" y="440"/>
                  </a:cubicBezTo>
                  <a:cubicBezTo>
                    <a:pt x="247" y="412"/>
                    <a:pt x="233" y="366"/>
                    <a:pt x="219" y="338"/>
                  </a:cubicBezTo>
                  <a:lnTo>
                    <a:pt x="205" y="338"/>
                  </a:lnTo>
                  <a:cubicBezTo>
                    <a:pt x="191" y="296"/>
                    <a:pt x="177" y="264"/>
                    <a:pt x="159" y="236"/>
                  </a:cubicBezTo>
                  <a:cubicBezTo>
                    <a:pt x="145" y="208"/>
                    <a:pt x="145" y="176"/>
                    <a:pt x="131" y="148"/>
                  </a:cubicBezTo>
                  <a:cubicBezTo>
                    <a:pt x="117" y="120"/>
                    <a:pt x="117" y="102"/>
                    <a:pt x="103" y="88"/>
                  </a:cubicBezTo>
                  <a:lnTo>
                    <a:pt x="103" y="74"/>
                  </a:lnTo>
                  <a:cubicBezTo>
                    <a:pt x="103" y="46"/>
                    <a:pt x="89" y="14"/>
                    <a:pt x="89" y="14"/>
                  </a:cubicBezTo>
                  <a:lnTo>
                    <a:pt x="71" y="0"/>
                  </a:ln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2" name="Google Shape;912;p49"/>
            <p:cNvSpPr/>
            <p:nvPr/>
          </p:nvSpPr>
          <p:spPr>
            <a:xfrm>
              <a:off x="620275" y="4637550"/>
              <a:ext cx="29675" cy="48850"/>
            </a:xfrm>
            <a:custGeom>
              <a:avLst/>
              <a:gdLst/>
              <a:ahLst/>
              <a:cxnLst/>
              <a:rect l="l" t="t" r="r" b="b"/>
              <a:pathLst>
                <a:path w="1187" h="1954" extrusionOk="0">
                  <a:moveTo>
                    <a:pt x="1158" y="1"/>
                  </a:moveTo>
                  <a:cubicBezTo>
                    <a:pt x="1158" y="1"/>
                    <a:pt x="1158" y="33"/>
                    <a:pt x="1144" y="106"/>
                  </a:cubicBezTo>
                  <a:cubicBezTo>
                    <a:pt x="1144" y="135"/>
                    <a:pt x="1130" y="163"/>
                    <a:pt x="1130" y="208"/>
                  </a:cubicBezTo>
                  <a:cubicBezTo>
                    <a:pt x="1112" y="251"/>
                    <a:pt x="1098" y="310"/>
                    <a:pt x="1084" y="353"/>
                  </a:cubicBezTo>
                  <a:cubicBezTo>
                    <a:pt x="1070" y="412"/>
                    <a:pt x="1056" y="472"/>
                    <a:pt x="1042" y="529"/>
                  </a:cubicBezTo>
                  <a:cubicBezTo>
                    <a:pt x="1024" y="588"/>
                    <a:pt x="996" y="648"/>
                    <a:pt x="968" y="704"/>
                  </a:cubicBezTo>
                  <a:cubicBezTo>
                    <a:pt x="936" y="764"/>
                    <a:pt x="908" y="838"/>
                    <a:pt x="880" y="898"/>
                  </a:cubicBezTo>
                  <a:cubicBezTo>
                    <a:pt x="848" y="954"/>
                    <a:pt x="806" y="1028"/>
                    <a:pt x="778" y="1088"/>
                  </a:cubicBezTo>
                  <a:cubicBezTo>
                    <a:pt x="732" y="1144"/>
                    <a:pt x="704" y="1204"/>
                    <a:pt x="658" y="1264"/>
                  </a:cubicBezTo>
                  <a:cubicBezTo>
                    <a:pt x="616" y="1320"/>
                    <a:pt x="570" y="1380"/>
                    <a:pt x="528" y="1426"/>
                  </a:cubicBezTo>
                  <a:cubicBezTo>
                    <a:pt x="483" y="1482"/>
                    <a:pt x="440" y="1528"/>
                    <a:pt x="395" y="1570"/>
                  </a:cubicBezTo>
                  <a:cubicBezTo>
                    <a:pt x="366" y="1615"/>
                    <a:pt x="321" y="1658"/>
                    <a:pt x="278" y="1703"/>
                  </a:cubicBezTo>
                  <a:cubicBezTo>
                    <a:pt x="264" y="1717"/>
                    <a:pt x="233" y="1732"/>
                    <a:pt x="219" y="1746"/>
                  </a:cubicBezTo>
                  <a:cubicBezTo>
                    <a:pt x="205" y="1760"/>
                    <a:pt x="191" y="1791"/>
                    <a:pt x="176" y="1805"/>
                  </a:cubicBezTo>
                  <a:cubicBezTo>
                    <a:pt x="131" y="1819"/>
                    <a:pt x="103" y="1848"/>
                    <a:pt x="89" y="1865"/>
                  </a:cubicBezTo>
                  <a:cubicBezTo>
                    <a:pt x="29" y="1907"/>
                    <a:pt x="1" y="1936"/>
                    <a:pt x="1" y="1936"/>
                  </a:cubicBezTo>
                  <a:lnTo>
                    <a:pt x="15" y="1953"/>
                  </a:lnTo>
                  <a:cubicBezTo>
                    <a:pt x="15" y="1953"/>
                    <a:pt x="43" y="1936"/>
                    <a:pt x="103" y="1893"/>
                  </a:cubicBezTo>
                  <a:cubicBezTo>
                    <a:pt x="131" y="1879"/>
                    <a:pt x="162" y="1865"/>
                    <a:pt x="191" y="1834"/>
                  </a:cubicBezTo>
                  <a:cubicBezTo>
                    <a:pt x="233" y="1805"/>
                    <a:pt x="264" y="1777"/>
                    <a:pt x="307" y="1732"/>
                  </a:cubicBezTo>
                  <a:cubicBezTo>
                    <a:pt x="352" y="1703"/>
                    <a:pt x="395" y="1658"/>
                    <a:pt x="440" y="1615"/>
                  </a:cubicBezTo>
                  <a:cubicBezTo>
                    <a:pt x="483" y="1570"/>
                    <a:pt x="528" y="1513"/>
                    <a:pt x="570" y="1468"/>
                  </a:cubicBezTo>
                  <a:cubicBezTo>
                    <a:pt x="616" y="1408"/>
                    <a:pt x="658" y="1352"/>
                    <a:pt x="704" y="1292"/>
                  </a:cubicBezTo>
                  <a:cubicBezTo>
                    <a:pt x="746" y="1232"/>
                    <a:pt x="792" y="1176"/>
                    <a:pt x="820" y="1116"/>
                  </a:cubicBezTo>
                  <a:cubicBezTo>
                    <a:pt x="866" y="1042"/>
                    <a:pt x="894" y="986"/>
                    <a:pt x="922" y="926"/>
                  </a:cubicBezTo>
                  <a:cubicBezTo>
                    <a:pt x="968" y="852"/>
                    <a:pt x="996" y="792"/>
                    <a:pt x="1010" y="722"/>
                  </a:cubicBezTo>
                  <a:cubicBezTo>
                    <a:pt x="1042" y="662"/>
                    <a:pt x="1070" y="602"/>
                    <a:pt x="1084" y="546"/>
                  </a:cubicBezTo>
                  <a:cubicBezTo>
                    <a:pt x="1098" y="486"/>
                    <a:pt x="1112" y="427"/>
                    <a:pt x="1130" y="370"/>
                  </a:cubicBezTo>
                  <a:cubicBezTo>
                    <a:pt x="1144" y="310"/>
                    <a:pt x="1158" y="265"/>
                    <a:pt x="1158" y="223"/>
                  </a:cubicBezTo>
                  <a:cubicBezTo>
                    <a:pt x="1172" y="177"/>
                    <a:pt x="1172" y="135"/>
                    <a:pt x="1172" y="106"/>
                  </a:cubicBezTo>
                  <a:cubicBezTo>
                    <a:pt x="1186" y="47"/>
                    <a:pt x="1186" y="1"/>
                    <a:pt x="1186" y="1"/>
                  </a:cubicBezTo>
                  <a:close/>
                </a:path>
              </a:pathLst>
            </a:custGeom>
            <a:solidFill>
              <a:srgbClr val="3779E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3" name="Google Shape;913;p49"/>
            <p:cNvSpPr/>
            <p:nvPr/>
          </p:nvSpPr>
          <p:spPr>
            <a:xfrm>
              <a:off x="619125" y="4636850"/>
              <a:ext cx="31600" cy="50600"/>
            </a:xfrm>
            <a:custGeom>
              <a:avLst/>
              <a:gdLst/>
              <a:ahLst/>
              <a:cxnLst/>
              <a:rect l="l" t="t" r="r" b="b"/>
              <a:pathLst>
                <a:path w="1264" h="2024" extrusionOk="0">
                  <a:moveTo>
                    <a:pt x="1190" y="1"/>
                  </a:moveTo>
                  <a:lnTo>
                    <a:pt x="1176" y="29"/>
                  </a:lnTo>
                  <a:cubicBezTo>
                    <a:pt x="1176" y="29"/>
                    <a:pt x="1176" y="61"/>
                    <a:pt x="1158" y="117"/>
                  </a:cubicBezTo>
                  <a:cubicBezTo>
                    <a:pt x="1158" y="163"/>
                    <a:pt x="1158" y="191"/>
                    <a:pt x="1144" y="236"/>
                  </a:cubicBezTo>
                  <a:cubicBezTo>
                    <a:pt x="1130" y="279"/>
                    <a:pt x="1116" y="324"/>
                    <a:pt x="1102" y="381"/>
                  </a:cubicBezTo>
                  <a:cubicBezTo>
                    <a:pt x="1102" y="426"/>
                    <a:pt x="1070" y="486"/>
                    <a:pt x="1056" y="542"/>
                  </a:cubicBezTo>
                  <a:cubicBezTo>
                    <a:pt x="1042" y="602"/>
                    <a:pt x="1014" y="662"/>
                    <a:pt x="982" y="718"/>
                  </a:cubicBezTo>
                  <a:cubicBezTo>
                    <a:pt x="954" y="778"/>
                    <a:pt x="940" y="852"/>
                    <a:pt x="894" y="908"/>
                  </a:cubicBezTo>
                  <a:cubicBezTo>
                    <a:pt x="866" y="968"/>
                    <a:pt x="838" y="1042"/>
                    <a:pt x="792" y="1102"/>
                  </a:cubicBezTo>
                  <a:cubicBezTo>
                    <a:pt x="764" y="1158"/>
                    <a:pt x="718" y="1218"/>
                    <a:pt x="676" y="1278"/>
                  </a:cubicBezTo>
                  <a:cubicBezTo>
                    <a:pt x="648" y="1334"/>
                    <a:pt x="602" y="1380"/>
                    <a:pt x="560" y="1436"/>
                  </a:cubicBezTo>
                  <a:cubicBezTo>
                    <a:pt x="514" y="1496"/>
                    <a:pt x="472" y="1541"/>
                    <a:pt x="426" y="1584"/>
                  </a:cubicBezTo>
                  <a:cubicBezTo>
                    <a:pt x="384" y="1629"/>
                    <a:pt x="339" y="1672"/>
                    <a:pt x="310" y="1700"/>
                  </a:cubicBezTo>
                  <a:cubicBezTo>
                    <a:pt x="279" y="1731"/>
                    <a:pt x="265" y="1745"/>
                    <a:pt x="251" y="1760"/>
                  </a:cubicBezTo>
                  <a:cubicBezTo>
                    <a:pt x="237" y="1774"/>
                    <a:pt x="208" y="1788"/>
                    <a:pt x="191" y="1805"/>
                  </a:cubicBezTo>
                  <a:cubicBezTo>
                    <a:pt x="163" y="1833"/>
                    <a:pt x="135" y="1862"/>
                    <a:pt x="103" y="1876"/>
                  </a:cubicBezTo>
                  <a:cubicBezTo>
                    <a:pt x="61" y="1921"/>
                    <a:pt x="33" y="1935"/>
                    <a:pt x="33" y="1935"/>
                  </a:cubicBezTo>
                  <a:lnTo>
                    <a:pt x="1" y="1949"/>
                  </a:lnTo>
                  <a:lnTo>
                    <a:pt x="15" y="1981"/>
                  </a:lnTo>
                  <a:lnTo>
                    <a:pt x="47" y="1995"/>
                  </a:lnTo>
                  <a:lnTo>
                    <a:pt x="61" y="2023"/>
                  </a:lnTo>
                  <a:lnTo>
                    <a:pt x="75" y="2009"/>
                  </a:lnTo>
                  <a:cubicBezTo>
                    <a:pt x="75" y="2009"/>
                    <a:pt x="103" y="1981"/>
                    <a:pt x="163" y="1949"/>
                  </a:cubicBezTo>
                  <a:cubicBezTo>
                    <a:pt x="191" y="1935"/>
                    <a:pt x="222" y="1907"/>
                    <a:pt x="251" y="1876"/>
                  </a:cubicBezTo>
                  <a:cubicBezTo>
                    <a:pt x="296" y="1847"/>
                    <a:pt x="339" y="1819"/>
                    <a:pt x="384" y="1788"/>
                  </a:cubicBezTo>
                  <a:lnTo>
                    <a:pt x="375" y="1779"/>
                  </a:lnTo>
                  <a:lnTo>
                    <a:pt x="500" y="1658"/>
                  </a:lnTo>
                  <a:cubicBezTo>
                    <a:pt x="560" y="1612"/>
                    <a:pt x="602" y="1570"/>
                    <a:pt x="648" y="1510"/>
                  </a:cubicBezTo>
                  <a:cubicBezTo>
                    <a:pt x="689" y="1456"/>
                    <a:pt x="732" y="1412"/>
                    <a:pt x="773" y="1343"/>
                  </a:cubicBezTo>
                  <a:lnTo>
                    <a:pt x="773" y="1343"/>
                  </a:lnTo>
                  <a:lnTo>
                    <a:pt x="778" y="1348"/>
                  </a:lnTo>
                  <a:cubicBezTo>
                    <a:pt x="824" y="1278"/>
                    <a:pt x="852" y="1218"/>
                    <a:pt x="894" y="1158"/>
                  </a:cubicBezTo>
                  <a:cubicBezTo>
                    <a:pt x="924" y="1088"/>
                    <a:pt x="964" y="1034"/>
                    <a:pt x="995" y="966"/>
                  </a:cubicBezTo>
                  <a:lnTo>
                    <a:pt x="995" y="966"/>
                  </a:lnTo>
                  <a:lnTo>
                    <a:pt x="1000" y="968"/>
                  </a:lnTo>
                  <a:cubicBezTo>
                    <a:pt x="1042" y="894"/>
                    <a:pt x="1056" y="838"/>
                    <a:pt x="1088" y="764"/>
                  </a:cubicBezTo>
                  <a:cubicBezTo>
                    <a:pt x="1116" y="704"/>
                    <a:pt x="1144" y="630"/>
                    <a:pt x="1158" y="574"/>
                  </a:cubicBezTo>
                  <a:cubicBezTo>
                    <a:pt x="1176" y="514"/>
                    <a:pt x="1190" y="455"/>
                    <a:pt x="1204" y="398"/>
                  </a:cubicBezTo>
                  <a:cubicBezTo>
                    <a:pt x="1218" y="353"/>
                    <a:pt x="1232" y="293"/>
                    <a:pt x="1232" y="251"/>
                  </a:cubicBezTo>
                  <a:cubicBezTo>
                    <a:pt x="1246" y="205"/>
                    <a:pt x="1246" y="177"/>
                    <a:pt x="1246" y="134"/>
                  </a:cubicBezTo>
                  <a:cubicBezTo>
                    <a:pt x="1264" y="75"/>
                    <a:pt x="1264" y="29"/>
                    <a:pt x="1264" y="29"/>
                  </a:cubicBezTo>
                  <a:lnTo>
                    <a:pt x="1264" y="1"/>
                  </a:ln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4" name="Google Shape;914;p49"/>
            <p:cNvSpPr/>
            <p:nvPr/>
          </p:nvSpPr>
          <p:spPr>
            <a:xfrm>
              <a:off x="593900" y="4464625"/>
              <a:ext cx="205175" cy="196450"/>
            </a:xfrm>
            <a:custGeom>
              <a:avLst/>
              <a:gdLst/>
              <a:ahLst/>
              <a:cxnLst/>
              <a:rect l="l" t="t" r="r" b="b"/>
              <a:pathLst>
                <a:path w="8207" h="7858" extrusionOk="0">
                  <a:moveTo>
                    <a:pt x="6044" y="1"/>
                  </a:moveTo>
                  <a:cubicBezTo>
                    <a:pt x="5402" y="1"/>
                    <a:pt x="4623" y="411"/>
                    <a:pt x="4133" y="456"/>
                  </a:cubicBezTo>
                  <a:cubicBezTo>
                    <a:pt x="3660" y="412"/>
                    <a:pt x="2812" y="2"/>
                    <a:pt x="2150" y="2"/>
                  </a:cubicBezTo>
                  <a:cubicBezTo>
                    <a:pt x="1907" y="2"/>
                    <a:pt x="1689" y="57"/>
                    <a:pt x="1523" y="206"/>
                  </a:cubicBezTo>
                  <a:cubicBezTo>
                    <a:pt x="1200" y="484"/>
                    <a:pt x="0" y="6935"/>
                    <a:pt x="704" y="7389"/>
                  </a:cubicBezTo>
                  <a:cubicBezTo>
                    <a:pt x="1260" y="7741"/>
                    <a:pt x="2624" y="7857"/>
                    <a:pt x="4031" y="7857"/>
                  </a:cubicBezTo>
                  <a:cubicBezTo>
                    <a:pt x="5818" y="7857"/>
                    <a:pt x="6947" y="7741"/>
                    <a:pt x="7503" y="7389"/>
                  </a:cubicBezTo>
                  <a:cubicBezTo>
                    <a:pt x="8207" y="6935"/>
                    <a:pt x="6962" y="396"/>
                    <a:pt x="6596" y="147"/>
                  </a:cubicBezTo>
                  <a:cubicBezTo>
                    <a:pt x="6434" y="41"/>
                    <a:pt x="6246" y="1"/>
                    <a:pt x="6044" y="1"/>
                  </a:cubicBezTo>
                  <a:close/>
                </a:path>
              </a:pathLst>
            </a:custGeom>
            <a:solidFill>
              <a:srgbClr val="E65C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5" name="Google Shape;915;p49"/>
            <p:cNvSpPr/>
            <p:nvPr/>
          </p:nvSpPr>
          <p:spPr>
            <a:xfrm>
              <a:off x="724300" y="4466050"/>
              <a:ext cx="79525" cy="85800"/>
            </a:xfrm>
            <a:custGeom>
              <a:avLst/>
              <a:gdLst/>
              <a:ahLst/>
              <a:cxnLst/>
              <a:rect l="l" t="t" r="r" b="b"/>
              <a:pathLst>
                <a:path w="3181" h="3432" extrusionOk="0">
                  <a:moveTo>
                    <a:pt x="757" y="0"/>
                  </a:moveTo>
                  <a:cubicBezTo>
                    <a:pt x="305" y="0"/>
                    <a:pt x="45" y="370"/>
                    <a:pt x="15" y="825"/>
                  </a:cubicBezTo>
                  <a:lnTo>
                    <a:pt x="15" y="927"/>
                  </a:lnTo>
                  <a:cubicBezTo>
                    <a:pt x="1" y="1075"/>
                    <a:pt x="47" y="1191"/>
                    <a:pt x="103" y="1307"/>
                  </a:cubicBezTo>
                  <a:cubicBezTo>
                    <a:pt x="177" y="1409"/>
                    <a:pt x="251" y="1514"/>
                    <a:pt x="310" y="1616"/>
                  </a:cubicBezTo>
                  <a:cubicBezTo>
                    <a:pt x="441" y="1820"/>
                    <a:pt x="574" y="2042"/>
                    <a:pt x="704" y="2246"/>
                  </a:cubicBezTo>
                  <a:cubicBezTo>
                    <a:pt x="820" y="2450"/>
                    <a:pt x="940" y="2672"/>
                    <a:pt x="1042" y="2861"/>
                  </a:cubicBezTo>
                  <a:cubicBezTo>
                    <a:pt x="1084" y="2963"/>
                    <a:pt x="1130" y="3065"/>
                    <a:pt x="1158" y="3153"/>
                  </a:cubicBezTo>
                  <a:cubicBezTo>
                    <a:pt x="1172" y="3167"/>
                    <a:pt x="1172" y="3185"/>
                    <a:pt x="1190" y="3213"/>
                  </a:cubicBezTo>
                  <a:cubicBezTo>
                    <a:pt x="1195" y="3224"/>
                    <a:pt x="1200" y="3226"/>
                    <a:pt x="1204" y="3226"/>
                  </a:cubicBezTo>
                  <a:cubicBezTo>
                    <a:pt x="1204" y="3226"/>
                    <a:pt x="1205" y="3226"/>
                    <a:pt x="1205" y="3226"/>
                  </a:cubicBezTo>
                  <a:lnTo>
                    <a:pt x="1205" y="3226"/>
                  </a:lnTo>
                  <a:cubicBezTo>
                    <a:pt x="1205" y="3227"/>
                    <a:pt x="1204" y="3227"/>
                    <a:pt x="1204" y="3227"/>
                  </a:cubicBezTo>
                  <a:cubicBezTo>
                    <a:pt x="1862" y="3329"/>
                    <a:pt x="2523" y="3389"/>
                    <a:pt x="3167" y="3431"/>
                  </a:cubicBezTo>
                  <a:cubicBezTo>
                    <a:pt x="3181" y="3361"/>
                    <a:pt x="3181" y="3287"/>
                    <a:pt x="3181" y="3227"/>
                  </a:cubicBezTo>
                  <a:cubicBezTo>
                    <a:pt x="3181" y="3139"/>
                    <a:pt x="3167" y="3051"/>
                    <a:pt x="3153" y="2992"/>
                  </a:cubicBezTo>
                  <a:cubicBezTo>
                    <a:pt x="3138" y="2861"/>
                    <a:pt x="2829" y="1792"/>
                    <a:pt x="2052" y="603"/>
                  </a:cubicBezTo>
                  <a:cubicBezTo>
                    <a:pt x="1658" y="121"/>
                    <a:pt x="894" y="2"/>
                    <a:pt x="806" y="2"/>
                  </a:cubicBezTo>
                  <a:cubicBezTo>
                    <a:pt x="789" y="1"/>
                    <a:pt x="773" y="0"/>
                    <a:pt x="757" y="0"/>
                  </a:cubicBezTo>
                  <a:close/>
                </a:path>
              </a:pathLst>
            </a:custGeom>
            <a:solidFill>
              <a:srgbClr val="E65C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6" name="Google Shape;916;p49"/>
            <p:cNvSpPr/>
            <p:nvPr/>
          </p:nvSpPr>
          <p:spPr>
            <a:xfrm>
              <a:off x="584300" y="4811250"/>
              <a:ext cx="23875" cy="19800"/>
            </a:xfrm>
            <a:custGeom>
              <a:avLst/>
              <a:gdLst/>
              <a:ahLst/>
              <a:cxnLst/>
              <a:rect l="l" t="t" r="r" b="b"/>
              <a:pathLst>
                <a:path w="955" h="792" extrusionOk="0">
                  <a:moveTo>
                    <a:pt x="824" y="0"/>
                  </a:moveTo>
                  <a:lnTo>
                    <a:pt x="824" y="0"/>
                  </a:lnTo>
                  <a:cubicBezTo>
                    <a:pt x="1" y="162"/>
                    <a:pt x="149" y="689"/>
                    <a:pt x="149" y="689"/>
                  </a:cubicBezTo>
                  <a:cubicBezTo>
                    <a:pt x="384" y="735"/>
                    <a:pt x="514" y="763"/>
                    <a:pt x="792" y="791"/>
                  </a:cubicBezTo>
                  <a:cubicBezTo>
                    <a:pt x="912" y="545"/>
                    <a:pt x="954" y="281"/>
                    <a:pt x="824" y="0"/>
                  </a:cubicBezTo>
                  <a:close/>
                </a:path>
              </a:pathLst>
            </a:custGeom>
            <a:solidFill>
              <a:srgbClr val="FACCC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7" name="Google Shape;917;p49"/>
            <p:cNvSpPr/>
            <p:nvPr/>
          </p:nvSpPr>
          <p:spPr>
            <a:xfrm>
              <a:off x="603750" y="4792150"/>
              <a:ext cx="60450" cy="39525"/>
            </a:xfrm>
            <a:custGeom>
              <a:avLst/>
              <a:gdLst/>
              <a:ahLst/>
              <a:cxnLst/>
              <a:rect l="l" t="t" r="r" b="b"/>
              <a:pathLst>
                <a:path w="2418" h="1581" extrusionOk="0">
                  <a:moveTo>
                    <a:pt x="863" y="1"/>
                  </a:moveTo>
                  <a:cubicBezTo>
                    <a:pt x="241" y="1"/>
                    <a:pt x="310" y="708"/>
                    <a:pt x="310" y="708"/>
                  </a:cubicBezTo>
                  <a:cubicBezTo>
                    <a:pt x="236" y="708"/>
                    <a:pt x="236" y="722"/>
                    <a:pt x="32" y="750"/>
                  </a:cubicBezTo>
                  <a:cubicBezTo>
                    <a:pt x="162" y="1014"/>
                    <a:pt x="120" y="1292"/>
                    <a:pt x="0" y="1541"/>
                  </a:cubicBezTo>
                  <a:cubicBezTo>
                    <a:pt x="364" y="1570"/>
                    <a:pt x="713" y="1580"/>
                    <a:pt x="1028" y="1580"/>
                  </a:cubicBezTo>
                  <a:cubicBezTo>
                    <a:pt x="1831" y="1580"/>
                    <a:pt x="2406" y="1513"/>
                    <a:pt x="2406" y="1513"/>
                  </a:cubicBezTo>
                  <a:lnTo>
                    <a:pt x="2406" y="662"/>
                  </a:lnTo>
                  <a:cubicBezTo>
                    <a:pt x="2418" y="392"/>
                    <a:pt x="2195" y="198"/>
                    <a:pt x="1947" y="198"/>
                  </a:cubicBezTo>
                  <a:cubicBezTo>
                    <a:pt x="1885" y="198"/>
                    <a:pt x="1821" y="210"/>
                    <a:pt x="1759" y="236"/>
                  </a:cubicBezTo>
                  <a:cubicBezTo>
                    <a:pt x="1569" y="324"/>
                    <a:pt x="1509" y="430"/>
                    <a:pt x="1481" y="500"/>
                  </a:cubicBezTo>
                  <a:cubicBezTo>
                    <a:pt x="1495" y="356"/>
                    <a:pt x="1319" y="32"/>
                    <a:pt x="939" y="4"/>
                  </a:cubicBezTo>
                  <a:cubicBezTo>
                    <a:pt x="913" y="2"/>
                    <a:pt x="888" y="1"/>
                    <a:pt x="863" y="1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8" name="Google Shape;918;p49"/>
            <p:cNvSpPr/>
            <p:nvPr/>
          </p:nvSpPr>
          <p:spPr>
            <a:xfrm>
              <a:off x="587300" y="4827775"/>
              <a:ext cx="76625" cy="9625"/>
            </a:xfrm>
            <a:custGeom>
              <a:avLst/>
              <a:gdLst/>
              <a:ahLst/>
              <a:cxnLst/>
              <a:rect l="l" t="t" r="r" b="b"/>
              <a:pathLst>
                <a:path w="3065" h="385" extrusionOk="0">
                  <a:moveTo>
                    <a:pt x="57" y="0"/>
                  </a:moveTo>
                  <a:cubicBezTo>
                    <a:pt x="1" y="0"/>
                    <a:pt x="74" y="218"/>
                    <a:pt x="74" y="218"/>
                  </a:cubicBezTo>
                  <a:cubicBezTo>
                    <a:pt x="564" y="346"/>
                    <a:pt x="1131" y="384"/>
                    <a:pt x="1638" y="384"/>
                  </a:cubicBezTo>
                  <a:cubicBezTo>
                    <a:pt x="2422" y="384"/>
                    <a:pt x="3064" y="292"/>
                    <a:pt x="3064" y="292"/>
                  </a:cubicBezTo>
                  <a:lnTo>
                    <a:pt x="3064" y="102"/>
                  </a:lnTo>
                  <a:cubicBezTo>
                    <a:pt x="3064" y="102"/>
                    <a:pt x="2620" y="146"/>
                    <a:pt x="1975" y="146"/>
                  </a:cubicBezTo>
                  <a:cubicBezTo>
                    <a:pt x="1430" y="146"/>
                    <a:pt x="742" y="115"/>
                    <a:pt x="57" y="0"/>
                  </a:cubicBezTo>
                  <a:close/>
                </a:path>
              </a:pathLst>
            </a:custGeom>
            <a:solidFill>
              <a:srgbClr val="FACCC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9" name="Google Shape;919;p49"/>
            <p:cNvSpPr/>
            <p:nvPr/>
          </p:nvSpPr>
          <p:spPr>
            <a:xfrm>
              <a:off x="644450" y="4810525"/>
              <a:ext cx="11025" cy="11025"/>
            </a:xfrm>
            <a:custGeom>
              <a:avLst/>
              <a:gdLst/>
              <a:ahLst/>
              <a:cxnLst/>
              <a:rect l="l" t="t" r="r" b="b"/>
              <a:pathLst>
                <a:path w="441" h="441" extrusionOk="0">
                  <a:moveTo>
                    <a:pt x="219" y="1"/>
                  </a:moveTo>
                  <a:cubicBezTo>
                    <a:pt x="103" y="1"/>
                    <a:pt x="1" y="103"/>
                    <a:pt x="1" y="222"/>
                  </a:cubicBezTo>
                  <a:cubicBezTo>
                    <a:pt x="1" y="339"/>
                    <a:pt x="89" y="441"/>
                    <a:pt x="219" y="441"/>
                  </a:cubicBezTo>
                  <a:cubicBezTo>
                    <a:pt x="339" y="441"/>
                    <a:pt x="427" y="339"/>
                    <a:pt x="427" y="222"/>
                  </a:cubicBezTo>
                  <a:cubicBezTo>
                    <a:pt x="441" y="103"/>
                    <a:pt x="339" y="1"/>
                    <a:pt x="219" y="1"/>
                  </a:cubicBezTo>
                  <a:close/>
                </a:path>
              </a:pathLst>
            </a:custGeom>
            <a:solidFill>
              <a:srgbClr val="FACCC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0" name="Google Shape;920;p49"/>
            <p:cNvSpPr/>
            <p:nvPr/>
          </p:nvSpPr>
          <p:spPr>
            <a:xfrm>
              <a:off x="610700" y="4809050"/>
              <a:ext cx="20950" cy="3700"/>
            </a:xfrm>
            <a:custGeom>
              <a:avLst/>
              <a:gdLst/>
              <a:ahLst/>
              <a:cxnLst/>
              <a:rect l="l" t="t" r="r" b="b"/>
              <a:pathLst>
                <a:path w="838" h="148" extrusionOk="0">
                  <a:moveTo>
                    <a:pt x="46" y="0"/>
                  </a:moveTo>
                  <a:cubicBezTo>
                    <a:pt x="32" y="0"/>
                    <a:pt x="0" y="32"/>
                    <a:pt x="0" y="46"/>
                  </a:cubicBezTo>
                  <a:cubicBezTo>
                    <a:pt x="0" y="74"/>
                    <a:pt x="18" y="88"/>
                    <a:pt x="46" y="88"/>
                  </a:cubicBezTo>
                  <a:lnTo>
                    <a:pt x="792" y="148"/>
                  </a:lnTo>
                  <a:cubicBezTo>
                    <a:pt x="823" y="148"/>
                    <a:pt x="837" y="120"/>
                    <a:pt x="837" y="106"/>
                  </a:cubicBezTo>
                  <a:cubicBezTo>
                    <a:pt x="837" y="74"/>
                    <a:pt x="823" y="60"/>
                    <a:pt x="809" y="60"/>
                  </a:cubicBezTo>
                  <a:lnTo>
                    <a:pt x="46" y="0"/>
                  </a:lnTo>
                  <a:close/>
                </a:path>
              </a:pathLst>
            </a:custGeom>
            <a:solidFill>
              <a:srgbClr val="FACCC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1" name="Google Shape;921;p49"/>
            <p:cNvSpPr/>
            <p:nvPr/>
          </p:nvSpPr>
          <p:spPr>
            <a:xfrm>
              <a:off x="602700" y="4790575"/>
              <a:ext cx="30450" cy="18150"/>
            </a:xfrm>
            <a:custGeom>
              <a:avLst/>
              <a:gdLst/>
              <a:ahLst/>
              <a:cxnLst/>
              <a:rect l="l" t="t" r="r" b="b"/>
              <a:pathLst>
                <a:path w="1218" h="726" extrusionOk="0">
                  <a:moveTo>
                    <a:pt x="394" y="81"/>
                  </a:moveTo>
                  <a:cubicBezTo>
                    <a:pt x="394" y="81"/>
                    <a:pt x="408" y="81"/>
                    <a:pt x="408" y="95"/>
                  </a:cubicBezTo>
                  <a:cubicBezTo>
                    <a:pt x="426" y="95"/>
                    <a:pt x="440" y="124"/>
                    <a:pt x="454" y="141"/>
                  </a:cubicBezTo>
                  <a:cubicBezTo>
                    <a:pt x="496" y="211"/>
                    <a:pt x="528" y="299"/>
                    <a:pt x="542" y="405"/>
                  </a:cubicBezTo>
                  <a:cubicBezTo>
                    <a:pt x="542" y="433"/>
                    <a:pt x="556" y="461"/>
                    <a:pt x="556" y="493"/>
                  </a:cubicBezTo>
                  <a:lnTo>
                    <a:pt x="542" y="475"/>
                  </a:lnTo>
                  <a:cubicBezTo>
                    <a:pt x="468" y="373"/>
                    <a:pt x="408" y="271"/>
                    <a:pt x="380" y="155"/>
                  </a:cubicBezTo>
                  <a:cubicBezTo>
                    <a:pt x="366" y="124"/>
                    <a:pt x="366" y="95"/>
                    <a:pt x="380" y="81"/>
                  </a:cubicBezTo>
                  <a:close/>
                  <a:moveTo>
                    <a:pt x="130" y="285"/>
                  </a:moveTo>
                  <a:cubicBezTo>
                    <a:pt x="162" y="285"/>
                    <a:pt x="190" y="299"/>
                    <a:pt x="218" y="317"/>
                  </a:cubicBezTo>
                  <a:cubicBezTo>
                    <a:pt x="306" y="387"/>
                    <a:pt x="408" y="447"/>
                    <a:pt x="482" y="535"/>
                  </a:cubicBezTo>
                  <a:lnTo>
                    <a:pt x="496" y="549"/>
                  </a:lnTo>
                  <a:cubicBezTo>
                    <a:pt x="380" y="521"/>
                    <a:pt x="232" y="461"/>
                    <a:pt x="130" y="373"/>
                  </a:cubicBezTo>
                  <a:cubicBezTo>
                    <a:pt x="88" y="345"/>
                    <a:pt x="88" y="331"/>
                    <a:pt x="88" y="317"/>
                  </a:cubicBezTo>
                  <a:cubicBezTo>
                    <a:pt x="88" y="299"/>
                    <a:pt x="102" y="285"/>
                    <a:pt x="130" y="285"/>
                  </a:cubicBezTo>
                  <a:close/>
                  <a:moveTo>
                    <a:pt x="387" y="0"/>
                  </a:moveTo>
                  <a:cubicBezTo>
                    <a:pt x="365" y="0"/>
                    <a:pt x="343" y="7"/>
                    <a:pt x="320" y="22"/>
                  </a:cubicBezTo>
                  <a:cubicBezTo>
                    <a:pt x="292" y="36"/>
                    <a:pt x="264" y="95"/>
                    <a:pt x="292" y="183"/>
                  </a:cubicBezTo>
                  <a:cubicBezTo>
                    <a:pt x="306" y="229"/>
                    <a:pt x="320" y="271"/>
                    <a:pt x="352" y="299"/>
                  </a:cubicBezTo>
                  <a:cubicBezTo>
                    <a:pt x="320" y="285"/>
                    <a:pt x="292" y="271"/>
                    <a:pt x="264" y="243"/>
                  </a:cubicBezTo>
                  <a:cubicBezTo>
                    <a:pt x="218" y="229"/>
                    <a:pt x="176" y="197"/>
                    <a:pt x="130" y="197"/>
                  </a:cubicBezTo>
                  <a:cubicBezTo>
                    <a:pt x="74" y="197"/>
                    <a:pt x="14" y="243"/>
                    <a:pt x="0" y="299"/>
                  </a:cubicBezTo>
                  <a:cubicBezTo>
                    <a:pt x="0" y="373"/>
                    <a:pt x="56" y="419"/>
                    <a:pt x="74" y="433"/>
                  </a:cubicBezTo>
                  <a:cubicBezTo>
                    <a:pt x="144" y="493"/>
                    <a:pt x="232" y="549"/>
                    <a:pt x="352" y="595"/>
                  </a:cubicBezTo>
                  <a:cubicBezTo>
                    <a:pt x="352" y="623"/>
                    <a:pt x="366" y="637"/>
                    <a:pt x="380" y="637"/>
                  </a:cubicBezTo>
                  <a:lnTo>
                    <a:pt x="616" y="669"/>
                  </a:lnTo>
                  <a:lnTo>
                    <a:pt x="644" y="669"/>
                  </a:lnTo>
                  <a:lnTo>
                    <a:pt x="1171" y="725"/>
                  </a:lnTo>
                  <a:cubicBezTo>
                    <a:pt x="1200" y="725"/>
                    <a:pt x="1217" y="697"/>
                    <a:pt x="1217" y="683"/>
                  </a:cubicBezTo>
                  <a:cubicBezTo>
                    <a:pt x="1217" y="651"/>
                    <a:pt x="1200" y="637"/>
                    <a:pt x="1171" y="637"/>
                  </a:cubicBezTo>
                  <a:lnTo>
                    <a:pt x="690" y="581"/>
                  </a:lnTo>
                  <a:cubicBezTo>
                    <a:pt x="658" y="521"/>
                    <a:pt x="644" y="447"/>
                    <a:pt x="630" y="373"/>
                  </a:cubicBezTo>
                  <a:cubicBezTo>
                    <a:pt x="602" y="285"/>
                    <a:pt x="584" y="183"/>
                    <a:pt x="528" y="95"/>
                  </a:cubicBezTo>
                  <a:cubicBezTo>
                    <a:pt x="514" y="67"/>
                    <a:pt x="482" y="36"/>
                    <a:pt x="454" y="22"/>
                  </a:cubicBezTo>
                  <a:cubicBezTo>
                    <a:pt x="431" y="7"/>
                    <a:pt x="409" y="0"/>
                    <a:pt x="387" y="0"/>
                  </a:cubicBezTo>
                  <a:close/>
                </a:path>
              </a:pathLst>
            </a:custGeom>
            <a:solidFill>
              <a:srgbClr val="FACCC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2" name="Google Shape;922;p49"/>
            <p:cNvSpPr/>
            <p:nvPr/>
          </p:nvSpPr>
          <p:spPr>
            <a:xfrm>
              <a:off x="804600" y="4810175"/>
              <a:ext cx="23775" cy="19825"/>
            </a:xfrm>
            <a:custGeom>
              <a:avLst/>
              <a:gdLst/>
              <a:ahLst/>
              <a:cxnLst/>
              <a:rect l="l" t="t" r="r" b="b"/>
              <a:pathLst>
                <a:path w="951" h="793" extrusionOk="0">
                  <a:moveTo>
                    <a:pt x="116" y="1"/>
                  </a:moveTo>
                  <a:lnTo>
                    <a:pt x="116" y="1"/>
                  </a:lnTo>
                  <a:cubicBezTo>
                    <a:pt x="0" y="265"/>
                    <a:pt x="28" y="543"/>
                    <a:pt x="159" y="792"/>
                  </a:cubicBezTo>
                  <a:cubicBezTo>
                    <a:pt x="440" y="764"/>
                    <a:pt x="556" y="732"/>
                    <a:pt x="806" y="676"/>
                  </a:cubicBezTo>
                  <a:cubicBezTo>
                    <a:pt x="806" y="676"/>
                    <a:pt x="950" y="163"/>
                    <a:pt x="116" y="1"/>
                  </a:cubicBezTo>
                  <a:close/>
                </a:path>
              </a:pathLst>
            </a:custGeom>
            <a:solidFill>
              <a:srgbClr val="FACCC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3" name="Google Shape;923;p49"/>
            <p:cNvSpPr/>
            <p:nvPr/>
          </p:nvSpPr>
          <p:spPr>
            <a:xfrm>
              <a:off x="748500" y="4791025"/>
              <a:ext cx="60075" cy="39525"/>
            </a:xfrm>
            <a:custGeom>
              <a:avLst/>
              <a:gdLst/>
              <a:ahLst/>
              <a:cxnLst/>
              <a:rect l="l" t="t" r="r" b="b"/>
              <a:pathLst>
                <a:path w="2403" h="1581" extrusionOk="0">
                  <a:moveTo>
                    <a:pt x="1539" y="1"/>
                  </a:moveTo>
                  <a:cubicBezTo>
                    <a:pt x="1516" y="1"/>
                    <a:pt x="1492" y="2"/>
                    <a:pt x="1467" y="4"/>
                  </a:cubicBezTo>
                  <a:cubicBezTo>
                    <a:pt x="1101" y="35"/>
                    <a:pt x="925" y="341"/>
                    <a:pt x="939" y="503"/>
                  </a:cubicBezTo>
                  <a:cubicBezTo>
                    <a:pt x="908" y="429"/>
                    <a:pt x="851" y="313"/>
                    <a:pt x="644" y="225"/>
                  </a:cubicBezTo>
                  <a:cubicBezTo>
                    <a:pt x="584" y="199"/>
                    <a:pt x="524" y="187"/>
                    <a:pt x="464" y="187"/>
                  </a:cubicBezTo>
                  <a:cubicBezTo>
                    <a:pt x="219" y="187"/>
                    <a:pt x="0" y="393"/>
                    <a:pt x="0" y="665"/>
                  </a:cubicBezTo>
                  <a:lnTo>
                    <a:pt x="14" y="1498"/>
                  </a:lnTo>
                  <a:cubicBezTo>
                    <a:pt x="14" y="1498"/>
                    <a:pt x="623" y="1580"/>
                    <a:pt x="1464" y="1580"/>
                  </a:cubicBezTo>
                  <a:cubicBezTo>
                    <a:pt x="1754" y="1580"/>
                    <a:pt x="2072" y="1570"/>
                    <a:pt x="2403" y="1544"/>
                  </a:cubicBezTo>
                  <a:cubicBezTo>
                    <a:pt x="2287" y="1280"/>
                    <a:pt x="2258" y="1017"/>
                    <a:pt x="2374" y="753"/>
                  </a:cubicBezTo>
                  <a:cubicBezTo>
                    <a:pt x="2185" y="707"/>
                    <a:pt x="2185" y="707"/>
                    <a:pt x="2097" y="707"/>
                  </a:cubicBezTo>
                  <a:cubicBezTo>
                    <a:pt x="2097" y="707"/>
                    <a:pt x="2165" y="1"/>
                    <a:pt x="1539" y="1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4" name="Google Shape;924;p49"/>
            <p:cNvSpPr/>
            <p:nvPr/>
          </p:nvSpPr>
          <p:spPr>
            <a:xfrm>
              <a:off x="755800" y="4809475"/>
              <a:ext cx="11000" cy="10575"/>
            </a:xfrm>
            <a:custGeom>
              <a:avLst/>
              <a:gdLst/>
              <a:ahLst/>
              <a:cxnLst/>
              <a:rect l="l" t="t" r="r" b="b"/>
              <a:pathLst>
                <a:path w="440" h="423" extrusionOk="0">
                  <a:moveTo>
                    <a:pt x="222" y="1"/>
                  </a:moveTo>
                  <a:cubicBezTo>
                    <a:pt x="106" y="1"/>
                    <a:pt x="0" y="89"/>
                    <a:pt x="0" y="205"/>
                  </a:cubicBezTo>
                  <a:cubicBezTo>
                    <a:pt x="0" y="335"/>
                    <a:pt x="88" y="423"/>
                    <a:pt x="222" y="423"/>
                  </a:cubicBezTo>
                  <a:cubicBezTo>
                    <a:pt x="338" y="423"/>
                    <a:pt x="426" y="335"/>
                    <a:pt x="440" y="219"/>
                  </a:cubicBezTo>
                  <a:cubicBezTo>
                    <a:pt x="440" y="89"/>
                    <a:pt x="338" y="1"/>
                    <a:pt x="222" y="1"/>
                  </a:cubicBezTo>
                  <a:close/>
                </a:path>
              </a:pathLst>
            </a:custGeom>
            <a:solidFill>
              <a:srgbClr val="FACCC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5" name="Google Shape;925;p49"/>
            <p:cNvSpPr/>
            <p:nvPr/>
          </p:nvSpPr>
          <p:spPr>
            <a:xfrm>
              <a:off x="748500" y="4826625"/>
              <a:ext cx="76600" cy="9725"/>
            </a:xfrm>
            <a:custGeom>
              <a:avLst/>
              <a:gdLst/>
              <a:ahLst/>
              <a:cxnLst/>
              <a:rect l="l" t="t" r="r" b="b"/>
              <a:pathLst>
                <a:path w="3064" h="389" extrusionOk="0">
                  <a:moveTo>
                    <a:pt x="3018" y="1"/>
                  </a:moveTo>
                  <a:cubicBezTo>
                    <a:pt x="2318" y="116"/>
                    <a:pt x="1618" y="148"/>
                    <a:pt x="1068" y="148"/>
                  </a:cubicBezTo>
                  <a:cubicBezTo>
                    <a:pt x="434" y="148"/>
                    <a:pt x="0" y="106"/>
                    <a:pt x="0" y="106"/>
                  </a:cubicBezTo>
                  <a:lnTo>
                    <a:pt x="0" y="296"/>
                  </a:lnTo>
                  <a:cubicBezTo>
                    <a:pt x="0" y="296"/>
                    <a:pt x="648" y="388"/>
                    <a:pt x="1435" y="388"/>
                  </a:cubicBezTo>
                  <a:cubicBezTo>
                    <a:pt x="1946" y="388"/>
                    <a:pt x="2515" y="349"/>
                    <a:pt x="3004" y="222"/>
                  </a:cubicBezTo>
                  <a:cubicBezTo>
                    <a:pt x="3004" y="222"/>
                    <a:pt x="3064" y="1"/>
                    <a:pt x="3018" y="1"/>
                  </a:cubicBezTo>
                  <a:close/>
                </a:path>
              </a:pathLst>
            </a:custGeom>
            <a:solidFill>
              <a:srgbClr val="FACCC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6" name="Google Shape;926;p49"/>
            <p:cNvSpPr/>
            <p:nvPr/>
          </p:nvSpPr>
          <p:spPr>
            <a:xfrm>
              <a:off x="780775" y="4807975"/>
              <a:ext cx="20850" cy="3300"/>
            </a:xfrm>
            <a:custGeom>
              <a:avLst/>
              <a:gdLst/>
              <a:ahLst/>
              <a:cxnLst/>
              <a:rect l="l" t="t" r="r" b="b"/>
              <a:pathLst>
                <a:path w="834" h="132" extrusionOk="0">
                  <a:moveTo>
                    <a:pt x="792" y="1"/>
                  </a:moveTo>
                  <a:lnTo>
                    <a:pt x="42" y="61"/>
                  </a:lnTo>
                  <a:cubicBezTo>
                    <a:pt x="14" y="61"/>
                    <a:pt x="0" y="75"/>
                    <a:pt x="0" y="103"/>
                  </a:cubicBezTo>
                  <a:cubicBezTo>
                    <a:pt x="0" y="117"/>
                    <a:pt x="28" y="131"/>
                    <a:pt x="42" y="131"/>
                  </a:cubicBezTo>
                  <a:lnTo>
                    <a:pt x="806" y="89"/>
                  </a:lnTo>
                  <a:cubicBezTo>
                    <a:pt x="820" y="89"/>
                    <a:pt x="834" y="75"/>
                    <a:pt x="834" y="43"/>
                  </a:cubicBezTo>
                  <a:cubicBezTo>
                    <a:pt x="834" y="15"/>
                    <a:pt x="820" y="1"/>
                    <a:pt x="792" y="1"/>
                  </a:cubicBezTo>
                  <a:close/>
                </a:path>
              </a:pathLst>
            </a:custGeom>
            <a:solidFill>
              <a:srgbClr val="FACCC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7" name="Google Shape;927;p49"/>
            <p:cNvSpPr/>
            <p:nvPr/>
          </p:nvSpPr>
          <p:spPr>
            <a:xfrm>
              <a:off x="779275" y="4789400"/>
              <a:ext cx="30800" cy="17900"/>
            </a:xfrm>
            <a:custGeom>
              <a:avLst/>
              <a:gdLst/>
              <a:ahLst/>
              <a:cxnLst/>
              <a:rect l="l" t="t" r="r" b="b"/>
              <a:pathLst>
                <a:path w="1232" h="716" extrusionOk="0">
                  <a:moveTo>
                    <a:pt x="852" y="83"/>
                  </a:moveTo>
                  <a:cubicBezTo>
                    <a:pt x="866" y="100"/>
                    <a:pt x="866" y="128"/>
                    <a:pt x="852" y="156"/>
                  </a:cubicBezTo>
                  <a:cubicBezTo>
                    <a:pt x="806" y="276"/>
                    <a:pt x="750" y="378"/>
                    <a:pt x="676" y="480"/>
                  </a:cubicBezTo>
                  <a:lnTo>
                    <a:pt x="662" y="494"/>
                  </a:lnTo>
                  <a:cubicBezTo>
                    <a:pt x="676" y="452"/>
                    <a:pt x="676" y="420"/>
                    <a:pt x="690" y="392"/>
                  </a:cubicBezTo>
                  <a:cubicBezTo>
                    <a:pt x="704" y="304"/>
                    <a:pt x="718" y="216"/>
                    <a:pt x="778" y="142"/>
                  </a:cubicBezTo>
                  <a:cubicBezTo>
                    <a:pt x="778" y="128"/>
                    <a:pt x="792" y="100"/>
                    <a:pt x="820" y="83"/>
                  </a:cubicBezTo>
                  <a:close/>
                  <a:moveTo>
                    <a:pt x="1101" y="290"/>
                  </a:moveTo>
                  <a:cubicBezTo>
                    <a:pt x="1115" y="290"/>
                    <a:pt x="1143" y="304"/>
                    <a:pt x="1143" y="318"/>
                  </a:cubicBezTo>
                  <a:cubicBezTo>
                    <a:pt x="1143" y="318"/>
                    <a:pt x="1129" y="346"/>
                    <a:pt x="1101" y="378"/>
                  </a:cubicBezTo>
                  <a:cubicBezTo>
                    <a:pt x="982" y="466"/>
                    <a:pt x="852" y="522"/>
                    <a:pt x="718" y="554"/>
                  </a:cubicBezTo>
                  <a:cubicBezTo>
                    <a:pt x="732" y="540"/>
                    <a:pt x="732" y="540"/>
                    <a:pt x="750" y="522"/>
                  </a:cubicBezTo>
                  <a:cubicBezTo>
                    <a:pt x="820" y="452"/>
                    <a:pt x="908" y="378"/>
                    <a:pt x="1013" y="318"/>
                  </a:cubicBezTo>
                  <a:cubicBezTo>
                    <a:pt x="1041" y="304"/>
                    <a:pt x="1070" y="290"/>
                    <a:pt x="1101" y="290"/>
                  </a:cubicBezTo>
                  <a:close/>
                  <a:moveTo>
                    <a:pt x="827" y="0"/>
                  </a:moveTo>
                  <a:cubicBezTo>
                    <a:pt x="807" y="0"/>
                    <a:pt x="790" y="5"/>
                    <a:pt x="778" y="12"/>
                  </a:cubicBezTo>
                  <a:cubicBezTo>
                    <a:pt x="732" y="40"/>
                    <a:pt x="718" y="69"/>
                    <a:pt x="704" y="100"/>
                  </a:cubicBezTo>
                  <a:cubicBezTo>
                    <a:pt x="644" y="188"/>
                    <a:pt x="616" y="290"/>
                    <a:pt x="602" y="378"/>
                  </a:cubicBezTo>
                  <a:cubicBezTo>
                    <a:pt x="588" y="452"/>
                    <a:pt x="574" y="522"/>
                    <a:pt x="542" y="582"/>
                  </a:cubicBezTo>
                  <a:lnTo>
                    <a:pt x="46" y="642"/>
                  </a:lnTo>
                  <a:cubicBezTo>
                    <a:pt x="28" y="642"/>
                    <a:pt x="0" y="656"/>
                    <a:pt x="14" y="684"/>
                  </a:cubicBezTo>
                  <a:cubicBezTo>
                    <a:pt x="14" y="698"/>
                    <a:pt x="28" y="716"/>
                    <a:pt x="46" y="716"/>
                  </a:cubicBezTo>
                  <a:lnTo>
                    <a:pt x="60" y="716"/>
                  </a:lnTo>
                  <a:lnTo>
                    <a:pt x="574" y="670"/>
                  </a:lnTo>
                  <a:lnTo>
                    <a:pt x="616" y="670"/>
                  </a:lnTo>
                  <a:lnTo>
                    <a:pt x="837" y="642"/>
                  </a:lnTo>
                  <a:cubicBezTo>
                    <a:pt x="866" y="642"/>
                    <a:pt x="880" y="628"/>
                    <a:pt x="880" y="596"/>
                  </a:cubicBezTo>
                  <a:cubicBezTo>
                    <a:pt x="982" y="554"/>
                    <a:pt x="1084" y="494"/>
                    <a:pt x="1158" y="434"/>
                  </a:cubicBezTo>
                  <a:cubicBezTo>
                    <a:pt x="1172" y="420"/>
                    <a:pt x="1231" y="378"/>
                    <a:pt x="1231" y="304"/>
                  </a:cubicBezTo>
                  <a:cubicBezTo>
                    <a:pt x="1217" y="244"/>
                    <a:pt x="1158" y="202"/>
                    <a:pt x="1101" y="202"/>
                  </a:cubicBezTo>
                  <a:cubicBezTo>
                    <a:pt x="1041" y="202"/>
                    <a:pt x="996" y="230"/>
                    <a:pt x="968" y="244"/>
                  </a:cubicBezTo>
                  <a:cubicBezTo>
                    <a:pt x="939" y="258"/>
                    <a:pt x="908" y="290"/>
                    <a:pt x="880" y="304"/>
                  </a:cubicBezTo>
                  <a:cubicBezTo>
                    <a:pt x="894" y="258"/>
                    <a:pt x="908" y="230"/>
                    <a:pt x="925" y="188"/>
                  </a:cubicBezTo>
                  <a:cubicBezTo>
                    <a:pt x="954" y="83"/>
                    <a:pt x="939" y="40"/>
                    <a:pt x="908" y="26"/>
                  </a:cubicBezTo>
                  <a:cubicBezTo>
                    <a:pt x="884" y="8"/>
                    <a:pt x="854" y="0"/>
                    <a:pt x="827" y="0"/>
                  </a:cubicBezTo>
                  <a:close/>
                </a:path>
              </a:pathLst>
            </a:custGeom>
            <a:solidFill>
              <a:srgbClr val="FACCC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8" name="Google Shape;928;p49"/>
            <p:cNvSpPr/>
            <p:nvPr/>
          </p:nvSpPr>
          <p:spPr>
            <a:xfrm>
              <a:off x="578850" y="4466050"/>
              <a:ext cx="79875" cy="85800"/>
            </a:xfrm>
            <a:custGeom>
              <a:avLst/>
              <a:gdLst/>
              <a:ahLst/>
              <a:cxnLst/>
              <a:rect l="l" t="t" r="r" b="b"/>
              <a:pathLst>
                <a:path w="3195" h="3432" extrusionOk="0">
                  <a:moveTo>
                    <a:pt x="2427" y="0"/>
                  </a:moveTo>
                  <a:cubicBezTo>
                    <a:pt x="2410" y="0"/>
                    <a:pt x="2393" y="1"/>
                    <a:pt x="2375" y="2"/>
                  </a:cubicBezTo>
                  <a:cubicBezTo>
                    <a:pt x="2301" y="2"/>
                    <a:pt x="1538" y="121"/>
                    <a:pt x="1144" y="603"/>
                  </a:cubicBezTo>
                  <a:cubicBezTo>
                    <a:pt x="367" y="1792"/>
                    <a:pt x="61" y="2861"/>
                    <a:pt x="29" y="2992"/>
                  </a:cubicBezTo>
                  <a:cubicBezTo>
                    <a:pt x="29" y="3051"/>
                    <a:pt x="15" y="3139"/>
                    <a:pt x="15" y="3227"/>
                  </a:cubicBezTo>
                  <a:cubicBezTo>
                    <a:pt x="1" y="3287"/>
                    <a:pt x="15" y="3361"/>
                    <a:pt x="15" y="3431"/>
                  </a:cubicBezTo>
                  <a:cubicBezTo>
                    <a:pt x="676" y="3389"/>
                    <a:pt x="1334" y="3329"/>
                    <a:pt x="1978" y="3227"/>
                  </a:cubicBezTo>
                  <a:cubicBezTo>
                    <a:pt x="1978" y="3224"/>
                    <a:pt x="1978" y="3223"/>
                    <a:pt x="1978" y="3223"/>
                  </a:cubicBezTo>
                  <a:cubicBezTo>
                    <a:pt x="1979" y="3223"/>
                    <a:pt x="1981" y="3226"/>
                    <a:pt x="1986" y="3226"/>
                  </a:cubicBezTo>
                  <a:cubicBezTo>
                    <a:pt x="1990" y="3226"/>
                    <a:pt x="1998" y="3224"/>
                    <a:pt x="2009" y="3213"/>
                  </a:cubicBezTo>
                  <a:cubicBezTo>
                    <a:pt x="2009" y="3185"/>
                    <a:pt x="2023" y="3167"/>
                    <a:pt x="2023" y="3153"/>
                  </a:cubicBezTo>
                  <a:cubicBezTo>
                    <a:pt x="2052" y="3065"/>
                    <a:pt x="2097" y="2963"/>
                    <a:pt x="2154" y="2861"/>
                  </a:cubicBezTo>
                  <a:cubicBezTo>
                    <a:pt x="2259" y="2672"/>
                    <a:pt x="2375" y="2450"/>
                    <a:pt x="2491" y="2246"/>
                  </a:cubicBezTo>
                  <a:cubicBezTo>
                    <a:pt x="2611" y="2042"/>
                    <a:pt x="2741" y="1820"/>
                    <a:pt x="2875" y="1616"/>
                  </a:cubicBezTo>
                  <a:cubicBezTo>
                    <a:pt x="2945" y="1514"/>
                    <a:pt x="3019" y="1409"/>
                    <a:pt x="3079" y="1307"/>
                  </a:cubicBezTo>
                  <a:cubicBezTo>
                    <a:pt x="3138" y="1191"/>
                    <a:pt x="3195" y="1075"/>
                    <a:pt x="3181" y="927"/>
                  </a:cubicBezTo>
                  <a:lnTo>
                    <a:pt x="3181" y="825"/>
                  </a:lnTo>
                  <a:cubicBezTo>
                    <a:pt x="3140" y="370"/>
                    <a:pt x="2893" y="0"/>
                    <a:pt x="2427" y="0"/>
                  </a:cubicBezTo>
                  <a:close/>
                </a:path>
              </a:pathLst>
            </a:custGeom>
            <a:solidFill>
              <a:srgbClr val="E65C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9" name="Google Shape;929;p49"/>
            <p:cNvSpPr/>
            <p:nvPr/>
          </p:nvSpPr>
          <p:spPr>
            <a:xfrm>
              <a:off x="694675" y="4411775"/>
              <a:ext cx="61925" cy="76375"/>
            </a:xfrm>
            <a:custGeom>
              <a:avLst/>
              <a:gdLst/>
              <a:ahLst/>
              <a:cxnLst/>
              <a:rect l="l" t="t" r="r" b="b"/>
              <a:pathLst>
                <a:path w="2477" h="3055" extrusionOk="0">
                  <a:moveTo>
                    <a:pt x="1422" y="1"/>
                  </a:moveTo>
                  <a:cubicBezTo>
                    <a:pt x="1025" y="1"/>
                    <a:pt x="664" y="250"/>
                    <a:pt x="556" y="650"/>
                  </a:cubicBezTo>
                  <a:lnTo>
                    <a:pt x="145" y="2085"/>
                  </a:lnTo>
                  <a:cubicBezTo>
                    <a:pt x="0" y="2570"/>
                    <a:pt x="352" y="2834"/>
                    <a:pt x="820" y="2964"/>
                  </a:cubicBezTo>
                  <a:lnTo>
                    <a:pt x="880" y="2982"/>
                  </a:lnTo>
                  <a:cubicBezTo>
                    <a:pt x="1028" y="3028"/>
                    <a:pt x="1174" y="3055"/>
                    <a:pt x="1308" y="3055"/>
                  </a:cubicBezTo>
                  <a:cubicBezTo>
                    <a:pt x="1596" y="3055"/>
                    <a:pt x="1829" y="2930"/>
                    <a:pt x="1917" y="2598"/>
                  </a:cubicBezTo>
                  <a:lnTo>
                    <a:pt x="2329" y="1163"/>
                  </a:lnTo>
                  <a:cubicBezTo>
                    <a:pt x="2477" y="678"/>
                    <a:pt x="2199" y="182"/>
                    <a:pt x="1713" y="48"/>
                  </a:cubicBezTo>
                  <a:lnTo>
                    <a:pt x="1671" y="34"/>
                  </a:lnTo>
                  <a:cubicBezTo>
                    <a:pt x="1588" y="12"/>
                    <a:pt x="1504" y="1"/>
                    <a:pt x="1422" y="1"/>
                  </a:cubicBezTo>
                  <a:close/>
                </a:path>
              </a:pathLst>
            </a:custGeom>
            <a:solidFill>
              <a:srgbClr val="F7D2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0" name="Google Shape;930;p49"/>
            <p:cNvSpPr/>
            <p:nvPr/>
          </p:nvSpPr>
          <p:spPr>
            <a:xfrm>
              <a:off x="697925" y="4437500"/>
              <a:ext cx="52450" cy="27900"/>
            </a:xfrm>
            <a:custGeom>
              <a:avLst/>
              <a:gdLst/>
              <a:ahLst/>
              <a:cxnLst/>
              <a:rect l="l" t="t" r="r" b="b"/>
              <a:pathLst>
                <a:path w="2098" h="1116" extrusionOk="0">
                  <a:moveTo>
                    <a:pt x="310" y="1"/>
                  </a:moveTo>
                  <a:lnTo>
                    <a:pt x="62" y="895"/>
                  </a:lnTo>
                  <a:lnTo>
                    <a:pt x="324" y="1"/>
                  </a:lnTo>
                  <a:close/>
                  <a:moveTo>
                    <a:pt x="2097" y="500"/>
                  </a:moveTo>
                  <a:lnTo>
                    <a:pt x="1921" y="1087"/>
                  </a:lnTo>
                  <a:lnTo>
                    <a:pt x="2097" y="514"/>
                  </a:lnTo>
                  <a:lnTo>
                    <a:pt x="2097" y="500"/>
                  </a:lnTo>
                  <a:close/>
                  <a:moveTo>
                    <a:pt x="62" y="895"/>
                  </a:moveTo>
                  <a:lnTo>
                    <a:pt x="15" y="1056"/>
                  </a:lnTo>
                  <a:cubicBezTo>
                    <a:pt x="1" y="1073"/>
                    <a:pt x="1" y="1102"/>
                    <a:pt x="1" y="1116"/>
                  </a:cubicBezTo>
                  <a:lnTo>
                    <a:pt x="62" y="895"/>
                  </a:lnTo>
                  <a:close/>
                </a:path>
              </a:pathLst>
            </a:custGeom>
            <a:solidFill>
              <a:srgbClr val="BEAE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1" name="Google Shape;931;p49"/>
            <p:cNvSpPr/>
            <p:nvPr/>
          </p:nvSpPr>
          <p:spPr>
            <a:xfrm>
              <a:off x="745600" y="4464675"/>
              <a:ext cx="375" cy="1425"/>
            </a:xfrm>
            <a:custGeom>
              <a:avLst/>
              <a:gdLst/>
              <a:ahLst/>
              <a:cxnLst/>
              <a:rect l="l" t="t" r="r" b="b"/>
              <a:pathLst>
                <a:path w="15" h="57" extrusionOk="0">
                  <a:moveTo>
                    <a:pt x="14" y="0"/>
                  </a:moveTo>
                  <a:lnTo>
                    <a:pt x="0" y="57"/>
                  </a:lnTo>
                  <a:lnTo>
                    <a:pt x="0" y="57"/>
                  </a:lnTo>
                  <a:close/>
                </a:path>
              </a:pathLst>
            </a:custGeom>
            <a:solidFill>
              <a:srgbClr val="F097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2" name="Google Shape;932;p49"/>
            <p:cNvSpPr/>
            <p:nvPr/>
          </p:nvSpPr>
          <p:spPr>
            <a:xfrm>
              <a:off x="743400" y="4466075"/>
              <a:ext cx="2225" cy="8475"/>
            </a:xfrm>
            <a:custGeom>
              <a:avLst/>
              <a:gdLst/>
              <a:ahLst/>
              <a:cxnLst/>
              <a:rect l="l" t="t" r="r" b="b"/>
              <a:pathLst>
                <a:path w="89" h="339" extrusionOk="0">
                  <a:moveTo>
                    <a:pt x="88" y="1"/>
                  </a:moveTo>
                  <a:lnTo>
                    <a:pt x="0" y="338"/>
                  </a:lnTo>
                  <a:lnTo>
                    <a:pt x="0" y="338"/>
                  </a:lnTo>
                  <a:close/>
                </a:path>
              </a:pathLst>
            </a:custGeom>
            <a:solidFill>
              <a:srgbClr val="F097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3" name="Google Shape;933;p49"/>
            <p:cNvSpPr/>
            <p:nvPr/>
          </p:nvSpPr>
          <p:spPr>
            <a:xfrm>
              <a:off x="697925" y="4421400"/>
              <a:ext cx="55700" cy="53150"/>
            </a:xfrm>
            <a:custGeom>
              <a:avLst/>
              <a:gdLst/>
              <a:ahLst/>
              <a:cxnLst/>
              <a:rect l="l" t="t" r="r" b="b"/>
              <a:pathLst>
                <a:path w="2228" h="2126" extrusionOk="0">
                  <a:moveTo>
                    <a:pt x="1172" y="1"/>
                  </a:moveTo>
                  <a:cubicBezTo>
                    <a:pt x="792" y="1"/>
                    <a:pt x="426" y="251"/>
                    <a:pt x="324" y="645"/>
                  </a:cubicBezTo>
                  <a:lnTo>
                    <a:pt x="15" y="1700"/>
                  </a:lnTo>
                  <a:cubicBezTo>
                    <a:pt x="1" y="1717"/>
                    <a:pt x="1" y="1746"/>
                    <a:pt x="1" y="1760"/>
                  </a:cubicBezTo>
                  <a:cubicBezTo>
                    <a:pt x="352" y="1921"/>
                    <a:pt x="968" y="2125"/>
                    <a:pt x="1787" y="2125"/>
                  </a:cubicBezTo>
                  <a:lnTo>
                    <a:pt x="1819" y="2125"/>
                  </a:lnTo>
                  <a:lnTo>
                    <a:pt x="1907" y="1788"/>
                  </a:lnTo>
                  <a:lnTo>
                    <a:pt x="1921" y="1731"/>
                  </a:lnTo>
                  <a:lnTo>
                    <a:pt x="2097" y="1144"/>
                  </a:lnTo>
                  <a:cubicBezTo>
                    <a:pt x="2227" y="676"/>
                    <a:pt x="1949" y="177"/>
                    <a:pt x="1481" y="47"/>
                  </a:cubicBezTo>
                  <a:lnTo>
                    <a:pt x="1422" y="29"/>
                  </a:lnTo>
                  <a:cubicBezTo>
                    <a:pt x="1348" y="1"/>
                    <a:pt x="1260" y="1"/>
                    <a:pt x="1172" y="1"/>
                  </a:cubicBezTo>
                  <a:close/>
                </a:path>
              </a:pathLst>
            </a:custGeom>
            <a:solidFill>
              <a:srgbClr val="F5BB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4" name="Google Shape;934;p49"/>
            <p:cNvSpPr/>
            <p:nvPr/>
          </p:nvSpPr>
          <p:spPr>
            <a:xfrm>
              <a:off x="620275" y="4348750"/>
              <a:ext cx="63000" cy="55575"/>
            </a:xfrm>
            <a:custGeom>
              <a:avLst/>
              <a:gdLst/>
              <a:ahLst/>
              <a:cxnLst/>
              <a:rect l="l" t="t" r="r" b="b"/>
              <a:pathLst>
                <a:path w="2520" h="2223" extrusionOk="0">
                  <a:moveTo>
                    <a:pt x="1270" y="0"/>
                  </a:moveTo>
                  <a:cubicBezTo>
                    <a:pt x="898" y="0"/>
                    <a:pt x="532" y="189"/>
                    <a:pt x="321" y="532"/>
                  </a:cubicBezTo>
                  <a:cubicBezTo>
                    <a:pt x="1" y="1046"/>
                    <a:pt x="162" y="1735"/>
                    <a:pt x="672" y="2056"/>
                  </a:cubicBezTo>
                  <a:cubicBezTo>
                    <a:pt x="856" y="2168"/>
                    <a:pt x="1058" y="2222"/>
                    <a:pt x="1256" y="2222"/>
                  </a:cubicBezTo>
                  <a:cubicBezTo>
                    <a:pt x="1628" y="2222"/>
                    <a:pt x="1988" y="2034"/>
                    <a:pt x="2199" y="1690"/>
                  </a:cubicBezTo>
                  <a:cubicBezTo>
                    <a:pt x="2519" y="1176"/>
                    <a:pt x="2361" y="490"/>
                    <a:pt x="1847" y="167"/>
                  </a:cubicBezTo>
                  <a:cubicBezTo>
                    <a:pt x="1668" y="54"/>
                    <a:pt x="1468" y="0"/>
                    <a:pt x="1270" y="0"/>
                  </a:cubicBezTo>
                  <a:close/>
                </a:path>
              </a:pathLst>
            </a:custGeom>
            <a:solidFill>
              <a:srgbClr val="F4C4B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5" name="Google Shape;935;p49"/>
            <p:cNvSpPr/>
            <p:nvPr/>
          </p:nvSpPr>
          <p:spPr>
            <a:xfrm>
              <a:off x="625025" y="4366100"/>
              <a:ext cx="47250" cy="38100"/>
            </a:xfrm>
            <a:custGeom>
              <a:avLst/>
              <a:gdLst/>
              <a:ahLst/>
              <a:cxnLst/>
              <a:rect l="l" t="t" r="r" b="b"/>
              <a:pathLst>
                <a:path w="1890" h="1524" extrusionOk="0">
                  <a:moveTo>
                    <a:pt x="820" y="0"/>
                  </a:moveTo>
                  <a:cubicBezTo>
                    <a:pt x="570" y="0"/>
                    <a:pt x="338" y="102"/>
                    <a:pt x="219" y="306"/>
                  </a:cubicBezTo>
                  <a:cubicBezTo>
                    <a:pt x="1" y="644"/>
                    <a:pt x="162" y="1129"/>
                    <a:pt x="570" y="1379"/>
                  </a:cubicBezTo>
                  <a:cubicBezTo>
                    <a:pt x="732" y="1481"/>
                    <a:pt x="908" y="1523"/>
                    <a:pt x="1070" y="1523"/>
                  </a:cubicBezTo>
                  <a:cubicBezTo>
                    <a:pt x="1320" y="1523"/>
                    <a:pt x="1555" y="1421"/>
                    <a:pt x="1685" y="1217"/>
                  </a:cubicBezTo>
                  <a:cubicBezTo>
                    <a:pt x="1889" y="866"/>
                    <a:pt x="1731" y="394"/>
                    <a:pt x="1334" y="148"/>
                  </a:cubicBezTo>
                  <a:cubicBezTo>
                    <a:pt x="1172" y="42"/>
                    <a:pt x="996" y="0"/>
                    <a:pt x="820" y="0"/>
                  </a:cubicBezTo>
                  <a:close/>
                </a:path>
              </a:pathLst>
            </a:custGeom>
            <a:solidFill>
              <a:srgbClr val="F4BAA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6" name="Google Shape;936;p49"/>
            <p:cNvSpPr/>
            <p:nvPr/>
          </p:nvSpPr>
          <p:spPr>
            <a:xfrm>
              <a:off x="629425" y="4366100"/>
              <a:ext cx="44350" cy="22000"/>
            </a:xfrm>
            <a:custGeom>
              <a:avLst/>
              <a:gdLst/>
              <a:ahLst/>
              <a:cxnLst/>
              <a:rect l="l" t="t" r="r" b="b"/>
              <a:pathLst>
                <a:path w="1774" h="880" extrusionOk="0">
                  <a:moveTo>
                    <a:pt x="542" y="0"/>
                  </a:moveTo>
                  <a:cubicBezTo>
                    <a:pt x="454" y="0"/>
                    <a:pt x="366" y="0"/>
                    <a:pt x="278" y="14"/>
                  </a:cubicBezTo>
                  <a:cubicBezTo>
                    <a:pt x="190" y="28"/>
                    <a:pt x="117" y="42"/>
                    <a:pt x="29" y="74"/>
                  </a:cubicBezTo>
                  <a:cubicBezTo>
                    <a:pt x="14" y="88"/>
                    <a:pt x="0" y="102"/>
                    <a:pt x="0" y="116"/>
                  </a:cubicBezTo>
                  <a:cubicBezTo>
                    <a:pt x="14" y="130"/>
                    <a:pt x="29" y="148"/>
                    <a:pt x="43" y="148"/>
                  </a:cubicBezTo>
                  <a:cubicBezTo>
                    <a:pt x="165" y="114"/>
                    <a:pt x="295" y="97"/>
                    <a:pt x="420" y="97"/>
                  </a:cubicBezTo>
                  <a:cubicBezTo>
                    <a:pt x="462" y="97"/>
                    <a:pt x="502" y="99"/>
                    <a:pt x="542" y="102"/>
                  </a:cubicBezTo>
                  <a:cubicBezTo>
                    <a:pt x="704" y="102"/>
                    <a:pt x="866" y="130"/>
                    <a:pt x="1010" y="190"/>
                  </a:cubicBezTo>
                  <a:cubicBezTo>
                    <a:pt x="1158" y="250"/>
                    <a:pt x="1305" y="338"/>
                    <a:pt x="1422" y="454"/>
                  </a:cubicBezTo>
                  <a:cubicBezTo>
                    <a:pt x="1481" y="514"/>
                    <a:pt x="1524" y="588"/>
                    <a:pt x="1569" y="644"/>
                  </a:cubicBezTo>
                  <a:cubicBezTo>
                    <a:pt x="1597" y="676"/>
                    <a:pt x="1611" y="718"/>
                    <a:pt x="1643" y="746"/>
                  </a:cubicBezTo>
                  <a:lnTo>
                    <a:pt x="1699" y="852"/>
                  </a:lnTo>
                  <a:lnTo>
                    <a:pt x="1699" y="866"/>
                  </a:lnTo>
                  <a:cubicBezTo>
                    <a:pt x="1713" y="880"/>
                    <a:pt x="1731" y="880"/>
                    <a:pt x="1759" y="880"/>
                  </a:cubicBezTo>
                  <a:cubicBezTo>
                    <a:pt x="1773" y="866"/>
                    <a:pt x="1773" y="834"/>
                    <a:pt x="1773" y="820"/>
                  </a:cubicBezTo>
                  <a:lnTo>
                    <a:pt x="1713" y="704"/>
                  </a:lnTo>
                  <a:cubicBezTo>
                    <a:pt x="1685" y="676"/>
                    <a:pt x="1671" y="630"/>
                    <a:pt x="1643" y="602"/>
                  </a:cubicBezTo>
                  <a:cubicBezTo>
                    <a:pt x="1597" y="528"/>
                    <a:pt x="1538" y="454"/>
                    <a:pt x="1481" y="394"/>
                  </a:cubicBezTo>
                  <a:cubicBezTo>
                    <a:pt x="1450" y="366"/>
                    <a:pt x="1422" y="324"/>
                    <a:pt x="1393" y="306"/>
                  </a:cubicBezTo>
                  <a:lnTo>
                    <a:pt x="1291" y="218"/>
                  </a:lnTo>
                  <a:cubicBezTo>
                    <a:pt x="1203" y="176"/>
                    <a:pt x="1130" y="130"/>
                    <a:pt x="1056" y="102"/>
                  </a:cubicBezTo>
                  <a:cubicBezTo>
                    <a:pt x="894" y="28"/>
                    <a:pt x="718" y="0"/>
                    <a:pt x="542" y="0"/>
                  </a:cubicBezTo>
                  <a:close/>
                </a:path>
              </a:pathLst>
            </a:custGeom>
            <a:solidFill>
              <a:srgbClr val="F4B1A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7" name="Google Shape;937;p49"/>
            <p:cNvSpPr/>
            <p:nvPr/>
          </p:nvSpPr>
          <p:spPr>
            <a:xfrm>
              <a:off x="643325" y="4381125"/>
              <a:ext cx="34500" cy="17425"/>
            </a:xfrm>
            <a:custGeom>
              <a:avLst/>
              <a:gdLst/>
              <a:ahLst/>
              <a:cxnLst/>
              <a:rect l="l" t="t" r="r" b="b"/>
              <a:pathLst>
                <a:path w="1380" h="697" extrusionOk="0">
                  <a:moveTo>
                    <a:pt x="426" y="1"/>
                  </a:moveTo>
                  <a:cubicBezTo>
                    <a:pt x="278" y="1"/>
                    <a:pt x="148" y="15"/>
                    <a:pt x="32" y="75"/>
                  </a:cubicBezTo>
                  <a:cubicBezTo>
                    <a:pt x="14" y="75"/>
                    <a:pt x="0" y="89"/>
                    <a:pt x="0" y="103"/>
                  </a:cubicBezTo>
                  <a:cubicBezTo>
                    <a:pt x="14" y="117"/>
                    <a:pt x="32" y="131"/>
                    <a:pt x="46" y="131"/>
                  </a:cubicBezTo>
                  <a:cubicBezTo>
                    <a:pt x="162" y="103"/>
                    <a:pt x="296" y="103"/>
                    <a:pt x="412" y="103"/>
                  </a:cubicBezTo>
                  <a:cubicBezTo>
                    <a:pt x="542" y="103"/>
                    <a:pt x="676" y="131"/>
                    <a:pt x="778" y="177"/>
                  </a:cubicBezTo>
                  <a:cubicBezTo>
                    <a:pt x="894" y="219"/>
                    <a:pt x="1013" y="293"/>
                    <a:pt x="1101" y="381"/>
                  </a:cubicBezTo>
                  <a:cubicBezTo>
                    <a:pt x="1143" y="426"/>
                    <a:pt x="1175" y="469"/>
                    <a:pt x="1217" y="514"/>
                  </a:cubicBezTo>
                  <a:cubicBezTo>
                    <a:pt x="1263" y="571"/>
                    <a:pt x="1291" y="630"/>
                    <a:pt x="1319" y="673"/>
                  </a:cubicBezTo>
                  <a:lnTo>
                    <a:pt x="1319" y="690"/>
                  </a:lnTo>
                  <a:cubicBezTo>
                    <a:pt x="1329" y="690"/>
                    <a:pt x="1340" y="696"/>
                    <a:pt x="1350" y="696"/>
                  </a:cubicBezTo>
                  <a:cubicBezTo>
                    <a:pt x="1355" y="696"/>
                    <a:pt x="1360" y="695"/>
                    <a:pt x="1365" y="690"/>
                  </a:cubicBezTo>
                  <a:cubicBezTo>
                    <a:pt x="1379" y="690"/>
                    <a:pt x="1379" y="673"/>
                    <a:pt x="1379" y="659"/>
                  </a:cubicBezTo>
                  <a:cubicBezTo>
                    <a:pt x="1351" y="602"/>
                    <a:pt x="1319" y="528"/>
                    <a:pt x="1277" y="483"/>
                  </a:cubicBezTo>
                  <a:cubicBezTo>
                    <a:pt x="1245" y="426"/>
                    <a:pt x="1203" y="367"/>
                    <a:pt x="1157" y="321"/>
                  </a:cubicBezTo>
                  <a:cubicBezTo>
                    <a:pt x="1115" y="265"/>
                    <a:pt x="1055" y="219"/>
                    <a:pt x="999" y="177"/>
                  </a:cubicBezTo>
                  <a:cubicBezTo>
                    <a:pt x="939" y="145"/>
                    <a:pt x="880" y="103"/>
                    <a:pt x="823" y="89"/>
                  </a:cubicBezTo>
                  <a:cubicBezTo>
                    <a:pt x="690" y="29"/>
                    <a:pt x="559" y="1"/>
                    <a:pt x="426" y="1"/>
                  </a:cubicBezTo>
                  <a:close/>
                </a:path>
              </a:pathLst>
            </a:custGeom>
            <a:solidFill>
              <a:srgbClr val="F4B1A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8" name="Google Shape;938;p49"/>
            <p:cNvSpPr/>
            <p:nvPr/>
          </p:nvSpPr>
          <p:spPr>
            <a:xfrm>
              <a:off x="789200" y="4411275"/>
              <a:ext cx="58950" cy="55550"/>
            </a:xfrm>
            <a:custGeom>
              <a:avLst/>
              <a:gdLst/>
              <a:ahLst/>
              <a:cxnLst/>
              <a:rect l="l" t="t" r="r" b="b"/>
              <a:pathLst>
                <a:path w="2358" h="2222" extrusionOk="0">
                  <a:moveTo>
                    <a:pt x="1175" y="0"/>
                  </a:moveTo>
                  <a:cubicBezTo>
                    <a:pt x="637" y="0"/>
                    <a:pt x="169" y="399"/>
                    <a:pt x="89" y="948"/>
                  </a:cubicBezTo>
                  <a:cubicBezTo>
                    <a:pt x="1" y="1563"/>
                    <a:pt x="423" y="2122"/>
                    <a:pt x="1024" y="2210"/>
                  </a:cubicBezTo>
                  <a:cubicBezTo>
                    <a:pt x="1077" y="2218"/>
                    <a:pt x="1130" y="2222"/>
                    <a:pt x="1182" y="2222"/>
                  </a:cubicBezTo>
                  <a:cubicBezTo>
                    <a:pt x="1720" y="2222"/>
                    <a:pt x="2189" y="1818"/>
                    <a:pt x="2270" y="1257"/>
                  </a:cubicBezTo>
                  <a:cubicBezTo>
                    <a:pt x="2357" y="656"/>
                    <a:pt x="1935" y="100"/>
                    <a:pt x="1334" y="12"/>
                  </a:cubicBezTo>
                  <a:cubicBezTo>
                    <a:pt x="1281" y="4"/>
                    <a:pt x="1227" y="0"/>
                    <a:pt x="1175" y="0"/>
                  </a:cubicBezTo>
                  <a:close/>
                </a:path>
              </a:pathLst>
            </a:custGeom>
            <a:solidFill>
              <a:srgbClr val="F4C4B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9" name="Google Shape;939;p49"/>
            <p:cNvSpPr/>
            <p:nvPr/>
          </p:nvSpPr>
          <p:spPr>
            <a:xfrm>
              <a:off x="792800" y="4429150"/>
              <a:ext cx="45500" cy="36600"/>
            </a:xfrm>
            <a:custGeom>
              <a:avLst/>
              <a:gdLst/>
              <a:ahLst/>
              <a:cxnLst/>
              <a:rect l="l" t="t" r="r" b="b"/>
              <a:pathLst>
                <a:path w="1820" h="1464" extrusionOk="0">
                  <a:moveTo>
                    <a:pt x="866" y="0"/>
                  </a:moveTo>
                  <a:cubicBezTo>
                    <a:pt x="455" y="0"/>
                    <a:pt x="121" y="264"/>
                    <a:pt x="61" y="616"/>
                  </a:cubicBezTo>
                  <a:cubicBezTo>
                    <a:pt x="1" y="1010"/>
                    <a:pt x="339" y="1390"/>
                    <a:pt x="806" y="1450"/>
                  </a:cubicBezTo>
                  <a:cubicBezTo>
                    <a:pt x="866" y="1450"/>
                    <a:pt x="912" y="1464"/>
                    <a:pt x="954" y="1464"/>
                  </a:cubicBezTo>
                  <a:cubicBezTo>
                    <a:pt x="1366" y="1464"/>
                    <a:pt x="1718" y="1200"/>
                    <a:pt x="1760" y="848"/>
                  </a:cubicBezTo>
                  <a:cubicBezTo>
                    <a:pt x="1820" y="454"/>
                    <a:pt x="1482" y="88"/>
                    <a:pt x="1014" y="14"/>
                  </a:cubicBezTo>
                  <a:cubicBezTo>
                    <a:pt x="968" y="14"/>
                    <a:pt x="926" y="0"/>
                    <a:pt x="866" y="0"/>
                  </a:cubicBezTo>
                  <a:close/>
                </a:path>
              </a:pathLst>
            </a:custGeom>
            <a:solidFill>
              <a:srgbClr val="F4BAA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0" name="Google Shape;940;p49"/>
            <p:cNvSpPr/>
            <p:nvPr/>
          </p:nvSpPr>
          <p:spPr>
            <a:xfrm>
              <a:off x="794650" y="4428700"/>
              <a:ext cx="46550" cy="19000"/>
            </a:xfrm>
            <a:custGeom>
              <a:avLst/>
              <a:gdLst/>
              <a:ahLst/>
              <a:cxnLst/>
              <a:rect l="l" t="t" r="r" b="b"/>
              <a:pathLst>
                <a:path w="1862" h="760" extrusionOk="0">
                  <a:moveTo>
                    <a:pt x="662" y="1"/>
                  </a:moveTo>
                  <a:cubicBezTo>
                    <a:pt x="616" y="1"/>
                    <a:pt x="574" y="18"/>
                    <a:pt x="528" y="18"/>
                  </a:cubicBezTo>
                  <a:cubicBezTo>
                    <a:pt x="441" y="18"/>
                    <a:pt x="353" y="46"/>
                    <a:pt x="279" y="75"/>
                  </a:cubicBezTo>
                  <a:cubicBezTo>
                    <a:pt x="237" y="75"/>
                    <a:pt x="191" y="106"/>
                    <a:pt x="149" y="120"/>
                  </a:cubicBezTo>
                  <a:lnTo>
                    <a:pt x="29" y="163"/>
                  </a:lnTo>
                  <a:cubicBezTo>
                    <a:pt x="15" y="177"/>
                    <a:pt x="1" y="194"/>
                    <a:pt x="15" y="208"/>
                  </a:cubicBezTo>
                  <a:cubicBezTo>
                    <a:pt x="15" y="236"/>
                    <a:pt x="47" y="236"/>
                    <a:pt x="61" y="236"/>
                  </a:cubicBezTo>
                  <a:lnTo>
                    <a:pt x="177" y="194"/>
                  </a:lnTo>
                  <a:cubicBezTo>
                    <a:pt x="222" y="177"/>
                    <a:pt x="251" y="163"/>
                    <a:pt x="293" y="148"/>
                  </a:cubicBezTo>
                  <a:cubicBezTo>
                    <a:pt x="381" y="134"/>
                    <a:pt x="455" y="120"/>
                    <a:pt x="543" y="106"/>
                  </a:cubicBezTo>
                  <a:cubicBezTo>
                    <a:pt x="574" y="103"/>
                    <a:pt x="605" y="101"/>
                    <a:pt x="636" y="101"/>
                  </a:cubicBezTo>
                  <a:cubicBezTo>
                    <a:pt x="766" y="101"/>
                    <a:pt x="895" y="129"/>
                    <a:pt x="1014" y="163"/>
                  </a:cubicBezTo>
                  <a:cubicBezTo>
                    <a:pt x="1172" y="208"/>
                    <a:pt x="1320" y="296"/>
                    <a:pt x="1436" y="398"/>
                  </a:cubicBezTo>
                  <a:cubicBezTo>
                    <a:pt x="1570" y="500"/>
                    <a:pt x="1686" y="616"/>
                    <a:pt x="1788" y="736"/>
                  </a:cubicBezTo>
                  <a:cubicBezTo>
                    <a:pt x="1798" y="752"/>
                    <a:pt x="1812" y="759"/>
                    <a:pt x="1825" y="759"/>
                  </a:cubicBezTo>
                  <a:cubicBezTo>
                    <a:pt x="1833" y="759"/>
                    <a:pt x="1842" y="756"/>
                    <a:pt x="1848" y="750"/>
                  </a:cubicBezTo>
                  <a:cubicBezTo>
                    <a:pt x="1862" y="736"/>
                    <a:pt x="1862" y="722"/>
                    <a:pt x="1848" y="704"/>
                  </a:cubicBezTo>
                  <a:cubicBezTo>
                    <a:pt x="1805" y="616"/>
                    <a:pt x="1760" y="560"/>
                    <a:pt x="1700" y="486"/>
                  </a:cubicBezTo>
                  <a:cubicBezTo>
                    <a:pt x="1644" y="426"/>
                    <a:pt x="1570" y="370"/>
                    <a:pt x="1510" y="310"/>
                  </a:cubicBezTo>
                  <a:cubicBezTo>
                    <a:pt x="1380" y="208"/>
                    <a:pt x="1218" y="120"/>
                    <a:pt x="1042" y="61"/>
                  </a:cubicBezTo>
                  <a:cubicBezTo>
                    <a:pt x="968" y="32"/>
                    <a:pt x="880" y="32"/>
                    <a:pt x="792" y="18"/>
                  </a:cubicBezTo>
                  <a:lnTo>
                    <a:pt x="662" y="1"/>
                  </a:lnTo>
                  <a:close/>
                </a:path>
              </a:pathLst>
            </a:custGeom>
            <a:solidFill>
              <a:srgbClr val="F4B1A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1" name="Google Shape;941;p49"/>
            <p:cNvSpPr/>
            <p:nvPr/>
          </p:nvSpPr>
          <p:spPr>
            <a:xfrm>
              <a:off x="785150" y="4435300"/>
              <a:ext cx="35925" cy="14625"/>
            </a:xfrm>
            <a:custGeom>
              <a:avLst/>
              <a:gdLst/>
              <a:ahLst/>
              <a:cxnLst/>
              <a:rect l="l" t="t" r="r" b="b"/>
              <a:pathLst>
                <a:path w="1437" h="585" extrusionOk="0">
                  <a:moveTo>
                    <a:pt x="395" y="1"/>
                  </a:moveTo>
                  <a:cubicBezTo>
                    <a:pt x="321" y="18"/>
                    <a:pt x="265" y="32"/>
                    <a:pt x="205" y="46"/>
                  </a:cubicBezTo>
                  <a:cubicBezTo>
                    <a:pt x="131" y="74"/>
                    <a:pt x="75" y="106"/>
                    <a:pt x="15" y="134"/>
                  </a:cubicBezTo>
                  <a:cubicBezTo>
                    <a:pt x="1" y="134"/>
                    <a:pt x="1" y="148"/>
                    <a:pt x="1" y="162"/>
                  </a:cubicBezTo>
                  <a:cubicBezTo>
                    <a:pt x="1" y="172"/>
                    <a:pt x="8" y="184"/>
                    <a:pt x="17" y="184"/>
                  </a:cubicBezTo>
                  <a:cubicBezTo>
                    <a:pt x="21" y="184"/>
                    <a:pt x="25" y="182"/>
                    <a:pt x="29" y="176"/>
                  </a:cubicBezTo>
                  <a:lnTo>
                    <a:pt x="43" y="176"/>
                  </a:lnTo>
                  <a:cubicBezTo>
                    <a:pt x="103" y="162"/>
                    <a:pt x="163" y="134"/>
                    <a:pt x="219" y="120"/>
                  </a:cubicBezTo>
                  <a:cubicBezTo>
                    <a:pt x="279" y="120"/>
                    <a:pt x="339" y="89"/>
                    <a:pt x="409" y="89"/>
                  </a:cubicBezTo>
                  <a:cubicBezTo>
                    <a:pt x="429" y="86"/>
                    <a:pt x="450" y="85"/>
                    <a:pt x="471" y="85"/>
                  </a:cubicBezTo>
                  <a:cubicBezTo>
                    <a:pt x="572" y="85"/>
                    <a:pt x="679" y="111"/>
                    <a:pt x="778" y="134"/>
                  </a:cubicBezTo>
                  <a:cubicBezTo>
                    <a:pt x="894" y="176"/>
                    <a:pt x="996" y="236"/>
                    <a:pt x="1098" y="310"/>
                  </a:cubicBezTo>
                  <a:cubicBezTo>
                    <a:pt x="1200" y="398"/>
                    <a:pt x="1288" y="486"/>
                    <a:pt x="1376" y="574"/>
                  </a:cubicBezTo>
                  <a:cubicBezTo>
                    <a:pt x="1385" y="581"/>
                    <a:pt x="1393" y="584"/>
                    <a:pt x="1400" y="584"/>
                  </a:cubicBezTo>
                  <a:cubicBezTo>
                    <a:pt x="1408" y="584"/>
                    <a:pt x="1415" y="581"/>
                    <a:pt x="1422" y="574"/>
                  </a:cubicBezTo>
                  <a:cubicBezTo>
                    <a:pt x="1422" y="574"/>
                    <a:pt x="1436" y="560"/>
                    <a:pt x="1422" y="546"/>
                  </a:cubicBezTo>
                  <a:cubicBezTo>
                    <a:pt x="1362" y="426"/>
                    <a:pt x="1274" y="324"/>
                    <a:pt x="1172" y="236"/>
                  </a:cubicBezTo>
                  <a:cubicBezTo>
                    <a:pt x="1056" y="148"/>
                    <a:pt x="937" y="89"/>
                    <a:pt x="806" y="46"/>
                  </a:cubicBezTo>
                  <a:cubicBezTo>
                    <a:pt x="733" y="18"/>
                    <a:pt x="673" y="18"/>
                    <a:pt x="602" y="1"/>
                  </a:cubicBezTo>
                  <a:close/>
                </a:path>
              </a:pathLst>
            </a:custGeom>
            <a:solidFill>
              <a:srgbClr val="F4B1A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2" name="Google Shape;942;p49"/>
            <p:cNvSpPr/>
            <p:nvPr/>
          </p:nvSpPr>
          <p:spPr>
            <a:xfrm>
              <a:off x="651050" y="4278825"/>
              <a:ext cx="203700" cy="184775"/>
            </a:xfrm>
            <a:custGeom>
              <a:avLst/>
              <a:gdLst/>
              <a:ahLst/>
              <a:cxnLst/>
              <a:rect l="l" t="t" r="r" b="b"/>
              <a:pathLst>
                <a:path w="8148" h="7391" extrusionOk="0">
                  <a:moveTo>
                    <a:pt x="4099" y="0"/>
                  </a:moveTo>
                  <a:cubicBezTo>
                    <a:pt x="2831" y="0"/>
                    <a:pt x="1601" y="688"/>
                    <a:pt x="954" y="1894"/>
                  </a:cubicBezTo>
                  <a:cubicBezTo>
                    <a:pt x="1" y="3639"/>
                    <a:pt x="321" y="5778"/>
                    <a:pt x="2343" y="6893"/>
                  </a:cubicBezTo>
                  <a:cubicBezTo>
                    <a:pt x="2978" y="7237"/>
                    <a:pt x="3578" y="7390"/>
                    <a:pt x="4133" y="7390"/>
                  </a:cubicBezTo>
                  <a:cubicBezTo>
                    <a:pt x="5464" y="7390"/>
                    <a:pt x="6535" y="6510"/>
                    <a:pt x="7198" y="5278"/>
                  </a:cubicBezTo>
                  <a:cubicBezTo>
                    <a:pt x="8147" y="3533"/>
                    <a:pt x="7504" y="1353"/>
                    <a:pt x="5773" y="428"/>
                  </a:cubicBezTo>
                  <a:cubicBezTo>
                    <a:pt x="5240" y="137"/>
                    <a:pt x="4665" y="0"/>
                    <a:pt x="4099" y="0"/>
                  </a:cubicBezTo>
                  <a:close/>
                </a:path>
              </a:pathLst>
            </a:custGeom>
            <a:solidFill>
              <a:srgbClr val="F7D2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3" name="Google Shape;943;p49"/>
            <p:cNvSpPr/>
            <p:nvPr/>
          </p:nvSpPr>
          <p:spPr>
            <a:xfrm>
              <a:off x="658700" y="4263275"/>
              <a:ext cx="213275" cy="141275"/>
            </a:xfrm>
            <a:custGeom>
              <a:avLst/>
              <a:gdLst/>
              <a:ahLst/>
              <a:cxnLst/>
              <a:rect l="l" t="t" r="r" b="b"/>
              <a:pathLst>
                <a:path w="8531" h="5651" extrusionOk="0">
                  <a:moveTo>
                    <a:pt x="3336" y="1"/>
                  </a:moveTo>
                  <a:cubicBezTo>
                    <a:pt x="3092" y="1"/>
                    <a:pt x="2862" y="23"/>
                    <a:pt x="2653" y="68"/>
                  </a:cubicBezTo>
                  <a:cubicBezTo>
                    <a:pt x="1292" y="360"/>
                    <a:pt x="1" y="1359"/>
                    <a:pt x="89" y="3558"/>
                  </a:cubicBezTo>
                  <a:cubicBezTo>
                    <a:pt x="89" y="3558"/>
                    <a:pt x="2037" y="3132"/>
                    <a:pt x="3388" y="1577"/>
                  </a:cubicBezTo>
                  <a:cubicBezTo>
                    <a:pt x="3388" y="1577"/>
                    <a:pt x="4619" y="4391"/>
                    <a:pt x="7198" y="5650"/>
                  </a:cubicBezTo>
                  <a:cubicBezTo>
                    <a:pt x="7198" y="5650"/>
                    <a:pt x="8531" y="3234"/>
                    <a:pt x="7402" y="1841"/>
                  </a:cubicBezTo>
                  <a:cubicBezTo>
                    <a:pt x="6435" y="663"/>
                    <a:pt x="4674" y="1"/>
                    <a:pt x="3336" y="1"/>
                  </a:cubicBezTo>
                  <a:close/>
                </a:path>
              </a:pathLst>
            </a:custGeom>
            <a:solidFill>
              <a:srgbClr val="47A8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4" name="Google Shape;944;p49"/>
            <p:cNvSpPr/>
            <p:nvPr/>
          </p:nvSpPr>
          <p:spPr>
            <a:xfrm>
              <a:off x="728000" y="4403125"/>
              <a:ext cx="23850" cy="13550"/>
            </a:xfrm>
            <a:custGeom>
              <a:avLst/>
              <a:gdLst/>
              <a:ahLst/>
              <a:cxnLst/>
              <a:rect l="l" t="t" r="r" b="b"/>
              <a:pathLst>
                <a:path w="954" h="542" extrusionOk="0">
                  <a:moveTo>
                    <a:pt x="29" y="0"/>
                  </a:moveTo>
                  <a:cubicBezTo>
                    <a:pt x="15" y="0"/>
                    <a:pt x="1" y="0"/>
                    <a:pt x="1" y="14"/>
                  </a:cubicBezTo>
                  <a:lnTo>
                    <a:pt x="1" y="28"/>
                  </a:lnTo>
                  <a:lnTo>
                    <a:pt x="1" y="74"/>
                  </a:lnTo>
                  <a:cubicBezTo>
                    <a:pt x="15" y="102"/>
                    <a:pt x="15" y="144"/>
                    <a:pt x="43" y="204"/>
                  </a:cubicBezTo>
                  <a:cubicBezTo>
                    <a:pt x="57" y="232"/>
                    <a:pt x="74" y="264"/>
                    <a:pt x="89" y="292"/>
                  </a:cubicBezTo>
                  <a:cubicBezTo>
                    <a:pt x="103" y="320"/>
                    <a:pt x="131" y="352"/>
                    <a:pt x="162" y="366"/>
                  </a:cubicBezTo>
                  <a:cubicBezTo>
                    <a:pt x="191" y="394"/>
                    <a:pt x="219" y="426"/>
                    <a:pt x="250" y="440"/>
                  </a:cubicBezTo>
                  <a:cubicBezTo>
                    <a:pt x="264" y="454"/>
                    <a:pt x="278" y="468"/>
                    <a:pt x="293" y="468"/>
                  </a:cubicBezTo>
                  <a:lnTo>
                    <a:pt x="352" y="496"/>
                  </a:lnTo>
                  <a:cubicBezTo>
                    <a:pt x="380" y="514"/>
                    <a:pt x="395" y="514"/>
                    <a:pt x="409" y="514"/>
                  </a:cubicBezTo>
                  <a:cubicBezTo>
                    <a:pt x="426" y="528"/>
                    <a:pt x="440" y="528"/>
                    <a:pt x="468" y="528"/>
                  </a:cubicBezTo>
                  <a:cubicBezTo>
                    <a:pt x="497" y="542"/>
                    <a:pt x="542" y="542"/>
                    <a:pt x="584" y="542"/>
                  </a:cubicBezTo>
                  <a:cubicBezTo>
                    <a:pt x="658" y="542"/>
                    <a:pt x="732" y="528"/>
                    <a:pt x="778" y="514"/>
                  </a:cubicBezTo>
                  <a:cubicBezTo>
                    <a:pt x="834" y="482"/>
                    <a:pt x="880" y="454"/>
                    <a:pt x="908" y="440"/>
                  </a:cubicBezTo>
                  <a:cubicBezTo>
                    <a:pt x="922" y="408"/>
                    <a:pt x="936" y="394"/>
                    <a:pt x="936" y="394"/>
                  </a:cubicBezTo>
                  <a:cubicBezTo>
                    <a:pt x="954" y="394"/>
                    <a:pt x="954" y="380"/>
                    <a:pt x="936" y="380"/>
                  </a:cubicBezTo>
                  <a:cubicBezTo>
                    <a:pt x="936" y="366"/>
                    <a:pt x="922" y="366"/>
                    <a:pt x="922" y="366"/>
                  </a:cubicBezTo>
                  <a:cubicBezTo>
                    <a:pt x="922" y="366"/>
                    <a:pt x="908" y="380"/>
                    <a:pt x="880" y="394"/>
                  </a:cubicBezTo>
                  <a:cubicBezTo>
                    <a:pt x="848" y="408"/>
                    <a:pt x="806" y="440"/>
                    <a:pt x="760" y="454"/>
                  </a:cubicBezTo>
                  <a:cubicBezTo>
                    <a:pt x="704" y="468"/>
                    <a:pt x="644" y="482"/>
                    <a:pt x="584" y="482"/>
                  </a:cubicBezTo>
                  <a:cubicBezTo>
                    <a:pt x="556" y="482"/>
                    <a:pt x="514" y="468"/>
                    <a:pt x="482" y="468"/>
                  </a:cubicBezTo>
                  <a:cubicBezTo>
                    <a:pt x="468" y="468"/>
                    <a:pt x="454" y="454"/>
                    <a:pt x="426" y="454"/>
                  </a:cubicBezTo>
                  <a:cubicBezTo>
                    <a:pt x="409" y="440"/>
                    <a:pt x="395" y="440"/>
                    <a:pt x="380" y="440"/>
                  </a:cubicBezTo>
                  <a:lnTo>
                    <a:pt x="338" y="408"/>
                  </a:lnTo>
                  <a:cubicBezTo>
                    <a:pt x="321" y="394"/>
                    <a:pt x="307" y="394"/>
                    <a:pt x="293" y="380"/>
                  </a:cubicBezTo>
                  <a:cubicBezTo>
                    <a:pt x="264" y="366"/>
                    <a:pt x="233" y="352"/>
                    <a:pt x="205" y="320"/>
                  </a:cubicBezTo>
                  <a:cubicBezTo>
                    <a:pt x="176" y="306"/>
                    <a:pt x="162" y="278"/>
                    <a:pt x="145" y="250"/>
                  </a:cubicBezTo>
                  <a:cubicBezTo>
                    <a:pt x="117" y="232"/>
                    <a:pt x="103" y="204"/>
                    <a:pt x="89" y="176"/>
                  </a:cubicBezTo>
                  <a:cubicBezTo>
                    <a:pt x="74" y="130"/>
                    <a:pt x="57" y="88"/>
                    <a:pt x="43" y="56"/>
                  </a:cubicBezTo>
                  <a:lnTo>
                    <a:pt x="43" y="28"/>
                  </a:lnTo>
                  <a:lnTo>
                    <a:pt x="43" y="14"/>
                  </a:lnTo>
                  <a:cubicBezTo>
                    <a:pt x="43" y="0"/>
                    <a:pt x="29" y="0"/>
                    <a:pt x="29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5" name="Google Shape;945;p49"/>
            <p:cNvSpPr/>
            <p:nvPr/>
          </p:nvSpPr>
          <p:spPr>
            <a:xfrm>
              <a:off x="686750" y="4331800"/>
              <a:ext cx="53675" cy="19325"/>
            </a:xfrm>
            <a:custGeom>
              <a:avLst/>
              <a:gdLst/>
              <a:ahLst/>
              <a:cxnLst/>
              <a:rect l="l" t="t" r="r" b="b"/>
              <a:pathLst>
                <a:path w="2147" h="773" extrusionOk="0">
                  <a:moveTo>
                    <a:pt x="1541" y="0"/>
                  </a:moveTo>
                  <a:cubicBezTo>
                    <a:pt x="1080" y="0"/>
                    <a:pt x="360" y="391"/>
                    <a:pt x="360" y="391"/>
                  </a:cubicBezTo>
                  <a:cubicBezTo>
                    <a:pt x="0" y="699"/>
                    <a:pt x="527" y="773"/>
                    <a:pt x="756" y="773"/>
                  </a:cubicBezTo>
                  <a:cubicBezTo>
                    <a:pt x="778" y="773"/>
                    <a:pt x="798" y="772"/>
                    <a:pt x="813" y="771"/>
                  </a:cubicBezTo>
                  <a:cubicBezTo>
                    <a:pt x="975" y="771"/>
                    <a:pt x="2147" y="567"/>
                    <a:pt x="1869" y="141"/>
                  </a:cubicBezTo>
                  <a:cubicBezTo>
                    <a:pt x="1805" y="39"/>
                    <a:pt x="1686" y="0"/>
                    <a:pt x="1541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6" name="Google Shape;946;p49"/>
            <p:cNvSpPr/>
            <p:nvPr/>
          </p:nvSpPr>
          <p:spPr>
            <a:xfrm>
              <a:off x="774875" y="4358500"/>
              <a:ext cx="37375" cy="36100"/>
            </a:xfrm>
            <a:custGeom>
              <a:avLst/>
              <a:gdLst/>
              <a:ahLst/>
              <a:cxnLst/>
              <a:rect l="l" t="t" r="r" b="b"/>
              <a:pathLst>
                <a:path w="1495" h="1444" extrusionOk="0">
                  <a:moveTo>
                    <a:pt x="562" y="1"/>
                  </a:moveTo>
                  <a:cubicBezTo>
                    <a:pt x="536" y="1"/>
                    <a:pt x="511" y="5"/>
                    <a:pt x="486" y="12"/>
                  </a:cubicBezTo>
                  <a:cubicBezTo>
                    <a:pt x="0" y="142"/>
                    <a:pt x="750" y="1068"/>
                    <a:pt x="866" y="1184"/>
                  </a:cubicBezTo>
                  <a:cubicBezTo>
                    <a:pt x="948" y="1257"/>
                    <a:pt x="1197" y="1443"/>
                    <a:pt x="1350" y="1443"/>
                  </a:cubicBezTo>
                  <a:cubicBezTo>
                    <a:pt x="1438" y="1443"/>
                    <a:pt x="1494" y="1381"/>
                    <a:pt x="1467" y="1198"/>
                  </a:cubicBezTo>
                  <a:cubicBezTo>
                    <a:pt x="1467" y="1198"/>
                    <a:pt x="1019" y="1"/>
                    <a:pt x="562" y="1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7" name="Google Shape;947;p49"/>
            <p:cNvSpPr/>
            <p:nvPr/>
          </p:nvSpPr>
          <p:spPr>
            <a:xfrm>
              <a:off x="740850" y="4357400"/>
              <a:ext cx="18650" cy="47150"/>
            </a:xfrm>
            <a:custGeom>
              <a:avLst/>
              <a:gdLst/>
              <a:ahLst/>
              <a:cxnLst/>
              <a:rect l="l" t="t" r="r" b="b"/>
              <a:pathLst>
                <a:path w="746" h="1886" extrusionOk="0">
                  <a:moveTo>
                    <a:pt x="489" y="0"/>
                  </a:moveTo>
                  <a:cubicBezTo>
                    <a:pt x="486" y="0"/>
                    <a:pt x="482" y="4"/>
                    <a:pt x="482" y="11"/>
                  </a:cubicBezTo>
                  <a:cubicBezTo>
                    <a:pt x="482" y="11"/>
                    <a:pt x="454" y="56"/>
                    <a:pt x="422" y="113"/>
                  </a:cubicBezTo>
                  <a:cubicBezTo>
                    <a:pt x="380" y="186"/>
                    <a:pt x="320" y="288"/>
                    <a:pt x="278" y="422"/>
                  </a:cubicBezTo>
                  <a:cubicBezTo>
                    <a:pt x="246" y="478"/>
                    <a:pt x="204" y="538"/>
                    <a:pt x="176" y="612"/>
                  </a:cubicBezTo>
                  <a:cubicBezTo>
                    <a:pt x="144" y="686"/>
                    <a:pt x="116" y="774"/>
                    <a:pt x="102" y="848"/>
                  </a:cubicBezTo>
                  <a:cubicBezTo>
                    <a:pt x="88" y="890"/>
                    <a:pt x="70" y="936"/>
                    <a:pt x="56" y="978"/>
                  </a:cubicBezTo>
                  <a:cubicBezTo>
                    <a:pt x="56" y="1024"/>
                    <a:pt x="42" y="1066"/>
                    <a:pt x="56" y="1126"/>
                  </a:cubicBezTo>
                  <a:cubicBezTo>
                    <a:pt x="56" y="1140"/>
                    <a:pt x="56" y="1168"/>
                    <a:pt x="88" y="1200"/>
                  </a:cubicBezTo>
                  <a:cubicBezTo>
                    <a:pt x="88" y="1214"/>
                    <a:pt x="102" y="1214"/>
                    <a:pt x="102" y="1214"/>
                  </a:cubicBezTo>
                  <a:cubicBezTo>
                    <a:pt x="102" y="1214"/>
                    <a:pt x="102" y="1228"/>
                    <a:pt x="116" y="1228"/>
                  </a:cubicBezTo>
                  <a:cubicBezTo>
                    <a:pt x="130" y="1228"/>
                    <a:pt x="144" y="1242"/>
                    <a:pt x="158" y="1242"/>
                  </a:cubicBezTo>
                  <a:cubicBezTo>
                    <a:pt x="204" y="1256"/>
                    <a:pt x="246" y="1270"/>
                    <a:pt x="292" y="1270"/>
                  </a:cubicBezTo>
                  <a:cubicBezTo>
                    <a:pt x="394" y="1270"/>
                    <a:pt x="482" y="1270"/>
                    <a:pt x="556" y="1287"/>
                  </a:cubicBezTo>
                  <a:cubicBezTo>
                    <a:pt x="598" y="1287"/>
                    <a:pt x="630" y="1316"/>
                    <a:pt x="658" y="1330"/>
                  </a:cubicBezTo>
                  <a:cubicBezTo>
                    <a:pt x="672" y="1358"/>
                    <a:pt x="672" y="1404"/>
                    <a:pt x="672" y="1446"/>
                  </a:cubicBezTo>
                  <a:cubicBezTo>
                    <a:pt x="672" y="1520"/>
                    <a:pt x="644" y="1593"/>
                    <a:pt x="616" y="1653"/>
                  </a:cubicBezTo>
                  <a:cubicBezTo>
                    <a:pt x="570" y="1710"/>
                    <a:pt x="510" y="1755"/>
                    <a:pt x="454" y="1783"/>
                  </a:cubicBezTo>
                  <a:cubicBezTo>
                    <a:pt x="394" y="1797"/>
                    <a:pt x="334" y="1815"/>
                    <a:pt x="278" y="1829"/>
                  </a:cubicBezTo>
                  <a:cubicBezTo>
                    <a:pt x="232" y="1843"/>
                    <a:pt x="176" y="1843"/>
                    <a:pt x="144" y="1843"/>
                  </a:cubicBezTo>
                  <a:lnTo>
                    <a:pt x="14" y="1843"/>
                  </a:lnTo>
                  <a:cubicBezTo>
                    <a:pt x="14" y="1843"/>
                    <a:pt x="0" y="1843"/>
                    <a:pt x="0" y="1857"/>
                  </a:cubicBezTo>
                  <a:lnTo>
                    <a:pt x="14" y="1871"/>
                  </a:lnTo>
                  <a:lnTo>
                    <a:pt x="42" y="1871"/>
                  </a:lnTo>
                  <a:cubicBezTo>
                    <a:pt x="70" y="1871"/>
                    <a:pt x="102" y="1885"/>
                    <a:pt x="144" y="1885"/>
                  </a:cubicBezTo>
                  <a:cubicBezTo>
                    <a:pt x="218" y="1885"/>
                    <a:pt x="334" y="1871"/>
                    <a:pt x="468" y="1829"/>
                  </a:cubicBezTo>
                  <a:cubicBezTo>
                    <a:pt x="542" y="1797"/>
                    <a:pt x="616" y="1755"/>
                    <a:pt x="658" y="1681"/>
                  </a:cubicBezTo>
                  <a:cubicBezTo>
                    <a:pt x="718" y="1622"/>
                    <a:pt x="746" y="1534"/>
                    <a:pt x="746" y="1446"/>
                  </a:cubicBezTo>
                  <a:cubicBezTo>
                    <a:pt x="746" y="1404"/>
                    <a:pt x="746" y="1344"/>
                    <a:pt x="704" y="1302"/>
                  </a:cubicBezTo>
                  <a:cubicBezTo>
                    <a:pt x="672" y="1256"/>
                    <a:pt x="630" y="1228"/>
                    <a:pt x="584" y="1214"/>
                  </a:cubicBezTo>
                  <a:cubicBezTo>
                    <a:pt x="482" y="1200"/>
                    <a:pt x="394" y="1200"/>
                    <a:pt x="306" y="1200"/>
                  </a:cubicBezTo>
                  <a:cubicBezTo>
                    <a:pt x="264" y="1200"/>
                    <a:pt x="218" y="1182"/>
                    <a:pt x="176" y="1182"/>
                  </a:cubicBezTo>
                  <a:cubicBezTo>
                    <a:pt x="176" y="1168"/>
                    <a:pt x="158" y="1168"/>
                    <a:pt x="144" y="1168"/>
                  </a:cubicBezTo>
                  <a:lnTo>
                    <a:pt x="144" y="1154"/>
                  </a:lnTo>
                  <a:lnTo>
                    <a:pt x="130" y="1154"/>
                  </a:lnTo>
                  <a:cubicBezTo>
                    <a:pt x="130" y="1154"/>
                    <a:pt x="116" y="1126"/>
                    <a:pt x="116" y="1112"/>
                  </a:cubicBezTo>
                  <a:cubicBezTo>
                    <a:pt x="116" y="1080"/>
                    <a:pt x="116" y="1038"/>
                    <a:pt x="130" y="992"/>
                  </a:cubicBezTo>
                  <a:cubicBezTo>
                    <a:pt x="130" y="950"/>
                    <a:pt x="144" y="904"/>
                    <a:pt x="158" y="862"/>
                  </a:cubicBezTo>
                  <a:cubicBezTo>
                    <a:pt x="204" y="714"/>
                    <a:pt x="264" y="552"/>
                    <a:pt x="320" y="436"/>
                  </a:cubicBezTo>
                  <a:cubicBezTo>
                    <a:pt x="366" y="303"/>
                    <a:pt x="422" y="201"/>
                    <a:pt x="454" y="144"/>
                  </a:cubicBezTo>
                  <a:cubicBezTo>
                    <a:pt x="482" y="70"/>
                    <a:pt x="496" y="25"/>
                    <a:pt x="496" y="25"/>
                  </a:cubicBezTo>
                  <a:cubicBezTo>
                    <a:pt x="510" y="11"/>
                    <a:pt x="510" y="11"/>
                    <a:pt x="496" y="11"/>
                  </a:cubicBezTo>
                  <a:cubicBezTo>
                    <a:pt x="496" y="4"/>
                    <a:pt x="493" y="0"/>
                    <a:pt x="489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8" name="Google Shape;948;p49"/>
            <p:cNvSpPr/>
            <p:nvPr/>
          </p:nvSpPr>
          <p:spPr>
            <a:xfrm>
              <a:off x="764225" y="4388375"/>
              <a:ext cx="33800" cy="25400"/>
            </a:xfrm>
            <a:custGeom>
              <a:avLst/>
              <a:gdLst/>
              <a:ahLst/>
              <a:cxnLst/>
              <a:rect l="l" t="t" r="r" b="b"/>
              <a:pathLst>
                <a:path w="1352" h="1016" extrusionOk="0">
                  <a:moveTo>
                    <a:pt x="648" y="1"/>
                  </a:moveTo>
                  <a:cubicBezTo>
                    <a:pt x="537" y="1"/>
                    <a:pt x="424" y="27"/>
                    <a:pt x="324" y="77"/>
                  </a:cubicBezTo>
                  <a:cubicBezTo>
                    <a:pt x="163" y="165"/>
                    <a:pt x="32" y="326"/>
                    <a:pt x="1" y="516"/>
                  </a:cubicBezTo>
                  <a:cubicBezTo>
                    <a:pt x="1" y="530"/>
                    <a:pt x="1" y="544"/>
                    <a:pt x="15" y="544"/>
                  </a:cubicBezTo>
                  <a:cubicBezTo>
                    <a:pt x="32" y="544"/>
                    <a:pt x="47" y="544"/>
                    <a:pt x="47" y="530"/>
                  </a:cubicBezTo>
                  <a:cubicBezTo>
                    <a:pt x="89" y="354"/>
                    <a:pt x="222" y="224"/>
                    <a:pt x="367" y="165"/>
                  </a:cubicBezTo>
                  <a:cubicBezTo>
                    <a:pt x="452" y="126"/>
                    <a:pt x="541" y="107"/>
                    <a:pt x="628" y="107"/>
                  </a:cubicBezTo>
                  <a:cubicBezTo>
                    <a:pt x="706" y="107"/>
                    <a:pt x="782" y="122"/>
                    <a:pt x="852" y="150"/>
                  </a:cubicBezTo>
                  <a:cubicBezTo>
                    <a:pt x="926" y="179"/>
                    <a:pt x="1000" y="224"/>
                    <a:pt x="1056" y="281"/>
                  </a:cubicBezTo>
                  <a:cubicBezTo>
                    <a:pt x="1116" y="340"/>
                    <a:pt x="1158" y="414"/>
                    <a:pt x="1190" y="488"/>
                  </a:cubicBezTo>
                  <a:cubicBezTo>
                    <a:pt x="1264" y="646"/>
                    <a:pt x="1246" y="822"/>
                    <a:pt x="1158" y="970"/>
                  </a:cubicBezTo>
                  <a:lnTo>
                    <a:pt x="1158" y="1016"/>
                  </a:lnTo>
                  <a:cubicBezTo>
                    <a:pt x="1176" y="1016"/>
                    <a:pt x="1190" y="1016"/>
                    <a:pt x="1204" y="998"/>
                  </a:cubicBezTo>
                  <a:cubicBezTo>
                    <a:pt x="1320" y="854"/>
                    <a:pt x="1352" y="646"/>
                    <a:pt x="1292" y="456"/>
                  </a:cubicBezTo>
                  <a:cubicBezTo>
                    <a:pt x="1232" y="267"/>
                    <a:pt x="1070" y="119"/>
                    <a:pt x="894" y="48"/>
                  </a:cubicBezTo>
                  <a:cubicBezTo>
                    <a:pt x="818" y="16"/>
                    <a:pt x="733" y="1"/>
                    <a:pt x="648" y="1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9" name="Google Shape;949;p49"/>
            <p:cNvSpPr/>
            <p:nvPr/>
          </p:nvSpPr>
          <p:spPr>
            <a:xfrm>
              <a:off x="794650" y="4408925"/>
              <a:ext cx="9175" cy="4075"/>
            </a:xfrm>
            <a:custGeom>
              <a:avLst/>
              <a:gdLst/>
              <a:ahLst/>
              <a:cxnLst/>
              <a:rect l="l" t="t" r="r" b="b"/>
              <a:pathLst>
                <a:path w="367" h="163" extrusionOk="0">
                  <a:moveTo>
                    <a:pt x="61" y="0"/>
                  </a:moveTo>
                  <a:cubicBezTo>
                    <a:pt x="29" y="0"/>
                    <a:pt x="15" y="18"/>
                    <a:pt x="1" y="46"/>
                  </a:cubicBezTo>
                  <a:cubicBezTo>
                    <a:pt x="1" y="60"/>
                    <a:pt x="15" y="88"/>
                    <a:pt x="47" y="88"/>
                  </a:cubicBezTo>
                  <a:lnTo>
                    <a:pt x="324" y="162"/>
                  </a:lnTo>
                  <a:cubicBezTo>
                    <a:pt x="339" y="162"/>
                    <a:pt x="353" y="162"/>
                    <a:pt x="353" y="148"/>
                  </a:cubicBezTo>
                  <a:cubicBezTo>
                    <a:pt x="367" y="120"/>
                    <a:pt x="353" y="106"/>
                    <a:pt x="339" y="106"/>
                  </a:cubicBezTo>
                  <a:lnTo>
                    <a:pt x="75" y="0"/>
                  </a:ln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0" name="Google Shape;950;p49"/>
            <p:cNvSpPr/>
            <p:nvPr/>
          </p:nvSpPr>
          <p:spPr>
            <a:xfrm>
              <a:off x="795000" y="4406025"/>
              <a:ext cx="9625" cy="2575"/>
            </a:xfrm>
            <a:custGeom>
              <a:avLst/>
              <a:gdLst/>
              <a:ahLst/>
              <a:cxnLst/>
              <a:rect l="l" t="t" r="r" b="b"/>
              <a:pathLst>
                <a:path w="385" h="103" extrusionOk="0">
                  <a:moveTo>
                    <a:pt x="61" y="0"/>
                  </a:moveTo>
                  <a:cubicBezTo>
                    <a:pt x="33" y="0"/>
                    <a:pt x="1" y="28"/>
                    <a:pt x="1" y="46"/>
                  </a:cubicBezTo>
                  <a:cubicBezTo>
                    <a:pt x="1" y="74"/>
                    <a:pt x="33" y="102"/>
                    <a:pt x="61" y="102"/>
                  </a:cubicBezTo>
                  <a:lnTo>
                    <a:pt x="339" y="102"/>
                  </a:lnTo>
                  <a:cubicBezTo>
                    <a:pt x="353" y="102"/>
                    <a:pt x="367" y="88"/>
                    <a:pt x="367" y="74"/>
                  </a:cubicBezTo>
                  <a:cubicBezTo>
                    <a:pt x="384" y="60"/>
                    <a:pt x="367" y="46"/>
                    <a:pt x="339" y="46"/>
                  </a:cubicBezTo>
                  <a:lnTo>
                    <a:pt x="61" y="0"/>
                  </a:ln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1" name="Google Shape;951;p49"/>
            <p:cNvSpPr/>
            <p:nvPr/>
          </p:nvSpPr>
          <p:spPr>
            <a:xfrm>
              <a:off x="795800" y="4401625"/>
              <a:ext cx="9175" cy="3375"/>
            </a:xfrm>
            <a:custGeom>
              <a:avLst/>
              <a:gdLst/>
              <a:ahLst/>
              <a:cxnLst/>
              <a:rect l="l" t="t" r="r" b="b"/>
              <a:pathLst>
                <a:path w="367" h="135" extrusionOk="0">
                  <a:moveTo>
                    <a:pt x="321" y="0"/>
                  </a:moveTo>
                  <a:lnTo>
                    <a:pt x="43" y="46"/>
                  </a:lnTo>
                  <a:lnTo>
                    <a:pt x="29" y="46"/>
                  </a:lnTo>
                  <a:cubicBezTo>
                    <a:pt x="15" y="46"/>
                    <a:pt x="1" y="74"/>
                    <a:pt x="1" y="102"/>
                  </a:cubicBezTo>
                  <a:cubicBezTo>
                    <a:pt x="1" y="116"/>
                    <a:pt x="29" y="134"/>
                    <a:pt x="57" y="134"/>
                  </a:cubicBezTo>
                  <a:lnTo>
                    <a:pt x="335" y="74"/>
                  </a:lnTo>
                  <a:cubicBezTo>
                    <a:pt x="352" y="74"/>
                    <a:pt x="366" y="60"/>
                    <a:pt x="366" y="28"/>
                  </a:cubicBezTo>
                  <a:cubicBezTo>
                    <a:pt x="366" y="14"/>
                    <a:pt x="352" y="0"/>
                    <a:pt x="321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2" name="Google Shape;952;p49"/>
            <p:cNvSpPr/>
            <p:nvPr/>
          </p:nvSpPr>
          <p:spPr>
            <a:xfrm>
              <a:off x="695025" y="4360750"/>
              <a:ext cx="34050" cy="26550"/>
            </a:xfrm>
            <a:custGeom>
              <a:avLst/>
              <a:gdLst/>
              <a:ahLst/>
              <a:cxnLst/>
              <a:rect l="l" t="t" r="r" b="b"/>
              <a:pathLst>
                <a:path w="1362" h="1062" extrusionOk="0">
                  <a:moveTo>
                    <a:pt x="609" y="1"/>
                  </a:moveTo>
                  <a:cubicBezTo>
                    <a:pt x="508" y="1"/>
                    <a:pt x="409" y="23"/>
                    <a:pt x="321" y="67"/>
                  </a:cubicBezTo>
                  <a:cubicBezTo>
                    <a:pt x="145" y="154"/>
                    <a:pt x="15" y="344"/>
                    <a:pt x="0" y="538"/>
                  </a:cubicBezTo>
                  <a:cubicBezTo>
                    <a:pt x="0" y="552"/>
                    <a:pt x="0" y="566"/>
                    <a:pt x="15" y="566"/>
                  </a:cubicBezTo>
                  <a:cubicBezTo>
                    <a:pt x="29" y="566"/>
                    <a:pt x="43" y="566"/>
                    <a:pt x="43" y="552"/>
                  </a:cubicBezTo>
                  <a:cubicBezTo>
                    <a:pt x="88" y="376"/>
                    <a:pt x="219" y="228"/>
                    <a:pt x="366" y="169"/>
                  </a:cubicBezTo>
                  <a:cubicBezTo>
                    <a:pt x="440" y="140"/>
                    <a:pt x="528" y="112"/>
                    <a:pt x="616" y="112"/>
                  </a:cubicBezTo>
                  <a:cubicBezTo>
                    <a:pt x="704" y="112"/>
                    <a:pt x="778" y="126"/>
                    <a:pt x="866" y="169"/>
                  </a:cubicBezTo>
                  <a:cubicBezTo>
                    <a:pt x="1024" y="228"/>
                    <a:pt x="1144" y="362"/>
                    <a:pt x="1218" y="520"/>
                  </a:cubicBezTo>
                  <a:cubicBezTo>
                    <a:pt x="1274" y="668"/>
                    <a:pt x="1260" y="858"/>
                    <a:pt x="1186" y="1020"/>
                  </a:cubicBezTo>
                  <a:cubicBezTo>
                    <a:pt x="1172" y="1034"/>
                    <a:pt x="1172" y="1048"/>
                    <a:pt x="1186" y="1048"/>
                  </a:cubicBezTo>
                  <a:cubicBezTo>
                    <a:pt x="1193" y="1057"/>
                    <a:pt x="1201" y="1061"/>
                    <a:pt x="1209" y="1061"/>
                  </a:cubicBezTo>
                  <a:cubicBezTo>
                    <a:pt x="1217" y="1061"/>
                    <a:pt x="1225" y="1057"/>
                    <a:pt x="1232" y="1048"/>
                  </a:cubicBezTo>
                  <a:cubicBezTo>
                    <a:pt x="1334" y="890"/>
                    <a:pt x="1362" y="668"/>
                    <a:pt x="1305" y="478"/>
                  </a:cubicBezTo>
                  <a:cubicBezTo>
                    <a:pt x="1246" y="288"/>
                    <a:pt x="1084" y="140"/>
                    <a:pt x="908" y="67"/>
                  </a:cubicBezTo>
                  <a:cubicBezTo>
                    <a:pt x="813" y="23"/>
                    <a:pt x="710" y="1"/>
                    <a:pt x="609" y="1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3" name="Google Shape;953;p49"/>
            <p:cNvSpPr/>
            <p:nvPr/>
          </p:nvSpPr>
          <p:spPr>
            <a:xfrm>
              <a:off x="688425" y="4366175"/>
              <a:ext cx="9175" cy="5575"/>
            </a:xfrm>
            <a:custGeom>
              <a:avLst/>
              <a:gdLst/>
              <a:ahLst/>
              <a:cxnLst/>
              <a:rect l="l" t="t" r="r" b="b"/>
              <a:pathLst>
                <a:path w="367" h="223" extrusionOk="0">
                  <a:moveTo>
                    <a:pt x="36" y="1"/>
                  </a:moveTo>
                  <a:cubicBezTo>
                    <a:pt x="29" y="1"/>
                    <a:pt x="22" y="4"/>
                    <a:pt x="15" y="11"/>
                  </a:cubicBezTo>
                  <a:cubicBezTo>
                    <a:pt x="1" y="25"/>
                    <a:pt x="15" y="57"/>
                    <a:pt x="29" y="57"/>
                  </a:cubicBezTo>
                  <a:lnTo>
                    <a:pt x="279" y="215"/>
                  </a:lnTo>
                  <a:cubicBezTo>
                    <a:pt x="287" y="221"/>
                    <a:pt x="296" y="223"/>
                    <a:pt x="304" y="223"/>
                  </a:cubicBezTo>
                  <a:cubicBezTo>
                    <a:pt x="324" y="223"/>
                    <a:pt x="343" y="211"/>
                    <a:pt x="352" y="201"/>
                  </a:cubicBezTo>
                  <a:cubicBezTo>
                    <a:pt x="367" y="173"/>
                    <a:pt x="352" y="145"/>
                    <a:pt x="321" y="127"/>
                  </a:cubicBezTo>
                  <a:lnTo>
                    <a:pt x="57" y="11"/>
                  </a:lnTo>
                  <a:cubicBezTo>
                    <a:pt x="50" y="4"/>
                    <a:pt x="43" y="1"/>
                    <a:pt x="36" y="1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4" name="Google Shape;954;p49"/>
            <p:cNvSpPr/>
            <p:nvPr/>
          </p:nvSpPr>
          <p:spPr>
            <a:xfrm>
              <a:off x="691325" y="4362500"/>
              <a:ext cx="7775" cy="6775"/>
            </a:xfrm>
            <a:custGeom>
              <a:avLst/>
              <a:gdLst/>
              <a:ahLst/>
              <a:cxnLst/>
              <a:rect l="l" t="t" r="r" b="b"/>
              <a:pathLst>
                <a:path w="311" h="271" extrusionOk="0">
                  <a:moveTo>
                    <a:pt x="38" y="0"/>
                  </a:moveTo>
                  <a:cubicBezTo>
                    <a:pt x="30" y="0"/>
                    <a:pt x="22" y="4"/>
                    <a:pt x="15" y="11"/>
                  </a:cubicBezTo>
                  <a:cubicBezTo>
                    <a:pt x="1" y="28"/>
                    <a:pt x="1" y="42"/>
                    <a:pt x="15" y="56"/>
                  </a:cubicBezTo>
                  <a:lnTo>
                    <a:pt x="222" y="260"/>
                  </a:lnTo>
                  <a:lnTo>
                    <a:pt x="236" y="260"/>
                  </a:lnTo>
                  <a:cubicBezTo>
                    <a:pt x="243" y="267"/>
                    <a:pt x="254" y="271"/>
                    <a:pt x="265" y="271"/>
                  </a:cubicBezTo>
                  <a:cubicBezTo>
                    <a:pt x="275" y="271"/>
                    <a:pt x="286" y="267"/>
                    <a:pt x="293" y="260"/>
                  </a:cubicBezTo>
                  <a:cubicBezTo>
                    <a:pt x="310" y="232"/>
                    <a:pt x="310" y="204"/>
                    <a:pt x="293" y="186"/>
                  </a:cubicBezTo>
                  <a:lnTo>
                    <a:pt x="61" y="11"/>
                  </a:lnTo>
                  <a:cubicBezTo>
                    <a:pt x="54" y="4"/>
                    <a:pt x="46" y="0"/>
                    <a:pt x="38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5" name="Google Shape;955;p49"/>
            <p:cNvSpPr/>
            <p:nvPr/>
          </p:nvSpPr>
          <p:spPr>
            <a:xfrm>
              <a:off x="694675" y="4358350"/>
              <a:ext cx="6625" cy="8025"/>
            </a:xfrm>
            <a:custGeom>
              <a:avLst/>
              <a:gdLst/>
              <a:ahLst/>
              <a:cxnLst/>
              <a:rect l="l" t="t" r="r" b="b"/>
              <a:pathLst>
                <a:path w="265" h="321" extrusionOk="0">
                  <a:moveTo>
                    <a:pt x="14" y="1"/>
                  </a:moveTo>
                  <a:cubicBezTo>
                    <a:pt x="0" y="18"/>
                    <a:pt x="0" y="32"/>
                    <a:pt x="14" y="46"/>
                  </a:cubicBezTo>
                  <a:lnTo>
                    <a:pt x="176" y="296"/>
                  </a:lnTo>
                  <a:lnTo>
                    <a:pt x="176" y="310"/>
                  </a:lnTo>
                  <a:cubicBezTo>
                    <a:pt x="183" y="317"/>
                    <a:pt x="194" y="321"/>
                    <a:pt x="204" y="321"/>
                  </a:cubicBezTo>
                  <a:cubicBezTo>
                    <a:pt x="215" y="321"/>
                    <a:pt x="226" y="317"/>
                    <a:pt x="233" y="310"/>
                  </a:cubicBezTo>
                  <a:cubicBezTo>
                    <a:pt x="264" y="296"/>
                    <a:pt x="264" y="265"/>
                    <a:pt x="247" y="236"/>
                  </a:cubicBezTo>
                  <a:lnTo>
                    <a:pt x="57" y="18"/>
                  </a:lnTo>
                  <a:cubicBezTo>
                    <a:pt x="43" y="1"/>
                    <a:pt x="29" y="1"/>
                    <a:pt x="14" y="1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6" name="Google Shape;956;p49"/>
            <p:cNvSpPr/>
            <p:nvPr/>
          </p:nvSpPr>
          <p:spPr>
            <a:xfrm>
              <a:off x="806350" y="4264625"/>
              <a:ext cx="52450" cy="269625"/>
            </a:xfrm>
            <a:custGeom>
              <a:avLst/>
              <a:gdLst/>
              <a:ahLst/>
              <a:cxnLst/>
              <a:rect l="l" t="t" r="r" b="b"/>
              <a:pathLst>
                <a:path w="2098" h="10785" extrusionOk="0">
                  <a:moveTo>
                    <a:pt x="18" y="0"/>
                  </a:moveTo>
                  <a:lnTo>
                    <a:pt x="1" y="14"/>
                  </a:lnTo>
                  <a:cubicBezTo>
                    <a:pt x="940" y="394"/>
                    <a:pt x="1671" y="1217"/>
                    <a:pt x="1921" y="2184"/>
                  </a:cubicBezTo>
                  <a:cubicBezTo>
                    <a:pt x="2041" y="2666"/>
                    <a:pt x="2055" y="3180"/>
                    <a:pt x="1953" y="3662"/>
                  </a:cubicBezTo>
                  <a:cubicBezTo>
                    <a:pt x="1907" y="3912"/>
                    <a:pt x="1819" y="4147"/>
                    <a:pt x="1759" y="4397"/>
                  </a:cubicBezTo>
                  <a:cubicBezTo>
                    <a:pt x="1689" y="4629"/>
                    <a:pt x="1629" y="4879"/>
                    <a:pt x="1615" y="5129"/>
                  </a:cubicBezTo>
                  <a:cubicBezTo>
                    <a:pt x="1601" y="5378"/>
                    <a:pt x="1629" y="5642"/>
                    <a:pt x="1745" y="5878"/>
                  </a:cubicBezTo>
                  <a:cubicBezTo>
                    <a:pt x="1805" y="5980"/>
                    <a:pt x="1865" y="6096"/>
                    <a:pt x="1921" y="6198"/>
                  </a:cubicBezTo>
                  <a:cubicBezTo>
                    <a:pt x="1981" y="6318"/>
                    <a:pt x="2023" y="6434"/>
                    <a:pt x="2023" y="6550"/>
                  </a:cubicBezTo>
                  <a:cubicBezTo>
                    <a:pt x="2023" y="6624"/>
                    <a:pt x="2009" y="6683"/>
                    <a:pt x="1995" y="6740"/>
                  </a:cubicBezTo>
                  <a:cubicBezTo>
                    <a:pt x="1981" y="6799"/>
                    <a:pt x="1953" y="6859"/>
                    <a:pt x="1921" y="6901"/>
                  </a:cubicBezTo>
                  <a:cubicBezTo>
                    <a:pt x="1865" y="7021"/>
                    <a:pt x="1791" y="7109"/>
                    <a:pt x="1717" y="7211"/>
                  </a:cubicBezTo>
                  <a:cubicBezTo>
                    <a:pt x="1643" y="7313"/>
                    <a:pt x="1569" y="7415"/>
                    <a:pt x="1527" y="7531"/>
                  </a:cubicBezTo>
                  <a:cubicBezTo>
                    <a:pt x="1482" y="7665"/>
                    <a:pt x="1467" y="7795"/>
                    <a:pt x="1482" y="7914"/>
                  </a:cubicBezTo>
                  <a:cubicBezTo>
                    <a:pt x="1513" y="8164"/>
                    <a:pt x="1629" y="8396"/>
                    <a:pt x="1731" y="8632"/>
                  </a:cubicBezTo>
                  <a:cubicBezTo>
                    <a:pt x="1777" y="8734"/>
                    <a:pt x="1819" y="8850"/>
                    <a:pt x="1847" y="8984"/>
                  </a:cubicBezTo>
                  <a:cubicBezTo>
                    <a:pt x="1879" y="9100"/>
                    <a:pt x="1907" y="9219"/>
                    <a:pt x="1921" y="9350"/>
                  </a:cubicBezTo>
                  <a:cubicBezTo>
                    <a:pt x="1967" y="9849"/>
                    <a:pt x="1847" y="10363"/>
                    <a:pt x="1584" y="10785"/>
                  </a:cubicBezTo>
                  <a:lnTo>
                    <a:pt x="1601" y="10785"/>
                  </a:lnTo>
                  <a:cubicBezTo>
                    <a:pt x="1865" y="10363"/>
                    <a:pt x="1981" y="9849"/>
                    <a:pt x="1935" y="9350"/>
                  </a:cubicBezTo>
                  <a:cubicBezTo>
                    <a:pt x="1921" y="9219"/>
                    <a:pt x="1907" y="9100"/>
                    <a:pt x="1879" y="8970"/>
                  </a:cubicBezTo>
                  <a:cubicBezTo>
                    <a:pt x="1847" y="8850"/>
                    <a:pt x="1805" y="8734"/>
                    <a:pt x="1745" y="8618"/>
                  </a:cubicBezTo>
                  <a:cubicBezTo>
                    <a:pt x="1657" y="8382"/>
                    <a:pt x="1541" y="8164"/>
                    <a:pt x="1513" y="7914"/>
                  </a:cubicBezTo>
                  <a:cubicBezTo>
                    <a:pt x="1482" y="7795"/>
                    <a:pt x="1496" y="7665"/>
                    <a:pt x="1541" y="7549"/>
                  </a:cubicBezTo>
                  <a:cubicBezTo>
                    <a:pt x="1584" y="7429"/>
                    <a:pt x="1657" y="7327"/>
                    <a:pt x="1731" y="7225"/>
                  </a:cubicBezTo>
                  <a:cubicBezTo>
                    <a:pt x="1805" y="7123"/>
                    <a:pt x="1893" y="7035"/>
                    <a:pt x="1953" y="6916"/>
                  </a:cubicBezTo>
                  <a:cubicBezTo>
                    <a:pt x="1981" y="6859"/>
                    <a:pt x="2009" y="6799"/>
                    <a:pt x="2023" y="6740"/>
                  </a:cubicBezTo>
                  <a:cubicBezTo>
                    <a:pt x="2041" y="6683"/>
                    <a:pt x="2055" y="6624"/>
                    <a:pt x="2055" y="6550"/>
                  </a:cubicBezTo>
                  <a:cubicBezTo>
                    <a:pt x="2055" y="6434"/>
                    <a:pt x="2009" y="6300"/>
                    <a:pt x="1953" y="6184"/>
                  </a:cubicBezTo>
                  <a:cubicBezTo>
                    <a:pt x="1893" y="6082"/>
                    <a:pt x="1833" y="5966"/>
                    <a:pt x="1777" y="5860"/>
                  </a:cubicBezTo>
                  <a:cubicBezTo>
                    <a:pt x="1657" y="5642"/>
                    <a:pt x="1629" y="5378"/>
                    <a:pt x="1643" y="5129"/>
                  </a:cubicBezTo>
                  <a:cubicBezTo>
                    <a:pt x="1671" y="4629"/>
                    <a:pt x="1893" y="4175"/>
                    <a:pt x="1995" y="3679"/>
                  </a:cubicBezTo>
                  <a:cubicBezTo>
                    <a:pt x="2097" y="3180"/>
                    <a:pt x="2083" y="2666"/>
                    <a:pt x="1953" y="2184"/>
                  </a:cubicBezTo>
                  <a:cubicBezTo>
                    <a:pt x="1879" y="1935"/>
                    <a:pt x="1791" y="1699"/>
                    <a:pt x="1671" y="1481"/>
                  </a:cubicBezTo>
                  <a:cubicBezTo>
                    <a:pt x="1555" y="1259"/>
                    <a:pt x="1408" y="1055"/>
                    <a:pt x="1232" y="865"/>
                  </a:cubicBezTo>
                  <a:cubicBezTo>
                    <a:pt x="912" y="482"/>
                    <a:pt x="486" y="190"/>
                    <a:pt x="18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7" name="Google Shape;957;p49"/>
            <p:cNvSpPr/>
            <p:nvPr/>
          </p:nvSpPr>
          <p:spPr>
            <a:xfrm>
              <a:off x="818500" y="4415950"/>
              <a:ext cx="14700" cy="108100"/>
            </a:xfrm>
            <a:custGeom>
              <a:avLst/>
              <a:gdLst/>
              <a:ahLst/>
              <a:cxnLst/>
              <a:rect l="l" t="t" r="r" b="b"/>
              <a:pathLst>
                <a:path w="588" h="4324" extrusionOk="0">
                  <a:moveTo>
                    <a:pt x="264" y="1"/>
                  </a:moveTo>
                  <a:lnTo>
                    <a:pt x="264" y="15"/>
                  </a:lnTo>
                  <a:cubicBezTo>
                    <a:pt x="306" y="29"/>
                    <a:pt x="338" y="57"/>
                    <a:pt x="380" y="103"/>
                  </a:cubicBezTo>
                  <a:cubicBezTo>
                    <a:pt x="412" y="131"/>
                    <a:pt x="440" y="177"/>
                    <a:pt x="454" y="219"/>
                  </a:cubicBezTo>
                  <a:cubicBezTo>
                    <a:pt x="514" y="307"/>
                    <a:pt x="528" y="395"/>
                    <a:pt x="542" y="497"/>
                  </a:cubicBezTo>
                  <a:cubicBezTo>
                    <a:pt x="556" y="687"/>
                    <a:pt x="514" y="880"/>
                    <a:pt x="426" y="1056"/>
                  </a:cubicBezTo>
                  <a:cubicBezTo>
                    <a:pt x="352" y="1232"/>
                    <a:pt x="250" y="1408"/>
                    <a:pt x="162" y="1584"/>
                  </a:cubicBezTo>
                  <a:cubicBezTo>
                    <a:pt x="74" y="1759"/>
                    <a:pt x="14" y="1949"/>
                    <a:pt x="14" y="2153"/>
                  </a:cubicBezTo>
                  <a:cubicBezTo>
                    <a:pt x="0" y="2357"/>
                    <a:pt x="74" y="2551"/>
                    <a:pt x="148" y="2727"/>
                  </a:cubicBezTo>
                  <a:cubicBezTo>
                    <a:pt x="236" y="2917"/>
                    <a:pt x="324" y="3079"/>
                    <a:pt x="394" y="3269"/>
                  </a:cubicBezTo>
                  <a:cubicBezTo>
                    <a:pt x="468" y="3444"/>
                    <a:pt x="528" y="3634"/>
                    <a:pt x="500" y="3824"/>
                  </a:cubicBezTo>
                  <a:cubicBezTo>
                    <a:pt x="482" y="3926"/>
                    <a:pt x="454" y="4014"/>
                    <a:pt x="412" y="4102"/>
                  </a:cubicBezTo>
                  <a:cubicBezTo>
                    <a:pt x="380" y="4148"/>
                    <a:pt x="366" y="4190"/>
                    <a:pt x="324" y="4222"/>
                  </a:cubicBezTo>
                  <a:cubicBezTo>
                    <a:pt x="292" y="4264"/>
                    <a:pt x="250" y="4292"/>
                    <a:pt x="218" y="4310"/>
                  </a:cubicBezTo>
                  <a:lnTo>
                    <a:pt x="204" y="4324"/>
                  </a:lnTo>
                  <a:lnTo>
                    <a:pt x="218" y="4324"/>
                  </a:lnTo>
                  <a:cubicBezTo>
                    <a:pt x="264" y="4310"/>
                    <a:pt x="306" y="4278"/>
                    <a:pt x="338" y="4236"/>
                  </a:cubicBezTo>
                  <a:cubicBezTo>
                    <a:pt x="380" y="4204"/>
                    <a:pt x="412" y="4162"/>
                    <a:pt x="426" y="4116"/>
                  </a:cubicBezTo>
                  <a:cubicBezTo>
                    <a:pt x="482" y="4028"/>
                    <a:pt x="514" y="3926"/>
                    <a:pt x="528" y="3838"/>
                  </a:cubicBezTo>
                  <a:cubicBezTo>
                    <a:pt x="556" y="3634"/>
                    <a:pt x="500" y="3430"/>
                    <a:pt x="426" y="3254"/>
                  </a:cubicBezTo>
                  <a:cubicBezTo>
                    <a:pt x="352" y="3061"/>
                    <a:pt x="250" y="2903"/>
                    <a:pt x="176" y="2709"/>
                  </a:cubicBezTo>
                  <a:cubicBezTo>
                    <a:pt x="102" y="2533"/>
                    <a:pt x="42" y="2343"/>
                    <a:pt x="42" y="2153"/>
                  </a:cubicBezTo>
                  <a:cubicBezTo>
                    <a:pt x="42" y="1964"/>
                    <a:pt x="116" y="1774"/>
                    <a:pt x="190" y="1598"/>
                  </a:cubicBezTo>
                  <a:cubicBezTo>
                    <a:pt x="278" y="1422"/>
                    <a:pt x="380" y="1246"/>
                    <a:pt x="454" y="1070"/>
                  </a:cubicBezTo>
                  <a:cubicBezTo>
                    <a:pt x="542" y="894"/>
                    <a:pt x="588" y="687"/>
                    <a:pt x="570" y="483"/>
                  </a:cubicBezTo>
                  <a:cubicBezTo>
                    <a:pt x="556" y="395"/>
                    <a:pt x="528" y="293"/>
                    <a:pt x="482" y="205"/>
                  </a:cubicBezTo>
                  <a:cubicBezTo>
                    <a:pt x="454" y="159"/>
                    <a:pt x="426" y="117"/>
                    <a:pt x="394" y="89"/>
                  </a:cubicBezTo>
                  <a:cubicBezTo>
                    <a:pt x="352" y="43"/>
                    <a:pt x="324" y="15"/>
                    <a:pt x="278" y="1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8" name="Google Shape;958;p49"/>
            <p:cNvSpPr/>
            <p:nvPr/>
          </p:nvSpPr>
          <p:spPr>
            <a:xfrm>
              <a:off x="657650" y="4404525"/>
              <a:ext cx="13575" cy="103000"/>
            </a:xfrm>
            <a:custGeom>
              <a:avLst/>
              <a:gdLst/>
              <a:ahLst/>
              <a:cxnLst/>
              <a:rect l="l" t="t" r="r" b="b"/>
              <a:pathLst>
                <a:path w="543" h="4120" extrusionOk="0">
                  <a:moveTo>
                    <a:pt x="338" y="0"/>
                  </a:moveTo>
                  <a:cubicBezTo>
                    <a:pt x="190" y="106"/>
                    <a:pt x="88" y="282"/>
                    <a:pt x="43" y="458"/>
                  </a:cubicBezTo>
                  <a:cubicBezTo>
                    <a:pt x="1" y="648"/>
                    <a:pt x="1" y="838"/>
                    <a:pt x="29" y="1013"/>
                  </a:cubicBezTo>
                  <a:cubicBezTo>
                    <a:pt x="103" y="1379"/>
                    <a:pt x="278" y="1703"/>
                    <a:pt x="395" y="2055"/>
                  </a:cubicBezTo>
                  <a:cubicBezTo>
                    <a:pt x="454" y="2216"/>
                    <a:pt x="497" y="2406"/>
                    <a:pt x="497" y="2582"/>
                  </a:cubicBezTo>
                  <a:cubicBezTo>
                    <a:pt x="514" y="2758"/>
                    <a:pt x="468" y="2948"/>
                    <a:pt x="380" y="3110"/>
                  </a:cubicBezTo>
                  <a:cubicBezTo>
                    <a:pt x="307" y="3272"/>
                    <a:pt x="190" y="3416"/>
                    <a:pt x="131" y="3578"/>
                  </a:cubicBezTo>
                  <a:cubicBezTo>
                    <a:pt x="88" y="3666"/>
                    <a:pt x="74" y="3768"/>
                    <a:pt x="74" y="3856"/>
                  </a:cubicBezTo>
                  <a:cubicBezTo>
                    <a:pt x="88" y="3944"/>
                    <a:pt x="117" y="4046"/>
                    <a:pt x="176" y="4119"/>
                  </a:cubicBezTo>
                  <a:lnTo>
                    <a:pt x="190" y="4119"/>
                  </a:lnTo>
                  <a:lnTo>
                    <a:pt x="190" y="4105"/>
                  </a:lnTo>
                  <a:cubicBezTo>
                    <a:pt x="131" y="4032"/>
                    <a:pt x="103" y="3944"/>
                    <a:pt x="103" y="3856"/>
                  </a:cubicBezTo>
                  <a:cubicBezTo>
                    <a:pt x="103" y="3768"/>
                    <a:pt x="117" y="3680"/>
                    <a:pt x="145" y="3592"/>
                  </a:cubicBezTo>
                  <a:cubicBezTo>
                    <a:pt x="219" y="3430"/>
                    <a:pt x="321" y="3286"/>
                    <a:pt x="409" y="3110"/>
                  </a:cubicBezTo>
                  <a:cubicBezTo>
                    <a:pt x="497" y="2948"/>
                    <a:pt x="542" y="2758"/>
                    <a:pt x="542" y="2582"/>
                  </a:cubicBezTo>
                  <a:cubicBezTo>
                    <a:pt x="528" y="2392"/>
                    <a:pt x="482" y="2216"/>
                    <a:pt x="426" y="2041"/>
                  </a:cubicBezTo>
                  <a:cubicBezTo>
                    <a:pt x="321" y="1689"/>
                    <a:pt x="131" y="1365"/>
                    <a:pt x="57" y="1013"/>
                  </a:cubicBezTo>
                  <a:cubicBezTo>
                    <a:pt x="29" y="824"/>
                    <a:pt x="29" y="648"/>
                    <a:pt x="74" y="472"/>
                  </a:cubicBezTo>
                  <a:cubicBezTo>
                    <a:pt x="117" y="296"/>
                    <a:pt x="205" y="120"/>
                    <a:pt x="352" y="18"/>
                  </a:cubicBezTo>
                  <a:lnTo>
                    <a:pt x="352" y="0"/>
                  </a:ln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9" name="Google Shape;959;p49"/>
            <p:cNvSpPr/>
            <p:nvPr/>
          </p:nvSpPr>
          <p:spPr>
            <a:xfrm>
              <a:off x="746650" y="4285100"/>
              <a:ext cx="80650" cy="93850"/>
            </a:xfrm>
            <a:custGeom>
              <a:avLst/>
              <a:gdLst/>
              <a:ahLst/>
              <a:cxnLst/>
              <a:rect l="l" t="t" r="r" b="b"/>
              <a:pathLst>
                <a:path w="3226" h="3754" extrusionOk="0">
                  <a:moveTo>
                    <a:pt x="0" y="1"/>
                  </a:moveTo>
                  <a:lnTo>
                    <a:pt x="0" y="15"/>
                  </a:lnTo>
                  <a:cubicBezTo>
                    <a:pt x="148" y="412"/>
                    <a:pt x="338" y="778"/>
                    <a:pt x="560" y="1144"/>
                  </a:cubicBezTo>
                  <a:cubicBezTo>
                    <a:pt x="778" y="1496"/>
                    <a:pt x="1027" y="1833"/>
                    <a:pt x="1291" y="2157"/>
                  </a:cubicBezTo>
                  <a:cubicBezTo>
                    <a:pt x="1847" y="2787"/>
                    <a:pt x="2494" y="3328"/>
                    <a:pt x="3212" y="3754"/>
                  </a:cubicBezTo>
                  <a:lnTo>
                    <a:pt x="3226" y="3740"/>
                  </a:lnTo>
                  <a:cubicBezTo>
                    <a:pt x="2508" y="3300"/>
                    <a:pt x="1861" y="2755"/>
                    <a:pt x="1319" y="2125"/>
                  </a:cubicBezTo>
                  <a:cubicBezTo>
                    <a:pt x="1056" y="1819"/>
                    <a:pt x="806" y="1482"/>
                    <a:pt x="588" y="1130"/>
                  </a:cubicBezTo>
                  <a:cubicBezTo>
                    <a:pt x="366" y="764"/>
                    <a:pt x="176" y="398"/>
                    <a:pt x="14" y="15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0" name="Google Shape;960;p49"/>
            <p:cNvSpPr/>
            <p:nvPr/>
          </p:nvSpPr>
          <p:spPr>
            <a:xfrm>
              <a:off x="774525" y="4291700"/>
              <a:ext cx="60875" cy="61575"/>
            </a:xfrm>
            <a:custGeom>
              <a:avLst/>
              <a:gdLst/>
              <a:ahLst/>
              <a:cxnLst/>
              <a:rect l="l" t="t" r="r" b="b"/>
              <a:pathLst>
                <a:path w="2435" h="2463" extrusionOk="0">
                  <a:moveTo>
                    <a:pt x="0" y="0"/>
                  </a:moveTo>
                  <a:lnTo>
                    <a:pt x="0" y="15"/>
                  </a:lnTo>
                  <a:cubicBezTo>
                    <a:pt x="130" y="278"/>
                    <a:pt x="278" y="514"/>
                    <a:pt x="454" y="750"/>
                  </a:cubicBezTo>
                  <a:cubicBezTo>
                    <a:pt x="630" y="982"/>
                    <a:pt x="820" y="1218"/>
                    <a:pt x="1027" y="1422"/>
                  </a:cubicBezTo>
                  <a:cubicBezTo>
                    <a:pt x="1435" y="1833"/>
                    <a:pt x="1907" y="2185"/>
                    <a:pt x="2417" y="2463"/>
                  </a:cubicBezTo>
                  <a:lnTo>
                    <a:pt x="2434" y="2463"/>
                  </a:lnTo>
                  <a:lnTo>
                    <a:pt x="2434" y="2449"/>
                  </a:lnTo>
                  <a:cubicBezTo>
                    <a:pt x="1921" y="2157"/>
                    <a:pt x="1450" y="1805"/>
                    <a:pt x="1056" y="1393"/>
                  </a:cubicBezTo>
                  <a:cubicBezTo>
                    <a:pt x="852" y="1189"/>
                    <a:pt x="658" y="968"/>
                    <a:pt x="482" y="732"/>
                  </a:cubicBezTo>
                  <a:cubicBezTo>
                    <a:pt x="306" y="500"/>
                    <a:pt x="148" y="264"/>
                    <a:pt x="14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1" name="Google Shape;961;p49"/>
            <p:cNvSpPr/>
            <p:nvPr/>
          </p:nvSpPr>
          <p:spPr>
            <a:xfrm>
              <a:off x="788425" y="4275250"/>
              <a:ext cx="56475" cy="78025"/>
            </a:xfrm>
            <a:custGeom>
              <a:avLst/>
              <a:gdLst/>
              <a:ahLst/>
              <a:cxnLst/>
              <a:rect l="l" t="t" r="r" b="b"/>
              <a:pathLst>
                <a:path w="2259" h="3121" extrusionOk="0">
                  <a:moveTo>
                    <a:pt x="14" y="1"/>
                  </a:moveTo>
                  <a:lnTo>
                    <a:pt x="0" y="15"/>
                  </a:lnTo>
                  <a:cubicBezTo>
                    <a:pt x="310" y="159"/>
                    <a:pt x="602" y="335"/>
                    <a:pt x="851" y="542"/>
                  </a:cubicBezTo>
                  <a:cubicBezTo>
                    <a:pt x="1115" y="746"/>
                    <a:pt x="1351" y="996"/>
                    <a:pt x="1541" y="1260"/>
                  </a:cubicBezTo>
                  <a:cubicBezTo>
                    <a:pt x="1935" y="1802"/>
                    <a:pt x="2184" y="2445"/>
                    <a:pt x="2244" y="3107"/>
                  </a:cubicBezTo>
                  <a:lnTo>
                    <a:pt x="2258" y="3121"/>
                  </a:lnTo>
                  <a:lnTo>
                    <a:pt x="2258" y="3107"/>
                  </a:lnTo>
                  <a:cubicBezTo>
                    <a:pt x="2244" y="2769"/>
                    <a:pt x="2170" y="2445"/>
                    <a:pt x="2037" y="2125"/>
                  </a:cubicBezTo>
                  <a:cubicBezTo>
                    <a:pt x="1921" y="1816"/>
                    <a:pt x="1759" y="1524"/>
                    <a:pt x="1569" y="1246"/>
                  </a:cubicBezTo>
                  <a:cubicBezTo>
                    <a:pt x="1379" y="968"/>
                    <a:pt x="1143" y="732"/>
                    <a:pt x="879" y="511"/>
                  </a:cubicBezTo>
                  <a:cubicBezTo>
                    <a:pt x="616" y="307"/>
                    <a:pt x="324" y="131"/>
                    <a:pt x="14" y="1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2" name="Google Shape;962;p49"/>
            <p:cNvSpPr/>
            <p:nvPr/>
          </p:nvSpPr>
          <p:spPr>
            <a:xfrm>
              <a:off x="659050" y="4275600"/>
              <a:ext cx="78825" cy="57200"/>
            </a:xfrm>
            <a:custGeom>
              <a:avLst/>
              <a:gdLst/>
              <a:ahLst/>
              <a:cxnLst/>
              <a:rect l="l" t="t" r="r" b="b"/>
              <a:pathLst>
                <a:path w="3153" h="2288" extrusionOk="0">
                  <a:moveTo>
                    <a:pt x="3153" y="1"/>
                  </a:moveTo>
                  <a:lnTo>
                    <a:pt x="3138" y="15"/>
                  </a:lnTo>
                  <a:cubicBezTo>
                    <a:pt x="2875" y="630"/>
                    <a:pt x="2435" y="1186"/>
                    <a:pt x="1893" y="1584"/>
                  </a:cubicBezTo>
                  <a:cubicBezTo>
                    <a:pt x="1615" y="1774"/>
                    <a:pt x="1306" y="1935"/>
                    <a:pt x="1000" y="2051"/>
                  </a:cubicBezTo>
                  <a:cubicBezTo>
                    <a:pt x="676" y="2185"/>
                    <a:pt x="339" y="2255"/>
                    <a:pt x="1" y="2273"/>
                  </a:cubicBezTo>
                  <a:lnTo>
                    <a:pt x="1" y="2287"/>
                  </a:lnTo>
                  <a:cubicBezTo>
                    <a:pt x="353" y="2273"/>
                    <a:pt x="690" y="2213"/>
                    <a:pt x="1014" y="2080"/>
                  </a:cubicBezTo>
                  <a:cubicBezTo>
                    <a:pt x="1320" y="1978"/>
                    <a:pt x="1629" y="1802"/>
                    <a:pt x="1907" y="1612"/>
                  </a:cubicBezTo>
                  <a:cubicBezTo>
                    <a:pt x="2185" y="1408"/>
                    <a:pt x="2435" y="1172"/>
                    <a:pt x="2639" y="894"/>
                  </a:cubicBezTo>
                  <a:cubicBezTo>
                    <a:pt x="2861" y="630"/>
                    <a:pt x="3036" y="338"/>
                    <a:pt x="3153" y="15"/>
                  </a:cubicBezTo>
                  <a:lnTo>
                    <a:pt x="3153" y="1"/>
                  </a:ln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3" name="Google Shape;963;p49"/>
            <p:cNvSpPr/>
            <p:nvPr/>
          </p:nvSpPr>
          <p:spPr>
            <a:xfrm>
              <a:off x="673400" y="4284400"/>
              <a:ext cx="49450" cy="32200"/>
            </a:xfrm>
            <a:custGeom>
              <a:avLst/>
              <a:gdLst/>
              <a:ahLst/>
              <a:cxnLst/>
              <a:rect l="l" t="t" r="r" b="b"/>
              <a:pathLst>
                <a:path w="1978" h="1288" extrusionOk="0">
                  <a:moveTo>
                    <a:pt x="1977" y="0"/>
                  </a:moveTo>
                  <a:cubicBezTo>
                    <a:pt x="1611" y="145"/>
                    <a:pt x="1259" y="338"/>
                    <a:pt x="922" y="542"/>
                  </a:cubicBezTo>
                  <a:cubicBezTo>
                    <a:pt x="763" y="644"/>
                    <a:pt x="602" y="760"/>
                    <a:pt x="440" y="894"/>
                  </a:cubicBezTo>
                  <a:cubicBezTo>
                    <a:pt x="292" y="1010"/>
                    <a:pt x="130" y="1144"/>
                    <a:pt x="0" y="1288"/>
                  </a:cubicBezTo>
                  <a:lnTo>
                    <a:pt x="14" y="1288"/>
                  </a:lnTo>
                  <a:cubicBezTo>
                    <a:pt x="162" y="1158"/>
                    <a:pt x="306" y="1042"/>
                    <a:pt x="454" y="908"/>
                  </a:cubicBezTo>
                  <a:cubicBezTo>
                    <a:pt x="616" y="792"/>
                    <a:pt x="778" y="690"/>
                    <a:pt x="939" y="570"/>
                  </a:cubicBezTo>
                  <a:cubicBezTo>
                    <a:pt x="1274" y="352"/>
                    <a:pt x="1625" y="176"/>
                    <a:pt x="1977" y="15"/>
                  </a:cubicBezTo>
                  <a:lnTo>
                    <a:pt x="1977" y="0"/>
                  </a:ln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4" name="Google Shape;964;p49"/>
            <p:cNvSpPr/>
            <p:nvPr/>
          </p:nvSpPr>
          <p:spPr>
            <a:xfrm>
              <a:off x="510700" y="4351050"/>
              <a:ext cx="115050" cy="195700"/>
            </a:xfrm>
            <a:custGeom>
              <a:avLst/>
              <a:gdLst/>
              <a:ahLst/>
              <a:cxnLst/>
              <a:rect l="l" t="t" r="r" b="b"/>
              <a:pathLst>
                <a:path w="4602" h="7828" extrusionOk="0">
                  <a:moveTo>
                    <a:pt x="1" y="1"/>
                  </a:moveTo>
                  <a:lnTo>
                    <a:pt x="1010" y="6536"/>
                  </a:lnTo>
                  <a:lnTo>
                    <a:pt x="4602" y="7827"/>
                  </a:lnTo>
                  <a:cubicBezTo>
                    <a:pt x="4602" y="7827"/>
                    <a:pt x="3546" y="1570"/>
                    <a:pt x="3546" y="1556"/>
                  </a:cubicBezTo>
                  <a:cubicBezTo>
                    <a:pt x="2111" y="574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B1D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5" name="Google Shape;965;p49"/>
            <p:cNvSpPr/>
            <p:nvPr/>
          </p:nvSpPr>
          <p:spPr>
            <a:xfrm>
              <a:off x="507800" y="4355450"/>
              <a:ext cx="118300" cy="193850"/>
            </a:xfrm>
            <a:custGeom>
              <a:avLst/>
              <a:gdLst/>
              <a:ahLst/>
              <a:cxnLst/>
              <a:rect l="l" t="t" r="r" b="b"/>
              <a:pathLst>
                <a:path w="4732" h="7754" extrusionOk="0">
                  <a:moveTo>
                    <a:pt x="1" y="1"/>
                  </a:moveTo>
                  <a:lnTo>
                    <a:pt x="908" y="6434"/>
                  </a:lnTo>
                  <a:lnTo>
                    <a:pt x="4732" y="7753"/>
                  </a:lnTo>
                  <a:cubicBezTo>
                    <a:pt x="4732" y="7753"/>
                    <a:pt x="3677" y="1496"/>
                    <a:pt x="3677" y="1482"/>
                  </a:cubicBezTo>
                  <a:cubicBezTo>
                    <a:pt x="2153" y="486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B1D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6" name="Google Shape;966;p49"/>
            <p:cNvSpPr/>
            <p:nvPr/>
          </p:nvSpPr>
          <p:spPr>
            <a:xfrm>
              <a:off x="501925" y="4359850"/>
              <a:ext cx="124175" cy="192000"/>
            </a:xfrm>
            <a:custGeom>
              <a:avLst/>
              <a:gdLst/>
              <a:ahLst/>
              <a:cxnLst/>
              <a:rect l="l" t="t" r="r" b="b"/>
              <a:pathLst>
                <a:path w="4967" h="7680" extrusionOk="0">
                  <a:moveTo>
                    <a:pt x="0" y="1"/>
                  </a:moveTo>
                  <a:lnTo>
                    <a:pt x="1143" y="6346"/>
                  </a:lnTo>
                  <a:lnTo>
                    <a:pt x="4967" y="7679"/>
                  </a:lnTo>
                  <a:cubicBezTo>
                    <a:pt x="4967" y="7679"/>
                    <a:pt x="3929" y="1408"/>
                    <a:pt x="3929" y="1393"/>
                  </a:cubicBezTo>
                  <a:cubicBezTo>
                    <a:pt x="2578" y="528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7" name="Google Shape;967;p49"/>
            <p:cNvSpPr/>
            <p:nvPr/>
          </p:nvSpPr>
          <p:spPr>
            <a:xfrm>
              <a:off x="599700" y="4323175"/>
              <a:ext cx="107400" cy="223225"/>
            </a:xfrm>
            <a:custGeom>
              <a:avLst/>
              <a:gdLst/>
              <a:ahLst/>
              <a:cxnLst/>
              <a:rect l="l" t="t" r="r" b="b"/>
              <a:pathLst>
                <a:path w="4296" h="8929" extrusionOk="0">
                  <a:moveTo>
                    <a:pt x="2948" y="1"/>
                  </a:moveTo>
                  <a:cubicBezTo>
                    <a:pt x="2948" y="1"/>
                    <a:pt x="1101" y="1320"/>
                    <a:pt x="1" y="2671"/>
                  </a:cubicBezTo>
                  <a:cubicBezTo>
                    <a:pt x="18" y="2685"/>
                    <a:pt x="1161" y="8928"/>
                    <a:pt x="1161" y="8928"/>
                  </a:cubicBezTo>
                  <a:lnTo>
                    <a:pt x="4295" y="6656"/>
                  </a:lnTo>
                  <a:lnTo>
                    <a:pt x="2948" y="1"/>
                  </a:lnTo>
                  <a:close/>
                </a:path>
              </a:pathLst>
            </a:custGeom>
            <a:solidFill>
              <a:srgbClr val="B1D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8" name="Google Shape;968;p49"/>
            <p:cNvSpPr/>
            <p:nvPr/>
          </p:nvSpPr>
          <p:spPr>
            <a:xfrm>
              <a:off x="600150" y="4327575"/>
              <a:ext cx="113200" cy="221375"/>
            </a:xfrm>
            <a:custGeom>
              <a:avLst/>
              <a:gdLst/>
              <a:ahLst/>
              <a:cxnLst/>
              <a:rect l="l" t="t" r="r" b="b"/>
              <a:pathLst>
                <a:path w="4528" h="8855" extrusionOk="0">
                  <a:moveTo>
                    <a:pt x="3236" y="1"/>
                  </a:moveTo>
                  <a:cubicBezTo>
                    <a:pt x="3236" y="1"/>
                    <a:pt x="1185" y="1204"/>
                    <a:pt x="0" y="2597"/>
                  </a:cubicBezTo>
                  <a:cubicBezTo>
                    <a:pt x="14" y="2597"/>
                    <a:pt x="1157" y="8854"/>
                    <a:pt x="1157" y="8854"/>
                  </a:cubicBezTo>
                  <a:lnTo>
                    <a:pt x="4527" y="6480"/>
                  </a:lnTo>
                  <a:lnTo>
                    <a:pt x="3236" y="1"/>
                  </a:lnTo>
                  <a:close/>
                </a:path>
              </a:pathLst>
            </a:custGeom>
            <a:solidFill>
              <a:srgbClr val="B1D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9" name="Google Shape;969;p49"/>
            <p:cNvSpPr/>
            <p:nvPr/>
          </p:nvSpPr>
          <p:spPr>
            <a:xfrm>
              <a:off x="600850" y="4331275"/>
              <a:ext cx="113200" cy="219875"/>
            </a:xfrm>
            <a:custGeom>
              <a:avLst/>
              <a:gdLst/>
              <a:ahLst/>
              <a:cxnLst/>
              <a:rect l="l" t="t" r="r" b="b"/>
              <a:pathLst>
                <a:path w="4528" h="8795" extrusionOk="0">
                  <a:moveTo>
                    <a:pt x="3458" y="0"/>
                  </a:moveTo>
                  <a:cubicBezTo>
                    <a:pt x="3458" y="0"/>
                    <a:pt x="1055" y="1319"/>
                    <a:pt x="0" y="2536"/>
                  </a:cubicBezTo>
                  <a:cubicBezTo>
                    <a:pt x="0" y="2551"/>
                    <a:pt x="1157" y="8794"/>
                    <a:pt x="1157" y="8794"/>
                  </a:cubicBezTo>
                  <a:lnTo>
                    <a:pt x="4527" y="6434"/>
                  </a:lnTo>
                  <a:lnTo>
                    <a:pt x="345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0" name="Google Shape;970;p49"/>
            <p:cNvSpPr/>
            <p:nvPr/>
          </p:nvSpPr>
          <p:spPr>
            <a:xfrm>
              <a:off x="493525" y="4364850"/>
              <a:ext cx="131425" cy="200300"/>
            </a:xfrm>
            <a:custGeom>
              <a:avLst/>
              <a:gdLst/>
              <a:ahLst/>
              <a:cxnLst/>
              <a:rect l="l" t="t" r="r" b="b"/>
              <a:pathLst>
                <a:path w="5257" h="8012" extrusionOk="0">
                  <a:moveTo>
                    <a:pt x="155" y="1"/>
                  </a:moveTo>
                  <a:cubicBezTo>
                    <a:pt x="48" y="1"/>
                    <a:pt x="1" y="128"/>
                    <a:pt x="26" y="314"/>
                  </a:cubicBezTo>
                  <a:lnTo>
                    <a:pt x="1142" y="6586"/>
                  </a:lnTo>
                  <a:cubicBezTo>
                    <a:pt x="1170" y="6793"/>
                    <a:pt x="1303" y="6983"/>
                    <a:pt x="1419" y="7011"/>
                  </a:cubicBezTo>
                  <a:lnTo>
                    <a:pt x="5071" y="8007"/>
                  </a:lnTo>
                  <a:cubicBezTo>
                    <a:pt x="5082" y="8010"/>
                    <a:pt x="5093" y="8012"/>
                    <a:pt x="5104" y="8012"/>
                  </a:cubicBezTo>
                  <a:cubicBezTo>
                    <a:pt x="5200" y="8012"/>
                    <a:pt x="5256" y="7885"/>
                    <a:pt x="5215" y="7701"/>
                  </a:cubicBezTo>
                  <a:lnTo>
                    <a:pt x="4117" y="1429"/>
                  </a:lnTo>
                  <a:cubicBezTo>
                    <a:pt x="4072" y="1222"/>
                    <a:pt x="3956" y="1032"/>
                    <a:pt x="3839" y="1004"/>
                  </a:cubicBezTo>
                  <a:lnTo>
                    <a:pt x="188" y="5"/>
                  </a:lnTo>
                  <a:cubicBezTo>
                    <a:pt x="177" y="2"/>
                    <a:pt x="166" y="1"/>
                    <a:pt x="155" y="1"/>
                  </a:cubicBezTo>
                  <a:close/>
                </a:path>
              </a:pathLst>
            </a:custGeom>
            <a:solidFill>
              <a:srgbClr val="E65C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1" name="Google Shape;971;p49"/>
            <p:cNvSpPr/>
            <p:nvPr/>
          </p:nvSpPr>
          <p:spPr>
            <a:xfrm>
              <a:off x="494675" y="4366700"/>
              <a:ext cx="130275" cy="198450"/>
            </a:xfrm>
            <a:custGeom>
              <a:avLst/>
              <a:gdLst/>
              <a:ahLst/>
              <a:cxnLst/>
              <a:rect l="l" t="t" r="r" b="b"/>
              <a:pathLst>
                <a:path w="5211" h="7938" extrusionOk="0">
                  <a:moveTo>
                    <a:pt x="156" y="1"/>
                  </a:moveTo>
                  <a:cubicBezTo>
                    <a:pt x="56" y="1"/>
                    <a:pt x="1" y="124"/>
                    <a:pt x="26" y="300"/>
                  </a:cubicBezTo>
                  <a:lnTo>
                    <a:pt x="1124" y="6526"/>
                  </a:lnTo>
                  <a:cubicBezTo>
                    <a:pt x="1169" y="6733"/>
                    <a:pt x="1285" y="6909"/>
                    <a:pt x="1405" y="6937"/>
                  </a:cubicBezTo>
                  <a:lnTo>
                    <a:pt x="5025" y="7933"/>
                  </a:lnTo>
                  <a:cubicBezTo>
                    <a:pt x="5036" y="7936"/>
                    <a:pt x="5047" y="7938"/>
                    <a:pt x="5058" y="7938"/>
                  </a:cubicBezTo>
                  <a:cubicBezTo>
                    <a:pt x="5154" y="7938"/>
                    <a:pt x="5210" y="7811"/>
                    <a:pt x="5169" y="7627"/>
                  </a:cubicBezTo>
                  <a:lnTo>
                    <a:pt x="4085" y="1397"/>
                  </a:lnTo>
                  <a:cubicBezTo>
                    <a:pt x="4043" y="1207"/>
                    <a:pt x="3924" y="1017"/>
                    <a:pt x="3808" y="986"/>
                  </a:cubicBezTo>
                  <a:lnTo>
                    <a:pt x="188" y="4"/>
                  </a:lnTo>
                  <a:cubicBezTo>
                    <a:pt x="177" y="2"/>
                    <a:pt x="167" y="1"/>
                    <a:pt x="156" y="1"/>
                  </a:cubicBezTo>
                  <a:close/>
                </a:path>
              </a:pathLst>
            </a:custGeom>
            <a:solidFill>
              <a:srgbClr val="FEE38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2" name="Google Shape;972;p49"/>
            <p:cNvSpPr/>
            <p:nvPr/>
          </p:nvSpPr>
          <p:spPr>
            <a:xfrm>
              <a:off x="605600" y="4334400"/>
              <a:ext cx="120575" cy="227975"/>
            </a:xfrm>
            <a:custGeom>
              <a:avLst/>
              <a:gdLst/>
              <a:ahLst/>
              <a:cxnLst/>
              <a:rect l="l" t="t" r="r" b="b"/>
              <a:pathLst>
                <a:path w="4823" h="9119" extrusionOk="0">
                  <a:moveTo>
                    <a:pt x="3507" y="1"/>
                  </a:moveTo>
                  <a:cubicBezTo>
                    <a:pt x="3486" y="1"/>
                    <a:pt x="3465" y="8"/>
                    <a:pt x="3444" y="23"/>
                  </a:cubicBezTo>
                  <a:lnTo>
                    <a:pt x="162" y="2102"/>
                  </a:lnTo>
                  <a:cubicBezTo>
                    <a:pt x="60" y="2162"/>
                    <a:pt x="0" y="2383"/>
                    <a:pt x="28" y="2573"/>
                  </a:cubicBezTo>
                  <a:lnTo>
                    <a:pt x="1129" y="8859"/>
                  </a:lnTo>
                  <a:cubicBezTo>
                    <a:pt x="1162" y="9021"/>
                    <a:pt x="1234" y="9119"/>
                    <a:pt x="1319" y="9119"/>
                  </a:cubicBezTo>
                  <a:cubicBezTo>
                    <a:pt x="1343" y="9119"/>
                    <a:pt x="1368" y="9111"/>
                    <a:pt x="1393" y="9095"/>
                  </a:cubicBezTo>
                  <a:lnTo>
                    <a:pt x="4661" y="7026"/>
                  </a:lnTo>
                  <a:cubicBezTo>
                    <a:pt x="4763" y="6956"/>
                    <a:pt x="4823" y="6749"/>
                    <a:pt x="4795" y="6545"/>
                  </a:cubicBezTo>
                  <a:lnTo>
                    <a:pt x="3694" y="255"/>
                  </a:lnTo>
                  <a:cubicBezTo>
                    <a:pt x="3660" y="105"/>
                    <a:pt x="3587" y="1"/>
                    <a:pt x="3507" y="1"/>
                  </a:cubicBezTo>
                  <a:close/>
                </a:path>
              </a:pathLst>
            </a:custGeom>
            <a:solidFill>
              <a:srgbClr val="E65C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3" name="Google Shape;973;p49"/>
            <p:cNvSpPr/>
            <p:nvPr/>
          </p:nvSpPr>
          <p:spPr>
            <a:xfrm>
              <a:off x="605950" y="4336375"/>
              <a:ext cx="119525" cy="226000"/>
            </a:xfrm>
            <a:custGeom>
              <a:avLst/>
              <a:gdLst/>
              <a:ahLst/>
              <a:cxnLst/>
              <a:rect l="l" t="t" r="r" b="b"/>
              <a:pathLst>
                <a:path w="4781" h="9040" extrusionOk="0">
                  <a:moveTo>
                    <a:pt x="3461" y="1"/>
                  </a:moveTo>
                  <a:cubicBezTo>
                    <a:pt x="3441" y="1"/>
                    <a:pt x="3421" y="6"/>
                    <a:pt x="3402" y="18"/>
                  </a:cubicBezTo>
                  <a:lnTo>
                    <a:pt x="162" y="2083"/>
                  </a:lnTo>
                  <a:cubicBezTo>
                    <a:pt x="46" y="2143"/>
                    <a:pt x="0" y="2361"/>
                    <a:pt x="32" y="2551"/>
                  </a:cubicBezTo>
                  <a:lnTo>
                    <a:pt x="1115" y="8780"/>
                  </a:lnTo>
                  <a:cubicBezTo>
                    <a:pt x="1148" y="8942"/>
                    <a:pt x="1220" y="9040"/>
                    <a:pt x="1298" y="9040"/>
                  </a:cubicBezTo>
                  <a:cubicBezTo>
                    <a:pt x="1320" y="9040"/>
                    <a:pt x="1343" y="9032"/>
                    <a:pt x="1365" y="9016"/>
                  </a:cubicBezTo>
                  <a:lnTo>
                    <a:pt x="4619" y="6965"/>
                  </a:lnTo>
                  <a:cubicBezTo>
                    <a:pt x="4721" y="6905"/>
                    <a:pt x="4781" y="6684"/>
                    <a:pt x="4749" y="6494"/>
                  </a:cubicBezTo>
                  <a:lnTo>
                    <a:pt x="3651" y="264"/>
                  </a:lnTo>
                  <a:cubicBezTo>
                    <a:pt x="3626" y="99"/>
                    <a:pt x="3545" y="1"/>
                    <a:pt x="3461" y="1"/>
                  </a:cubicBezTo>
                  <a:close/>
                </a:path>
              </a:pathLst>
            </a:custGeom>
            <a:solidFill>
              <a:srgbClr val="FEE38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4" name="Google Shape;974;p49"/>
            <p:cNvSpPr/>
            <p:nvPr/>
          </p:nvSpPr>
          <p:spPr>
            <a:xfrm>
              <a:off x="586150" y="4384325"/>
              <a:ext cx="58325" cy="183400"/>
            </a:xfrm>
            <a:custGeom>
              <a:avLst/>
              <a:gdLst/>
              <a:ahLst/>
              <a:cxnLst/>
              <a:rect l="l" t="t" r="r" b="b"/>
              <a:pathLst>
                <a:path w="2333" h="7336" extrusionOk="0">
                  <a:moveTo>
                    <a:pt x="966" y="1"/>
                  </a:moveTo>
                  <a:cubicBezTo>
                    <a:pt x="957" y="1"/>
                    <a:pt x="949" y="2"/>
                    <a:pt x="940" y="3"/>
                  </a:cubicBezTo>
                  <a:lnTo>
                    <a:pt x="149" y="193"/>
                  </a:lnTo>
                  <a:cubicBezTo>
                    <a:pt x="61" y="225"/>
                    <a:pt x="1" y="327"/>
                    <a:pt x="15" y="414"/>
                  </a:cubicBezTo>
                  <a:lnTo>
                    <a:pt x="1218" y="7186"/>
                  </a:lnTo>
                  <a:cubicBezTo>
                    <a:pt x="1231" y="7278"/>
                    <a:pt x="1303" y="7335"/>
                    <a:pt x="1382" y="7335"/>
                  </a:cubicBezTo>
                  <a:cubicBezTo>
                    <a:pt x="1391" y="7335"/>
                    <a:pt x="1399" y="7335"/>
                    <a:pt x="1408" y="7333"/>
                  </a:cubicBezTo>
                  <a:lnTo>
                    <a:pt x="2185" y="7140"/>
                  </a:lnTo>
                  <a:cubicBezTo>
                    <a:pt x="2273" y="7112"/>
                    <a:pt x="2333" y="7024"/>
                    <a:pt x="2319" y="6922"/>
                  </a:cubicBezTo>
                  <a:lnTo>
                    <a:pt x="1130" y="151"/>
                  </a:lnTo>
                  <a:cubicBezTo>
                    <a:pt x="1117" y="59"/>
                    <a:pt x="1044" y="1"/>
                    <a:pt x="966" y="1"/>
                  </a:cubicBezTo>
                  <a:close/>
                </a:path>
              </a:pathLst>
            </a:custGeom>
            <a:solidFill>
              <a:srgbClr val="FA99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5" name="Google Shape;975;p49"/>
            <p:cNvSpPr/>
            <p:nvPr/>
          </p:nvSpPr>
          <p:spPr>
            <a:xfrm>
              <a:off x="487575" y="4414100"/>
              <a:ext cx="35200" cy="47625"/>
            </a:xfrm>
            <a:custGeom>
              <a:avLst/>
              <a:gdLst/>
              <a:ahLst/>
              <a:cxnLst/>
              <a:rect l="l" t="t" r="r" b="b"/>
              <a:pathLst>
                <a:path w="1408" h="1905" extrusionOk="0">
                  <a:moveTo>
                    <a:pt x="450" y="1"/>
                  </a:moveTo>
                  <a:cubicBezTo>
                    <a:pt x="276" y="1"/>
                    <a:pt x="75" y="469"/>
                    <a:pt x="75" y="469"/>
                  </a:cubicBezTo>
                  <a:cubicBezTo>
                    <a:pt x="75" y="469"/>
                    <a:pt x="1" y="1394"/>
                    <a:pt x="264" y="1728"/>
                  </a:cubicBezTo>
                  <a:cubicBezTo>
                    <a:pt x="359" y="1856"/>
                    <a:pt x="532" y="1904"/>
                    <a:pt x="712" y="1904"/>
                  </a:cubicBezTo>
                  <a:cubicBezTo>
                    <a:pt x="1007" y="1904"/>
                    <a:pt x="1323" y="1775"/>
                    <a:pt x="1351" y="1658"/>
                  </a:cubicBezTo>
                  <a:cubicBezTo>
                    <a:pt x="1377" y="1538"/>
                    <a:pt x="1103" y="1515"/>
                    <a:pt x="889" y="1515"/>
                  </a:cubicBezTo>
                  <a:cubicBezTo>
                    <a:pt x="760" y="1515"/>
                    <a:pt x="653" y="1524"/>
                    <a:pt x="648" y="1524"/>
                  </a:cubicBezTo>
                  <a:lnTo>
                    <a:pt x="648" y="1524"/>
                  </a:lnTo>
                  <a:cubicBezTo>
                    <a:pt x="661" y="1523"/>
                    <a:pt x="1408" y="1462"/>
                    <a:pt x="1394" y="1260"/>
                  </a:cubicBezTo>
                  <a:cubicBezTo>
                    <a:pt x="1386" y="1151"/>
                    <a:pt x="1146" y="1125"/>
                    <a:pt x="926" y="1125"/>
                  </a:cubicBezTo>
                  <a:cubicBezTo>
                    <a:pt x="736" y="1125"/>
                    <a:pt x="560" y="1144"/>
                    <a:pt x="560" y="1144"/>
                  </a:cubicBezTo>
                  <a:cubicBezTo>
                    <a:pt x="560" y="1144"/>
                    <a:pt x="1306" y="1042"/>
                    <a:pt x="1278" y="792"/>
                  </a:cubicBezTo>
                  <a:cubicBezTo>
                    <a:pt x="1259" y="698"/>
                    <a:pt x="1121" y="669"/>
                    <a:pt x="962" y="669"/>
                  </a:cubicBezTo>
                  <a:cubicBezTo>
                    <a:pt x="810" y="669"/>
                    <a:pt x="639" y="695"/>
                    <a:pt x="535" y="714"/>
                  </a:cubicBezTo>
                  <a:lnTo>
                    <a:pt x="535" y="714"/>
                  </a:lnTo>
                  <a:cubicBezTo>
                    <a:pt x="763" y="667"/>
                    <a:pt x="1316" y="538"/>
                    <a:pt x="1232" y="409"/>
                  </a:cubicBezTo>
                  <a:cubicBezTo>
                    <a:pt x="1202" y="356"/>
                    <a:pt x="1105" y="339"/>
                    <a:pt x="988" y="339"/>
                  </a:cubicBezTo>
                  <a:cubicBezTo>
                    <a:pt x="753" y="339"/>
                    <a:pt x="440" y="409"/>
                    <a:pt x="440" y="409"/>
                  </a:cubicBezTo>
                  <a:cubicBezTo>
                    <a:pt x="440" y="409"/>
                    <a:pt x="634" y="15"/>
                    <a:pt x="458" y="1"/>
                  </a:cubicBezTo>
                  <a:cubicBezTo>
                    <a:pt x="455" y="1"/>
                    <a:pt x="453" y="1"/>
                    <a:pt x="450" y="1"/>
                  </a:cubicBezTo>
                  <a:close/>
                </a:path>
              </a:pathLst>
            </a:custGeom>
            <a:solidFill>
              <a:srgbClr val="F7D2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6" name="Google Shape;976;p49"/>
            <p:cNvSpPr/>
            <p:nvPr/>
          </p:nvSpPr>
          <p:spPr>
            <a:xfrm>
              <a:off x="700825" y="4470100"/>
              <a:ext cx="47350" cy="46575"/>
            </a:xfrm>
            <a:custGeom>
              <a:avLst/>
              <a:gdLst/>
              <a:ahLst/>
              <a:cxnLst/>
              <a:rect l="l" t="t" r="r" b="b"/>
              <a:pathLst>
                <a:path w="1894" h="1863" extrusionOk="0">
                  <a:moveTo>
                    <a:pt x="958" y="0"/>
                  </a:moveTo>
                  <a:cubicBezTo>
                    <a:pt x="765" y="0"/>
                    <a:pt x="571" y="62"/>
                    <a:pt x="412" y="191"/>
                  </a:cubicBezTo>
                  <a:cubicBezTo>
                    <a:pt x="46" y="487"/>
                    <a:pt x="1" y="1029"/>
                    <a:pt x="296" y="1394"/>
                  </a:cubicBezTo>
                  <a:lnTo>
                    <a:pt x="690" y="1862"/>
                  </a:lnTo>
                  <a:cubicBezTo>
                    <a:pt x="1042" y="1658"/>
                    <a:pt x="1601" y="1247"/>
                    <a:pt x="1893" y="515"/>
                  </a:cubicBezTo>
                  <a:lnTo>
                    <a:pt x="1513" y="191"/>
                  </a:lnTo>
                  <a:cubicBezTo>
                    <a:pt x="1356" y="66"/>
                    <a:pt x="1157" y="0"/>
                    <a:pt x="958" y="0"/>
                  </a:cubicBezTo>
                  <a:close/>
                </a:path>
              </a:pathLst>
            </a:custGeom>
            <a:solidFill>
              <a:srgbClr val="F7D2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7" name="Google Shape;977;p49"/>
            <p:cNvSpPr/>
            <p:nvPr/>
          </p:nvSpPr>
          <p:spPr>
            <a:xfrm>
              <a:off x="718075" y="4482975"/>
              <a:ext cx="97550" cy="96100"/>
            </a:xfrm>
            <a:custGeom>
              <a:avLst/>
              <a:gdLst/>
              <a:ahLst/>
              <a:cxnLst/>
              <a:rect l="l" t="t" r="r" b="b"/>
              <a:pathLst>
                <a:path w="3902" h="3844" extrusionOk="0">
                  <a:moveTo>
                    <a:pt x="1203" y="0"/>
                  </a:moveTo>
                  <a:cubicBezTo>
                    <a:pt x="911" y="732"/>
                    <a:pt x="352" y="1143"/>
                    <a:pt x="0" y="1347"/>
                  </a:cubicBezTo>
                  <a:lnTo>
                    <a:pt x="1703" y="3416"/>
                  </a:lnTo>
                  <a:cubicBezTo>
                    <a:pt x="1745" y="3475"/>
                    <a:pt x="1791" y="3532"/>
                    <a:pt x="1847" y="3577"/>
                  </a:cubicBezTo>
                  <a:cubicBezTo>
                    <a:pt x="2060" y="3757"/>
                    <a:pt x="2321" y="3844"/>
                    <a:pt x="2581" y="3844"/>
                  </a:cubicBezTo>
                  <a:cubicBezTo>
                    <a:pt x="2913" y="3844"/>
                    <a:pt x="3245" y="3702"/>
                    <a:pt x="3475" y="3430"/>
                  </a:cubicBezTo>
                  <a:cubicBezTo>
                    <a:pt x="3901" y="2948"/>
                    <a:pt x="3827" y="2213"/>
                    <a:pt x="3342" y="1805"/>
                  </a:cubicBezTo>
                  <a:lnTo>
                    <a:pt x="1203" y="0"/>
                  </a:lnTo>
                  <a:close/>
                </a:path>
              </a:pathLst>
            </a:custGeom>
            <a:solidFill>
              <a:srgbClr val="E65C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8" name="Google Shape;978;p49"/>
            <p:cNvSpPr/>
            <p:nvPr/>
          </p:nvSpPr>
          <p:spPr>
            <a:xfrm>
              <a:off x="684725" y="4450975"/>
              <a:ext cx="50950" cy="52475"/>
            </a:xfrm>
            <a:custGeom>
              <a:avLst/>
              <a:gdLst/>
              <a:ahLst/>
              <a:cxnLst/>
              <a:rect l="l" t="t" r="r" b="b"/>
              <a:pathLst>
                <a:path w="2038" h="2099" extrusionOk="0">
                  <a:moveTo>
                    <a:pt x="1312" y="1"/>
                  </a:moveTo>
                  <a:cubicBezTo>
                    <a:pt x="1304" y="1"/>
                    <a:pt x="1298" y="3"/>
                    <a:pt x="1292" y="7"/>
                  </a:cubicBezTo>
                  <a:cubicBezTo>
                    <a:pt x="1158" y="109"/>
                    <a:pt x="1246" y="503"/>
                    <a:pt x="1246" y="503"/>
                  </a:cubicBezTo>
                  <a:cubicBezTo>
                    <a:pt x="1246" y="503"/>
                    <a:pt x="325" y="548"/>
                    <a:pt x="163" y="752"/>
                  </a:cubicBezTo>
                  <a:cubicBezTo>
                    <a:pt x="1" y="974"/>
                    <a:pt x="205" y="1118"/>
                    <a:pt x="205" y="1118"/>
                  </a:cubicBezTo>
                  <a:cubicBezTo>
                    <a:pt x="205" y="1118"/>
                    <a:pt x="15" y="1308"/>
                    <a:pt x="265" y="1544"/>
                  </a:cubicBezTo>
                  <a:cubicBezTo>
                    <a:pt x="265" y="1544"/>
                    <a:pt x="103" y="1808"/>
                    <a:pt x="367" y="1941"/>
                  </a:cubicBezTo>
                  <a:cubicBezTo>
                    <a:pt x="598" y="2062"/>
                    <a:pt x="791" y="2098"/>
                    <a:pt x="939" y="2098"/>
                  </a:cubicBezTo>
                  <a:cubicBezTo>
                    <a:pt x="1168" y="2098"/>
                    <a:pt x="1292" y="2012"/>
                    <a:pt x="1292" y="2012"/>
                  </a:cubicBezTo>
                  <a:lnTo>
                    <a:pt x="2038" y="869"/>
                  </a:lnTo>
                  <a:cubicBezTo>
                    <a:pt x="2038" y="869"/>
                    <a:pt x="1475" y="1"/>
                    <a:pt x="1312" y="1"/>
                  </a:cubicBezTo>
                  <a:close/>
                </a:path>
              </a:pathLst>
            </a:custGeom>
            <a:solidFill>
              <a:srgbClr val="F7D2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9" name="Google Shape;979;p49"/>
            <p:cNvSpPr/>
            <p:nvPr/>
          </p:nvSpPr>
          <p:spPr>
            <a:xfrm>
              <a:off x="686575" y="4450350"/>
              <a:ext cx="49450" cy="53575"/>
            </a:xfrm>
            <a:custGeom>
              <a:avLst/>
              <a:gdLst/>
              <a:ahLst/>
              <a:cxnLst/>
              <a:rect l="l" t="t" r="r" b="b"/>
              <a:pathLst>
                <a:path w="1978" h="2143" extrusionOk="0">
                  <a:moveTo>
                    <a:pt x="1218" y="0"/>
                  </a:moveTo>
                  <a:lnTo>
                    <a:pt x="1186" y="32"/>
                  </a:lnTo>
                  <a:lnTo>
                    <a:pt x="1172" y="46"/>
                  </a:lnTo>
                  <a:cubicBezTo>
                    <a:pt x="1158" y="74"/>
                    <a:pt x="1144" y="88"/>
                    <a:pt x="1144" y="102"/>
                  </a:cubicBezTo>
                  <a:cubicBezTo>
                    <a:pt x="1116" y="176"/>
                    <a:pt x="1116" y="250"/>
                    <a:pt x="1130" y="324"/>
                  </a:cubicBezTo>
                  <a:cubicBezTo>
                    <a:pt x="1130" y="387"/>
                    <a:pt x="1130" y="451"/>
                    <a:pt x="1139" y="503"/>
                  </a:cubicBezTo>
                  <a:lnTo>
                    <a:pt x="1139" y="503"/>
                  </a:lnTo>
                  <a:cubicBezTo>
                    <a:pt x="1021" y="514"/>
                    <a:pt x="911" y="515"/>
                    <a:pt x="792" y="528"/>
                  </a:cubicBezTo>
                  <a:cubicBezTo>
                    <a:pt x="659" y="542"/>
                    <a:pt x="528" y="573"/>
                    <a:pt x="395" y="602"/>
                  </a:cubicBezTo>
                  <a:cubicBezTo>
                    <a:pt x="338" y="616"/>
                    <a:pt x="279" y="630"/>
                    <a:pt x="219" y="661"/>
                  </a:cubicBezTo>
                  <a:cubicBezTo>
                    <a:pt x="177" y="675"/>
                    <a:pt x="149" y="690"/>
                    <a:pt x="117" y="704"/>
                  </a:cubicBezTo>
                  <a:cubicBezTo>
                    <a:pt x="89" y="718"/>
                    <a:pt x="75" y="749"/>
                    <a:pt x="43" y="777"/>
                  </a:cubicBezTo>
                  <a:cubicBezTo>
                    <a:pt x="29" y="806"/>
                    <a:pt x="15" y="851"/>
                    <a:pt x="1" y="879"/>
                  </a:cubicBezTo>
                  <a:lnTo>
                    <a:pt x="1" y="981"/>
                  </a:lnTo>
                  <a:cubicBezTo>
                    <a:pt x="13" y="1047"/>
                    <a:pt x="51" y="1101"/>
                    <a:pt x="98" y="1142"/>
                  </a:cubicBezTo>
                  <a:lnTo>
                    <a:pt x="98" y="1142"/>
                  </a:lnTo>
                  <a:cubicBezTo>
                    <a:pt x="77" y="1172"/>
                    <a:pt x="57" y="1198"/>
                    <a:pt x="43" y="1231"/>
                  </a:cubicBezTo>
                  <a:cubicBezTo>
                    <a:pt x="29" y="1277"/>
                    <a:pt x="29" y="1319"/>
                    <a:pt x="43" y="1365"/>
                  </a:cubicBezTo>
                  <a:cubicBezTo>
                    <a:pt x="43" y="1407"/>
                    <a:pt x="61" y="1453"/>
                    <a:pt x="89" y="1481"/>
                  </a:cubicBezTo>
                  <a:cubicBezTo>
                    <a:pt x="103" y="1509"/>
                    <a:pt x="117" y="1527"/>
                    <a:pt x="131" y="1541"/>
                  </a:cubicBezTo>
                  <a:lnTo>
                    <a:pt x="154" y="1572"/>
                  </a:lnTo>
                  <a:lnTo>
                    <a:pt x="154" y="1572"/>
                  </a:lnTo>
                  <a:cubicBezTo>
                    <a:pt x="128" y="1625"/>
                    <a:pt x="117" y="1678"/>
                    <a:pt x="117" y="1745"/>
                  </a:cubicBezTo>
                  <a:cubicBezTo>
                    <a:pt x="117" y="1805"/>
                    <a:pt x="149" y="1878"/>
                    <a:pt x="191" y="1921"/>
                  </a:cubicBezTo>
                  <a:cubicBezTo>
                    <a:pt x="236" y="1966"/>
                    <a:pt x="293" y="1995"/>
                    <a:pt x="353" y="2023"/>
                  </a:cubicBezTo>
                  <a:cubicBezTo>
                    <a:pt x="395" y="2037"/>
                    <a:pt x="455" y="2068"/>
                    <a:pt x="514" y="2082"/>
                  </a:cubicBezTo>
                  <a:cubicBezTo>
                    <a:pt x="630" y="2125"/>
                    <a:pt x="747" y="2142"/>
                    <a:pt x="880" y="2142"/>
                  </a:cubicBezTo>
                  <a:cubicBezTo>
                    <a:pt x="996" y="2142"/>
                    <a:pt x="1116" y="2111"/>
                    <a:pt x="1232" y="2054"/>
                  </a:cubicBezTo>
                  <a:lnTo>
                    <a:pt x="1232" y="2037"/>
                  </a:lnTo>
                  <a:cubicBezTo>
                    <a:pt x="1232" y="2023"/>
                    <a:pt x="1218" y="2023"/>
                    <a:pt x="1218" y="2023"/>
                  </a:cubicBezTo>
                  <a:cubicBezTo>
                    <a:pt x="1116" y="2082"/>
                    <a:pt x="996" y="2111"/>
                    <a:pt x="880" y="2111"/>
                  </a:cubicBezTo>
                  <a:cubicBezTo>
                    <a:pt x="764" y="2111"/>
                    <a:pt x="645" y="2082"/>
                    <a:pt x="528" y="2037"/>
                  </a:cubicBezTo>
                  <a:cubicBezTo>
                    <a:pt x="469" y="2023"/>
                    <a:pt x="426" y="2009"/>
                    <a:pt x="367" y="1980"/>
                  </a:cubicBezTo>
                  <a:cubicBezTo>
                    <a:pt x="307" y="1949"/>
                    <a:pt x="265" y="1921"/>
                    <a:pt x="219" y="1893"/>
                  </a:cubicBezTo>
                  <a:cubicBezTo>
                    <a:pt x="191" y="1847"/>
                    <a:pt x="163" y="1790"/>
                    <a:pt x="163" y="1745"/>
                  </a:cubicBezTo>
                  <a:cubicBezTo>
                    <a:pt x="163" y="1685"/>
                    <a:pt x="177" y="1629"/>
                    <a:pt x="205" y="1583"/>
                  </a:cubicBezTo>
                  <a:lnTo>
                    <a:pt x="205" y="1555"/>
                  </a:lnTo>
                  <a:lnTo>
                    <a:pt x="163" y="1509"/>
                  </a:lnTo>
                  <a:cubicBezTo>
                    <a:pt x="149" y="1495"/>
                    <a:pt x="131" y="1481"/>
                    <a:pt x="131" y="1467"/>
                  </a:cubicBezTo>
                  <a:cubicBezTo>
                    <a:pt x="103" y="1421"/>
                    <a:pt x="89" y="1393"/>
                    <a:pt x="89" y="1365"/>
                  </a:cubicBezTo>
                  <a:cubicBezTo>
                    <a:pt x="89" y="1319"/>
                    <a:pt x="89" y="1291"/>
                    <a:pt x="103" y="1245"/>
                  </a:cubicBezTo>
                  <a:cubicBezTo>
                    <a:pt x="103" y="1217"/>
                    <a:pt x="131" y="1189"/>
                    <a:pt x="149" y="1157"/>
                  </a:cubicBezTo>
                  <a:cubicBezTo>
                    <a:pt x="163" y="1143"/>
                    <a:pt x="163" y="1129"/>
                    <a:pt x="149" y="1115"/>
                  </a:cubicBezTo>
                  <a:cubicBezTo>
                    <a:pt x="103" y="1087"/>
                    <a:pt x="61" y="1027"/>
                    <a:pt x="61" y="981"/>
                  </a:cubicBezTo>
                  <a:cubicBezTo>
                    <a:pt x="43" y="925"/>
                    <a:pt x="61" y="865"/>
                    <a:pt x="103" y="806"/>
                  </a:cubicBezTo>
                  <a:cubicBezTo>
                    <a:pt x="117" y="763"/>
                    <a:pt x="177" y="735"/>
                    <a:pt x="236" y="704"/>
                  </a:cubicBezTo>
                  <a:cubicBezTo>
                    <a:pt x="293" y="690"/>
                    <a:pt x="353" y="661"/>
                    <a:pt x="412" y="647"/>
                  </a:cubicBezTo>
                  <a:cubicBezTo>
                    <a:pt x="543" y="616"/>
                    <a:pt x="659" y="602"/>
                    <a:pt x="792" y="588"/>
                  </a:cubicBezTo>
                  <a:cubicBezTo>
                    <a:pt x="922" y="573"/>
                    <a:pt x="1056" y="559"/>
                    <a:pt x="1172" y="559"/>
                  </a:cubicBezTo>
                  <a:lnTo>
                    <a:pt x="1186" y="559"/>
                  </a:lnTo>
                  <a:cubicBezTo>
                    <a:pt x="1204" y="559"/>
                    <a:pt x="1204" y="542"/>
                    <a:pt x="1204" y="528"/>
                  </a:cubicBezTo>
                  <a:cubicBezTo>
                    <a:pt x="1186" y="454"/>
                    <a:pt x="1186" y="383"/>
                    <a:pt x="1172" y="324"/>
                  </a:cubicBezTo>
                  <a:cubicBezTo>
                    <a:pt x="1172" y="250"/>
                    <a:pt x="1172" y="176"/>
                    <a:pt x="1186" y="120"/>
                  </a:cubicBezTo>
                  <a:cubicBezTo>
                    <a:pt x="1204" y="102"/>
                    <a:pt x="1204" y="88"/>
                    <a:pt x="1218" y="74"/>
                  </a:cubicBezTo>
                  <a:lnTo>
                    <a:pt x="1232" y="60"/>
                  </a:lnTo>
                  <a:lnTo>
                    <a:pt x="1260" y="60"/>
                  </a:lnTo>
                  <a:cubicBezTo>
                    <a:pt x="1274" y="74"/>
                    <a:pt x="1292" y="74"/>
                    <a:pt x="1306" y="88"/>
                  </a:cubicBezTo>
                  <a:cubicBezTo>
                    <a:pt x="1362" y="134"/>
                    <a:pt x="1408" y="176"/>
                    <a:pt x="1450" y="236"/>
                  </a:cubicBezTo>
                  <a:cubicBezTo>
                    <a:pt x="1538" y="338"/>
                    <a:pt x="1626" y="440"/>
                    <a:pt x="1714" y="559"/>
                  </a:cubicBezTo>
                  <a:cubicBezTo>
                    <a:pt x="1802" y="675"/>
                    <a:pt x="1876" y="792"/>
                    <a:pt x="1950" y="911"/>
                  </a:cubicBezTo>
                  <a:lnTo>
                    <a:pt x="1978" y="911"/>
                  </a:lnTo>
                  <a:lnTo>
                    <a:pt x="1978" y="894"/>
                  </a:lnTo>
                  <a:cubicBezTo>
                    <a:pt x="1907" y="763"/>
                    <a:pt x="1833" y="647"/>
                    <a:pt x="1746" y="542"/>
                  </a:cubicBezTo>
                  <a:cubicBezTo>
                    <a:pt x="1672" y="426"/>
                    <a:pt x="1584" y="310"/>
                    <a:pt x="1496" y="208"/>
                  </a:cubicBezTo>
                  <a:cubicBezTo>
                    <a:pt x="1436" y="148"/>
                    <a:pt x="1394" y="88"/>
                    <a:pt x="1334" y="46"/>
                  </a:cubicBezTo>
                  <a:cubicBezTo>
                    <a:pt x="1320" y="32"/>
                    <a:pt x="1306" y="32"/>
                    <a:pt x="1292" y="14"/>
                  </a:cubicBezTo>
                  <a:cubicBezTo>
                    <a:pt x="1274" y="0"/>
                    <a:pt x="1246" y="0"/>
                    <a:pt x="1218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0" name="Google Shape;980;p49"/>
            <p:cNvSpPr/>
            <p:nvPr/>
          </p:nvSpPr>
          <p:spPr>
            <a:xfrm>
              <a:off x="644800" y="4384500"/>
              <a:ext cx="39950" cy="44900"/>
            </a:xfrm>
            <a:custGeom>
              <a:avLst/>
              <a:gdLst/>
              <a:ahLst/>
              <a:cxnLst/>
              <a:rect l="l" t="t" r="r" b="b"/>
              <a:pathLst>
                <a:path w="1598" h="1796" extrusionOk="0">
                  <a:moveTo>
                    <a:pt x="1285" y="52"/>
                  </a:moveTo>
                  <a:cubicBezTo>
                    <a:pt x="1372" y="52"/>
                    <a:pt x="1440" y="113"/>
                    <a:pt x="1450" y="218"/>
                  </a:cubicBezTo>
                  <a:lnTo>
                    <a:pt x="1524" y="713"/>
                  </a:lnTo>
                  <a:cubicBezTo>
                    <a:pt x="1556" y="875"/>
                    <a:pt x="1468" y="1065"/>
                    <a:pt x="1334" y="1139"/>
                  </a:cubicBezTo>
                  <a:lnTo>
                    <a:pt x="427" y="1698"/>
                  </a:lnTo>
                  <a:cubicBezTo>
                    <a:pt x="384" y="1726"/>
                    <a:pt x="342" y="1739"/>
                    <a:pt x="304" y="1739"/>
                  </a:cubicBezTo>
                  <a:cubicBezTo>
                    <a:pt x="222" y="1739"/>
                    <a:pt x="158" y="1680"/>
                    <a:pt x="149" y="1579"/>
                  </a:cubicBezTo>
                  <a:lnTo>
                    <a:pt x="75" y="1065"/>
                  </a:lnTo>
                  <a:cubicBezTo>
                    <a:pt x="43" y="921"/>
                    <a:pt x="131" y="731"/>
                    <a:pt x="265" y="657"/>
                  </a:cubicBezTo>
                  <a:lnTo>
                    <a:pt x="1172" y="84"/>
                  </a:lnTo>
                  <a:cubicBezTo>
                    <a:pt x="1211" y="62"/>
                    <a:pt x="1250" y="52"/>
                    <a:pt x="1285" y="52"/>
                  </a:cubicBezTo>
                  <a:close/>
                  <a:moveTo>
                    <a:pt x="1307" y="1"/>
                  </a:moveTo>
                  <a:cubicBezTo>
                    <a:pt x="1265" y="1"/>
                    <a:pt x="1219" y="14"/>
                    <a:pt x="1172" y="42"/>
                  </a:cubicBezTo>
                  <a:lnTo>
                    <a:pt x="265" y="597"/>
                  </a:lnTo>
                  <a:cubicBezTo>
                    <a:pt x="103" y="699"/>
                    <a:pt x="1" y="921"/>
                    <a:pt x="29" y="1097"/>
                  </a:cubicBezTo>
                  <a:lnTo>
                    <a:pt x="103" y="1593"/>
                  </a:lnTo>
                  <a:cubicBezTo>
                    <a:pt x="122" y="1727"/>
                    <a:pt x="199" y="1795"/>
                    <a:pt x="294" y="1795"/>
                  </a:cubicBezTo>
                  <a:cubicBezTo>
                    <a:pt x="336" y="1795"/>
                    <a:pt x="381" y="1782"/>
                    <a:pt x="427" y="1755"/>
                  </a:cubicBezTo>
                  <a:lnTo>
                    <a:pt x="1334" y="1185"/>
                  </a:lnTo>
                  <a:cubicBezTo>
                    <a:pt x="1496" y="1097"/>
                    <a:pt x="1598" y="875"/>
                    <a:pt x="1570" y="699"/>
                  </a:cubicBezTo>
                  <a:lnTo>
                    <a:pt x="1496" y="186"/>
                  </a:lnTo>
                  <a:cubicBezTo>
                    <a:pt x="1477" y="65"/>
                    <a:pt x="1401" y="1"/>
                    <a:pt x="1307" y="1"/>
                  </a:cubicBezTo>
                  <a:close/>
                </a:path>
              </a:pathLst>
            </a:custGeom>
            <a:solidFill>
              <a:srgbClr val="E65C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1" name="Google Shape;981;p49"/>
            <p:cNvSpPr/>
            <p:nvPr/>
          </p:nvSpPr>
          <p:spPr>
            <a:xfrm>
              <a:off x="645875" y="4385800"/>
              <a:ext cx="37825" cy="42200"/>
            </a:xfrm>
            <a:custGeom>
              <a:avLst/>
              <a:gdLst/>
              <a:ahLst/>
              <a:cxnLst/>
              <a:rect l="l" t="t" r="r" b="b"/>
              <a:pathLst>
                <a:path w="1513" h="1688" extrusionOk="0">
                  <a:moveTo>
                    <a:pt x="1242" y="0"/>
                  </a:moveTo>
                  <a:cubicBezTo>
                    <a:pt x="1207" y="0"/>
                    <a:pt x="1168" y="10"/>
                    <a:pt x="1129" y="32"/>
                  </a:cubicBezTo>
                  <a:lnTo>
                    <a:pt x="222" y="605"/>
                  </a:lnTo>
                  <a:cubicBezTo>
                    <a:pt x="88" y="679"/>
                    <a:pt x="0" y="869"/>
                    <a:pt x="32" y="1013"/>
                  </a:cubicBezTo>
                  <a:lnTo>
                    <a:pt x="106" y="1527"/>
                  </a:lnTo>
                  <a:cubicBezTo>
                    <a:pt x="115" y="1628"/>
                    <a:pt x="179" y="1687"/>
                    <a:pt x="261" y="1687"/>
                  </a:cubicBezTo>
                  <a:cubicBezTo>
                    <a:pt x="299" y="1687"/>
                    <a:pt x="341" y="1674"/>
                    <a:pt x="384" y="1646"/>
                  </a:cubicBezTo>
                  <a:lnTo>
                    <a:pt x="1291" y="1087"/>
                  </a:lnTo>
                  <a:cubicBezTo>
                    <a:pt x="1425" y="1013"/>
                    <a:pt x="1513" y="823"/>
                    <a:pt x="1481" y="661"/>
                  </a:cubicBezTo>
                  <a:lnTo>
                    <a:pt x="1407" y="166"/>
                  </a:lnTo>
                  <a:cubicBezTo>
                    <a:pt x="1397" y="61"/>
                    <a:pt x="1329" y="0"/>
                    <a:pt x="1242" y="0"/>
                  </a:cubicBezTo>
                  <a:close/>
                </a:path>
              </a:pathLst>
            </a:custGeom>
            <a:solidFill>
              <a:srgbClr val="F8F7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2" name="Google Shape;982;p49"/>
            <p:cNvSpPr/>
            <p:nvPr/>
          </p:nvSpPr>
          <p:spPr>
            <a:xfrm>
              <a:off x="652900" y="4388775"/>
              <a:ext cx="24550" cy="15425"/>
            </a:xfrm>
            <a:custGeom>
              <a:avLst/>
              <a:gdLst/>
              <a:ahLst/>
              <a:cxnLst/>
              <a:rect l="l" t="t" r="r" b="b"/>
              <a:pathLst>
                <a:path w="982" h="617" extrusionOk="0">
                  <a:moveTo>
                    <a:pt x="982" y="1"/>
                  </a:moveTo>
                  <a:lnTo>
                    <a:pt x="950" y="15"/>
                  </a:lnTo>
                  <a:lnTo>
                    <a:pt x="950" y="32"/>
                  </a:lnTo>
                  <a:lnTo>
                    <a:pt x="982" y="15"/>
                  </a:lnTo>
                  <a:lnTo>
                    <a:pt x="982" y="1"/>
                  </a:lnTo>
                  <a:close/>
                  <a:moveTo>
                    <a:pt x="936" y="32"/>
                  </a:moveTo>
                  <a:lnTo>
                    <a:pt x="908" y="47"/>
                  </a:lnTo>
                  <a:lnTo>
                    <a:pt x="908" y="61"/>
                  </a:lnTo>
                  <a:lnTo>
                    <a:pt x="936" y="47"/>
                  </a:lnTo>
                  <a:lnTo>
                    <a:pt x="936" y="32"/>
                  </a:lnTo>
                  <a:close/>
                  <a:moveTo>
                    <a:pt x="880" y="61"/>
                  </a:moveTo>
                  <a:lnTo>
                    <a:pt x="848" y="75"/>
                  </a:lnTo>
                  <a:lnTo>
                    <a:pt x="862" y="89"/>
                  </a:lnTo>
                  <a:lnTo>
                    <a:pt x="880" y="75"/>
                  </a:lnTo>
                  <a:lnTo>
                    <a:pt x="880" y="61"/>
                  </a:lnTo>
                  <a:close/>
                  <a:moveTo>
                    <a:pt x="834" y="89"/>
                  </a:moveTo>
                  <a:lnTo>
                    <a:pt x="806" y="103"/>
                  </a:lnTo>
                  <a:lnTo>
                    <a:pt x="806" y="120"/>
                  </a:lnTo>
                  <a:lnTo>
                    <a:pt x="834" y="103"/>
                  </a:lnTo>
                  <a:lnTo>
                    <a:pt x="834" y="89"/>
                  </a:lnTo>
                  <a:close/>
                  <a:moveTo>
                    <a:pt x="570" y="251"/>
                  </a:moveTo>
                  <a:lnTo>
                    <a:pt x="556" y="265"/>
                  </a:lnTo>
                  <a:lnTo>
                    <a:pt x="556" y="279"/>
                  </a:lnTo>
                  <a:lnTo>
                    <a:pt x="585" y="265"/>
                  </a:lnTo>
                  <a:lnTo>
                    <a:pt x="570" y="251"/>
                  </a:lnTo>
                  <a:close/>
                  <a:moveTo>
                    <a:pt x="528" y="279"/>
                  </a:moveTo>
                  <a:lnTo>
                    <a:pt x="497" y="296"/>
                  </a:lnTo>
                  <a:lnTo>
                    <a:pt x="497" y="310"/>
                  </a:lnTo>
                  <a:lnTo>
                    <a:pt x="528" y="296"/>
                  </a:lnTo>
                  <a:lnTo>
                    <a:pt x="528" y="279"/>
                  </a:lnTo>
                  <a:close/>
                  <a:moveTo>
                    <a:pt x="483" y="310"/>
                  </a:moveTo>
                  <a:lnTo>
                    <a:pt x="454" y="324"/>
                  </a:lnTo>
                  <a:lnTo>
                    <a:pt x="454" y="338"/>
                  </a:lnTo>
                  <a:lnTo>
                    <a:pt x="483" y="324"/>
                  </a:lnTo>
                  <a:lnTo>
                    <a:pt x="483" y="310"/>
                  </a:lnTo>
                  <a:close/>
                  <a:moveTo>
                    <a:pt x="423" y="338"/>
                  </a:moveTo>
                  <a:lnTo>
                    <a:pt x="395" y="353"/>
                  </a:lnTo>
                  <a:lnTo>
                    <a:pt x="395" y="367"/>
                  </a:lnTo>
                  <a:lnTo>
                    <a:pt x="423" y="353"/>
                  </a:lnTo>
                  <a:lnTo>
                    <a:pt x="423" y="338"/>
                  </a:lnTo>
                  <a:close/>
                  <a:moveTo>
                    <a:pt x="176" y="500"/>
                  </a:moveTo>
                  <a:lnTo>
                    <a:pt x="145" y="514"/>
                  </a:lnTo>
                  <a:lnTo>
                    <a:pt x="145" y="528"/>
                  </a:lnTo>
                  <a:lnTo>
                    <a:pt x="176" y="514"/>
                  </a:lnTo>
                  <a:lnTo>
                    <a:pt x="176" y="500"/>
                  </a:lnTo>
                  <a:close/>
                  <a:moveTo>
                    <a:pt x="117" y="528"/>
                  </a:moveTo>
                  <a:lnTo>
                    <a:pt x="103" y="542"/>
                  </a:lnTo>
                  <a:lnTo>
                    <a:pt x="103" y="560"/>
                  </a:lnTo>
                  <a:lnTo>
                    <a:pt x="131" y="542"/>
                  </a:lnTo>
                  <a:lnTo>
                    <a:pt x="117" y="528"/>
                  </a:lnTo>
                  <a:close/>
                  <a:moveTo>
                    <a:pt x="71" y="560"/>
                  </a:moveTo>
                  <a:lnTo>
                    <a:pt x="43" y="574"/>
                  </a:lnTo>
                  <a:lnTo>
                    <a:pt x="43" y="588"/>
                  </a:lnTo>
                  <a:lnTo>
                    <a:pt x="71" y="574"/>
                  </a:lnTo>
                  <a:lnTo>
                    <a:pt x="71" y="560"/>
                  </a:lnTo>
                  <a:close/>
                  <a:moveTo>
                    <a:pt x="29" y="588"/>
                  </a:moveTo>
                  <a:lnTo>
                    <a:pt x="1" y="602"/>
                  </a:lnTo>
                  <a:lnTo>
                    <a:pt x="1" y="616"/>
                  </a:lnTo>
                  <a:lnTo>
                    <a:pt x="29" y="602"/>
                  </a:lnTo>
                  <a:lnTo>
                    <a:pt x="29" y="588"/>
                  </a:lnTo>
                  <a:close/>
                </a:path>
              </a:pathLst>
            </a:custGeom>
            <a:solidFill>
              <a:srgbClr val="FEE38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3" name="Google Shape;983;p49"/>
            <p:cNvSpPr/>
            <p:nvPr/>
          </p:nvSpPr>
          <p:spPr>
            <a:xfrm>
              <a:off x="649925" y="4396175"/>
              <a:ext cx="26050" cy="16100"/>
            </a:xfrm>
            <a:custGeom>
              <a:avLst/>
              <a:gdLst/>
              <a:ahLst/>
              <a:cxnLst/>
              <a:rect l="l" t="t" r="r" b="b"/>
              <a:pathLst>
                <a:path w="1042" h="644" extrusionOk="0">
                  <a:moveTo>
                    <a:pt x="1027" y="0"/>
                  </a:moveTo>
                  <a:lnTo>
                    <a:pt x="1013" y="14"/>
                  </a:lnTo>
                  <a:lnTo>
                    <a:pt x="1041" y="0"/>
                  </a:lnTo>
                  <a:close/>
                  <a:moveTo>
                    <a:pt x="981" y="28"/>
                  </a:moveTo>
                  <a:lnTo>
                    <a:pt x="953" y="42"/>
                  </a:lnTo>
                  <a:lnTo>
                    <a:pt x="953" y="57"/>
                  </a:lnTo>
                  <a:lnTo>
                    <a:pt x="981" y="42"/>
                  </a:lnTo>
                  <a:lnTo>
                    <a:pt x="981" y="28"/>
                  </a:lnTo>
                  <a:close/>
                  <a:moveTo>
                    <a:pt x="939" y="57"/>
                  </a:moveTo>
                  <a:lnTo>
                    <a:pt x="911" y="71"/>
                  </a:lnTo>
                  <a:lnTo>
                    <a:pt x="911" y="88"/>
                  </a:lnTo>
                  <a:lnTo>
                    <a:pt x="939" y="71"/>
                  </a:lnTo>
                  <a:lnTo>
                    <a:pt x="939" y="57"/>
                  </a:lnTo>
                  <a:close/>
                  <a:moveTo>
                    <a:pt x="879" y="88"/>
                  </a:moveTo>
                  <a:lnTo>
                    <a:pt x="851" y="102"/>
                  </a:lnTo>
                  <a:lnTo>
                    <a:pt x="851" y="116"/>
                  </a:lnTo>
                  <a:lnTo>
                    <a:pt x="879" y="102"/>
                  </a:lnTo>
                  <a:lnTo>
                    <a:pt x="879" y="88"/>
                  </a:lnTo>
                  <a:close/>
                  <a:moveTo>
                    <a:pt x="837" y="116"/>
                  </a:moveTo>
                  <a:lnTo>
                    <a:pt x="806" y="144"/>
                  </a:lnTo>
                  <a:lnTo>
                    <a:pt x="837" y="130"/>
                  </a:lnTo>
                  <a:lnTo>
                    <a:pt x="837" y="116"/>
                  </a:lnTo>
                  <a:close/>
                  <a:moveTo>
                    <a:pt x="777" y="159"/>
                  </a:moveTo>
                  <a:lnTo>
                    <a:pt x="749" y="176"/>
                  </a:lnTo>
                  <a:lnTo>
                    <a:pt x="763" y="176"/>
                  </a:lnTo>
                  <a:lnTo>
                    <a:pt x="777" y="159"/>
                  </a:lnTo>
                  <a:close/>
                  <a:moveTo>
                    <a:pt x="573" y="278"/>
                  </a:moveTo>
                  <a:lnTo>
                    <a:pt x="559" y="292"/>
                  </a:lnTo>
                  <a:lnTo>
                    <a:pt x="559" y="306"/>
                  </a:lnTo>
                  <a:lnTo>
                    <a:pt x="587" y="292"/>
                  </a:lnTo>
                  <a:lnTo>
                    <a:pt x="573" y="278"/>
                  </a:lnTo>
                  <a:close/>
                  <a:moveTo>
                    <a:pt x="528" y="306"/>
                  </a:moveTo>
                  <a:lnTo>
                    <a:pt x="499" y="320"/>
                  </a:lnTo>
                  <a:lnTo>
                    <a:pt x="499" y="334"/>
                  </a:lnTo>
                  <a:lnTo>
                    <a:pt x="528" y="320"/>
                  </a:lnTo>
                  <a:lnTo>
                    <a:pt x="528" y="306"/>
                  </a:lnTo>
                  <a:close/>
                  <a:moveTo>
                    <a:pt x="485" y="334"/>
                  </a:moveTo>
                  <a:lnTo>
                    <a:pt x="454" y="352"/>
                  </a:lnTo>
                  <a:lnTo>
                    <a:pt x="454" y="366"/>
                  </a:lnTo>
                  <a:lnTo>
                    <a:pt x="485" y="352"/>
                  </a:lnTo>
                  <a:lnTo>
                    <a:pt x="485" y="334"/>
                  </a:lnTo>
                  <a:close/>
                  <a:moveTo>
                    <a:pt x="426" y="366"/>
                  </a:moveTo>
                  <a:lnTo>
                    <a:pt x="397" y="394"/>
                  </a:lnTo>
                  <a:lnTo>
                    <a:pt x="397" y="394"/>
                  </a:lnTo>
                  <a:lnTo>
                    <a:pt x="426" y="380"/>
                  </a:lnTo>
                  <a:lnTo>
                    <a:pt x="426" y="366"/>
                  </a:lnTo>
                  <a:close/>
                  <a:moveTo>
                    <a:pt x="324" y="440"/>
                  </a:moveTo>
                  <a:lnTo>
                    <a:pt x="295" y="454"/>
                  </a:lnTo>
                  <a:lnTo>
                    <a:pt x="310" y="454"/>
                  </a:lnTo>
                  <a:lnTo>
                    <a:pt x="324" y="440"/>
                  </a:lnTo>
                  <a:close/>
                  <a:moveTo>
                    <a:pt x="222" y="496"/>
                  </a:moveTo>
                  <a:lnTo>
                    <a:pt x="208" y="510"/>
                  </a:lnTo>
                  <a:lnTo>
                    <a:pt x="208" y="528"/>
                  </a:lnTo>
                  <a:lnTo>
                    <a:pt x="222" y="496"/>
                  </a:lnTo>
                  <a:close/>
                  <a:moveTo>
                    <a:pt x="176" y="528"/>
                  </a:moveTo>
                  <a:lnTo>
                    <a:pt x="148" y="542"/>
                  </a:lnTo>
                  <a:lnTo>
                    <a:pt x="148" y="556"/>
                  </a:lnTo>
                  <a:lnTo>
                    <a:pt x="176" y="542"/>
                  </a:lnTo>
                  <a:lnTo>
                    <a:pt x="176" y="528"/>
                  </a:lnTo>
                  <a:close/>
                  <a:moveTo>
                    <a:pt x="120" y="556"/>
                  </a:moveTo>
                  <a:lnTo>
                    <a:pt x="102" y="570"/>
                  </a:lnTo>
                  <a:lnTo>
                    <a:pt x="102" y="584"/>
                  </a:lnTo>
                  <a:lnTo>
                    <a:pt x="120" y="570"/>
                  </a:lnTo>
                  <a:lnTo>
                    <a:pt x="120" y="556"/>
                  </a:lnTo>
                  <a:close/>
                  <a:moveTo>
                    <a:pt x="74" y="584"/>
                  </a:moveTo>
                  <a:lnTo>
                    <a:pt x="46" y="598"/>
                  </a:lnTo>
                  <a:lnTo>
                    <a:pt x="46" y="616"/>
                  </a:lnTo>
                  <a:lnTo>
                    <a:pt x="74" y="598"/>
                  </a:lnTo>
                  <a:lnTo>
                    <a:pt x="74" y="584"/>
                  </a:lnTo>
                  <a:close/>
                  <a:moveTo>
                    <a:pt x="32" y="616"/>
                  </a:moveTo>
                  <a:lnTo>
                    <a:pt x="0" y="644"/>
                  </a:lnTo>
                  <a:lnTo>
                    <a:pt x="32" y="630"/>
                  </a:lnTo>
                  <a:lnTo>
                    <a:pt x="32" y="616"/>
                  </a:lnTo>
                  <a:close/>
                </a:path>
              </a:pathLst>
            </a:custGeom>
            <a:solidFill>
              <a:srgbClr val="FEE38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4" name="Google Shape;984;p49"/>
            <p:cNvSpPr/>
            <p:nvPr/>
          </p:nvSpPr>
          <p:spPr>
            <a:xfrm>
              <a:off x="650700" y="4400125"/>
              <a:ext cx="28600" cy="18050"/>
            </a:xfrm>
            <a:custGeom>
              <a:avLst/>
              <a:gdLst/>
              <a:ahLst/>
              <a:cxnLst/>
              <a:rect l="l" t="t" r="r" b="b"/>
              <a:pathLst>
                <a:path w="1144" h="722" extrusionOk="0">
                  <a:moveTo>
                    <a:pt x="1144" y="1"/>
                  </a:moveTo>
                  <a:lnTo>
                    <a:pt x="1112" y="18"/>
                  </a:lnTo>
                  <a:lnTo>
                    <a:pt x="1112" y="32"/>
                  </a:lnTo>
                  <a:lnTo>
                    <a:pt x="1144" y="18"/>
                  </a:lnTo>
                  <a:lnTo>
                    <a:pt x="1144" y="1"/>
                  </a:lnTo>
                  <a:close/>
                  <a:moveTo>
                    <a:pt x="1084" y="32"/>
                  </a:moveTo>
                  <a:lnTo>
                    <a:pt x="1056" y="60"/>
                  </a:lnTo>
                  <a:lnTo>
                    <a:pt x="1070" y="60"/>
                  </a:lnTo>
                  <a:lnTo>
                    <a:pt x="1084" y="46"/>
                  </a:lnTo>
                  <a:lnTo>
                    <a:pt x="1084" y="32"/>
                  </a:lnTo>
                  <a:close/>
                  <a:moveTo>
                    <a:pt x="880" y="162"/>
                  </a:moveTo>
                  <a:lnTo>
                    <a:pt x="862" y="176"/>
                  </a:lnTo>
                  <a:lnTo>
                    <a:pt x="862" y="194"/>
                  </a:lnTo>
                  <a:lnTo>
                    <a:pt x="880" y="162"/>
                  </a:lnTo>
                  <a:close/>
                  <a:moveTo>
                    <a:pt x="834" y="194"/>
                  </a:moveTo>
                  <a:lnTo>
                    <a:pt x="806" y="208"/>
                  </a:lnTo>
                  <a:lnTo>
                    <a:pt x="806" y="222"/>
                  </a:lnTo>
                  <a:lnTo>
                    <a:pt x="834" y="208"/>
                  </a:lnTo>
                  <a:lnTo>
                    <a:pt x="834" y="194"/>
                  </a:lnTo>
                  <a:close/>
                  <a:moveTo>
                    <a:pt x="775" y="222"/>
                  </a:moveTo>
                  <a:lnTo>
                    <a:pt x="760" y="236"/>
                  </a:lnTo>
                  <a:lnTo>
                    <a:pt x="760" y="250"/>
                  </a:lnTo>
                  <a:lnTo>
                    <a:pt x="792" y="236"/>
                  </a:lnTo>
                  <a:lnTo>
                    <a:pt x="775" y="222"/>
                  </a:lnTo>
                  <a:close/>
                  <a:moveTo>
                    <a:pt x="732" y="250"/>
                  </a:moveTo>
                  <a:lnTo>
                    <a:pt x="704" y="264"/>
                  </a:lnTo>
                  <a:lnTo>
                    <a:pt x="704" y="282"/>
                  </a:lnTo>
                  <a:lnTo>
                    <a:pt x="732" y="264"/>
                  </a:lnTo>
                  <a:lnTo>
                    <a:pt x="732" y="250"/>
                  </a:lnTo>
                  <a:close/>
                  <a:moveTo>
                    <a:pt x="687" y="282"/>
                  </a:moveTo>
                  <a:lnTo>
                    <a:pt x="658" y="310"/>
                  </a:lnTo>
                  <a:lnTo>
                    <a:pt x="687" y="296"/>
                  </a:lnTo>
                  <a:lnTo>
                    <a:pt x="687" y="282"/>
                  </a:lnTo>
                  <a:close/>
                  <a:moveTo>
                    <a:pt x="630" y="324"/>
                  </a:moveTo>
                  <a:lnTo>
                    <a:pt x="599" y="338"/>
                  </a:lnTo>
                  <a:lnTo>
                    <a:pt x="616" y="338"/>
                  </a:lnTo>
                  <a:lnTo>
                    <a:pt x="630" y="324"/>
                  </a:lnTo>
                  <a:close/>
                  <a:moveTo>
                    <a:pt x="483" y="412"/>
                  </a:moveTo>
                  <a:lnTo>
                    <a:pt x="454" y="426"/>
                  </a:lnTo>
                  <a:lnTo>
                    <a:pt x="454" y="440"/>
                  </a:lnTo>
                  <a:lnTo>
                    <a:pt x="483" y="412"/>
                  </a:lnTo>
                  <a:close/>
                  <a:moveTo>
                    <a:pt x="423" y="440"/>
                  </a:moveTo>
                  <a:lnTo>
                    <a:pt x="409" y="458"/>
                  </a:lnTo>
                  <a:lnTo>
                    <a:pt x="409" y="472"/>
                  </a:lnTo>
                  <a:lnTo>
                    <a:pt x="423" y="458"/>
                  </a:lnTo>
                  <a:lnTo>
                    <a:pt x="423" y="440"/>
                  </a:lnTo>
                  <a:close/>
                  <a:moveTo>
                    <a:pt x="381" y="472"/>
                  </a:moveTo>
                  <a:lnTo>
                    <a:pt x="352" y="486"/>
                  </a:lnTo>
                  <a:lnTo>
                    <a:pt x="352" y="500"/>
                  </a:lnTo>
                  <a:lnTo>
                    <a:pt x="381" y="486"/>
                  </a:lnTo>
                  <a:lnTo>
                    <a:pt x="381" y="472"/>
                  </a:lnTo>
                  <a:close/>
                  <a:moveTo>
                    <a:pt x="321" y="500"/>
                  </a:moveTo>
                  <a:lnTo>
                    <a:pt x="307" y="514"/>
                  </a:lnTo>
                  <a:lnTo>
                    <a:pt x="307" y="528"/>
                  </a:lnTo>
                  <a:lnTo>
                    <a:pt x="335" y="514"/>
                  </a:lnTo>
                  <a:lnTo>
                    <a:pt x="321" y="500"/>
                  </a:lnTo>
                  <a:close/>
                  <a:moveTo>
                    <a:pt x="279" y="528"/>
                  </a:moveTo>
                  <a:lnTo>
                    <a:pt x="247" y="560"/>
                  </a:lnTo>
                  <a:lnTo>
                    <a:pt x="247" y="560"/>
                  </a:lnTo>
                  <a:lnTo>
                    <a:pt x="279" y="546"/>
                  </a:lnTo>
                  <a:lnTo>
                    <a:pt x="279" y="528"/>
                  </a:lnTo>
                  <a:close/>
                  <a:moveTo>
                    <a:pt x="71" y="662"/>
                  </a:moveTo>
                  <a:lnTo>
                    <a:pt x="57" y="676"/>
                  </a:lnTo>
                  <a:lnTo>
                    <a:pt x="57" y="690"/>
                  </a:lnTo>
                  <a:lnTo>
                    <a:pt x="71" y="662"/>
                  </a:lnTo>
                  <a:close/>
                  <a:moveTo>
                    <a:pt x="29" y="690"/>
                  </a:moveTo>
                  <a:lnTo>
                    <a:pt x="1" y="704"/>
                  </a:lnTo>
                  <a:lnTo>
                    <a:pt x="1" y="722"/>
                  </a:lnTo>
                  <a:lnTo>
                    <a:pt x="29" y="704"/>
                  </a:lnTo>
                  <a:lnTo>
                    <a:pt x="29" y="690"/>
                  </a:lnTo>
                  <a:close/>
                </a:path>
              </a:pathLst>
            </a:custGeom>
            <a:solidFill>
              <a:srgbClr val="FEE38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5" name="Google Shape;985;p49"/>
            <p:cNvSpPr/>
            <p:nvPr/>
          </p:nvSpPr>
          <p:spPr>
            <a:xfrm>
              <a:off x="655450" y="4406025"/>
              <a:ext cx="24550" cy="15400"/>
            </a:xfrm>
            <a:custGeom>
              <a:avLst/>
              <a:gdLst/>
              <a:ahLst/>
              <a:cxnLst/>
              <a:rect l="l" t="t" r="r" b="b"/>
              <a:pathLst>
                <a:path w="982" h="616" extrusionOk="0">
                  <a:moveTo>
                    <a:pt x="982" y="0"/>
                  </a:moveTo>
                  <a:lnTo>
                    <a:pt x="954" y="14"/>
                  </a:lnTo>
                  <a:lnTo>
                    <a:pt x="954" y="28"/>
                  </a:lnTo>
                  <a:lnTo>
                    <a:pt x="982" y="0"/>
                  </a:lnTo>
                  <a:close/>
                  <a:moveTo>
                    <a:pt x="922" y="28"/>
                  </a:moveTo>
                  <a:lnTo>
                    <a:pt x="908" y="46"/>
                  </a:lnTo>
                  <a:lnTo>
                    <a:pt x="908" y="60"/>
                  </a:lnTo>
                  <a:lnTo>
                    <a:pt x="936" y="46"/>
                  </a:lnTo>
                  <a:lnTo>
                    <a:pt x="922" y="28"/>
                  </a:lnTo>
                  <a:close/>
                  <a:moveTo>
                    <a:pt x="880" y="60"/>
                  </a:moveTo>
                  <a:lnTo>
                    <a:pt x="848" y="74"/>
                  </a:lnTo>
                  <a:lnTo>
                    <a:pt x="848" y="88"/>
                  </a:lnTo>
                  <a:lnTo>
                    <a:pt x="880" y="74"/>
                  </a:lnTo>
                  <a:lnTo>
                    <a:pt x="880" y="60"/>
                  </a:lnTo>
                  <a:close/>
                  <a:moveTo>
                    <a:pt x="834" y="88"/>
                  </a:moveTo>
                  <a:lnTo>
                    <a:pt x="806" y="102"/>
                  </a:lnTo>
                  <a:lnTo>
                    <a:pt x="806" y="116"/>
                  </a:lnTo>
                  <a:lnTo>
                    <a:pt x="834" y="102"/>
                  </a:lnTo>
                  <a:lnTo>
                    <a:pt x="834" y="88"/>
                  </a:lnTo>
                  <a:close/>
                  <a:moveTo>
                    <a:pt x="778" y="116"/>
                  </a:moveTo>
                  <a:lnTo>
                    <a:pt x="746" y="148"/>
                  </a:lnTo>
                  <a:lnTo>
                    <a:pt x="746" y="148"/>
                  </a:lnTo>
                  <a:lnTo>
                    <a:pt x="778" y="134"/>
                  </a:lnTo>
                  <a:lnTo>
                    <a:pt x="778" y="116"/>
                  </a:lnTo>
                  <a:close/>
                  <a:moveTo>
                    <a:pt x="672" y="190"/>
                  </a:moveTo>
                  <a:lnTo>
                    <a:pt x="644" y="204"/>
                  </a:lnTo>
                  <a:lnTo>
                    <a:pt x="658" y="204"/>
                  </a:lnTo>
                  <a:lnTo>
                    <a:pt x="672" y="190"/>
                  </a:lnTo>
                  <a:close/>
                  <a:moveTo>
                    <a:pt x="570" y="250"/>
                  </a:moveTo>
                  <a:lnTo>
                    <a:pt x="556" y="264"/>
                  </a:lnTo>
                  <a:lnTo>
                    <a:pt x="556" y="278"/>
                  </a:lnTo>
                  <a:lnTo>
                    <a:pt x="570" y="250"/>
                  </a:lnTo>
                  <a:close/>
                  <a:moveTo>
                    <a:pt x="528" y="278"/>
                  </a:moveTo>
                  <a:lnTo>
                    <a:pt x="497" y="292"/>
                  </a:lnTo>
                  <a:lnTo>
                    <a:pt x="497" y="310"/>
                  </a:lnTo>
                  <a:lnTo>
                    <a:pt x="528" y="292"/>
                  </a:lnTo>
                  <a:lnTo>
                    <a:pt x="528" y="278"/>
                  </a:lnTo>
                  <a:close/>
                  <a:moveTo>
                    <a:pt x="468" y="310"/>
                  </a:moveTo>
                  <a:lnTo>
                    <a:pt x="454" y="324"/>
                  </a:lnTo>
                  <a:lnTo>
                    <a:pt x="454" y="338"/>
                  </a:lnTo>
                  <a:lnTo>
                    <a:pt x="483" y="324"/>
                  </a:lnTo>
                  <a:lnTo>
                    <a:pt x="468" y="310"/>
                  </a:lnTo>
                  <a:close/>
                  <a:moveTo>
                    <a:pt x="426" y="338"/>
                  </a:moveTo>
                  <a:lnTo>
                    <a:pt x="395" y="352"/>
                  </a:lnTo>
                  <a:lnTo>
                    <a:pt x="395" y="366"/>
                  </a:lnTo>
                  <a:lnTo>
                    <a:pt x="426" y="352"/>
                  </a:lnTo>
                  <a:lnTo>
                    <a:pt x="426" y="338"/>
                  </a:lnTo>
                  <a:close/>
                  <a:moveTo>
                    <a:pt x="381" y="366"/>
                  </a:moveTo>
                  <a:lnTo>
                    <a:pt x="352" y="398"/>
                  </a:lnTo>
                  <a:lnTo>
                    <a:pt x="381" y="380"/>
                  </a:lnTo>
                  <a:lnTo>
                    <a:pt x="381" y="366"/>
                  </a:lnTo>
                  <a:close/>
                  <a:moveTo>
                    <a:pt x="219" y="468"/>
                  </a:moveTo>
                  <a:lnTo>
                    <a:pt x="191" y="486"/>
                  </a:lnTo>
                  <a:lnTo>
                    <a:pt x="205" y="486"/>
                  </a:lnTo>
                  <a:lnTo>
                    <a:pt x="219" y="468"/>
                  </a:lnTo>
                  <a:close/>
                  <a:moveTo>
                    <a:pt x="176" y="500"/>
                  </a:moveTo>
                  <a:lnTo>
                    <a:pt x="145" y="514"/>
                  </a:lnTo>
                  <a:lnTo>
                    <a:pt x="145" y="528"/>
                  </a:lnTo>
                  <a:lnTo>
                    <a:pt x="176" y="500"/>
                  </a:lnTo>
                  <a:close/>
                  <a:moveTo>
                    <a:pt x="117" y="528"/>
                  </a:moveTo>
                  <a:lnTo>
                    <a:pt x="103" y="542"/>
                  </a:lnTo>
                  <a:lnTo>
                    <a:pt x="103" y="556"/>
                  </a:lnTo>
                  <a:lnTo>
                    <a:pt x="117" y="542"/>
                  </a:lnTo>
                  <a:lnTo>
                    <a:pt x="117" y="528"/>
                  </a:lnTo>
                  <a:close/>
                  <a:moveTo>
                    <a:pt x="74" y="556"/>
                  </a:moveTo>
                  <a:lnTo>
                    <a:pt x="43" y="574"/>
                  </a:lnTo>
                  <a:lnTo>
                    <a:pt x="43" y="588"/>
                  </a:lnTo>
                  <a:lnTo>
                    <a:pt x="74" y="574"/>
                  </a:lnTo>
                  <a:lnTo>
                    <a:pt x="74" y="556"/>
                  </a:lnTo>
                  <a:close/>
                  <a:moveTo>
                    <a:pt x="15" y="588"/>
                  </a:moveTo>
                  <a:lnTo>
                    <a:pt x="1" y="602"/>
                  </a:lnTo>
                  <a:lnTo>
                    <a:pt x="1" y="616"/>
                  </a:lnTo>
                  <a:lnTo>
                    <a:pt x="29" y="602"/>
                  </a:lnTo>
                  <a:lnTo>
                    <a:pt x="15" y="588"/>
                  </a:lnTo>
                  <a:close/>
                </a:path>
              </a:pathLst>
            </a:custGeom>
            <a:solidFill>
              <a:srgbClr val="FEE38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6" name="Google Shape;986;p49"/>
            <p:cNvSpPr/>
            <p:nvPr/>
          </p:nvSpPr>
          <p:spPr>
            <a:xfrm>
              <a:off x="641125" y="4476475"/>
              <a:ext cx="41075" cy="25950"/>
            </a:xfrm>
            <a:custGeom>
              <a:avLst/>
              <a:gdLst/>
              <a:ahLst/>
              <a:cxnLst/>
              <a:rect l="l" t="t" r="r" b="b"/>
              <a:pathLst>
                <a:path w="1643" h="1038" extrusionOk="0">
                  <a:moveTo>
                    <a:pt x="1018" y="0"/>
                  </a:moveTo>
                  <a:cubicBezTo>
                    <a:pt x="775" y="0"/>
                    <a:pt x="837" y="436"/>
                    <a:pt x="837" y="436"/>
                  </a:cubicBezTo>
                  <a:cubicBezTo>
                    <a:pt x="837" y="436"/>
                    <a:pt x="685" y="139"/>
                    <a:pt x="508" y="139"/>
                  </a:cubicBezTo>
                  <a:cubicBezTo>
                    <a:pt x="452" y="139"/>
                    <a:pt x="394" y="168"/>
                    <a:pt x="338" y="246"/>
                  </a:cubicBezTo>
                  <a:cubicBezTo>
                    <a:pt x="0" y="728"/>
                    <a:pt x="925" y="1037"/>
                    <a:pt x="925" y="1037"/>
                  </a:cubicBezTo>
                  <a:cubicBezTo>
                    <a:pt x="925" y="1037"/>
                    <a:pt x="1643" y="158"/>
                    <a:pt x="1087" y="10"/>
                  </a:cubicBezTo>
                  <a:cubicBezTo>
                    <a:pt x="1062" y="3"/>
                    <a:pt x="1039" y="0"/>
                    <a:pt x="1018" y="0"/>
                  </a:cubicBezTo>
                  <a:close/>
                </a:path>
              </a:pathLst>
            </a:custGeom>
            <a:solidFill>
              <a:srgbClr val="E65C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7" name="Google Shape;987;p49"/>
            <p:cNvSpPr/>
            <p:nvPr/>
          </p:nvSpPr>
          <p:spPr>
            <a:xfrm>
              <a:off x="643775" y="4510450"/>
              <a:ext cx="26875" cy="25350"/>
            </a:xfrm>
            <a:custGeom>
              <a:avLst/>
              <a:gdLst/>
              <a:ahLst/>
              <a:cxnLst/>
              <a:rect l="l" t="t" r="r" b="b"/>
              <a:pathLst>
                <a:path w="1075" h="1014" extrusionOk="0">
                  <a:moveTo>
                    <a:pt x="655" y="0"/>
                  </a:moveTo>
                  <a:cubicBezTo>
                    <a:pt x="625" y="0"/>
                    <a:pt x="592" y="5"/>
                    <a:pt x="556" y="16"/>
                  </a:cubicBezTo>
                  <a:cubicBezTo>
                    <a:pt x="218" y="104"/>
                    <a:pt x="541" y="498"/>
                    <a:pt x="541" y="498"/>
                  </a:cubicBezTo>
                  <a:cubicBezTo>
                    <a:pt x="541" y="498"/>
                    <a:pt x="368" y="394"/>
                    <a:pt x="223" y="394"/>
                  </a:cubicBezTo>
                  <a:cubicBezTo>
                    <a:pt x="125" y="394"/>
                    <a:pt x="39" y="441"/>
                    <a:pt x="28" y="600"/>
                  </a:cubicBezTo>
                  <a:cubicBezTo>
                    <a:pt x="0" y="945"/>
                    <a:pt x="329" y="1014"/>
                    <a:pt x="596" y="1014"/>
                  </a:cubicBezTo>
                  <a:cubicBezTo>
                    <a:pt x="772" y="1014"/>
                    <a:pt x="921" y="983"/>
                    <a:pt x="921" y="983"/>
                  </a:cubicBezTo>
                  <a:cubicBezTo>
                    <a:pt x="921" y="983"/>
                    <a:pt x="1075" y="0"/>
                    <a:pt x="655" y="0"/>
                  </a:cubicBezTo>
                  <a:close/>
                </a:path>
              </a:pathLst>
            </a:custGeom>
            <a:solidFill>
              <a:srgbClr val="FA99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8" name="Google Shape;988;p49"/>
            <p:cNvSpPr/>
            <p:nvPr/>
          </p:nvSpPr>
          <p:spPr>
            <a:xfrm>
              <a:off x="666100" y="4351225"/>
              <a:ext cx="39950" cy="26250"/>
            </a:xfrm>
            <a:custGeom>
              <a:avLst/>
              <a:gdLst/>
              <a:ahLst/>
              <a:cxnLst/>
              <a:rect l="l" t="t" r="r" b="b"/>
              <a:pathLst>
                <a:path w="1598" h="1050" extrusionOk="0">
                  <a:moveTo>
                    <a:pt x="975" y="0"/>
                  </a:moveTo>
                  <a:cubicBezTo>
                    <a:pt x="719" y="0"/>
                    <a:pt x="820" y="433"/>
                    <a:pt x="820" y="433"/>
                  </a:cubicBezTo>
                  <a:cubicBezTo>
                    <a:pt x="820" y="433"/>
                    <a:pt x="649" y="168"/>
                    <a:pt x="478" y="168"/>
                  </a:cubicBezTo>
                  <a:cubicBezTo>
                    <a:pt x="418" y="168"/>
                    <a:pt x="359" y="200"/>
                    <a:pt x="306" y="286"/>
                  </a:cubicBezTo>
                  <a:cubicBezTo>
                    <a:pt x="0" y="785"/>
                    <a:pt x="936" y="1049"/>
                    <a:pt x="936" y="1049"/>
                  </a:cubicBezTo>
                  <a:cubicBezTo>
                    <a:pt x="936" y="1049"/>
                    <a:pt x="1597" y="127"/>
                    <a:pt x="1038" y="8"/>
                  </a:cubicBezTo>
                  <a:cubicBezTo>
                    <a:pt x="1015" y="3"/>
                    <a:pt x="994" y="0"/>
                    <a:pt x="975" y="0"/>
                  </a:cubicBezTo>
                  <a:close/>
                </a:path>
              </a:pathLst>
            </a:custGeom>
            <a:solidFill>
              <a:srgbClr val="FA99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87" name="Text Box 4">
            <a:extLst>
              <a:ext uri="{FF2B5EF4-FFF2-40B4-BE49-F238E27FC236}">
                <a16:creationId xmlns:a16="http://schemas.microsoft.com/office/drawing/2014/main" id="{D67415E3-7B1F-49D2-A970-182D58EB5C0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65233" y="678494"/>
            <a:ext cx="60198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Tôi</a:t>
            </a:r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ai ?</a:t>
            </a:r>
            <a:endParaRPr lang="en-US" altLang="en-US" sz="40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8" name="Text Box 5">
            <a:extLst>
              <a:ext uri="{FF2B5EF4-FFF2-40B4-BE49-F238E27FC236}">
                <a16:creationId xmlns:a16="http://schemas.microsoft.com/office/drawing/2014/main" id="{AB5F1539-2668-406E-9BAA-AE36EF9C4AA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35555" y="1450573"/>
            <a:ext cx="6781800" cy="18158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571500" indent="-571500" algn="just" eaLnBrk="1" hangingPunct="1"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lang="en-US" altLang="en-US" sz="3200" b="1" dirty="0" err="1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Tôi</a:t>
            </a:r>
            <a:r>
              <a:rPr lang="en-US" altLang="en-US" sz="3200" b="1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sz="3200" b="1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altLang="en-US" sz="3200" b="1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altLang="en-US" sz="3200" b="1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3200" b="1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altLang="en-US" sz="3200" b="1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lập</a:t>
            </a:r>
            <a:r>
              <a:rPr lang="en-US" altLang="en-US" sz="3200" b="1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phương</a:t>
            </a:r>
            <a:r>
              <a:rPr lang="en-US" altLang="en-US" sz="3200" b="1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3200" b="1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cạnh</a:t>
            </a:r>
            <a:r>
              <a:rPr lang="en-US" altLang="en-US" sz="3200" b="1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dài</a:t>
            </a:r>
            <a:r>
              <a:rPr lang="en-US" altLang="en-US" sz="3200" b="1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1m.</a:t>
            </a:r>
          </a:p>
          <a:p>
            <a:pPr algn="just" eaLnBrk="1" hangingPunct="1">
              <a:spcBef>
                <a:spcPct val="50000"/>
              </a:spcBef>
            </a:pPr>
            <a:r>
              <a:rPr lang="en-US" altLang="en-US" sz="3200" b="1" dirty="0" err="1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altLang="en-US" sz="3200" b="1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đoán</a:t>
            </a:r>
            <a:r>
              <a:rPr lang="en-US" altLang="en-US" sz="3200" b="1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xem</a:t>
            </a:r>
            <a:r>
              <a:rPr lang="en-US" altLang="en-US" sz="3200" b="1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tôi</a:t>
            </a:r>
            <a:r>
              <a:rPr lang="en-US" altLang="en-US" sz="3200" b="1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sz="3200" b="1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ai?</a:t>
            </a:r>
          </a:p>
        </p:txBody>
      </p:sp>
      <p:sp>
        <p:nvSpPr>
          <p:cNvPr id="189" name="Text Box 6">
            <a:extLst>
              <a:ext uri="{FF2B5EF4-FFF2-40B4-BE49-F238E27FC236}">
                <a16:creationId xmlns:a16="http://schemas.microsoft.com/office/drawing/2014/main" id="{8DE3AF08-C8BA-492B-9A2B-8584AE1B2EE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64009" y="3561508"/>
            <a:ext cx="68580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200" b="1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 </a:t>
            </a:r>
            <a:r>
              <a:rPr lang="en-US" altLang="en-US" sz="3200" b="1" dirty="0" err="1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Tôi</a:t>
            </a:r>
            <a:r>
              <a:rPr lang="en-US" altLang="en-US" sz="3200" b="1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chính</a:t>
            </a:r>
            <a:r>
              <a:rPr lang="en-US" altLang="en-US" sz="3200" b="1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sz="3200" b="1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altLang="en-US" sz="3200" b="1" dirty="0" err="1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Mét</a:t>
            </a:r>
            <a:r>
              <a:rPr lang="en-US" altLang="en-US" sz="3200" b="1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khối</a:t>
            </a:r>
            <a:r>
              <a:rPr lang="en-US" altLang="en-US" sz="3200" b="1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(m</a:t>
            </a:r>
            <a:r>
              <a:rPr lang="en-US" altLang="en-US" sz="3200" b="1" baseline="30000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altLang="en-US" sz="3200" b="1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1" dur="80"/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2" dur="80"/>
                                        <p:tgtEl>
                                          <p:spTgt spid="18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80"/>
                                        <p:tgtEl>
                                          <p:spTgt spid="18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7" grpId="0"/>
      <p:bldP spid="188" grpId="0"/>
      <p:bldP spid="18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8">
            <a:extLst>
              <a:ext uri="{FF2B5EF4-FFF2-40B4-BE49-F238E27FC236}">
                <a16:creationId xmlns:a16="http://schemas.microsoft.com/office/drawing/2014/main" id="{C5BEACA0-FF69-4334-B018-AA27024B256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69023" y="718783"/>
            <a:ext cx="6858000" cy="148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lnSpc>
                <a:spcPct val="150000"/>
              </a:lnSpc>
              <a:spcBef>
                <a:spcPts val="0"/>
              </a:spcBef>
            </a:pPr>
            <a:r>
              <a:rPr lang="en-US" altLang="en-US" sz="320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 Mỗi đơn vị đo thể tích gấp bao nhiêu lần đơn vị bé tiếp liền?</a:t>
            </a:r>
          </a:p>
        </p:txBody>
      </p:sp>
      <p:sp>
        <p:nvSpPr>
          <p:cNvPr id="6" name="Text Box 8">
            <a:extLst>
              <a:ext uri="{FF2B5EF4-FFF2-40B4-BE49-F238E27FC236}">
                <a16:creationId xmlns:a16="http://schemas.microsoft.com/office/drawing/2014/main" id="{D8691DB6-C1A2-4248-9014-F57DDF005C0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18360" y="2382520"/>
            <a:ext cx="6248400" cy="148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lnSpc>
                <a:spcPct val="150000"/>
              </a:lnSpc>
              <a:spcBef>
                <a:spcPts val="0"/>
              </a:spcBef>
            </a:pPr>
            <a:r>
              <a:rPr lang="en-US" altLang="en-US" sz="32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>
                <a:latin typeface="Times New Roman" panose="02020603050405020304" pitchFamily="18" charset="0"/>
                <a:cs typeface="Times New Roman" panose="02020603050405020304" pitchFamily="18" charset="0"/>
              </a:rPr>
              <a:t>* Mỗi đơn vị đo thể tích gấp 1000 lần đơn vị bé tiếp liền.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41" name="Text Box 4121">
            <a:extLst>
              <a:ext uri="{FF2B5EF4-FFF2-40B4-BE49-F238E27FC236}">
                <a16:creationId xmlns:a16="http://schemas.microsoft.com/office/drawing/2014/main" id="{2818B61B-FC5E-4239-AC54-EEDBAD25280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47800" y="5881688"/>
            <a:ext cx="236220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 b="1">
                <a:solidFill>
                  <a:srgbClr val="CC0000"/>
                </a:solidFill>
                <a:latin typeface=".VnTime" pitchFamily="34" charset="0"/>
              </a:rPr>
              <a:t>1dm</a:t>
            </a:r>
            <a:r>
              <a:rPr lang="en-US" altLang="en-US" sz="2800" b="1" baseline="30000">
                <a:solidFill>
                  <a:srgbClr val="CC0000"/>
                </a:solidFill>
                <a:latin typeface=".VnTime" pitchFamily="34" charset="0"/>
              </a:rPr>
              <a:t>3</a:t>
            </a:r>
          </a:p>
        </p:txBody>
      </p:sp>
      <p:sp>
        <p:nvSpPr>
          <p:cNvPr id="4244" name="Text Box 8">
            <a:extLst>
              <a:ext uri="{FF2B5EF4-FFF2-40B4-BE49-F238E27FC236}">
                <a16:creationId xmlns:a16="http://schemas.microsoft.com/office/drawing/2014/main" id="{F681ABF2-B470-4625-A168-BD7ECDE0DD0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3096" y="844190"/>
            <a:ext cx="7916745" cy="13088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lnSpc>
                <a:spcPct val="130000"/>
              </a:lnSpc>
              <a:spcBef>
                <a:spcPts val="0"/>
              </a:spcBef>
            </a:pPr>
            <a:r>
              <a:rPr lang="en-US" altLang="en-US" sz="32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 </a:t>
            </a:r>
            <a:r>
              <a:rPr lang="en-US" altLang="en-US" sz="32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altLang="en-US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đơn</a:t>
            </a:r>
            <a:r>
              <a:rPr lang="en-US" altLang="en-US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r>
              <a:rPr lang="en-US" altLang="en-US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</a:t>
            </a:r>
            <a:r>
              <a:rPr lang="en-US" altLang="en-US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altLang="en-US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altLang="en-US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altLang="en-US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bao </a:t>
            </a:r>
            <a:r>
              <a:rPr lang="en-US" altLang="en-US" sz="32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nhiêu</a:t>
            </a:r>
            <a:r>
              <a:rPr lang="en-US" altLang="en-US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lần</a:t>
            </a:r>
            <a:r>
              <a:rPr lang="en-US" altLang="en-US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đơn</a:t>
            </a:r>
            <a:r>
              <a:rPr lang="en-US" altLang="en-US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r>
              <a:rPr lang="en-US" altLang="en-US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lớn</a:t>
            </a:r>
            <a:r>
              <a:rPr lang="en-US" altLang="en-US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tiếp</a:t>
            </a:r>
            <a:r>
              <a:rPr lang="en-US" altLang="en-US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liền</a:t>
            </a:r>
            <a:r>
              <a:rPr lang="en-US" altLang="en-US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grpSp>
        <p:nvGrpSpPr>
          <p:cNvPr id="4245" name="Group 2">
            <a:extLst>
              <a:ext uri="{FF2B5EF4-FFF2-40B4-BE49-F238E27FC236}">
                <a16:creationId xmlns:a16="http://schemas.microsoft.com/office/drawing/2014/main" id="{8E75C30E-15A9-48A3-8100-67AD93D89054}"/>
              </a:ext>
            </a:extLst>
          </p:cNvPr>
          <p:cNvGrpSpPr/>
          <p:nvPr/>
        </p:nvGrpSpPr>
        <p:grpSpPr>
          <a:xfrm>
            <a:off x="1162492" y="2444390"/>
            <a:ext cx="7627089" cy="1461220"/>
            <a:chOff x="1676399" y="2819400"/>
            <a:chExt cx="6928835" cy="1461220"/>
          </a:xfrm>
        </p:grpSpPr>
        <p:sp>
          <p:nvSpPr>
            <p:cNvPr id="4246" name="Text Box 8">
              <a:extLst>
                <a:ext uri="{FF2B5EF4-FFF2-40B4-BE49-F238E27FC236}">
                  <a16:creationId xmlns:a16="http://schemas.microsoft.com/office/drawing/2014/main" id="{64DE57DE-0ABB-4C0D-B133-B818109190D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676399" y="2971800"/>
              <a:ext cx="6928835" cy="13088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just" eaLnBrk="1" hangingPunct="1">
                <a:lnSpc>
                  <a:spcPct val="130000"/>
                </a:lnSpc>
                <a:spcBef>
                  <a:spcPts val="0"/>
                </a:spcBef>
              </a:pPr>
              <a:r>
                <a:rPr lang="en-US" altLang="en-US" sz="3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32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* </a:t>
              </a:r>
              <a:r>
                <a:rPr lang="en-US" altLang="en-US" sz="32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Mỗi</a:t>
              </a:r>
              <a:r>
                <a:rPr lang="en-US" altLang="en-US" sz="32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32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đơn</a:t>
              </a:r>
              <a:r>
                <a:rPr lang="en-US" altLang="en-US" sz="32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32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vị</a:t>
              </a:r>
              <a:r>
                <a:rPr lang="en-US" altLang="en-US" sz="32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32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đo</a:t>
              </a:r>
              <a:r>
                <a:rPr lang="en-US" altLang="en-US" sz="32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32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thể</a:t>
              </a:r>
              <a:r>
                <a:rPr lang="en-US" altLang="en-US" sz="32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32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tích</a:t>
              </a:r>
              <a:r>
                <a:rPr lang="en-US" altLang="en-US" sz="32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32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bằng</a:t>
              </a:r>
              <a:r>
                <a:rPr lang="en-US" altLang="en-US" sz="32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    </a:t>
              </a:r>
              <a:r>
                <a:rPr lang="en-US" altLang="en-US" sz="32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đơn</a:t>
              </a:r>
              <a:r>
                <a:rPr lang="en-US" altLang="en-US" sz="32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32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vị</a:t>
              </a:r>
              <a:r>
                <a:rPr lang="en-US" altLang="en-US" sz="32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32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lớn</a:t>
              </a:r>
              <a:r>
                <a:rPr lang="en-US" altLang="en-US" sz="32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32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tiếp</a:t>
              </a:r>
              <a:r>
                <a:rPr lang="en-US" altLang="en-US" sz="32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32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liền</a:t>
              </a:r>
              <a:r>
                <a:rPr lang="en-US" altLang="en-US" sz="32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</a:p>
          </p:txBody>
        </p:sp>
        <p:sp>
          <p:nvSpPr>
            <p:cNvPr id="4247" name="Text Box 10">
              <a:extLst>
                <a:ext uri="{FF2B5EF4-FFF2-40B4-BE49-F238E27FC236}">
                  <a16:creationId xmlns:a16="http://schemas.microsoft.com/office/drawing/2014/main" id="{F7474554-4CF9-4EDB-8CA6-EEE7D47BE91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662738" y="3488813"/>
              <a:ext cx="1298575" cy="584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sz="3200" b="1">
                  <a:latin typeface="Times New Roman" panose="02020603050405020304" pitchFamily="18" charset="0"/>
                  <a:cs typeface="Times New Roman" panose="02020603050405020304" pitchFamily="18" charset="0"/>
                </a:rPr>
                <a:t>1000</a:t>
              </a:r>
            </a:p>
          </p:txBody>
        </p:sp>
        <p:grpSp>
          <p:nvGrpSpPr>
            <p:cNvPr id="4248" name="Group 2">
              <a:extLst>
                <a:ext uri="{FF2B5EF4-FFF2-40B4-BE49-F238E27FC236}">
                  <a16:creationId xmlns:a16="http://schemas.microsoft.com/office/drawing/2014/main" id="{BDD1606C-CF72-428F-800E-4308C88E67D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6818313" y="2819400"/>
              <a:ext cx="649287" cy="609600"/>
              <a:chOff x="7205663" y="4290568"/>
              <a:chExt cx="649287" cy="610045"/>
            </a:xfrm>
          </p:grpSpPr>
          <p:sp>
            <p:nvSpPr>
              <p:cNvPr id="4249" name="Text Box 8">
                <a:extLst>
                  <a:ext uri="{FF2B5EF4-FFF2-40B4-BE49-F238E27FC236}">
                    <a16:creationId xmlns:a16="http://schemas.microsoft.com/office/drawing/2014/main" id="{A648E541-A152-45DB-AE87-2DBA91723AEC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7278687" y="4290568"/>
                <a:ext cx="491331" cy="5847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altLang="en-US" sz="32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</a:p>
            </p:txBody>
          </p:sp>
          <p:sp>
            <p:nvSpPr>
              <p:cNvPr id="4250" name="Line 11">
                <a:extLst>
                  <a:ext uri="{FF2B5EF4-FFF2-40B4-BE49-F238E27FC236}">
                    <a16:creationId xmlns:a16="http://schemas.microsoft.com/office/drawing/2014/main" id="{3ACCA60A-50E9-4343-B2D5-C58A53B195B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205663" y="4900613"/>
                <a:ext cx="649287" cy="0"/>
              </a:xfrm>
              <a:prstGeom prst="line">
                <a:avLst/>
              </a:prstGeom>
              <a:noFill/>
              <a:ln w="38100">
                <a:solidFill>
                  <a:srgbClr val="FF33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32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2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2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2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4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Text Box 8">
            <a:extLst>
              <a:ext uri="{FF2B5EF4-FFF2-40B4-BE49-F238E27FC236}">
                <a16:creationId xmlns:a16="http://schemas.microsoft.com/office/drawing/2014/main" id="{1B544764-26A4-46F2-B3D9-052CE0D9CCE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71600" y="1219200"/>
            <a:ext cx="6858000" cy="6686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lnSpc>
                <a:spcPct val="130000"/>
              </a:lnSpc>
              <a:spcBef>
                <a:spcPts val="0"/>
              </a:spcBef>
            </a:pPr>
            <a:r>
              <a:rPr lang="en-US" altLang="en-US" sz="32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 </a:t>
            </a:r>
            <a:r>
              <a:rPr lang="en-US" altLang="en-US" sz="32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Điền</a:t>
            </a:r>
            <a:r>
              <a:rPr lang="en-US" altLang="en-US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thích</a:t>
            </a:r>
            <a:r>
              <a:rPr lang="en-US" altLang="en-US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altLang="en-US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altLang="en-US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chỗ</a:t>
            </a:r>
            <a:r>
              <a:rPr lang="en-US" altLang="en-US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chấm</a:t>
            </a:r>
            <a:r>
              <a:rPr lang="en-US" altLang="en-US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154" name="Text Box 10">
            <a:extLst>
              <a:ext uri="{FF2B5EF4-FFF2-40B4-BE49-F238E27FC236}">
                <a16:creationId xmlns:a16="http://schemas.microsoft.com/office/drawing/2014/main" id="{1AC9FBBD-A070-4A03-9DD3-21FACEE175E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0731" y="2447720"/>
            <a:ext cx="81534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4000" b="1">
                <a:latin typeface="Times New Roman" panose="02020603050405020304" pitchFamily="18" charset="0"/>
              </a:rPr>
              <a:t>5,216m</a:t>
            </a:r>
            <a:r>
              <a:rPr lang="en-US" altLang="en-US" sz="4000" b="1" baseline="30000">
                <a:latin typeface="Times New Roman" panose="02020603050405020304" pitchFamily="18" charset="0"/>
              </a:rPr>
              <a:t>3 </a:t>
            </a:r>
            <a:r>
              <a:rPr lang="en-US" altLang="en-US" sz="4000" b="1">
                <a:latin typeface="Times New Roman" panose="02020603050405020304" pitchFamily="18" charset="0"/>
              </a:rPr>
              <a:t> =…….  dm</a:t>
            </a:r>
            <a:r>
              <a:rPr lang="en-US" altLang="en-US" sz="4000" b="1" baseline="30000">
                <a:latin typeface="Times New Roman" panose="02020603050405020304" pitchFamily="18" charset="0"/>
              </a:rPr>
              <a:t>3 </a:t>
            </a:r>
            <a:r>
              <a:rPr lang="en-US" altLang="en-US" sz="4000" b="1"/>
              <a:t>=     .....     cm</a:t>
            </a:r>
            <a:r>
              <a:rPr lang="en-US" altLang="en-US" sz="4000" b="1" baseline="30000"/>
              <a:t>3</a:t>
            </a:r>
            <a:endParaRPr lang="en-US" altLang="en-US" sz="4000" b="1">
              <a:latin typeface="Times New Roman" panose="02020603050405020304" pitchFamily="18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D546097-AB67-4225-9514-21468C32A45D}"/>
              </a:ext>
            </a:extLst>
          </p:cNvPr>
          <p:cNvSpPr txBox="1"/>
          <p:nvPr/>
        </p:nvSpPr>
        <p:spPr>
          <a:xfrm>
            <a:off x="3076353" y="2388781"/>
            <a:ext cx="136096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5216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1EE352B-C3DB-4984-819D-517346BC32F4}"/>
              </a:ext>
            </a:extLst>
          </p:cNvPr>
          <p:cNvSpPr txBox="1"/>
          <p:nvPr/>
        </p:nvSpPr>
        <p:spPr>
          <a:xfrm>
            <a:off x="5747027" y="2388781"/>
            <a:ext cx="262624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5 216 000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" grpId="0"/>
      <p:bldP spid="154" grpId="0"/>
      <p:bldP spid="2" grpId="0"/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5" name="Google Shape;1455;p57"/>
          <p:cNvSpPr/>
          <p:nvPr/>
        </p:nvSpPr>
        <p:spPr>
          <a:xfrm rot="359427">
            <a:off x="1102746" y="1278602"/>
            <a:ext cx="1555228" cy="1442949"/>
          </a:xfrm>
          <a:custGeom>
            <a:avLst/>
            <a:gdLst/>
            <a:ahLst/>
            <a:cxnLst/>
            <a:rect l="l" t="t" r="r" b="b"/>
            <a:pathLst>
              <a:path w="14918" h="13841" extrusionOk="0">
                <a:moveTo>
                  <a:pt x="7643" y="0"/>
                </a:moveTo>
                <a:cubicBezTo>
                  <a:pt x="7140" y="0"/>
                  <a:pt x="6669" y="57"/>
                  <a:pt x="6257" y="158"/>
                </a:cubicBezTo>
                <a:cubicBezTo>
                  <a:pt x="5550" y="338"/>
                  <a:pt x="4685" y="591"/>
                  <a:pt x="3821" y="1044"/>
                </a:cubicBezTo>
                <a:cubicBezTo>
                  <a:pt x="3578" y="1171"/>
                  <a:pt x="3345" y="1318"/>
                  <a:pt x="3102" y="1477"/>
                </a:cubicBezTo>
                <a:cubicBezTo>
                  <a:pt x="1783" y="2394"/>
                  <a:pt x="603" y="3913"/>
                  <a:pt x="224" y="6528"/>
                </a:cubicBezTo>
                <a:cubicBezTo>
                  <a:pt x="1" y="8153"/>
                  <a:pt x="297" y="9589"/>
                  <a:pt x="983" y="10758"/>
                </a:cubicBezTo>
                <a:cubicBezTo>
                  <a:pt x="1457" y="11581"/>
                  <a:pt x="2143" y="12267"/>
                  <a:pt x="2965" y="12774"/>
                </a:cubicBezTo>
                <a:cubicBezTo>
                  <a:pt x="3705" y="13237"/>
                  <a:pt x="4568" y="13566"/>
                  <a:pt x="5517" y="13723"/>
                </a:cubicBezTo>
                <a:cubicBezTo>
                  <a:pt x="5963" y="13800"/>
                  <a:pt x="6429" y="13840"/>
                  <a:pt x="6910" y="13840"/>
                </a:cubicBezTo>
                <a:cubicBezTo>
                  <a:pt x="7421" y="13840"/>
                  <a:pt x="7950" y="13795"/>
                  <a:pt x="8492" y="13703"/>
                </a:cubicBezTo>
                <a:cubicBezTo>
                  <a:pt x="9591" y="13523"/>
                  <a:pt x="10530" y="13186"/>
                  <a:pt x="11310" y="12710"/>
                </a:cubicBezTo>
                <a:cubicBezTo>
                  <a:pt x="14125" y="11012"/>
                  <a:pt x="14918" y="7680"/>
                  <a:pt x="13852" y="4462"/>
                </a:cubicBezTo>
                <a:cubicBezTo>
                  <a:pt x="13335" y="2890"/>
                  <a:pt x="12429" y="1814"/>
                  <a:pt x="11373" y="1108"/>
                </a:cubicBezTo>
                <a:cubicBezTo>
                  <a:pt x="10188" y="315"/>
                  <a:pt x="8827" y="0"/>
                  <a:pt x="7643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56" name="Google Shape;1456;p57"/>
          <p:cNvSpPr txBox="1">
            <a:spLocks noGrp="1"/>
          </p:cNvSpPr>
          <p:nvPr>
            <p:ph type="title"/>
          </p:nvPr>
        </p:nvSpPr>
        <p:spPr>
          <a:xfrm>
            <a:off x="1140099" y="2700913"/>
            <a:ext cx="4546859" cy="771672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LUYỆN TẬP</a:t>
            </a:r>
            <a:endParaRPr sz="5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58" name="Google Shape;1458;p57"/>
          <p:cNvSpPr txBox="1">
            <a:spLocks noGrp="1"/>
          </p:cNvSpPr>
          <p:nvPr>
            <p:ph type="title" idx="2"/>
          </p:nvPr>
        </p:nvSpPr>
        <p:spPr>
          <a:xfrm>
            <a:off x="1140100" y="1496225"/>
            <a:ext cx="1480500" cy="1007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02</a:t>
            </a:r>
            <a:endParaRPr/>
          </a:p>
        </p:txBody>
      </p:sp>
      <p:grpSp>
        <p:nvGrpSpPr>
          <p:cNvPr id="1459" name="Google Shape;1459;p57"/>
          <p:cNvGrpSpPr/>
          <p:nvPr/>
        </p:nvGrpSpPr>
        <p:grpSpPr>
          <a:xfrm>
            <a:off x="5724655" y="2177111"/>
            <a:ext cx="1033356" cy="2141794"/>
            <a:chOff x="6841400" y="3407100"/>
            <a:chExt cx="690285" cy="1430724"/>
          </a:xfrm>
        </p:grpSpPr>
        <p:sp>
          <p:nvSpPr>
            <p:cNvPr id="1460" name="Google Shape;1460;p57"/>
            <p:cNvSpPr/>
            <p:nvPr/>
          </p:nvSpPr>
          <p:spPr>
            <a:xfrm>
              <a:off x="6909873" y="4426018"/>
              <a:ext cx="216388" cy="400959"/>
            </a:xfrm>
            <a:custGeom>
              <a:avLst/>
              <a:gdLst/>
              <a:ahLst/>
              <a:cxnLst/>
              <a:rect l="l" t="t" r="r" b="b"/>
              <a:pathLst>
                <a:path w="3552" h="6582" extrusionOk="0">
                  <a:moveTo>
                    <a:pt x="1321" y="1"/>
                  </a:moveTo>
                  <a:cubicBezTo>
                    <a:pt x="1321" y="1"/>
                    <a:pt x="1265" y="2347"/>
                    <a:pt x="1353" y="3445"/>
                  </a:cubicBezTo>
                  <a:cubicBezTo>
                    <a:pt x="1441" y="4560"/>
                    <a:pt x="1483" y="5411"/>
                    <a:pt x="1483" y="5411"/>
                  </a:cubicBezTo>
                  <a:cubicBezTo>
                    <a:pt x="1483" y="5411"/>
                    <a:pt x="224" y="5893"/>
                    <a:pt x="90" y="6245"/>
                  </a:cubicBezTo>
                  <a:cubicBezTo>
                    <a:pt x="0" y="6496"/>
                    <a:pt x="347" y="6581"/>
                    <a:pt x="949" y="6581"/>
                  </a:cubicBezTo>
                  <a:cubicBezTo>
                    <a:pt x="1222" y="6581"/>
                    <a:pt x="1547" y="6564"/>
                    <a:pt x="1908" y="6536"/>
                  </a:cubicBezTo>
                  <a:cubicBezTo>
                    <a:pt x="3066" y="6449"/>
                    <a:pt x="2978" y="6347"/>
                    <a:pt x="2978" y="5541"/>
                  </a:cubicBezTo>
                  <a:cubicBezTo>
                    <a:pt x="2978" y="4736"/>
                    <a:pt x="3009" y="3635"/>
                    <a:pt x="3111" y="2639"/>
                  </a:cubicBezTo>
                  <a:cubicBezTo>
                    <a:pt x="3227" y="1630"/>
                    <a:pt x="3551" y="486"/>
                    <a:pt x="3551" y="486"/>
                  </a:cubicBezTo>
                  <a:lnTo>
                    <a:pt x="1321" y="1"/>
                  </a:lnTo>
                  <a:close/>
                </a:path>
              </a:pathLst>
            </a:custGeom>
            <a:solidFill>
              <a:srgbClr val="F2AC9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1" name="Google Shape;1461;p57"/>
            <p:cNvSpPr/>
            <p:nvPr/>
          </p:nvSpPr>
          <p:spPr>
            <a:xfrm>
              <a:off x="7145569" y="4430526"/>
              <a:ext cx="183369" cy="406929"/>
            </a:xfrm>
            <a:custGeom>
              <a:avLst/>
              <a:gdLst/>
              <a:ahLst/>
              <a:cxnLst/>
              <a:rect l="l" t="t" r="r" b="b"/>
              <a:pathLst>
                <a:path w="3010" h="6680" extrusionOk="0">
                  <a:moveTo>
                    <a:pt x="590" y="1"/>
                  </a:moveTo>
                  <a:cubicBezTo>
                    <a:pt x="590" y="1"/>
                    <a:pt x="825" y="2315"/>
                    <a:pt x="1043" y="3416"/>
                  </a:cubicBezTo>
                  <a:cubicBezTo>
                    <a:pt x="1265" y="4500"/>
                    <a:pt x="1293" y="5277"/>
                    <a:pt x="1293" y="5277"/>
                  </a:cubicBezTo>
                  <a:cubicBezTo>
                    <a:pt x="1293" y="5277"/>
                    <a:pt x="108" y="6069"/>
                    <a:pt x="34" y="6448"/>
                  </a:cubicBezTo>
                  <a:cubicBezTo>
                    <a:pt x="1" y="6613"/>
                    <a:pt x="142" y="6680"/>
                    <a:pt x="411" y="6680"/>
                  </a:cubicBezTo>
                  <a:cubicBezTo>
                    <a:pt x="740" y="6680"/>
                    <a:pt x="1259" y="6580"/>
                    <a:pt x="1881" y="6434"/>
                  </a:cubicBezTo>
                  <a:cubicBezTo>
                    <a:pt x="3010" y="6171"/>
                    <a:pt x="2848" y="6142"/>
                    <a:pt x="2802" y="5337"/>
                  </a:cubicBezTo>
                  <a:cubicBezTo>
                    <a:pt x="2760" y="4528"/>
                    <a:pt x="2714" y="3385"/>
                    <a:pt x="2700" y="2389"/>
                  </a:cubicBezTo>
                  <a:cubicBezTo>
                    <a:pt x="2686" y="1380"/>
                    <a:pt x="2862" y="205"/>
                    <a:pt x="2862" y="205"/>
                  </a:cubicBezTo>
                  <a:lnTo>
                    <a:pt x="590" y="1"/>
                  </a:lnTo>
                  <a:close/>
                </a:path>
              </a:pathLst>
            </a:custGeom>
            <a:solidFill>
              <a:srgbClr val="F2AC9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2" name="Google Shape;1462;p57"/>
            <p:cNvSpPr/>
            <p:nvPr/>
          </p:nvSpPr>
          <p:spPr>
            <a:xfrm>
              <a:off x="6977006" y="4301136"/>
              <a:ext cx="371429" cy="262128"/>
            </a:xfrm>
            <a:custGeom>
              <a:avLst/>
              <a:gdLst/>
              <a:ahLst/>
              <a:cxnLst/>
              <a:rect l="l" t="t" r="r" b="b"/>
              <a:pathLst>
                <a:path w="6097" h="4303" extrusionOk="0">
                  <a:moveTo>
                    <a:pt x="5731" y="0"/>
                  </a:moveTo>
                  <a:cubicBezTo>
                    <a:pt x="5731" y="0"/>
                    <a:pt x="3357" y="352"/>
                    <a:pt x="2491" y="352"/>
                  </a:cubicBezTo>
                  <a:cubicBezTo>
                    <a:pt x="1626" y="352"/>
                    <a:pt x="529" y="130"/>
                    <a:pt x="529" y="130"/>
                  </a:cubicBezTo>
                  <a:cubicBezTo>
                    <a:pt x="529" y="130"/>
                    <a:pt x="191" y="1449"/>
                    <a:pt x="131" y="2417"/>
                  </a:cubicBezTo>
                  <a:cubicBezTo>
                    <a:pt x="75" y="3370"/>
                    <a:pt x="1" y="4073"/>
                    <a:pt x="1" y="4073"/>
                  </a:cubicBezTo>
                  <a:cubicBezTo>
                    <a:pt x="1" y="4073"/>
                    <a:pt x="1184" y="4303"/>
                    <a:pt x="2642" y="4303"/>
                  </a:cubicBezTo>
                  <a:cubicBezTo>
                    <a:pt x="2790" y="4303"/>
                    <a:pt x="2940" y="4300"/>
                    <a:pt x="3093" y="4295"/>
                  </a:cubicBezTo>
                  <a:cubicBezTo>
                    <a:pt x="4440" y="4249"/>
                    <a:pt x="6097" y="3943"/>
                    <a:pt x="6097" y="3943"/>
                  </a:cubicBezTo>
                  <a:cubicBezTo>
                    <a:pt x="6097" y="3943"/>
                    <a:pt x="5921" y="1745"/>
                    <a:pt x="5893" y="1098"/>
                  </a:cubicBezTo>
                  <a:cubicBezTo>
                    <a:pt x="5879" y="454"/>
                    <a:pt x="5731" y="0"/>
                    <a:pt x="573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3" name="Google Shape;1463;p57"/>
            <p:cNvSpPr/>
            <p:nvPr/>
          </p:nvSpPr>
          <p:spPr>
            <a:xfrm>
              <a:off x="7203747" y="4050214"/>
              <a:ext cx="212611" cy="313299"/>
            </a:xfrm>
            <a:custGeom>
              <a:avLst/>
              <a:gdLst/>
              <a:ahLst/>
              <a:cxnLst/>
              <a:rect l="l" t="t" r="r" b="b"/>
              <a:pathLst>
                <a:path w="3490" h="5143" extrusionOk="0">
                  <a:moveTo>
                    <a:pt x="676" y="0"/>
                  </a:moveTo>
                  <a:cubicBezTo>
                    <a:pt x="528" y="162"/>
                    <a:pt x="366" y="306"/>
                    <a:pt x="208" y="468"/>
                  </a:cubicBezTo>
                  <a:cubicBezTo>
                    <a:pt x="134" y="528"/>
                    <a:pt x="74" y="602"/>
                    <a:pt x="0" y="676"/>
                  </a:cubicBezTo>
                  <a:cubicBezTo>
                    <a:pt x="134" y="953"/>
                    <a:pt x="278" y="1245"/>
                    <a:pt x="454" y="1569"/>
                  </a:cubicBezTo>
                  <a:cubicBezTo>
                    <a:pt x="1569" y="3620"/>
                    <a:pt x="2625" y="5143"/>
                    <a:pt x="2625" y="5143"/>
                  </a:cubicBezTo>
                  <a:lnTo>
                    <a:pt x="3490" y="4823"/>
                  </a:lnTo>
                  <a:cubicBezTo>
                    <a:pt x="3490" y="4823"/>
                    <a:pt x="2333" y="2930"/>
                    <a:pt x="1527" y="1509"/>
                  </a:cubicBezTo>
                  <a:cubicBezTo>
                    <a:pt x="1189" y="922"/>
                    <a:pt x="911" y="426"/>
                    <a:pt x="676" y="0"/>
                  </a:cubicBezTo>
                  <a:close/>
                </a:path>
              </a:pathLst>
            </a:custGeom>
            <a:solidFill>
              <a:srgbClr val="E74C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4" name="Google Shape;1464;p57"/>
            <p:cNvSpPr/>
            <p:nvPr/>
          </p:nvSpPr>
          <p:spPr>
            <a:xfrm>
              <a:off x="7218977" y="4076104"/>
              <a:ext cx="197381" cy="287409"/>
            </a:xfrm>
            <a:custGeom>
              <a:avLst/>
              <a:gdLst/>
              <a:ahLst/>
              <a:cxnLst/>
              <a:rect l="l" t="t" r="r" b="b"/>
              <a:pathLst>
                <a:path w="3240" h="4718" extrusionOk="0">
                  <a:moveTo>
                    <a:pt x="661" y="1"/>
                  </a:moveTo>
                  <a:cubicBezTo>
                    <a:pt x="500" y="145"/>
                    <a:pt x="338" y="321"/>
                    <a:pt x="190" y="497"/>
                  </a:cubicBezTo>
                  <a:cubicBezTo>
                    <a:pt x="116" y="585"/>
                    <a:pt x="60" y="673"/>
                    <a:pt x="0" y="761"/>
                  </a:cubicBezTo>
                  <a:cubicBezTo>
                    <a:pt x="74" y="880"/>
                    <a:pt x="134" y="1010"/>
                    <a:pt x="204" y="1144"/>
                  </a:cubicBezTo>
                  <a:cubicBezTo>
                    <a:pt x="1319" y="3195"/>
                    <a:pt x="2375" y="4718"/>
                    <a:pt x="2375" y="4718"/>
                  </a:cubicBezTo>
                  <a:lnTo>
                    <a:pt x="3240" y="4398"/>
                  </a:lnTo>
                  <a:cubicBezTo>
                    <a:pt x="3240" y="4398"/>
                    <a:pt x="2083" y="2505"/>
                    <a:pt x="1277" y="1084"/>
                  </a:cubicBezTo>
                  <a:cubicBezTo>
                    <a:pt x="1041" y="690"/>
                    <a:pt x="837" y="321"/>
                    <a:pt x="661" y="1"/>
                  </a:cubicBezTo>
                  <a:close/>
                </a:path>
              </a:pathLst>
            </a:custGeom>
            <a:solidFill>
              <a:srgbClr val="E65C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5" name="Google Shape;1465;p57"/>
            <p:cNvSpPr/>
            <p:nvPr/>
          </p:nvSpPr>
          <p:spPr>
            <a:xfrm>
              <a:off x="6841400" y="3407100"/>
              <a:ext cx="690285" cy="702988"/>
            </a:xfrm>
            <a:custGeom>
              <a:avLst/>
              <a:gdLst/>
              <a:ahLst/>
              <a:cxnLst/>
              <a:rect l="l" t="t" r="r" b="b"/>
              <a:pathLst>
                <a:path w="11331" h="11540" extrusionOk="0">
                  <a:moveTo>
                    <a:pt x="4872" y="0"/>
                  </a:moveTo>
                  <a:cubicBezTo>
                    <a:pt x="3220" y="0"/>
                    <a:pt x="2813" y="841"/>
                    <a:pt x="2445" y="1602"/>
                  </a:cubicBezTo>
                  <a:cubicBezTo>
                    <a:pt x="2079" y="2407"/>
                    <a:pt x="1144" y="2365"/>
                    <a:pt x="570" y="3494"/>
                  </a:cubicBezTo>
                  <a:cubicBezTo>
                    <a:pt x="0" y="4620"/>
                    <a:pt x="1214" y="6438"/>
                    <a:pt x="1098" y="7346"/>
                  </a:cubicBezTo>
                  <a:cubicBezTo>
                    <a:pt x="968" y="8243"/>
                    <a:pt x="570" y="9386"/>
                    <a:pt x="1583" y="10248"/>
                  </a:cubicBezTo>
                  <a:cubicBezTo>
                    <a:pt x="2256" y="10824"/>
                    <a:pt x="3031" y="11539"/>
                    <a:pt x="4472" y="11539"/>
                  </a:cubicBezTo>
                  <a:cubicBezTo>
                    <a:pt x="4500" y="11539"/>
                    <a:pt x="4528" y="11539"/>
                    <a:pt x="4556" y="11539"/>
                  </a:cubicBezTo>
                  <a:cubicBezTo>
                    <a:pt x="5265" y="11516"/>
                    <a:pt x="6295" y="11393"/>
                    <a:pt x="7252" y="11393"/>
                  </a:cubicBezTo>
                  <a:cubicBezTo>
                    <a:pt x="7504" y="11393"/>
                    <a:pt x="7750" y="11401"/>
                    <a:pt x="7985" y="11422"/>
                  </a:cubicBezTo>
                  <a:cubicBezTo>
                    <a:pt x="8020" y="11426"/>
                    <a:pt x="8056" y="11427"/>
                    <a:pt x="8093" y="11427"/>
                  </a:cubicBezTo>
                  <a:cubicBezTo>
                    <a:pt x="9250" y="11427"/>
                    <a:pt x="11330" y="9901"/>
                    <a:pt x="10887" y="8183"/>
                  </a:cubicBezTo>
                  <a:cubicBezTo>
                    <a:pt x="10419" y="6350"/>
                    <a:pt x="9586" y="6160"/>
                    <a:pt x="10082" y="4827"/>
                  </a:cubicBezTo>
                  <a:cubicBezTo>
                    <a:pt x="10595" y="3494"/>
                    <a:pt x="10008" y="1981"/>
                    <a:pt x="9234" y="1587"/>
                  </a:cubicBezTo>
                  <a:cubicBezTo>
                    <a:pt x="8960" y="1446"/>
                    <a:pt x="8721" y="1393"/>
                    <a:pt x="8517" y="1393"/>
                  </a:cubicBezTo>
                  <a:cubicBezTo>
                    <a:pt x="7891" y="1393"/>
                    <a:pt x="7591" y="1893"/>
                    <a:pt x="7591" y="1893"/>
                  </a:cubicBezTo>
                  <a:cubicBezTo>
                    <a:pt x="7591" y="1893"/>
                    <a:pt x="6930" y="78"/>
                    <a:pt x="5083" y="5"/>
                  </a:cubicBezTo>
                  <a:cubicBezTo>
                    <a:pt x="5011" y="2"/>
                    <a:pt x="4940" y="0"/>
                    <a:pt x="4872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6" name="Google Shape;1466;p57"/>
            <p:cNvSpPr/>
            <p:nvPr/>
          </p:nvSpPr>
          <p:spPr>
            <a:xfrm>
              <a:off x="6993942" y="3934591"/>
              <a:ext cx="345721" cy="399314"/>
            </a:xfrm>
            <a:custGeom>
              <a:avLst/>
              <a:gdLst/>
              <a:ahLst/>
              <a:cxnLst/>
              <a:rect l="l" t="t" r="r" b="b"/>
              <a:pathLst>
                <a:path w="5675" h="6555" extrusionOk="0">
                  <a:moveTo>
                    <a:pt x="2461" y="0"/>
                  </a:moveTo>
                  <a:cubicBezTo>
                    <a:pt x="2332" y="0"/>
                    <a:pt x="2204" y="2"/>
                    <a:pt x="2083" y="6"/>
                  </a:cubicBezTo>
                  <a:cubicBezTo>
                    <a:pt x="1190" y="51"/>
                    <a:pt x="236" y="329"/>
                    <a:pt x="191" y="389"/>
                  </a:cubicBezTo>
                  <a:cubicBezTo>
                    <a:pt x="163" y="445"/>
                    <a:pt x="75" y="2440"/>
                    <a:pt x="47" y="3379"/>
                  </a:cubicBezTo>
                  <a:cubicBezTo>
                    <a:pt x="1" y="4332"/>
                    <a:pt x="177" y="6397"/>
                    <a:pt x="177" y="6397"/>
                  </a:cubicBezTo>
                  <a:cubicBezTo>
                    <a:pt x="177" y="6397"/>
                    <a:pt x="1445" y="6555"/>
                    <a:pt x="2438" y="6555"/>
                  </a:cubicBezTo>
                  <a:cubicBezTo>
                    <a:pt x="2575" y="6555"/>
                    <a:pt x="2707" y="6552"/>
                    <a:pt x="2829" y="6545"/>
                  </a:cubicBezTo>
                  <a:cubicBezTo>
                    <a:pt x="3856" y="6499"/>
                    <a:pt x="5513" y="6133"/>
                    <a:pt x="5513" y="6133"/>
                  </a:cubicBezTo>
                  <a:cubicBezTo>
                    <a:pt x="5513" y="6133"/>
                    <a:pt x="5675" y="4740"/>
                    <a:pt x="5643" y="3495"/>
                  </a:cubicBezTo>
                  <a:cubicBezTo>
                    <a:pt x="5601" y="2250"/>
                    <a:pt x="5129" y="783"/>
                    <a:pt x="4809" y="505"/>
                  </a:cubicBezTo>
                  <a:cubicBezTo>
                    <a:pt x="4486" y="227"/>
                    <a:pt x="4148" y="66"/>
                    <a:pt x="4148" y="66"/>
                  </a:cubicBezTo>
                  <a:cubicBezTo>
                    <a:pt x="4148" y="66"/>
                    <a:pt x="3267" y="0"/>
                    <a:pt x="2461" y="0"/>
                  </a:cubicBezTo>
                  <a:close/>
                </a:path>
              </a:pathLst>
            </a:custGeom>
            <a:solidFill>
              <a:srgbClr val="FEE38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7" name="Google Shape;1467;p57"/>
            <p:cNvSpPr/>
            <p:nvPr/>
          </p:nvSpPr>
          <p:spPr>
            <a:xfrm>
              <a:off x="6914442" y="4000078"/>
              <a:ext cx="106366" cy="199322"/>
            </a:xfrm>
            <a:custGeom>
              <a:avLst/>
              <a:gdLst/>
              <a:ahLst/>
              <a:cxnLst/>
              <a:rect l="l" t="t" r="r" b="b"/>
              <a:pathLst>
                <a:path w="1746" h="3272" extrusionOk="0">
                  <a:moveTo>
                    <a:pt x="995" y="1"/>
                  </a:moveTo>
                  <a:cubicBezTo>
                    <a:pt x="947" y="1"/>
                    <a:pt x="907" y="14"/>
                    <a:pt x="880" y="46"/>
                  </a:cubicBezTo>
                  <a:cubicBezTo>
                    <a:pt x="880" y="46"/>
                    <a:pt x="455" y="500"/>
                    <a:pt x="236" y="1203"/>
                  </a:cubicBezTo>
                  <a:cubicBezTo>
                    <a:pt x="15" y="1907"/>
                    <a:pt x="1" y="2156"/>
                    <a:pt x="149" y="2596"/>
                  </a:cubicBezTo>
                  <a:cubicBezTo>
                    <a:pt x="280" y="2974"/>
                    <a:pt x="547" y="3272"/>
                    <a:pt x="852" y="3272"/>
                  </a:cubicBezTo>
                  <a:cubicBezTo>
                    <a:pt x="890" y="3272"/>
                    <a:pt x="929" y="3267"/>
                    <a:pt x="968" y="3257"/>
                  </a:cubicBezTo>
                  <a:cubicBezTo>
                    <a:pt x="1278" y="3183"/>
                    <a:pt x="1422" y="2568"/>
                    <a:pt x="1454" y="2332"/>
                  </a:cubicBezTo>
                  <a:cubicBezTo>
                    <a:pt x="1482" y="2082"/>
                    <a:pt x="1408" y="1674"/>
                    <a:pt x="1496" y="1379"/>
                  </a:cubicBezTo>
                  <a:cubicBezTo>
                    <a:pt x="1584" y="1101"/>
                    <a:pt x="1745" y="398"/>
                    <a:pt x="1745" y="398"/>
                  </a:cubicBezTo>
                  <a:cubicBezTo>
                    <a:pt x="1745" y="398"/>
                    <a:pt x="1253" y="1"/>
                    <a:pt x="995" y="1"/>
                  </a:cubicBezTo>
                  <a:close/>
                </a:path>
              </a:pathLst>
            </a:custGeom>
            <a:solidFill>
              <a:srgbClr val="F2AC9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8" name="Google Shape;1468;p57"/>
            <p:cNvSpPr/>
            <p:nvPr/>
          </p:nvSpPr>
          <p:spPr>
            <a:xfrm>
              <a:off x="6949410" y="3949272"/>
              <a:ext cx="78465" cy="120678"/>
            </a:xfrm>
            <a:custGeom>
              <a:avLst/>
              <a:gdLst/>
              <a:ahLst/>
              <a:cxnLst/>
              <a:rect l="l" t="t" r="r" b="b"/>
              <a:pathLst>
                <a:path w="1288" h="1981" extrusionOk="0">
                  <a:moveTo>
                    <a:pt x="1217" y="0"/>
                  </a:moveTo>
                  <a:lnTo>
                    <a:pt x="1217" y="0"/>
                  </a:lnTo>
                  <a:cubicBezTo>
                    <a:pt x="1217" y="0"/>
                    <a:pt x="981" y="29"/>
                    <a:pt x="468" y="616"/>
                  </a:cubicBezTo>
                  <a:cubicBezTo>
                    <a:pt x="190" y="926"/>
                    <a:pt x="0" y="1305"/>
                    <a:pt x="0" y="1305"/>
                  </a:cubicBezTo>
                  <a:cubicBezTo>
                    <a:pt x="0" y="1305"/>
                    <a:pt x="278" y="1319"/>
                    <a:pt x="528" y="1509"/>
                  </a:cubicBezTo>
                  <a:cubicBezTo>
                    <a:pt x="792" y="1685"/>
                    <a:pt x="953" y="1981"/>
                    <a:pt x="953" y="1981"/>
                  </a:cubicBezTo>
                  <a:cubicBezTo>
                    <a:pt x="953" y="1981"/>
                    <a:pt x="1055" y="1773"/>
                    <a:pt x="1171" y="1084"/>
                  </a:cubicBezTo>
                  <a:cubicBezTo>
                    <a:pt x="1288" y="398"/>
                    <a:pt x="1217" y="0"/>
                    <a:pt x="1217" y="0"/>
                  </a:cubicBezTo>
                  <a:close/>
                </a:path>
              </a:pathLst>
            </a:custGeom>
            <a:solidFill>
              <a:srgbClr val="FEE38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9" name="Google Shape;1469;p57"/>
            <p:cNvSpPr/>
            <p:nvPr/>
          </p:nvSpPr>
          <p:spPr>
            <a:xfrm>
              <a:off x="7018187" y="3885856"/>
              <a:ext cx="244533" cy="158020"/>
            </a:xfrm>
            <a:custGeom>
              <a:avLst/>
              <a:gdLst/>
              <a:ahLst/>
              <a:cxnLst/>
              <a:rect l="l" t="t" r="r" b="b"/>
              <a:pathLst>
                <a:path w="4014" h="2594" extrusionOk="0">
                  <a:moveTo>
                    <a:pt x="3166" y="0"/>
                  </a:moveTo>
                  <a:lnTo>
                    <a:pt x="1070" y="148"/>
                  </a:lnTo>
                  <a:cubicBezTo>
                    <a:pt x="1070" y="148"/>
                    <a:pt x="1112" y="718"/>
                    <a:pt x="1010" y="925"/>
                  </a:cubicBezTo>
                  <a:cubicBezTo>
                    <a:pt x="908" y="1129"/>
                    <a:pt x="496" y="1157"/>
                    <a:pt x="496" y="1157"/>
                  </a:cubicBezTo>
                  <a:cubicBezTo>
                    <a:pt x="496" y="1157"/>
                    <a:pt x="0" y="2273"/>
                    <a:pt x="1464" y="2550"/>
                  </a:cubicBezTo>
                  <a:cubicBezTo>
                    <a:pt x="1619" y="2580"/>
                    <a:pt x="1767" y="2593"/>
                    <a:pt x="1907" y="2593"/>
                  </a:cubicBezTo>
                  <a:cubicBezTo>
                    <a:pt x="3085" y="2593"/>
                    <a:pt x="3706" y="1648"/>
                    <a:pt x="3810" y="1453"/>
                  </a:cubicBezTo>
                  <a:cubicBezTo>
                    <a:pt x="3926" y="1231"/>
                    <a:pt x="4014" y="925"/>
                    <a:pt x="4014" y="925"/>
                  </a:cubicBezTo>
                  <a:lnTo>
                    <a:pt x="4014" y="925"/>
                  </a:lnTo>
                  <a:cubicBezTo>
                    <a:pt x="4014" y="925"/>
                    <a:pt x="3700" y="1040"/>
                    <a:pt x="3457" y="1040"/>
                  </a:cubicBezTo>
                  <a:cubicBezTo>
                    <a:pt x="3321" y="1040"/>
                    <a:pt x="3207" y="1004"/>
                    <a:pt x="3180" y="894"/>
                  </a:cubicBezTo>
                  <a:cubicBezTo>
                    <a:pt x="3106" y="588"/>
                    <a:pt x="3166" y="0"/>
                    <a:pt x="3166" y="0"/>
                  </a:cubicBezTo>
                  <a:close/>
                </a:path>
              </a:pathLst>
            </a:custGeom>
            <a:solidFill>
              <a:srgbClr val="F2AC9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0" name="Google Shape;1470;p57"/>
            <p:cNvSpPr/>
            <p:nvPr/>
          </p:nvSpPr>
          <p:spPr>
            <a:xfrm>
              <a:off x="7083310" y="3885856"/>
              <a:ext cx="127810" cy="42033"/>
            </a:xfrm>
            <a:custGeom>
              <a:avLst/>
              <a:gdLst/>
              <a:ahLst/>
              <a:cxnLst/>
              <a:rect l="l" t="t" r="r" b="b"/>
              <a:pathLst>
                <a:path w="2098" h="690" extrusionOk="0">
                  <a:moveTo>
                    <a:pt x="1" y="148"/>
                  </a:moveTo>
                  <a:cubicBezTo>
                    <a:pt x="1" y="148"/>
                    <a:pt x="15" y="440"/>
                    <a:pt x="1" y="690"/>
                  </a:cubicBezTo>
                  <a:lnTo>
                    <a:pt x="1" y="690"/>
                  </a:lnTo>
                  <a:cubicBezTo>
                    <a:pt x="15" y="440"/>
                    <a:pt x="1" y="148"/>
                    <a:pt x="1" y="148"/>
                  </a:cubicBezTo>
                  <a:close/>
                  <a:moveTo>
                    <a:pt x="2097" y="14"/>
                  </a:moveTo>
                  <a:cubicBezTo>
                    <a:pt x="2097" y="32"/>
                    <a:pt x="2065" y="296"/>
                    <a:pt x="2079" y="559"/>
                  </a:cubicBezTo>
                  <a:lnTo>
                    <a:pt x="2079" y="559"/>
                  </a:lnTo>
                  <a:cubicBezTo>
                    <a:pt x="2065" y="296"/>
                    <a:pt x="2097" y="32"/>
                    <a:pt x="2097" y="14"/>
                  </a:cubicBezTo>
                  <a:close/>
                  <a:moveTo>
                    <a:pt x="2097" y="0"/>
                  </a:moveTo>
                  <a:lnTo>
                    <a:pt x="2097" y="14"/>
                  </a:lnTo>
                  <a:close/>
                  <a:moveTo>
                    <a:pt x="2097" y="0"/>
                  </a:moveTo>
                  <a:close/>
                </a:path>
              </a:pathLst>
            </a:custGeom>
            <a:solidFill>
              <a:srgbClr val="1148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1" name="Google Shape;1471;p57"/>
            <p:cNvSpPr/>
            <p:nvPr/>
          </p:nvSpPr>
          <p:spPr>
            <a:xfrm>
              <a:off x="7083310" y="3885856"/>
              <a:ext cx="127810" cy="48247"/>
            </a:xfrm>
            <a:custGeom>
              <a:avLst/>
              <a:gdLst/>
              <a:ahLst/>
              <a:cxnLst/>
              <a:rect l="l" t="t" r="r" b="b"/>
              <a:pathLst>
                <a:path w="2098" h="792" extrusionOk="0">
                  <a:moveTo>
                    <a:pt x="2097" y="0"/>
                  </a:moveTo>
                  <a:lnTo>
                    <a:pt x="1" y="148"/>
                  </a:lnTo>
                  <a:cubicBezTo>
                    <a:pt x="1" y="148"/>
                    <a:pt x="15" y="440"/>
                    <a:pt x="1" y="690"/>
                  </a:cubicBezTo>
                  <a:cubicBezTo>
                    <a:pt x="250" y="764"/>
                    <a:pt x="514" y="792"/>
                    <a:pt x="778" y="792"/>
                  </a:cubicBezTo>
                  <a:cubicBezTo>
                    <a:pt x="982" y="792"/>
                    <a:pt x="1200" y="764"/>
                    <a:pt x="1408" y="735"/>
                  </a:cubicBezTo>
                  <a:cubicBezTo>
                    <a:pt x="1626" y="690"/>
                    <a:pt x="1861" y="630"/>
                    <a:pt x="2079" y="559"/>
                  </a:cubicBezTo>
                  <a:cubicBezTo>
                    <a:pt x="2065" y="296"/>
                    <a:pt x="2097" y="32"/>
                    <a:pt x="2097" y="14"/>
                  </a:cubicBezTo>
                  <a:lnTo>
                    <a:pt x="2097" y="0"/>
                  </a:lnTo>
                  <a:close/>
                </a:path>
              </a:pathLst>
            </a:custGeom>
            <a:solidFill>
              <a:srgbClr val="DC90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2" name="Google Shape;1472;p57"/>
            <p:cNvSpPr/>
            <p:nvPr/>
          </p:nvSpPr>
          <p:spPr>
            <a:xfrm>
              <a:off x="7318153" y="3721986"/>
              <a:ext cx="83034" cy="56653"/>
            </a:xfrm>
            <a:custGeom>
              <a:avLst/>
              <a:gdLst/>
              <a:ahLst/>
              <a:cxnLst/>
              <a:rect l="l" t="t" r="r" b="b"/>
              <a:pathLst>
                <a:path w="1363" h="930" extrusionOk="0">
                  <a:moveTo>
                    <a:pt x="894" y="1"/>
                  </a:moveTo>
                  <a:cubicBezTo>
                    <a:pt x="862" y="1"/>
                    <a:pt x="829" y="4"/>
                    <a:pt x="792" y="10"/>
                  </a:cubicBezTo>
                  <a:cubicBezTo>
                    <a:pt x="511" y="24"/>
                    <a:pt x="205" y="126"/>
                    <a:pt x="57" y="376"/>
                  </a:cubicBezTo>
                  <a:lnTo>
                    <a:pt x="103" y="242"/>
                  </a:lnTo>
                  <a:lnTo>
                    <a:pt x="103" y="242"/>
                  </a:lnTo>
                  <a:cubicBezTo>
                    <a:pt x="1" y="376"/>
                    <a:pt x="1" y="566"/>
                    <a:pt x="103" y="682"/>
                  </a:cubicBezTo>
                  <a:cubicBezTo>
                    <a:pt x="145" y="741"/>
                    <a:pt x="205" y="787"/>
                    <a:pt x="265" y="829"/>
                  </a:cubicBezTo>
                  <a:cubicBezTo>
                    <a:pt x="388" y="896"/>
                    <a:pt x="530" y="930"/>
                    <a:pt x="673" y="930"/>
                  </a:cubicBezTo>
                  <a:cubicBezTo>
                    <a:pt x="816" y="930"/>
                    <a:pt x="959" y="896"/>
                    <a:pt x="1084" y="829"/>
                  </a:cubicBezTo>
                  <a:cubicBezTo>
                    <a:pt x="1144" y="787"/>
                    <a:pt x="1200" y="741"/>
                    <a:pt x="1246" y="682"/>
                  </a:cubicBezTo>
                  <a:cubicBezTo>
                    <a:pt x="1334" y="580"/>
                    <a:pt x="1362" y="418"/>
                    <a:pt x="1320" y="288"/>
                  </a:cubicBezTo>
                  <a:cubicBezTo>
                    <a:pt x="1274" y="154"/>
                    <a:pt x="1172" y="52"/>
                    <a:pt x="1024" y="24"/>
                  </a:cubicBezTo>
                  <a:cubicBezTo>
                    <a:pt x="981" y="7"/>
                    <a:pt x="939" y="1"/>
                    <a:pt x="894" y="1"/>
                  </a:cubicBezTo>
                  <a:close/>
                </a:path>
              </a:pathLst>
            </a:custGeom>
            <a:solidFill>
              <a:srgbClr val="F2AC9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3" name="Google Shape;1473;p57"/>
            <p:cNvSpPr/>
            <p:nvPr/>
          </p:nvSpPr>
          <p:spPr>
            <a:xfrm>
              <a:off x="6905670" y="3707731"/>
              <a:ext cx="70545" cy="48734"/>
            </a:xfrm>
            <a:custGeom>
              <a:avLst/>
              <a:gdLst/>
              <a:ahLst/>
              <a:cxnLst/>
              <a:rect l="l" t="t" r="r" b="b"/>
              <a:pathLst>
                <a:path w="1158" h="800" extrusionOk="0">
                  <a:moveTo>
                    <a:pt x="614" y="1"/>
                  </a:moveTo>
                  <a:cubicBezTo>
                    <a:pt x="574" y="1"/>
                    <a:pt x="535" y="3"/>
                    <a:pt x="497" y="8"/>
                  </a:cubicBezTo>
                  <a:cubicBezTo>
                    <a:pt x="380" y="22"/>
                    <a:pt x="247" y="54"/>
                    <a:pt x="159" y="124"/>
                  </a:cubicBezTo>
                  <a:cubicBezTo>
                    <a:pt x="57" y="198"/>
                    <a:pt x="1" y="332"/>
                    <a:pt x="29" y="448"/>
                  </a:cubicBezTo>
                  <a:cubicBezTo>
                    <a:pt x="43" y="536"/>
                    <a:pt x="103" y="610"/>
                    <a:pt x="176" y="669"/>
                  </a:cubicBezTo>
                  <a:cubicBezTo>
                    <a:pt x="264" y="712"/>
                    <a:pt x="352" y="740"/>
                    <a:pt x="440" y="771"/>
                  </a:cubicBezTo>
                  <a:cubicBezTo>
                    <a:pt x="497" y="786"/>
                    <a:pt x="556" y="800"/>
                    <a:pt x="630" y="800"/>
                  </a:cubicBezTo>
                  <a:cubicBezTo>
                    <a:pt x="820" y="786"/>
                    <a:pt x="996" y="624"/>
                    <a:pt x="1056" y="434"/>
                  </a:cubicBezTo>
                  <a:cubicBezTo>
                    <a:pt x="1084" y="360"/>
                    <a:pt x="1084" y="272"/>
                    <a:pt x="1112" y="198"/>
                  </a:cubicBezTo>
                  <a:lnTo>
                    <a:pt x="1158" y="142"/>
                  </a:lnTo>
                  <a:cubicBezTo>
                    <a:pt x="1001" y="55"/>
                    <a:pt x="803" y="1"/>
                    <a:pt x="614" y="1"/>
                  </a:cubicBezTo>
                  <a:close/>
                </a:path>
              </a:pathLst>
            </a:custGeom>
            <a:solidFill>
              <a:srgbClr val="F2AC9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4" name="Google Shape;1474;p57"/>
            <p:cNvSpPr/>
            <p:nvPr/>
          </p:nvSpPr>
          <p:spPr>
            <a:xfrm>
              <a:off x="6958182" y="3492385"/>
              <a:ext cx="384040" cy="418930"/>
            </a:xfrm>
            <a:custGeom>
              <a:avLst/>
              <a:gdLst/>
              <a:ahLst/>
              <a:cxnLst/>
              <a:rect l="l" t="t" r="r" b="b"/>
              <a:pathLst>
                <a:path w="6304" h="6877" extrusionOk="0">
                  <a:moveTo>
                    <a:pt x="3100" y="0"/>
                  </a:moveTo>
                  <a:cubicBezTo>
                    <a:pt x="2308" y="0"/>
                    <a:pt x="1592" y="90"/>
                    <a:pt x="1439" y="216"/>
                  </a:cubicBezTo>
                  <a:cubicBezTo>
                    <a:pt x="704" y="789"/>
                    <a:pt x="88" y="1654"/>
                    <a:pt x="176" y="2446"/>
                  </a:cubicBezTo>
                  <a:cubicBezTo>
                    <a:pt x="222" y="2840"/>
                    <a:pt x="236" y="3367"/>
                    <a:pt x="106" y="3747"/>
                  </a:cubicBezTo>
                  <a:cubicBezTo>
                    <a:pt x="0" y="4085"/>
                    <a:pt x="106" y="5858"/>
                    <a:pt x="897" y="6459"/>
                  </a:cubicBezTo>
                  <a:cubicBezTo>
                    <a:pt x="1203" y="6709"/>
                    <a:pt x="1689" y="6825"/>
                    <a:pt x="2083" y="6857"/>
                  </a:cubicBezTo>
                  <a:cubicBezTo>
                    <a:pt x="2248" y="6869"/>
                    <a:pt x="2422" y="6876"/>
                    <a:pt x="2602" y="6876"/>
                  </a:cubicBezTo>
                  <a:cubicBezTo>
                    <a:pt x="3892" y="6876"/>
                    <a:pt x="5477" y="6517"/>
                    <a:pt x="6054" y="5242"/>
                  </a:cubicBezTo>
                  <a:cubicBezTo>
                    <a:pt x="6202" y="4936"/>
                    <a:pt x="6202" y="4612"/>
                    <a:pt x="6230" y="4292"/>
                  </a:cubicBezTo>
                  <a:cubicBezTo>
                    <a:pt x="6304" y="3617"/>
                    <a:pt x="6188" y="3325"/>
                    <a:pt x="6174" y="2664"/>
                  </a:cubicBezTo>
                  <a:cubicBezTo>
                    <a:pt x="6174" y="1872"/>
                    <a:pt x="5966" y="1109"/>
                    <a:pt x="5438" y="493"/>
                  </a:cubicBezTo>
                  <a:cubicBezTo>
                    <a:pt x="5134" y="133"/>
                    <a:pt x="4062" y="0"/>
                    <a:pt x="3100" y="0"/>
                  </a:cubicBezTo>
                  <a:close/>
                </a:path>
              </a:pathLst>
            </a:custGeom>
            <a:solidFill>
              <a:srgbClr val="F2AC9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5" name="Google Shape;1475;p57"/>
            <p:cNvSpPr/>
            <p:nvPr/>
          </p:nvSpPr>
          <p:spPr>
            <a:xfrm>
              <a:off x="7263509" y="3528815"/>
              <a:ext cx="136826" cy="213272"/>
            </a:xfrm>
            <a:custGeom>
              <a:avLst/>
              <a:gdLst/>
              <a:ahLst/>
              <a:cxnLst/>
              <a:rect l="l" t="t" r="r" b="b"/>
              <a:pathLst>
                <a:path w="2246" h="3501" extrusionOk="0">
                  <a:moveTo>
                    <a:pt x="398" y="1"/>
                  </a:moveTo>
                  <a:cubicBezTo>
                    <a:pt x="398" y="1"/>
                    <a:pt x="1" y="835"/>
                    <a:pt x="370" y="2038"/>
                  </a:cubicBezTo>
                  <a:cubicBezTo>
                    <a:pt x="648" y="2973"/>
                    <a:pt x="1352" y="3501"/>
                    <a:pt x="1352" y="3501"/>
                  </a:cubicBezTo>
                  <a:cubicBezTo>
                    <a:pt x="1352" y="3501"/>
                    <a:pt x="2245" y="2344"/>
                    <a:pt x="1644" y="1025"/>
                  </a:cubicBezTo>
                  <a:cubicBezTo>
                    <a:pt x="1250" y="145"/>
                    <a:pt x="398" y="1"/>
                    <a:pt x="398" y="1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6" name="Google Shape;1476;p57"/>
            <p:cNvSpPr/>
            <p:nvPr/>
          </p:nvSpPr>
          <p:spPr>
            <a:xfrm>
              <a:off x="6947460" y="3450413"/>
              <a:ext cx="364363" cy="176173"/>
            </a:xfrm>
            <a:custGeom>
              <a:avLst/>
              <a:gdLst/>
              <a:ahLst/>
              <a:cxnLst/>
              <a:rect l="l" t="t" r="r" b="b"/>
              <a:pathLst>
                <a:path w="5981" h="2892" extrusionOk="0">
                  <a:moveTo>
                    <a:pt x="3161" y="0"/>
                  </a:moveTo>
                  <a:cubicBezTo>
                    <a:pt x="3055" y="0"/>
                    <a:pt x="2950" y="8"/>
                    <a:pt x="2846" y="25"/>
                  </a:cubicBezTo>
                  <a:cubicBezTo>
                    <a:pt x="1439" y="247"/>
                    <a:pt x="985" y="862"/>
                    <a:pt x="764" y="1358"/>
                  </a:cubicBezTo>
                  <a:cubicBezTo>
                    <a:pt x="528" y="1844"/>
                    <a:pt x="0" y="2797"/>
                    <a:pt x="236" y="2871"/>
                  </a:cubicBezTo>
                  <a:cubicBezTo>
                    <a:pt x="281" y="2884"/>
                    <a:pt x="336" y="2891"/>
                    <a:pt x="401" y="2891"/>
                  </a:cubicBezTo>
                  <a:cubicBezTo>
                    <a:pt x="697" y="2891"/>
                    <a:pt x="1213" y="2735"/>
                    <a:pt x="2055" y="2196"/>
                  </a:cubicBezTo>
                  <a:cubicBezTo>
                    <a:pt x="2184" y="2111"/>
                    <a:pt x="2313" y="2080"/>
                    <a:pt x="2449" y="2080"/>
                  </a:cubicBezTo>
                  <a:cubicBezTo>
                    <a:pt x="2831" y="2080"/>
                    <a:pt x="3273" y="2324"/>
                    <a:pt x="3952" y="2324"/>
                  </a:cubicBezTo>
                  <a:cubicBezTo>
                    <a:pt x="4124" y="2324"/>
                    <a:pt x="4311" y="2309"/>
                    <a:pt x="4517" y="2269"/>
                  </a:cubicBezTo>
                  <a:cubicBezTo>
                    <a:pt x="5439" y="2094"/>
                    <a:pt x="5980" y="1270"/>
                    <a:pt x="5980" y="1270"/>
                  </a:cubicBezTo>
                  <a:cubicBezTo>
                    <a:pt x="5980" y="1270"/>
                    <a:pt x="4508" y="0"/>
                    <a:pt x="3161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7" name="Google Shape;1477;p57"/>
            <p:cNvSpPr/>
            <p:nvPr/>
          </p:nvSpPr>
          <p:spPr>
            <a:xfrm>
              <a:off x="6944049" y="3591195"/>
              <a:ext cx="38380" cy="120678"/>
            </a:xfrm>
            <a:custGeom>
              <a:avLst/>
              <a:gdLst/>
              <a:ahLst/>
              <a:cxnLst/>
              <a:rect l="l" t="t" r="r" b="b"/>
              <a:pathLst>
                <a:path w="630" h="1981" extrusionOk="0">
                  <a:moveTo>
                    <a:pt x="421" y="1"/>
                  </a:moveTo>
                  <a:cubicBezTo>
                    <a:pt x="275" y="1"/>
                    <a:pt x="58" y="51"/>
                    <a:pt x="28" y="338"/>
                  </a:cubicBezTo>
                  <a:cubicBezTo>
                    <a:pt x="0" y="764"/>
                    <a:pt x="338" y="1861"/>
                    <a:pt x="366" y="1981"/>
                  </a:cubicBezTo>
                  <a:cubicBezTo>
                    <a:pt x="366" y="1981"/>
                    <a:pt x="528" y="1643"/>
                    <a:pt x="584" y="1088"/>
                  </a:cubicBezTo>
                  <a:cubicBezTo>
                    <a:pt x="630" y="542"/>
                    <a:pt x="556" y="15"/>
                    <a:pt x="556" y="15"/>
                  </a:cubicBezTo>
                  <a:cubicBezTo>
                    <a:pt x="556" y="15"/>
                    <a:pt x="498" y="1"/>
                    <a:pt x="421" y="1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8" name="Google Shape;1478;p57"/>
            <p:cNvSpPr/>
            <p:nvPr/>
          </p:nvSpPr>
          <p:spPr>
            <a:xfrm>
              <a:off x="6984073" y="3940865"/>
              <a:ext cx="265368" cy="450546"/>
            </a:xfrm>
            <a:custGeom>
              <a:avLst/>
              <a:gdLst/>
              <a:ahLst/>
              <a:cxnLst/>
              <a:rect l="l" t="t" r="r" b="b"/>
              <a:pathLst>
                <a:path w="4356" h="7396" extrusionOk="0">
                  <a:moveTo>
                    <a:pt x="971" y="0"/>
                  </a:moveTo>
                  <a:cubicBezTo>
                    <a:pt x="949" y="0"/>
                    <a:pt x="924" y="3"/>
                    <a:pt x="894" y="8"/>
                  </a:cubicBezTo>
                  <a:cubicBezTo>
                    <a:pt x="588" y="65"/>
                    <a:pt x="311" y="226"/>
                    <a:pt x="191" y="360"/>
                  </a:cubicBezTo>
                  <a:cubicBezTo>
                    <a:pt x="1" y="578"/>
                    <a:pt x="61" y="768"/>
                    <a:pt x="61" y="768"/>
                  </a:cubicBezTo>
                  <a:cubicBezTo>
                    <a:pt x="61" y="768"/>
                    <a:pt x="15" y="1767"/>
                    <a:pt x="1130" y="3818"/>
                  </a:cubicBezTo>
                  <a:cubicBezTo>
                    <a:pt x="2245" y="5868"/>
                    <a:pt x="3490" y="7395"/>
                    <a:pt x="3490" y="7395"/>
                  </a:cubicBezTo>
                  <a:lnTo>
                    <a:pt x="4356" y="7071"/>
                  </a:lnTo>
                  <a:cubicBezTo>
                    <a:pt x="4356" y="7071"/>
                    <a:pt x="3023" y="5179"/>
                    <a:pt x="2199" y="3758"/>
                  </a:cubicBezTo>
                  <a:cubicBezTo>
                    <a:pt x="1394" y="2351"/>
                    <a:pt x="1042" y="1398"/>
                    <a:pt x="1000" y="888"/>
                  </a:cubicBezTo>
                  <a:cubicBezTo>
                    <a:pt x="940" y="152"/>
                    <a:pt x="1116" y="124"/>
                    <a:pt x="1116" y="124"/>
                  </a:cubicBezTo>
                  <a:cubicBezTo>
                    <a:pt x="1116" y="124"/>
                    <a:pt x="1127" y="0"/>
                    <a:pt x="971" y="0"/>
                  </a:cubicBezTo>
                  <a:close/>
                </a:path>
              </a:pathLst>
            </a:custGeom>
            <a:solidFill>
              <a:srgbClr val="E65C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9" name="Google Shape;1479;p57"/>
            <p:cNvSpPr/>
            <p:nvPr/>
          </p:nvSpPr>
          <p:spPr>
            <a:xfrm>
              <a:off x="7175237" y="4358094"/>
              <a:ext cx="82120" cy="247934"/>
            </a:xfrm>
            <a:custGeom>
              <a:avLst/>
              <a:gdLst/>
              <a:ahLst/>
              <a:cxnLst/>
              <a:rect l="l" t="t" r="r" b="b"/>
              <a:pathLst>
                <a:path w="1348" h="4070" extrusionOk="0">
                  <a:moveTo>
                    <a:pt x="468" y="1"/>
                  </a:moveTo>
                  <a:cubicBezTo>
                    <a:pt x="468" y="1"/>
                    <a:pt x="1" y="120"/>
                    <a:pt x="15" y="426"/>
                  </a:cubicBezTo>
                  <a:cubicBezTo>
                    <a:pt x="43" y="736"/>
                    <a:pt x="191" y="3944"/>
                    <a:pt x="324" y="4004"/>
                  </a:cubicBezTo>
                  <a:cubicBezTo>
                    <a:pt x="400" y="4035"/>
                    <a:pt x="630" y="4070"/>
                    <a:pt x="844" y="4070"/>
                  </a:cubicBezTo>
                  <a:cubicBezTo>
                    <a:pt x="1038" y="4070"/>
                    <a:pt x="1218" y="4042"/>
                    <a:pt x="1260" y="3958"/>
                  </a:cubicBezTo>
                  <a:cubicBezTo>
                    <a:pt x="1348" y="3782"/>
                    <a:pt x="1218" y="1746"/>
                    <a:pt x="1084" y="1102"/>
                  </a:cubicBezTo>
                  <a:cubicBezTo>
                    <a:pt x="968" y="458"/>
                    <a:pt x="718" y="1"/>
                    <a:pt x="468" y="1"/>
                  </a:cubicBezTo>
                  <a:close/>
                </a:path>
              </a:pathLst>
            </a:custGeom>
            <a:solidFill>
              <a:srgbClr val="E74C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0" name="Google Shape;1480;p57"/>
            <p:cNvSpPr/>
            <p:nvPr/>
          </p:nvSpPr>
          <p:spPr>
            <a:xfrm>
              <a:off x="7175237" y="4358094"/>
              <a:ext cx="82120" cy="247934"/>
            </a:xfrm>
            <a:custGeom>
              <a:avLst/>
              <a:gdLst/>
              <a:ahLst/>
              <a:cxnLst/>
              <a:rect l="l" t="t" r="r" b="b"/>
              <a:pathLst>
                <a:path w="1348" h="4070" extrusionOk="0">
                  <a:moveTo>
                    <a:pt x="468" y="1"/>
                  </a:moveTo>
                  <a:cubicBezTo>
                    <a:pt x="468" y="1"/>
                    <a:pt x="1" y="120"/>
                    <a:pt x="15" y="426"/>
                  </a:cubicBezTo>
                  <a:cubicBezTo>
                    <a:pt x="43" y="736"/>
                    <a:pt x="191" y="3944"/>
                    <a:pt x="324" y="4004"/>
                  </a:cubicBezTo>
                  <a:cubicBezTo>
                    <a:pt x="400" y="4035"/>
                    <a:pt x="630" y="4070"/>
                    <a:pt x="844" y="4070"/>
                  </a:cubicBezTo>
                  <a:cubicBezTo>
                    <a:pt x="1038" y="4070"/>
                    <a:pt x="1218" y="4042"/>
                    <a:pt x="1260" y="3958"/>
                  </a:cubicBezTo>
                  <a:cubicBezTo>
                    <a:pt x="1348" y="3782"/>
                    <a:pt x="1218" y="1746"/>
                    <a:pt x="1084" y="1102"/>
                  </a:cubicBezTo>
                  <a:cubicBezTo>
                    <a:pt x="968" y="458"/>
                    <a:pt x="718" y="1"/>
                    <a:pt x="468" y="1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1" name="Google Shape;1481;p57"/>
            <p:cNvSpPr/>
            <p:nvPr/>
          </p:nvSpPr>
          <p:spPr>
            <a:xfrm>
              <a:off x="7175237" y="4358094"/>
              <a:ext cx="59823" cy="53729"/>
            </a:xfrm>
            <a:custGeom>
              <a:avLst/>
              <a:gdLst/>
              <a:ahLst/>
              <a:cxnLst/>
              <a:rect l="l" t="t" r="r" b="b"/>
              <a:pathLst>
                <a:path w="982" h="882" extrusionOk="0">
                  <a:moveTo>
                    <a:pt x="468" y="1"/>
                  </a:moveTo>
                  <a:cubicBezTo>
                    <a:pt x="468" y="1"/>
                    <a:pt x="1" y="120"/>
                    <a:pt x="15" y="426"/>
                  </a:cubicBezTo>
                  <a:cubicBezTo>
                    <a:pt x="15" y="472"/>
                    <a:pt x="29" y="602"/>
                    <a:pt x="43" y="764"/>
                  </a:cubicBezTo>
                  <a:cubicBezTo>
                    <a:pt x="131" y="824"/>
                    <a:pt x="236" y="852"/>
                    <a:pt x="338" y="866"/>
                  </a:cubicBezTo>
                  <a:cubicBezTo>
                    <a:pt x="390" y="876"/>
                    <a:pt x="441" y="881"/>
                    <a:pt x="492" y="881"/>
                  </a:cubicBezTo>
                  <a:cubicBezTo>
                    <a:pt x="672" y="881"/>
                    <a:pt x="845" y="819"/>
                    <a:pt x="982" y="704"/>
                  </a:cubicBezTo>
                  <a:cubicBezTo>
                    <a:pt x="852" y="282"/>
                    <a:pt x="658" y="1"/>
                    <a:pt x="468" y="1"/>
                  </a:cubicBezTo>
                  <a:close/>
                </a:path>
              </a:pathLst>
            </a:custGeom>
            <a:solidFill>
              <a:srgbClr val="FACCC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2" name="Google Shape;1482;p57"/>
            <p:cNvSpPr/>
            <p:nvPr/>
          </p:nvSpPr>
          <p:spPr>
            <a:xfrm>
              <a:off x="7205697" y="4314416"/>
              <a:ext cx="257204" cy="290516"/>
            </a:xfrm>
            <a:custGeom>
              <a:avLst/>
              <a:gdLst/>
              <a:ahLst/>
              <a:cxnLst/>
              <a:rect l="l" t="t" r="r" b="b"/>
              <a:pathLst>
                <a:path w="4222" h="4769" extrusionOk="0">
                  <a:moveTo>
                    <a:pt x="3324" y="0"/>
                  </a:moveTo>
                  <a:lnTo>
                    <a:pt x="0" y="925"/>
                  </a:lnTo>
                  <a:cubicBezTo>
                    <a:pt x="0" y="925"/>
                    <a:pt x="334" y="1013"/>
                    <a:pt x="542" y="2009"/>
                  </a:cubicBezTo>
                  <a:cubicBezTo>
                    <a:pt x="746" y="3022"/>
                    <a:pt x="584" y="4763"/>
                    <a:pt x="584" y="4763"/>
                  </a:cubicBezTo>
                  <a:cubicBezTo>
                    <a:pt x="584" y="4763"/>
                    <a:pt x="612" y="4768"/>
                    <a:pt x="665" y="4768"/>
                  </a:cubicBezTo>
                  <a:cubicBezTo>
                    <a:pt x="769" y="4768"/>
                    <a:pt x="970" y="4749"/>
                    <a:pt x="1259" y="4633"/>
                  </a:cubicBezTo>
                  <a:cubicBezTo>
                    <a:pt x="2037" y="4355"/>
                    <a:pt x="3500" y="3725"/>
                    <a:pt x="3869" y="3504"/>
                  </a:cubicBezTo>
                  <a:cubicBezTo>
                    <a:pt x="4221" y="3286"/>
                    <a:pt x="4204" y="2712"/>
                    <a:pt x="4045" y="1805"/>
                  </a:cubicBezTo>
                  <a:cubicBezTo>
                    <a:pt x="3869" y="880"/>
                    <a:pt x="3324" y="0"/>
                    <a:pt x="3324" y="0"/>
                  </a:cubicBezTo>
                  <a:close/>
                </a:path>
              </a:pathLst>
            </a:custGeom>
            <a:solidFill>
              <a:srgbClr val="E65C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3" name="Google Shape;1483;p57"/>
            <p:cNvSpPr/>
            <p:nvPr/>
          </p:nvSpPr>
          <p:spPr>
            <a:xfrm>
              <a:off x="7176090" y="4305583"/>
              <a:ext cx="283156" cy="218450"/>
            </a:xfrm>
            <a:custGeom>
              <a:avLst/>
              <a:gdLst/>
              <a:ahLst/>
              <a:cxnLst/>
              <a:rect l="l" t="t" r="r" b="b"/>
              <a:pathLst>
                <a:path w="4648" h="3586" extrusionOk="0">
                  <a:moveTo>
                    <a:pt x="3512" y="0"/>
                  </a:moveTo>
                  <a:cubicBezTo>
                    <a:pt x="3475" y="0"/>
                    <a:pt x="3438" y="5"/>
                    <a:pt x="3402" y="15"/>
                  </a:cubicBezTo>
                  <a:cubicBezTo>
                    <a:pt x="2667" y="219"/>
                    <a:pt x="574" y="821"/>
                    <a:pt x="264" y="937"/>
                  </a:cubicBezTo>
                  <a:cubicBezTo>
                    <a:pt x="1" y="1025"/>
                    <a:pt x="1" y="1215"/>
                    <a:pt x="1" y="1215"/>
                  </a:cubicBezTo>
                  <a:cubicBezTo>
                    <a:pt x="1" y="1215"/>
                    <a:pt x="124" y="1022"/>
                    <a:pt x="321" y="1022"/>
                  </a:cubicBezTo>
                  <a:cubicBezTo>
                    <a:pt x="396" y="1022"/>
                    <a:pt x="481" y="1050"/>
                    <a:pt x="574" y="1127"/>
                  </a:cubicBezTo>
                  <a:cubicBezTo>
                    <a:pt x="820" y="1334"/>
                    <a:pt x="940" y="1760"/>
                    <a:pt x="1014" y="2154"/>
                  </a:cubicBezTo>
                  <a:cubicBezTo>
                    <a:pt x="1070" y="2565"/>
                    <a:pt x="1084" y="3237"/>
                    <a:pt x="1102" y="3501"/>
                  </a:cubicBezTo>
                  <a:cubicBezTo>
                    <a:pt x="1102" y="3547"/>
                    <a:pt x="1127" y="3585"/>
                    <a:pt x="1166" y="3585"/>
                  </a:cubicBezTo>
                  <a:cubicBezTo>
                    <a:pt x="1178" y="3585"/>
                    <a:pt x="1190" y="3582"/>
                    <a:pt x="1204" y="3575"/>
                  </a:cubicBezTo>
                  <a:cubicBezTo>
                    <a:pt x="1510" y="3487"/>
                    <a:pt x="2435" y="3223"/>
                    <a:pt x="3005" y="3005"/>
                  </a:cubicBezTo>
                  <a:cubicBezTo>
                    <a:pt x="3652" y="2769"/>
                    <a:pt x="4647" y="2418"/>
                    <a:pt x="4647" y="2316"/>
                  </a:cubicBezTo>
                  <a:cubicBezTo>
                    <a:pt x="4647" y="2214"/>
                    <a:pt x="4486" y="1288"/>
                    <a:pt x="4148" y="645"/>
                  </a:cubicBezTo>
                  <a:cubicBezTo>
                    <a:pt x="4032" y="423"/>
                    <a:pt x="3944" y="279"/>
                    <a:pt x="3856" y="177"/>
                  </a:cubicBezTo>
                  <a:cubicBezTo>
                    <a:pt x="3776" y="62"/>
                    <a:pt x="3643" y="0"/>
                    <a:pt x="3512" y="0"/>
                  </a:cubicBezTo>
                  <a:close/>
                </a:path>
              </a:pathLst>
            </a:custGeom>
            <a:solidFill>
              <a:srgbClr val="FA99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4" name="Google Shape;1484;p57"/>
            <p:cNvSpPr/>
            <p:nvPr/>
          </p:nvSpPr>
          <p:spPr>
            <a:xfrm>
              <a:off x="7335942" y="4470732"/>
              <a:ext cx="43801" cy="40997"/>
            </a:xfrm>
            <a:custGeom>
              <a:avLst/>
              <a:gdLst/>
              <a:ahLst/>
              <a:cxnLst/>
              <a:rect l="l" t="t" r="r" b="b"/>
              <a:pathLst>
                <a:path w="719" h="673" extrusionOk="0">
                  <a:moveTo>
                    <a:pt x="491" y="1"/>
                  </a:moveTo>
                  <a:cubicBezTo>
                    <a:pt x="469" y="1"/>
                    <a:pt x="447" y="5"/>
                    <a:pt x="426" y="16"/>
                  </a:cubicBezTo>
                  <a:lnTo>
                    <a:pt x="117" y="118"/>
                  </a:lnTo>
                  <a:cubicBezTo>
                    <a:pt x="43" y="146"/>
                    <a:pt x="1" y="234"/>
                    <a:pt x="15" y="308"/>
                  </a:cubicBezTo>
                  <a:lnTo>
                    <a:pt x="43" y="526"/>
                  </a:lnTo>
                  <a:cubicBezTo>
                    <a:pt x="68" y="610"/>
                    <a:pt x="138" y="672"/>
                    <a:pt x="218" y="672"/>
                  </a:cubicBezTo>
                  <a:cubicBezTo>
                    <a:pt x="238" y="672"/>
                    <a:pt x="258" y="668"/>
                    <a:pt x="279" y="660"/>
                  </a:cubicBezTo>
                  <a:lnTo>
                    <a:pt x="588" y="544"/>
                  </a:lnTo>
                  <a:cubicBezTo>
                    <a:pt x="676" y="512"/>
                    <a:pt x="718" y="424"/>
                    <a:pt x="704" y="336"/>
                  </a:cubicBezTo>
                  <a:lnTo>
                    <a:pt x="659" y="132"/>
                  </a:lnTo>
                  <a:cubicBezTo>
                    <a:pt x="637" y="54"/>
                    <a:pt x="564" y="1"/>
                    <a:pt x="491" y="1"/>
                  </a:cubicBezTo>
                  <a:close/>
                </a:path>
              </a:pathLst>
            </a:custGeom>
            <a:solidFill>
              <a:srgbClr val="FEE38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5" name="Google Shape;1485;p57"/>
            <p:cNvSpPr/>
            <p:nvPr/>
          </p:nvSpPr>
          <p:spPr>
            <a:xfrm>
              <a:off x="7026960" y="3990209"/>
              <a:ext cx="389401" cy="273093"/>
            </a:xfrm>
            <a:custGeom>
              <a:avLst/>
              <a:gdLst/>
              <a:ahLst/>
              <a:cxnLst/>
              <a:rect l="l" t="t" r="r" b="b"/>
              <a:pathLst>
                <a:path w="6392" h="4483" extrusionOk="0">
                  <a:moveTo>
                    <a:pt x="4648" y="1"/>
                  </a:moveTo>
                  <a:cubicBezTo>
                    <a:pt x="4491" y="1"/>
                    <a:pt x="4323" y="36"/>
                    <a:pt x="4165" y="134"/>
                  </a:cubicBezTo>
                  <a:cubicBezTo>
                    <a:pt x="3680" y="429"/>
                    <a:pt x="3782" y="1133"/>
                    <a:pt x="3782" y="1133"/>
                  </a:cubicBezTo>
                  <a:cubicBezTo>
                    <a:pt x="3782" y="1133"/>
                    <a:pt x="3856" y="2012"/>
                    <a:pt x="3856" y="2142"/>
                  </a:cubicBezTo>
                  <a:cubicBezTo>
                    <a:pt x="3856" y="2258"/>
                    <a:pt x="3708" y="2420"/>
                    <a:pt x="3212" y="2582"/>
                  </a:cubicBezTo>
                  <a:cubicBezTo>
                    <a:pt x="2727" y="2744"/>
                    <a:pt x="0" y="3697"/>
                    <a:pt x="0" y="3697"/>
                  </a:cubicBezTo>
                  <a:cubicBezTo>
                    <a:pt x="0" y="3697"/>
                    <a:pt x="1439" y="4211"/>
                    <a:pt x="2037" y="4355"/>
                  </a:cubicBezTo>
                  <a:cubicBezTo>
                    <a:pt x="2280" y="4408"/>
                    <a:pt x="2652" y="4483"/>
                    <a:pt x="3084" y="4483"/>
                  </a:cubicBezTo>
                  <a:cubicBezTo>
                    <a:pt x="3749" y="4483"/>
                    <a:pt x="4556" y="4305"/>
                    <a:pt x="5249" y="3595"/>
                  </a:cubicBezTo>
                  <a:cubicBezTo>
                    <a:pt x="6392" y="2420"/>
                    <a:pt x="5396" y="310"/>
                    <a:pt x="5322" y="222"/>
                  </a:cubicBezTo>
                  <a:cubicBezTo>
                    <a:pt x="5272" y="162"/>
                    <a:pt x="4984" y="1"/>
                    <a:pt x="4648" y="1"/>
                  </a:cubicBezTo>
                  <a:close/>
                </a:path>
              </a:pathLst>
            </a:custGeom>
            <a:solidFill>
              <a:srgbClr val="F2AC9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6" name="Google Shape;1486;p57"/>
            <p:cNvSpPr/>
            <p:nvPr/>
          </p:nvSpPr>
          <p:spPr>
            <a:xfrm>
              <a:off x="7209108" y="3922103"/>
              <a:ext cx="150046" cy="148700"/>
            </a:xfrm>
            <a:custGeom>
              <a:avLst/>
              <a:gdLst/>
              <a:ahLst/>
              <a:cxnLst/>
              <a:rect l="l" t="t" r="r" b="b"/>
              <a:pathLst>
                <a:path w="2463" h="2441" extrusionOk="0">
                  <a:moveTo>
                    <a:pt x="441" y="0"/>
                  </a:moveTo>
                  <a:cubicBezTo>
                    <a:pt x="255" y="0"/>
                    <a:pt x="100" y="23"/>
                    <a:pt x="0" y="52"/>
                  </a:cubicBezTo>
                  <a:cubicBezTo>
                    <a:pt x="0" y="123"/>
                    <a:pt x="32" y="242"/>
                    <a:pt x="46" y="299"/>
                  </a:cubicBezTo>
                  <a:cubicBezTo>
                    <a:pt x="73" y="409"/>
                    <a:pt x="187" y="445"/>
                    <a:pt x="323" y="445"/>
                  </a:cubicBezTo>
                  <a:cubicBezTo>
                    <a:pt x="566" y="445"/>
                    <a:pt x="880" y="330"/>
                    <a:pt x="880" y="330"/>
                  </a:cubicBezTo>
                  <a:lnTo>
                    <a:pt x="880" y="330"/>
                  </a:lnTo>
                  <a:cubicBezTo>
                    <a:pt x="880" y="330"/>
                    <a:pt x="792" y="636"/>
                    <a:pt x="676" y="858"/>
                  </a:cubicBezTo>
                  <a:cubicBezTo>
                    <a:pt x="662" y="886"/>
                    <a:pt x="630" y="932"/>
                    <a:pt x="602" y="974"/>
                  </a:cubicBezTo>
                  <a:cubicBezTo>
                    <a:pt x="630" y="1048"/>
                    <a:pt x="676" y="1196"/>
                    <a:pt x="662" y="1474"/>
                  </a:cubicBezTo>
                  <a:cubicBezTo>
                    <a:pt x="630" y="1955"/>
                    <a:pt x="838" y="2441"/>
                    <a:pt x="838" y="2441"/>
                  </a:cubicBezTo>
                  <a:cubicBezTo>
                    <a:pt x="838" y="2441"/>
                    <a:pt x="1130" y="1663"/>
                    <a:pt x="1745" y="1459"/>
                  </a:cubicBezTo>
                  <a:cubicBezTo>
                    <a:pt x="1849" y="1426"/>
                    <a:pt x="1942" y="1413"/>
                    <a:pt x="2025" y="1413"/>
                  </a:cubicBezTo>
                  <a:cubicBezTo>
                    <a:pt x="2306" y="1413"/>
                    <a:pt x="2463" y="1561"/>
                    <a:pt x="2463" y="1561"/>
                  </a:cubicBezTo>
                  <a:cubicBezTo>
                    <a:pt x="2463" y="1561"/>
                    <a:pt x="2125" y="562"/>
                    <a:pt x="1393" y="211"/>
                  </a:cubicBezTo>
                  <a:cubicBezTo>
                    <a:pt x="1068" y="52"/>
                    <a:pt x="720" y="0"/>
                    <a:pt x="441" y="0"/>
                  </a:cubicBezTo>
                  <a:close/>
                </a:path>
              </a:pathLst>
            </a:custGeom>
            <a:solidFill>
              <a:srgbClr val="FEE38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7" name="Google Shape;1487;p57"/>
            <p:cNvSpPr/>
            <p:nvPr/>
          </p:nvSpPr>
          <p:spPr>
            <a:xfrm>
              <a:off x="7008318" y="3943789"/>
              <a:ext cx="268779" cy="342356"/>
            </a:xfrm>
            <a:custGeom>
              <a:avLst/>
              <a:gdLst/>
              <a:ahLst/>
              <a:cxnLst/>
              <a:rect l="l" t="t" r="r" b="b"/>
              <a:pathLst>
                <a:path w="4412" h="5620" extrusionOk="0">
                  <a:moveTo>
                    <a:pt x="243" y="1"/>
                  </a:moveTo>
                  <a:cubicBezTo>
                    <a:pt x="150" y="1"/>
                    <a:pt x="74" y="84"/>
                    <a:pt x="74" y="178"/>
                  </a:cubicBezTo>
                  <a:lnTo>
                    <a:pt x="0" y="5279"/>
                  </a:lnTo>
                  <a:cubicBezTo>
                    <a:pt x="0" y="5381"/>
                    <a:pt x="74" y="5455"/>
                    <a:pt x="176" y="5469"/>
                  </a:cubicBezTo>
                  <a:lnTo>
                    <a:pt x="4074" y="5616"/>
                  </a:lnTo>
                  <a:cubicBezTo>
                    <a:pt x="4080" y="5618"/>
                    <a:pt x="4086" y="5619"/>
                    <a:pt x="4091" y="5619"/>
                  </a:cubicBezTo>
                  <a:cubicBezTo>
                    <a:pt x="4130" y="5619"/>
                    <a:pt x="4164" y="5580"/>
                    <a:pt x="4176" y="5528"/>
                  </a:cubicBezTo>
                  <a:lnTo>
                    <a:pt x="4411" y="178"/>
                  </a:lnTo>
                  <a:cubicBezTo>
                    <a:pt x="4411" y="136"/>
                    <a:pt x="4366" y="90"/>
                    <a:pt x="4323" y="90"/>
                  </a:cubicBezTo>
                  <a:lnTo>
                    <a:pt x="264" y="2"/>
                  </a:lnTo>
                  <a:cubicBezTo>
                    <a:pt x="257" y="1"/>
                    <a:pt x="250" y="1"/>
                    <a:pt x="243" y="1"/>
                  </a:cubicBezTo>
                  <a:close/>
                </a:path>
              </a:pathLst>
            </a:custGeom>
            <a:solidFill>
              <a:srgbClr val="47A8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8" name="Google Shape;1488;p57"/>
            <p:cNvSpPr/>
            <p:nvPr/>
          </p:nvSpPr>
          <p:spPr>
            <a:xfrm>
              <a:off x="7009171" y="3945617"/>
              <a:ext cx="258057" cy="345707"/>
            </a:xfrm>
            <a:custGeom>
              <a:avLst/>
              <a:gdLst/>
              <a:ahLst/>
              <a:cxnLst/>
              <a:rect l="l" t="t" r="r" b="b"/>
              <a:pathLst>
                <a:path w="4236" h="5675" extrusionOk="0">
                  <a:moveTo>
                    <a:pt x="190" y="1"/>
                  </a:moveTo>
                  <a:lnTo>
                    <a:pt x="15" y="148"/>
                  </a:lnTo>
                  <a:lnTo>
                    <a:pt x="1" y="5439"/>
                  </a:lnTo>
                  <a:lnTo>
                    <a:pt x="3930" y="5674"/>
                  </a:lnTo>
                  <a:lnTo>
                    <a:pt x="4236" y="134"/>
                  </a:lnTo>
                  <a:lnTo>
                    <a:pt x="19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9" name="Google Shape;1489;p57"/>
            <p:cNvSpPr/>
            <p:nvPr/>
          </p:nvSpPr>
          <p:spPr>
            <a:xfrm>
              <a:off x="7001008" y="3950125"/>
              <a:ext cx="218886" cy="342905"/>
            </a:xfrm>
            <a:custGeom>
              <a:avLst/>
              <a:gdLst/>
              <a:ahLst/>
              <a:cxnLst/>
              <a:rect l="l" t="t" r="r" b="b"/>
              <a:pathLst>
                <a:path w="3593" h="5629" extrusionOk="0">
                  <a:moveTo>
                    <a:pt x="265" y="0"/>
                  </a:moveTo>
                  <a:cubicBezTo>
                    <a:pt x="163" y="0"/>
                    <a:pt x="75" y="88"/>
                    <a:pt x="75" y="190"/>
                  </a:cubicBezTo>
                  <a:lnTo>
                    <a:pt x="1" y="5291"/>
                  </a:lnTo>
                  <a:cubicBezTo>
                    <a:pt x="1" y="5396"/>
                    <a:pt x="75" y="5467"/>
                    <a:pt x="177" y="5467"/>
                  </a:cubicBezTo>
                  <a:lnTo>
                    <a:pt x="3272" y="5629"/>
                  </a:lnTo>
                  <a:cubicBezTo>
                    <a:pt x="3314" y="5629"/>
                    <a:pt x="3360" y="5600"/>
                    <a:pt x="3360" y="5541"/>
                  </a:cubicBezTo>
                  <a:lnTo>
                    <a:pt x="3592" y="190"/>
                  </a:lnTo>
                  <a:cubicBezTo>
                    <a:pt x="3592" y="134"/>
                    <a:pt x="3564" y="88"/>
                    <a:pt x="3504" y="88"/>
                  </a:cubicBezTo>
                  <a:lnTo>
                    <a:pt x="265" y="0"/>
                  </a:lnTo>
                  <a:close/>
                </a:path>
              </a:pathLst>
            </a:custGeom>
            <a:solidFill>
              <a:srgbClr val="47A8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0" name="Google Shape;1490;p57"/>
            <p:cNvSpPr/>
            <p:nvPr/>
          </p:nvSpPr>
          <p:spPr>
            <a:xfrm>
              <a:off x="7211910" y="3956339"/>
              <a:ext cx="16936" cy="333280"/>
            </a:xfrm>
            <a:custGeom>
              <a:avLst/>
              <a:gdLst/>
              <a:ahLst/>
              <a:cxnLst/>
              <a:rect l="l" t="t" r="r" b="b"/>
              <a:pathLst>
                <a:path w="278" h="5471" extrusionOk="0">
                  <a:moveTo>
                    <a:pt x="250" y="0"/>
                  </a:moveTo>
                  <a:lnTo>
                    <a:pt x="0" y="5453"/>
                  </a:lnTo>
                  <a:lnTo>
                    <a:pt x="28" y="5470"/>
                  </a:lnTo>
                  <a:lnTo>
                    <a:pt x="278" y="0"/>
                  </a:ln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1" name="Google Shape;1491;p57"/>
            <p:cNvSpPr/>
            <p:nvPr/>
          </p:nvSpPr>
          <p:spPr>
            <a:xfrm>
              <a:off x="7218977" y="3956339"/>
              <a:ext cx="16997" cy="333280"/>
            </a:xfrm>
            <a:custGeom>
              <a:avLst/>
              <a:gdLst/>
              <a:ahLst/>
              <a:cxnLst/>
              <a:rect l="l" t="t" r="r" b="b"/>
              <a:pathLst>
                <a:path w="279" h="5471" extrusionOk="0">
                  <a:moveTo>
                    <a:pt x="250" y="0"/>
                  </a:moveTo>
                  <a:lnTo>
                    <a:pt x="0" y="5470"/>
                  </a:lnTo>
                  <a:lnTo>
                    <a:pt x="14" y="5470"/>
                  </a:lnTo>
                  <a:lnTo>
                    <a:pt x="278" y="0"/>
                  </a:ln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2" name="Google Shape;1492;p57"/>
            <p:cNvSpPr/>
            <p:nvPr/>
          </p:nvSpPr>
          <p:spPr>
            <a:xfrm>
              <a:off x="7227079" y="3956339"/>
              <a:ext cx="16144" cy="334132"/>
            </a:xfrm>
            <a:custGeom>
              <a:avLst/>
              <a:gdLst/>
              <a:ahLst/>
              <a:cxnLst/>
              <a:rect l="l" t="t" r="r" b="b"/>
              <a:pathLst>
                <a:path w="265" h="5485" extrusionOk="0">
                  <a:moveTo>
                    <a:pt x="233" y="0"/>
                  </a:moveTo>
                  <a:lnTo>
                    <a:pt x="1" y="5470"/>
                  </a:lnTo>
                  <a:lnTo>
                    <a:pt x="15" y="5484"/>
                  </a:lnTo>
                  <a:lnTo>
                    <a:pt x="265" y="0"/>
                  </a:ln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3" name="Google Shape;1493;p57"/>
            <p:cNvSpPr/>
            <p:nvPr/>
          </p:nvSpPr>
          <p:spPr>
            <a:xfrm>
              <a:off x="7234146" y="3956339"/>
              <a:ext cx="16997" cy="334132"/>
            </a:xfrm>
            <a:custGeom>
              <a:avLst/>
              <a:gdLst/>
              <a:ahLst/>
              <a:cxnLst/>
              <a:rect l="l" t="t" r="r" b="b"/>
              <a:pathLst>
                <a:path w="279" h="5485" extrusionOk="0">
                  <a:moveTo>
                    <a:pt x="265" y="0"/>
                  </a:moveTo>
                  <a:lnTo>
                    <a:pt x="1" y="5484"/>
                  </a:lnTo>
                  <a:lnTo>
                    <a:pt x="29" y="5484"/>
                  </a:lnTo>
                  <a:lnTo>
                    <a:pt x="279" y="0"/>
                  </a:ln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4" name="Google Shape;1494;p57"/>
            <p:cNvSpPr/>
            <p:nvPr/>
          </p:nvSpPr>
          <p:spPr>
            <a:xfrm>
              <a:off x="7242126" y="3955486"/>
              <a:ext cx="18032" cy="335838"/>
            </a:xfrm>
            <a:custGeom>
              <a:avLst/>
              <a:gdLst/>
              <a:ahLst/>
              <a:cxnLst/>
              <a:rect l="l" t="t" r="r" b="b"/>
              <a:pathLst>
                <a:path w="296" h="5513" extrusionOk="0">
                  <a:moveTo>
                    <a:pt x="264" y="0"/>
                  </a:moveTo>
                  <a:lnTo>
                    <a:pt x="0" y="5498"/>
                  </a:lnTo>
                  <a:lnTo>
                    <a:pt x="32" y="5512"/>
                  </a:lnTo>
                  <a:lnTo>
                    <a:pt x="296" y="0"/>
                  </a:ln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5" name="Google Shape;1495;p57"/>
            <p:cNvSpPr/>
            <p:nvPr/>
          </p:nvSpPr>
          <p:spPr>
            <a:xfrm>
              <a:off x="6914442" y="4765271"/>
              <a:ext cx="175998" cy="61527"/>
            </a:xfrm>
            <a:custGeom>
              <a:avLst/>
              <a:gdLst/>
              <a:ahLst/>
              <a:cxnLst/>
              <a:rect l="l" t="t" r="r" b="b"/>
              <a:pathLst>
                <a:path w="2889" h="1010" extrusionOk="0">
                  <a:moveTo>
                    <a:pt x="1028" y="0"/>
                  </a:moveTo>
                  <a:cubicBezTo>
                    <a:pt x="894" y="60"/>
                    <a:pt x="764" y="120"/>
                    <a:pt x="616" y="194"/>
                  </a:cubicBezTo>
                  <a:cubicBezTo>
                    <a:pt x="736" y="338"/>
                    <a:pt x="792" y="528"/>
                    <a:pt x="778" y="704"/>
                  </a:cubicBezTo>
                  <a:cubicBezTo>
                    <a:pt x="778" y="735"/>
                    <a:pt x="764" y="749"/>
                    <a:pt x="736" y="749"/>
                  </a:cubicBezTo>
                  <a:cubicBezTo>
                    <a:pt x="604" y="759"/>
                    <a:pt x="420" y="783"/>
                    <a:pt x="241" y="783"/>
                  </a:cubicBezTo>
                  <a:cubicBezTo>
                    <a:pt x="158" y="783"/>
                    <a:pt x="76" y="778"/>
                    <a:pt x="1" y="763"/>
                  </a:cubicBezTo>
                  <a:lnTo>
                    <a:pt x="1" y="763"/>
                  </a:lnTo>
                  <a:cubicBezTo>
                    <a:pt x="10" y="947"/>
                    <a:pt x="346" y="1009"/>
                    <a:pt x="876" y="1009"/>
                  </a:cubicBezTo>
                  <a:cubicBezTo>
                    <a:pt x="1149" y="1009"/>
                    <a:pt x="1474" y="993"/>
                    <a:pt x="1833" y="967"/>
                  </a:cubicBezTo>
                  <a:cubicBezTo>
                    <a:pt x="2597" y="911"/>
                    <a:pt x="2815" y="851"/>
                    <a:pt x="2889" y="588"/>
                  </a:cubicBezTo>
                  <a:lnTo>
                    <a:pt x="2889" y="588"/>
                  </a:lnTo>
                  <a:cubicBezTo>
                    <a:pt x="2421" y="704"/>
                    <a:pt x="1921" y="690"/>
                    <a:pt x="1468" y="763"/>
                  </a:cubicBezTo>
                  <a:cubicBezTo>
                    <a:pt x="1459" y="768"/>
                    <a:pt x="1452" y="769"/>
                    <a:pt x="1446" y="769"/>
                  </a:cubicBezTo>
                  <a:cubicBezTo>
                    <a:pt x="1431" y="769"/>
                    <a:pt x="1422" y="759"/>
                    <a:pt x="1422" y="749"/>
                  </a:cubicBezTo>
                  <a:cubicBezTo>
                    <a:pt x="1366" y="545"/>
                    <a:pt x="1292" y="338"/>
                    <a:pt x="1158" y="162"/>
                  </a:cubicBezTo>
                  <a:cubicBezTo>
                    <a:pt x="1130" y="106"/>
                    <a:pt x="1070" y="46"/>
                    <a:pt x="1028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6" name="Google Shape;1496;p57"/>
            <p:cNvSpPr/>
            <p:nvPr/>
          </p:nvSpPr>
          <p:spPr>
            <a:xfrm>
              <a:off x="7147214" y="4771668"/>
              <a:ext cx="171855" cy="66156"/>
            </a:xfrm>
            <a:custGeom>
              <a:avLst/>
              <a:gdLst/>
              <a:ahLst/>
              <a:cxnLst/>
              <a:rect l="l" t="t" r="r" b="b"/>
              <a:pathLst>
                <a:path w="2821" h="1086" extrusionOk="0">
                  <a:moveTo>
                    <a:pt x="826" y="1"/>
                  </a:moveTo>
                  <a:cubicBezTo>
                    <a:pt x="724" y="71"/>
                    <a:pt x="608" y="159"/>
                    <a:pt x="489" y="264"/>
                  </a:cubicBezTo>
                  <a:cubicBezTo>
                    <a:pt x="636" y="381"/>
                    <a:pt x="753" y="542"/>
                    <a:pt x="767" y="732"/>
                  </a:cubicBezTo>
                  <a:cubicBezTo>
                    <a:pt x="767" y="746"/>
                    <a:pt x="753" y="760"/>
                    <a:pt x="738" y="760"/>
                  </a:cubicBezTo>
                  <a:cubicBezTo>
                    <a:pt x="555" y="827"/>
                    <a:pt x="311" y="882"/>
                    <a:pt x="82" y="882"/>
                  </a:cubicBezTo>
                  <a:cubicBezTo>
                    <a:pt x="57" y="882"/>
                    <a:pt x="32" y="881"/>
                    <a:pt x="7" y="880"/>
                  </a:cubicBezTo>
                  <a:lnTo>
                    <a:pt x="7" y="880"/>
                  </a:lnTo>
                  <a:cubicBezTo>
                    <a:pt x="1" y="1025"/>
                    <a:pt x="143" y="1085"/>
                    <a:pt x="396" y="1085"/>
                  </a:cubicBezTo>
                  <a:cubicBezTo>
                    <a:pt x="724" y="1085"/>
                    <a:pt x="1239" y="984"/>
                    <a:pt x="1854" y="834"/>
                  </a:cubicBezTo>
                  <a:cubicBezTo>
                    <a:pt x="2701" y="644"/>
                    <a:pt x="2821" y="571"/>
                    <a:pt x="2807" y="219"/>
                  </a:cubicBezTo>
                  <a:lnTo>
                    <a:pt x="2807" y="219"/>
                  </a:lnTo>
                  <a:cubicBezTo>
                    <a:pt x="2350" y="454"/>
                    <a:pt x="1822" y="556"/>
                    <a:pt x="1340" y="687"/>
                  </a:cubicBezTo>
                  <a:cubicBezTo>
                    <a:pt x="1312" y="687"/>
                    <a:pt x="1294" y="673"/>
                    <a:pt x="1294" y="658"/>
                  </a:cubicBezTo>
                  <a:cubicBezTo>
                    <a:pt x="1192" y="367"/>
                    <a:pt x="1016" y="191"/>
                    <a:pt x="826" y="1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7" name="Google Shape;1497;p57"/>
            <p:cNvSpPr/>
            <p:nvPr/>
          </p:nvSpPr>
          <p:spPr>
            <a:xfrm>
              <a:off x="7228785" y="4260808"/>
              <a:ext cx="15291" cy="15290"/>
            </a:xfrm>
            <a:custGeom>
              <a:avLst/>
              <a:gdLst/>
              <a:ahLst/>
              <a:cxnLst/>
              <a:rect l="l" t="t" r="r" b="b"/>
              <a:pathLst>
                <a:path w="251" h="251" extrusionOk="0">
                  <a:moveTo>
                    <a:pt x="117" y="15"/>
                  </a:moveTo>
                  <a:lnTo>
                    <a:pt x="117" y="15"/>
                  </a:lnTo>
                  <a:cubicBezTo>
                    <a:pt x="75" y="33"/>
                    <a:pt x="43" y="33"/>
                    <a:pt x="15" y="33"/>
                  </a:cubicBezTo>
                  <a:lnTo>
                    <a:pt x="1" y="251"/>
                  </a:lnTo>
                  <a:lnTo>
                    <a:pt x="103" y="251"/>
                  </a:lnTo>
                  <a:lnTo>
                    <a:pt x="117" y="15"/>
                  </a:lnTo>
                  <a:close/>
                  <a:moveTo>
                    <a:pt x="251" y="1"/>
                  </a:moveTo>
                  <a:cubicBezTo>
                    <a:pt x="205" y="15"/>
                    <a:pt x="177" y="15"/>
                    <a:pt x="131" y="15"/>
                  </a:cubicBezTo>
                  <a:lnTo>
                    <a:pt x="117" y="251"/>
                  </a:lnTo>
                  <a:lnTo>
                    <a:pt x="237" y="251"/>
                  </a:lnTo>
                  <a:lnTo>
                    <a:pt x="251" y="1"/>
                  </a:lnTo>
                  <a:close/>
                </a:path>
              </a:pathLst>
            </a:custGeom>
            <a:solidFill>
              <a:srgbClr val="E8D5C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8" name="Google Shape;1498;p57"/>
            <p:cNvSpPr/>
            <p:nvPr/>
          </p:nvSpPr>
          <p:spPr>
            <a:xfrm>
              <a:off x="7262656" y="4218835"/>
              <a:ext cx="74201" cy="56410"/>
            </a:xfrm>
            <a:custGeom>
              <a:avLst/>
              <a:gdLst/>
              <a:ahLst/>
              <a:cxnLst/>
              <a:rect l="l" t="t" r="r" b="b"/>
              <a:pathLst>
                <a:path w="1218" h="926" extrusionOk="0">
                  <a:moveTo>
                    <a:pt x="1218" y="0"/>
                  </a:moveTo>
                  <a:lnTo>
                    <a:pt x="1218" y="0"/>
                  </a:lnTo>
                  <a:cubicBezTo>
                    <a:pt x="824" y="338"/>
                    <a:pt x="412" y="528"/>
                    <a:pt x="15" y="634"/>
                  </a:cubicBezTo>
                  <a:lnTo>
                    <a:pt x="1" y="926"/>
                  </a:lnTo>
                  <a:cubicBezTo>
                    <a:pt x="574" y="852"/>
                    <a:pt x="968" y="588"/>
                    <a:pt x="1190" y="370"/>
                  </a:cubicBezTo>
                  <a:cubicBezTo>
                    <a:pt x="1204" y="250"/>
                    <a:pt x="1204" y="134"/>
                    <a:pt x="1218" y="0"/>
                  </a:cubicBezTo>
                  <a:close/>
                </a:path>
              </a:pathLst>
            </a:custGeom>
            <a:solidFill>
              <a:srgbClr val="E7BE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9" name="Google Shape;1499;p57"/>
            <p:cNvSpPr/>
            <p:nvPr/>
          </p:nvSpPr>
          <p:spPr>
            <a:xfrm>
              <a:off x="7249376" y="4257396"/>
              <a:ext cx="14194" cy="18702"/>
            </a:xfrm>
            <a:custGeom>
              <a:avLst/>
              <a:gdLst/>
              <a:ahLst/>
              <a:cxnLst/>
              <a:rect l="l" t="t" r="r" b="b"/>
              <a:pathLst>
                <a:path w="233" h="307" extrusionOk="0">
                  <a:moveTo>
                    <a:pt x="233" y="1"/>
                  </a:moveTo>
                  <a:lnTo>
                    <a:pt x="233" y="1"/>
                  </a:lnTo>
                  <a:cubicBezTo>
                    <a:pt x="162" y="15"/>
                    <a:pt x="89" y="29"/>
                    <a:pt x="15" y="43"/>
                  </a:cubicBezTo>
                  <a:lnTo>
                    <a:pt x="1" y="307"/>
                  </a:lnTo>
                  <a:cubicBezTo>
                    <a:pt x="75" y="307"/>
                    <a:pt x="145" y="293"/>
                    <a:pt x="219" y="293"/>
                  </a:cubicBezTo>
                  <a:lnTo>
                    <a:pt x="233" y="1"/>
                  </a:lnTo>
                  <a:close/>
                </a:path>
              </a:pathLst>
            </a:custGeom>
            <a:solidFill>
              <a:srgbClr val="418C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0" name="Google Shape;1500;p57"/>
            <p:cNvSpPr/>
            <p:nvPr/>
          </p:nvSpPr>
          <p:spPr>
            <a:xfrm>
              <a:off x="7244015" y="4259955"/>
              <a:ext cx="6275" cy="16143"/>
            </a:xfrm>
            <a:custGeom>
              <a:avLst/>
              <a:gdLst/>
              <a:ahLst/>
              <a:cxnLst/>
              <a:rect l="l" t="t" r="r" b="b"/>
              <a:pathLst>
                <a:path w="103" h="265" extrusionOk="0">
                  <a:moveTo>
                    <a:pt x="103" y="1"/>
                  </a:moveTo>
                  <a:cubicBezTo>
                    <a:pt x="75" y="15"/>
                    <a:pt x="43" y="15"/>
                    <a:pt x="15" y="15"/>
                  </a:cubicBezTo>
                  <a:lnTo>
                    <a:pt x="1" y="265"/>
                  </a:lnTo>
                  <a:lnTo>
                    <a:pt x="89" y="265"/>
                  </a:lnTo>
                  <a:lnTo>
                    <a:pt x="103" y="1"/>
                  </a:lnTo>
                  <a:close/>
                </a:path>
              </a:pathLst>
            </a:custGeom>
            <a:solidFill>
              <a:srgbClr val="E8D5C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1" name="Google Shape;1501;p57"/>
            <p:cNvSpPr/>
            <p:nvPr/>
          </p:nvSpPr>
          <p:spPr>
            <a:xfrm>
              <a:off x="6996744" y="4187767"/>
              <a:ext cx="5422" cy="66887"/>
            </a:xfrm>
            <a:custGeom>
              <a:avLst/>
              <a:gdLst/>
              <a:ahLst/>
              <a:cxnLst/>
              <a:rect l="l" t="t" r="r" b="b"/>
              <a:pathLst>
                <a:path w="89" h="1098" extrusionOk="0">
                  <a:moveTo>
                    <a:pt x="1" y="0"/>
                  </a:moveTo>
                  <a:cubicBezTo>
                    <a:pt x="15" y="366"/>
                    <a:pt x="29" y="746"/>
                    <a:pt x="43" y="1098"/>
                  </a:cubicBezTo>
                  <a:lnTo>
                    <a:pt x="71" y="1098"/>
                  </a:lnTo>
                  <a:lnTo>
                    <a:pt x="88" y="14"/>
                  </a:lnTo>
                  <a:cubicBezTo>
                    <a:pt x="57" y="0"/>
                    <a:pt x="29" y="0"/>
                    <a:pt x="1" y="0"/>
                  </a:cubicBezTo>
                  <a:close/>
                </a:path>
              </a:pathLst>
            </a:custGeom>
            <a:solidFill>
              <a:srgbClr val="E7BE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2" name="Google Shape;1502;p57"/>
            <p:cNvSpPr/>
            <p:nvPr/>
          </p:nvSpPr>
          <p:spPr>
            <a:xfrm>
              <a:off x="7206549" y="4262757"/>
              <a:ext cx="21444" cy="13341"/>
            </a:xfrm>
            <a:custGeom>
              <a:avLst/>
              <a:gdLst/>
              <a:ahLst/>
              <a:cxnLst/>
              <a:rect l="l" t="t" r="r" b="b"/>
              <a:pathLst>
                <a:path w="352" h="219" extrusionOk="0">
                  <a:moveTo>
                    <a:pt x="0" y="1"/>
                  </a:moveTo>
                  <a:lnTo>
                    <a:pt x="0" y="190"/>
                  </a:lnTo>
                  <a:cubicBezTo>
                    <a:pt x="28" y="190"/>
                    <a:pt x="56" y="190"/>
                    <a:pt x="102" y="205"/>
                  </a:cubicBezTo>
                  <a:lnTo>
                    <a:pt x="102" y="1"/>
                  </a:lnTo>
                  <a:close/>
                  <a:moveTo>
                    <a:pt x="130" y="1"/>
                  </a:moveTo>
                  <a:lnTo>
                    <a:pt x="116" y="205"/>
                  </a:lnTo>
                  <a:lnTo>
                    <a:pt x="204" y="205"/>
                  </a:lnTo>
                  <a:lnTo>
                    <a:pt x="218" y="1"/>
                  </a:lnTo>
                  <a:close/>
                  <a:moveTo>
                    <a:pt x="250" y="1"/>
                  </a:moveTo>
                  <a:lnTo>
                    <a:pt x="232" y="205"/>
                  </a:lnTo>
                  <a:cubicBezTo>
                    <a:pt x="278" y="205"/>
                    <a:pt x="306" y="219"/>
                    <a:pt x="338" y="219"/>
                  </a:cubicBezTo>
                  <a:lnTo>
                    <a:pt x="352" y="1"/>
                  </a:lnTo>
                  <a:close/>
                </a:path>
              </a:pathLst>
            </a:custGeom>
            <a:solidFill>
              <a:srgbClr val="E8D5C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3" name="Google Shape;1503;p57"/>
            <p:cNvSpPr/>
            <p:nvPr/>
          </p:nvSpPr>
          <p:spPr>
            <a:xfrm>
              <a:off x="7212763" y="4262757"/>
              <a:ext cx="1767" cy="12488"/>
            </a:xfrm>
            <a:custGeom>
              <a:avLst/>
              <a:gdLst/>
              <a:ahLst/>
              <a:cxnLst/>
              <a:rect l="l" t="t" r="r" b="b"/>
              <a:pathLst>
                <a:path w="29" h="205" extrusionOk="0">
                  <a:moveTo>
                    <a:pt x="0" y="1"/>
                  </a:moveTo>
                  <a:lnTo>
                    <a:pt x="0" y="205"/>
                  </a:lnTo>
                  <a:lnTo>
                    <a:pt x="14" y="205"/>
                  </a:lnTo>
                  <a:lnTo>
                    <a:pt x="28" y="1"/>
                  </a:lnTo>
                  <a:close/>
                </a:path>
              </a:pathLst>
            </a:custGeom>
            <a:solidFill>
              <a:srgbClr val="1148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4" name="Google Shape;1504;p57"/>
            <p:cNvSpPr/>
            <p:nvPr/>
          </p:nvSpPr>
          <p:spPr>
            <a:xfrm>
              <a:off x="7218977" y="4262757"/>
              <a:ext cx="2802" cy="12488"/>
            </a:xfrm>
            <a:custGeom>
              <a:avLst/>
              <a:gdLst/>
              <a:ahLst/>
              <a:cxnLst/>
              <a:rect l="l" t="t" r="r" b="b"/>
              <a:pathLst>
                <a:path w="46" h="205" extrusionOk="0">
                  <a:moveTo>
                    <a:pt x="14" y="1"/>
                  </a:moveTo>
                  <a:lnTo>
                    <a:pt x="0" y="205"/>
                  </a:lnTo>
                  <a:lnTo>
                    <a:pt x="28" y="205"/>
                  </a:lnTo>
                  <a:lnTo>
                    <a:pt x="46" y="1"/>
                  </a:lnTo>
                  <a:close/>
                </a:path>
              </a:pathLst>
            </a:custGeom>
            <a:solidFill>
              <a:srgbClr val="1148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5" name="Google Shape;1505;p57"/>
            <p:cNvSpPr/>
            <p:nvPr/>
          </p:nvSpPr>
          <p:spPr>
            <a:xfrm>
              <a:off x="7227079" y="4262757"/>
              <a:ext cx="2680" cy="13341"/>
            </a:xfrm>
            <a:custGeom>
              <a:avLst/>
              <a:gdLst/>
              <a:ahLst/>
              <a:cxnLst/>
              <a:rect l="l" t="t" r="r" b="b"/>
              <a:pathLst>
                <a:path w="44" h="219" extrusionOk="0">
                  <a:moveTo>
                    <a:pt x="15" y="1"/>
                  </a:moveTo>
                  <a:lnTo>
                    <a:pt x="1" y="219"/>
                  </a:lnTo>
                  <a:lnTo>
                    <a:pt x="29" y="219"/>
                  </a:lnTo>
                  <a:lnTo>
                    <a:pt x="43" y="1"/>
                  </a:lnTo>
                  <a:close/>
                </a:path>
              </a:pathLst>
            </a:custGeom>
            <a:solidFill>
              <a:srgbClr val="1148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6" name="Google Shape;1506;p57"/>
            <p:cNvSpPr/>
            <p:nvPr/>
          </p:nvSpPr>
          <p:spPr>
            <a:xfrm>
              <a:off x="7235060" y="4261661"/>
              <a:ext cx="1767" cy="14437"/>
            </a:xfrm>
            <a:custGeom>
              <a:avLst/>
              <a:gdLst/>
              <a:ahLst/>
              <a:cxnLst/>
              <a:rect l="l" t="t" r="r" b="b"/>
              <a:pathLst>
                <a:path w="29" h="237" extrusionOk="0">
                  <a:moveTo>
                    <a:pt x="14" y="1"/>
                  </a:moveTo>
                  <a:lnTo>
                    <a:pt x="0" y="237"/>
                  </a:lnTo>
                  <a:lnTo>
                    <a:pt x="14" y="237"/>
                  </a:lnTo>
                  <a:lnTo>
                    <a:pt x="28" y="1"/>
                  </a:lnTo>
                  <a:close/>
                </a:path>
              </a:pathLst>
            </a:custGeom>
            <a:solidFill>
              <a:srgbClr val="1148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7" name="Google Shape;1507;p57"/>
            <p:cNvSpPr/>
            <p:nvPr/>
          </p:nvSpPr>
          <p:spPr>
            <a:xfrm>
              <a:off x="7243162" y="4260808"/>
              <a:ext cx="1767" cy="15290"/>
            </a:xfrm>
            <a:custGeom>
              <a:avLst/>
              <a:gdLst/>
              <a:ahLst/>
              <a:cxnLst/>
              <a:rect l="l" t="t" r="r" b="b"/>
              <a:pathLst>
                <a:path w="29" h="251" extrusionOk="0">
                  <a:moveTo>
                    <a:pt x="15" y="1"/>
                  </a:moveTo>
                  <a:lnTo>
                    <a:pt x="1" y="251"/>
                  </a:lnTo>
                  <a:lnTo>
                    <a:pt x="15" y="251"/>
                  </a:lnTo>
                  <a:lnTo>
                    <a:pt x="29" y="1"/>
                  </a:lnTo>
                  <a:close/>
                </a:path>
              </a:pathLst>
            </a:custGeom>
            <a:solidFill>
              <a:srgbClr val="1148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8" name="Google Shape;1508;p57"/>
            <p:cNvSpPr/>
            <p:nvPr/>
          </p:nvSpPr>
          <p:spPr>
            <a:xfrm>
              <a:off x="7026960" y="4008058"/>
              <a:ext cx="377826" cy="255244"/>
            </a:xfrm>
            <a:custGeom>
              <a:avLst/>
              <a:gdLst/>
              <a:ahLst/>
              <a:cxnLst/>
              <a:rect l="l" t="t" r="r" b="b"/>
              <a:pathLst>
                <a:path w="6202" h="4190" extrusionOk="0">
                  <a:moveTo>
                    <a:pt x="5017" y="1"/>
                  </a:moveTo>
                  <a:cubicBezTo>
                    <a:pt x="4934" y="1"/>
                    <a:pt x="4840" y="14"/>
                    <a:pt x="4735" y="48"/>
                  </a:cubicBezTo>
                  <a:cubicBezTo>
                    <a:pt x="4411" y="165"/>
                    <a:pt x="4193" y="414"/>
                    <a:pt x="4046" y="632"/>
                  </a:cubicBezTo>
                  <a:cubicBezTo>
                    <a:pt x="3989" y="910"/>
                    <a:pt x="3856" y="1747"/>
                    <a:pt x="3856" y="1849"/>
                  </a:cubicBezTo>
                  <a:cubicBezTo>
                    <a:pt x="3856" y="1965"/>
                    <a:pt x="3708" y="2127"/>
                    <a:pt x="3212" y="2289"/>
                  </a:cubicBezTo>
                  <a:cubicBezTo>
                    <a:pt x="2727" y="2451"/>
                    <a:pt x="0" y="3404"/>
                    <a:pt x="0" y="3404"/>
                  </a:cubicBezTo>
                  <a:cubicBezTo>
                    <a:pt x="0" y="3404"/>
                    <a:pt x="1439" y="3918"/>
                    <a:pt x="2037" y="4062"/>
                  </a:cubicBezTo>
                  <a:cubicBezTo>
                    <a:pt x="2280" y="4115"/>
                    <a:pt x="2652" y="4190"/>
                    <a:pt x="3084" y="4190"/>
                  </a:cubicBezTo>
                  <a:cubicBezTo>
                    <a:pt x="3749" y="4190"/>
                    <a:pt x="4556" y="4012"/>
                    <a:pt x="5249" y="3302"/>
                  </a:cubicBezTo>
                  <a:cubicBezTo>
                    <a:pt x="6202" y="2335"/>
                    <a:pt x="5674" y="706"/>
                    <a:pt x="5425" y="136"/>
                  </a:cubicBezTo>
                  <a:cubicBezTo>
                    <a:pt x="5362" y="84"/>
                    <a:pt x="5224" y="1"/>
                    <a:pt x="5017" y="1"/>
                  </a:cubicBezTo>
                  <a:close/>
                </a:path>
              </a:pathLst>
            </a:custGeom>
            <a:solidFill>
              <a:srgbClr val="F2AC9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9" name="Google Shape;1509;p57"/>
            <p:cNvSpPr/>
            <p:nvPr/>
          </p:nvSpPr>
          <p:spPr>
            <a:xfrm>
              <a:off x="7259245" y="4085972"/>
              <a:ext cx="7128" cy="34784"/>
            </a:xfrm>
            <a:custGeom>
              <a:avLst/>
              <a:gdLst/>
              <a:ahLst/>
              <a:cxnLst/>
              <a:rect l="l" t="t" r="r" b="b"/>
              <a:pathLst>
                <a:path w="117" h="571" extrusionOk="0">
                  <a:moveTo>
                    <a:pt x="15" y="1"/>
                  </a:moveTo>
                  <a:lnTo>
                    <a:pt x="0" y="71"/>
                  </a:lnTo>
                  <a:cubicBezTo>
                    <a:pt x="29" y="293"/>
                    <a:pt x="43" y="511"/>
                    <a:pt x="43" y="570"/>
                  </a:cubicBezTo>
                  <a:cubicBezTo>
                    <a:pt x="43" y="511"/>
                    <a:pt x="71" y="278"/>
                    <a:pt x="117" y="15"/>
                  </a:cubicBezTo>
                  <a:cubicBezTo>
                    <a:pt x="71" y="15"/>
                    <a:pt x="43" y="1"/>
                    <a:pt x="15" y="1"/>
                  </a:cubicBezTo>
                  <a:close/>
                </a:path>
              </a:pathLst>
            </a:custGeom>
            <a:solidFill>
              <a:srgbClr val="418C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0" name="Google Shape;1510;p57"/>
            <p:cNvSpPr/>
            <p:nvPr/>
          </p:nvSpPr>
          <p:spPr>
            <a:xfrm>
              <a:off x="7259245" y="4085972"/>
              <a:ext cx="914" cy="4325"/>
            </a:xfrm>
            <a:custGeom>
              <a:avLst/>
              <a:gdLst/>
              <a:ahLst/>
              <a:cxnLst/>
              <a:rect l="l" t="t" r="r" b="b"/>
              <a:pathLst>
                <a:path w="15" h="71" extrusionOk="0">
                  <a:moveTo>
                    <a:pt x="0" y="1"/>
                  </a:moveTo>
                  <a:lnTo>
                    <a:pt x="0" y="71"/>
                  </a:lnTo>
                  <a:lnTo>
                    <a:pt x="15" y="1"/>
                  </a:lnTo>
                  <a:close/>
                </a:path>
              </a:pathLst>
            </a:custGeom>
            <a:solidFill>
              <a:srgbClr val="E8D5C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1" name="Google Shape;1511;p57"/>
            <p:cNvSpPr/>
            <p:nvPr/>
          </p:nvSpPr>
          <p:spPr>
            <a:xfrm>
              <a:off x="7026960" y="4215424"/>
              <a:ext cx="914" cy="61"/>
            </a:xfrm>
            <a:custGeom>
              <a:avLst/>
              <a:gdLst/>
              <a:ahLst/>
              <a:cxnLst/>
              <a:rect l="l" t="t" r="r" b="b"/>
              <a:pathLst>
                <a:path w="15" h="1" extrusionOk="0">
                  <a:moveTo>
                    <a:pt x="0" y="0"/>
                  </a:moveTo>
                  <a:lnTo>
                    <a:pt x="15" y="0"/>
                  </a:lnTo>
                  <a:close/>
                  <a:moveTo>
                    <a:pt x="0" y="0"/>
                  </a:moveTo>
                  <a:close/>
                  <a:moveTo>
                    <a:pt x="0" y="0"/>
                  </a:moveTo>
                  <a:close/>
                  <a:moveTo>
                    <a:pt x="0" y="0"/>
                  </a:moveTo>
                  <a:close/>
                </a:path>
              </a:pathLst>
            </a:custGeom>
            <a:solidFill>
              <a:srgbClr val="3B75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2" name="Google Shape;1512;p57"/>
            <p:cNvSpPr/>
            <p:nvPr/>
          </p:nvSpPr>
          <p:spPr>
            <a:xfrm>
              <a:off x="7026960" y="4086825"/>
              <a:ext cx="277795" cy="161614"/>
            </a:xfrm>
            <a:custGeom>
              <a:avLst/>
              <a:gdLst/>
              <a:ahLst/>
              <a:cxnLst/>
              <a:rect l="l" t="t" r="r" b="b"/>
              <a:pathLst>
                <a:path w="4560" h="2653" extrusionOk="0">
                  <a:moveTo>
                    <a:pt x="3930" y="1"/>
                  </a:moveTo>
                  <a:cubicBezTo>
                    <a:pt x="3884" y="264"/>
                    <a:pt x="3856" y="497"/>
                    <a:pt x="3856" y="556"/>
                  </a:cubicBezTo>
                  <a:cubicBezTo>
                    <a:pt x="3856" y="602"/>
                    <a:pt x="3828" y="644"/>
                    <a:pt x="3782" y="704"/>
                  </a:cubicBezTo>
                  <a:cubicBezTo>
                    <a:pt x="3754" y="732"/>
                    <a:pt x="3726" y="760"/>
                    <a:pt x="3680" y="792"/>
                  </a:cubicBezTo>
                  <a:cubicBezTo>
                    <a:pt x="3666" y="792"/>
                    <a:pt x="3666" y="792"/>
                    <a:pt x="3652" y="806"/>
                  </a:cubicBezTo>
                  <a:cubicBezTo>
                    <a:pt x="3620" y="820"/>
                    <a:pt x="3592" y="834"/>
                    <a:pt x="3550" y="866"/>
                  </a:cubicBezTo>
                  <a:cubicBezTo>
                    <a:pt x="3532" y="866"/>
                    <a:pt x="3532" y="866"/>
                    <a:pt x="3518" y="880"/>
                  </a:cubicBezTo>
                  <a:cubicBezTo>
                    <a:pt x="3490" y="894"/>
                    <a:pt x="3444" y="908"/>
                    <a:pt x="3416" y="922"/>
                  </a:cubicBezTo>
                  <a:lnTo>
                    <a:pt x="3388" y="922"/>
                  </a:lnTo>
                  <a:cubicBezTo>
                    <a:pt x="3356" y="936"/>
                    <a:pt x="3314" y="954"/>
                    <a:pt x="3286" y="968"/>
                  </a:cubicBezTo>
                  <a:cubicBezTo>
                    <a:pt x="3268" y="968"/>
                    <a:pt x="3268" y="982"/>
                    <a:pt x="3254" y="982"/>
                  </a:cubicBezTo>
                  <a:cubicBezTo>
                    <a:pt x="3240" y="982"/>
                    <a:pt x="3226" y="982"/>
                    <a:pt x="3212" y="996"/>
                  </a:cubicBezTo>
                  <a:cubicBezTo>
                    <a:pt x="3198" y="996"/>
                    <a:pt x="3180" y="996"/>
                    <a:pt x="3166" y="1010"/>
                  </a:cubicBezTo>
                  <a:lnTo>
                    <a:pt x="3138" y="1010"/>
                  </a:lnTo>
                  <a:cubicBezTo>
                    <a:pt x="3110" y="1024"/>
                    <a:pt x="3078" y="1042"/>
                    <a:pt x="3036" y="1056"/>
                  </a:cubicBezTo>
                  <a:cubicBezTo>
                    <a:pt x="2670" y="1172"/>
                    <a:pt x="1995" y="1408"/>
                    <a:pt x="1365" y="1626"/>
                  </a:cubicBezTo>
                  <a:cubicBezTo>
                    <a:pt x="648" y="1875"/>
                    <a:pt x="0" y="2111"/>
                    <a:pt x="0" y="2111"/>
                  </a:cubicBezTo>
                  <a:lnTo>
                    <a:pt x="15" y="2111"/>
                  </a:lnTo>
                  <a:cubicBezTo>
                    <a:pt x="120" y="2153"/>
                    <a:pt x="982" y="2463"/>
                    <a:pt x="1615" y="2653"/>
                  </a:cubicBezTo>
                  <a:cubicBezTo>
                    <a:pt x="1717" y="2593"/>
                    <a:pt x="1847" y="2537"/>
                    <a:pt x="2023" y="2477"/>
                  </a:cubicBezTo>
                  <a:cubicBezTo>
                    <a:pt x="2508" y="2315"/>
                    <a:pt x="3166" y="1921"/>
                    <a:pt x="3166" y="1921"/>
                  </a:cubicBezTo>
                  <a:cubicBezTo>
                    <a:pt x="3166" y="1921"/>
                    <a:pt x="3958" y="1847"/>
                    <a:pt x="4253" y="1626"/>
                  </a:cubicBezTo>
                  <a:cubicBezTo>
                    <a:pt x="4559" y="1422"/>
                    <a:pt x="4411" y="483"/>
                    <a:pt x="4324" y="250"/>
                  </a:cubicBezTo>
                  <a:cubicBezTo>
                    <a:pt x="4267" y="103"/>
                    <a:pt x="4077" y="29"/>
                    <a:pt x="3930" y="1"/>
                  </a:cubicBezTo>
                  <a:close/>
                </a:path>
              </a:pathLst>
            </a:custGeom>
            <a:solidFill>
              <a:srgbClr val="DC90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3" name="Google Shape;1513;p57"/>
            <p:cNvSpPr/>
            <p:nvPr/>
          </p:nvSpPr>
          <p:spPr>
            <a:xfrm>
              <a:off x="6919803" y="4077078"/>
              <a:ext cx="373379" cy="159969"/>
            </a:xfrm>
            <a:custGeom>
              <a:avLst/>
              <a:gdLst/>
              <a:ahLst/>
              <a:cxnLst/>
              <a:rect l="l" t="t" r="r" b="b"/>
              <a:pathLst>
                <a:path w="6129" h="2626" extrusionOk="0">
                  <a:moveTo>
                    <a:pt x="749" y="0"/>
                  </a:moveTo>
                  <a:cubicBezTo>
                    <a:pt x="464" y="0"/>
                    <a:pt x="236" y="217"/>
                    <a:pt x="236" y="217"/>
                  </a:cubicBezTo>
                  <a:cubicBezTo>
                    <a:pt x="236" y="217"/>
                    <a:pt x="32" y="512"/>
                    <a:pt x="15" y="804"/>
                  </a:cubicBezTo>
                  <a:cubicBezTo>
                    <a:pt x="1" y="1082"/>
                    <a:pt x="15" y="2064"/>
                    <a:pt x="1555" y="2503"/>
                  </a:cubicBezTo>
                  <a:cubicBezTo>
                    <a:pt x="1850" y="2590"/>
                    <a:pt x="2148" y="2626"/>
                    <a:pt x="2439" y="2626"/>
                  </a:cubicBezTo>
                  <a:cubicBezTo>
                    <a:pt x="3722" y="2626"/>
                    <a:pt x="4851" y="1933"/>
                    <a:pt x="4851" y="1933"/>
                  </a:cubicBezTo>
                  <a:cubicBezTo>
                    <a:pt x="4851" y="1933"/>
                    <a:pt x="5864" y="1758"/>
                    <a:pt x="5995" y="1420"/>
                  </a:cubicBezTo>
                  <a:cubicBezTo>
                    <a:pt x="6128" y="1082"/>
                    <a:pt x="6068" y="512"/>
                    <a:pt x="5938" y="365"/>
                  </a:cubicBezTo>
                  <a:cubicBezTo>
                    <a:pt x="5858" y="276"/>
                    <a:pt x="5768" y="247"/>
                    <a:pt x="5674" y="247"/>
                  </a:cubicBezTo>
                  <a:cubicBezTo>
                    <a:pt x="5612" y="247"/>
                    <a:pt x="5548" y="260"/>
                    <a:pt x="5485" y="277"/>
                  </a:cubicBezTo>
                  <a:cubicBezTo>
                    <a:pt x="5309" y="305"/>
                    <a:pt x="4517" y="804"/>
                    <a:pt x="3754" y="878"/>
                  </a:cubicBezTo>
                  <a:cubicBezTo>
                    <a:pt x="3650" y="888"/>
                    <a:pt x="3545" y="893"/>
                    <a:pt x="3442" y="893"/>
                  </a:cubicBezTo>
                  <a:cubicBezTo>
                    <a:pt x="2774" y="893"/>
                    <a:pt x="2142" y="701"/>
                    <a:pt x="1774" y="512"/>
                  </a:cubicBezTo>
                  <a:cubicBezTo>
                    <a:pt x="1334" y="305"/>
                    <a:pt x="1204" y="87"/>
                    <a:pt x="866" y="13"/>
                  </a:cubicBezTo>
                  <a:cubicBezTo>
                    <a:pt x="826" y="4"/>
                    <a:pt x="787" y="0"/>
                    <a:pt x="749" y="0"/>
                  </a:cubicBezTo>
                  <a:close/>
                </a:path>
              </a:pathLst>
            </a:custGeom>
            <a:solidFill>
              <a:srgbClr val="F2AC9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4" name="Google Shape;1514;p57"/>
            <p:cNvSpPr/>
            <p:nvPr/>
          </p:nvSpPr>
          <p:spPr>
            <a:xfrm>
              <a:off x="7111820" y="3799291"/>
              <a:ext cx="58118" cy="24245"/>
            </a:xfrm>
            <a:custGeom>
              <a:avLst/>
              <a:gdLst/>
              <a:ahLst/>
              <a:cxnLst/>
              <a:rect l="l" t="t" r="r" b="b"/>
              <a:pathLst>
                <a:path w="954" h="398" extrusionOk="0">
                  <a:moveTo>
                    <a:pt x="940" y="0"/>
                  </a:moveTo>
                  <a:cubicBezTo>
                    <a:pt x="926" y="0"/>
                    <a:pt x="926" y="0"/>
                    <a:pt x="926" y="14"/>
                  </a:cubicBezTo>
                  <a:lnTo>
                    <a:pt x="908" y="14"/>
                  </a:lnTo>
                  <a:cubicBezTo>
                    <a:pt x="908" y="28"/>
                    <a:pt x="908" y="46"/>
                    <a:pt x="894" y="60"/>
                  </a:cubicBezTo>
                  <a:cubicBezTo>
                    <a:pt x="880" y="74"/>
                    <a:pt x="866" y="116"/>
                    <a:pt x="838" y="148"/>
                  </a:cubicBezTo>
                  <a:cubicBezTo>
                    <a:pt x="820" y="176"/>
                    <a:pt x="792" y="190"/>
                    <a:pt x="778" y="204"/>
                  </a:cubicBezTo>
                  <a:cubicBezTo>
                    <a:pt x="750" y="222"/>
                    <a:pt x="732" y="250"/>
                    <a:pt x="704" y="264"/>
                  </a:cubicBezTo>
                  <a:cubicBezTo>
                    <a:pt x="676" y="278"/>
                    <a:pt x="644" y="278"/>
                    <a:pt x="616" y="292"/>
                  </a:cubicBezTo>
                  <a:cubicBezTo>
                    <a:pt x="602" y="292"/>
                    <a:pt x="588" y="310"/>
                    <a:pt x="574" y="310"/>
                  </a:cubicBezTo>
                  <a:lnTo>
                    <a:pt x="514" y="324"/>
                  </a:lnTo>
                  <a:lnTo>
                    <a:pt x="324" y="324"/>
                  </a:lnTo>
                  <a:cubicBezTo>
                    <a:pt x="264" y="310"/>
                    <a:pt x="204" y="292"/>
                    <a:pt x="162" y="264"/>
                  </a:cubicBezTo>
                  <a:cubicBezTo>
                    <a:pt x="134" y="236"/>
                    <a:pt x="88" y="204"/>
                    <a:pt x="74" y="176"/>
                  </a:cubicBezTo>
                  <a:lnTo>
                    <a:pt x="46" y="148"/>
                  </a:lnTo>
                  <a:cubicBezTo>
                    <a:pt x="34" y="148"/>
                    <a:pt x="31" y="142"/>
                    <a:pt x="25" y="142"/>
                  </a:cubicBezTo>
                  <a:cubicBezTo>
                    <a:pt x="22" y="142"/>
                    <a:pt x="19" y="143"/>
                    <a:pt x="14" y="148"/>
                  </a:cubicBezTo>
                  <a:cubicBezTo>
                    <a:pt x="14" y="148"/>
                    <a:pt x="0" y="162"/>
                    <a:pt x="14" y="162"/>
                  </a:cubicBezTo>
                  <a:lnTo>
                    <a:pt x="14" y="176"/>
                  </a:lnTo>
                  <a:cubicBezTo>
                    <a:pt x="14" y="176"/>
                    <a:pt x="14" y="190"/>
                    <a:pt x="46" y="204"/>
                  </a:cubicBezTo>
                  <a:cubicBezTo>
                    <a:pt x="60" y="236"/>
                    <a:pt x="88" y="264"/>
                    <a:pt x="134" y="310"/>
                  </a:cubicBezTo>
                  <a:cubicBezTo>
                    <a:pt x="176" y="338"/>
                    <a:pt x="236" y="366"/>
                    <a:pt x="310" y="380"/>
                  </a:cubicBezTo>
                  <a:cubicBezTo>
                    <a:pt x="352" y="398"/>
                    <a:pt x="380" y="398"/>
                    <a:pt x="426" y="398"/>
                  </a:cubicBezTo>
                  <a:lnTo>
                    <a:pt x="468" y="398"/>
                  </a:lnTo>
                  <a:cubicBezTo>
                    <a:pt x="500" y="398"/>
                    <a:pt x="514" y="398"/>
                    <a:pt x="528" y="380"/>
                  </a:cubicBezTo>
                  <a:lnTo>
                    <a:pt x="588" y="380"/>
                  </a:lnTo>
                  <a:cubicBezTo>
                    <a:pt x="602" y="366"/>
                    <a:pt x="616" y="366"/>
                    <a:pt x="630" y="366"/>
                  </a:cubicBezTo>
                  <a:cubicBezTo>
                    <a:pt x="676" y="352"/>
                    <a:pt x="704" y="338"/>
                    <a:pt x="732" y="324"/>
                  </a:cubicBezTo>
                  <a:cubicBezTo>
                    <a:pt x="764" y="292"/>
                    <a:pt x="792" y="278"/>
                    <a:pt x="820" y="264"/>
                  </a:cubicBezTo>
                  <a:cubicBezTo>
                    <a:pt x="838" y="236"/>
                    <a:pt x="866" y="204"/>
                    <a:pt x="880" y="190"/>
                  </a:cubicBezTo>
                  <a:cubicBezTo>
                    <a:pt x="908" y="148"/>
                    <a:pt x="926" y="102"/>
                    <a:pt x="940" y="74"/>
                  </a:cubicBezTo>
                  <a:cubicBezTo>
                    <a:pt x="940" y="60"/>
                    <a:pt x="954" y="46"/>
                    <a:pt x="954" y="28"/>
                  </a:cubicBezTo>
                  <a:lnTo>
                    <a:pt x="954" y="14"/>
                  </a:lnTo>
                  <a:cubicBezTo>
                    <a:pt x="954" y="14"/>
                    <a:pt x="954" y="0"/>
                    <a:pt x="940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5" name="Google Shape;1515;p57"/>
            <p:cNvSpPr/>
            <p:nvPr/>
          </p:nvSpPr>
          <p:spPr>
            <a:xfrm>
              <a:off x="7172435" y="3642366"/>
              <a:ext cx="112580" cy="56105"/>
            </a:xfrm>
            <a:custGeom>
              <a:avLst/>
              <a:gdLst/>
              <a:ahLst/>
              <a:cxnLst/>
              <a:rect l="l" t="t" r="r" b="b"/>
              <a:pathLst>
                <a:path w="1848" h="921" extrusionOk="0">
                  <a:moveTo>
                    <a:pt x="551" y="0"/>
                  </a:moveTo>
                  <a:cubicBezTo>
                    <a:pt x="473" y="0"/>
                    <a:pt x="405" y="21"/>
                    <a:pt x="353" y="72"/>
                  </a:cubicBezTo>
                  <a:cubicBezTo>
                    <a:pt x="1" y="392"/>
                    <a:pt x="1028" y="831"/>
                    <a:pt x="1176" y="877"/>
                  </a:cubicBezTo>
                  <a:cubicBezTo>
                    <a:pt x="1241" y="894"/>
                    <a:pt x="1382" y="921"/>
                    <a:pt x="1509" y="921"/>
                  </a:cubicBezTo>
                  <a:cubicBezTo>
                    <a:pt x="1695" y="921"/>
                    <a:pt x="1848" y="862"/>
                    <a:pt x="1672" y="627"/>
                  </a:cubicBezTo>
                  <a:cubicBezTo>
                    <a:pt x="1672" y="627"/>
                    <a:pt x="972" y="0"/>
                    <a:pt x="551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6" name="Google Shape;1516;p57"/>
            <p:cNvSpPr/>
            <p:nvPr/>
          </p:nvSpPr>
          <p:spPr>
            <a:xfrm>
              <a:off x="6988763" y="3668683"/>
              <a:ext cx="99970" cy="70542"/>
            </a:xfrm>
            <a:custGeom>
              <a:avLst/>
              <a:gdLst/>
              <a:ahLst/>
              <a:cxnLst/>
              <a:rect l="l" t="t" r="r" b="b"/>
              <a:pathLst>
                <a:path w="1641" h="1158" extrusionOk="0">
                  <a:moveTo>
                    <a:pt x="1102" y="1"/>
                  </a:moveTo>
                  <a:cubicBezTo>
                    <a:pt x="683" y="1"/>
                    <a:pt x="86" y="899"/>
                    <a:pt x="86" y="899"/>
                  </a:cubicBezTo>
                  <a:cubicBezTo>
                    <a:pt x="1" y="1096"/>
                    <a:pt x="72" y="1157"/>
                    <a:pt x="189" y="1157"/>
                  </a:cubicBezTo>
                  <a:cubicBezTo>
                    <a:pt x="333" y="1157"/>
                    <a:pt x="548" y="1064"/>
                    <a:pt x="627" y="1015"/>
                  </a:cubicBezTo>
                  <a:cubicBezTo>
                    <a:pt x="761" y="927"/>
                    <a:pt x="1641" y="269"/>
                    <a:pt x="1229" y="34"/>
                  </a:cubicBezTo>
                  <a:cubicBezTo>
                    <a:pt x="1189" y="11"/>
                    <a:pt x="1146" y="1"/>
                    <a:pt x="1102" y="1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7" name="Google Shape;1517;p57"/>
            <p:cNvSpPr/>
            <p:nvPr/>
          </p:nvSpPr>
          <p:spPr>
            <a:xfrm>
              <a:off x="7104754" y="3685070"/>
              <a:ext cx="44593" cy="110626"/>
            </a:xfrm>
            <a:custGeom>
              <a:avLst/>
              <a:gdLst/>
              <a:ahLst/>
              <a:cxnLst/>
              <a:rect l="l" t="t" r="r" b="b"/>
              <a:pathLst>
                <a:path w="732" h="1816" extrusionOk="0">
                  <a:moveTo>
                    <a:pt x="542" y="0"/>
                  </a:moveTo>
                  <a:lnTo>
                    <a:pt x="542" y="28"/>
                  </a:lnTo>
                  <a:cubicBezTo>
                    <a:pt x="542" y="28"/>
                    <a:pt x="542" y="57"/>
                    <a:pt x="556" y="130"/>
                  </a:cubicBezTo>
                  <a:cubicBezTo>
                    <a:pt x="570" y="204"/>
                    <a:pt x="602" y="306"/>
                    <a:pt x="616" y="440"/>
                  </a:cubicBezTo>
                  <a:cubicBezTo>
                    <a:pt x="644" y="556"/>
                    <a:pt x="658" y="704"/>
                    <a:pt x="672" y="866"/>
                  </a:cubicBezTo>
                  <a:lnTo>
                    <a:pt x="672" y="982"/>
                  </a:lnTo>
                  <a:cubicBezTo>
                    <a:pt x="658" y="1024"/>
                    <a:pt x="658" y="1056"/>
                    <a:pt x="644" y="1098"/>
                  </a:cubicBezTo>
                  <a:cubicBezTo>
                    <a:pt x="644" y="1112"/>
                    <a:pt x="630" y="1129"/>
                    <a:pt x="630" y="1129"/>
                  </a:cubicBezTo>
                  <a:lnTo>
                    <a:pt x="616" y="1129"/>
                  </a:lnTo>
                  <a:lnTo>
                    <a:pt x="616" y="1143"/>
                  </a:lnTo>
                  <a:lnTo>
                    <a:pt x="584" y="1143"/>
                  </a:lnTo>
                  <a:cubicBezTo>
                    <a:pt x="556" y="1143"/>
                    <a:pt x="514" y="1143"/>
                    <a:pt x="468" y="1129"/>
                  </a:cubicBezTo>
                  <a:cubicBezTo>
                    <a:pt x="380" y="1112"/>
                    <a:pt x="306" y="1084"/>
                    <a:pt x="218" y="1084"/>
                  </a:cubicBezTo>
                  <a:cubicBezTo>
                    <a:pt x="162" y="1084"/>
                    <a:pt x="116" y="1098"/>
                    <a:pt x="74" y="1143"/>
                  </a:cubicBezTo>
                  <a:cubicBezTo>
                    <a:pt x="28" y="1172"/>
                    <a:pt x="28" y="1217"/>
                    <a:pt x="14" y="1260"/>
                  </a:cubicBezTo>
                  <a:cubicBezTo>
                    <a:pt x="0" y="1347"/>
                    <a:pt x="0" y="1421"/>
                    <a:pt x="28" y="1509"/>
                  </a:cubicBezTo>
                  <a:cubicBezTo>
                    <a:pt x="74" y="1583"/>
                    <a:pt x="116" y="1625"/>
                    <a:pt x="176" y="1671"/>
                  </a:cubicBezTo>
                  <a:cubicBezTo>
                    <a:pt x="292" y="1745"/>
                    <a:pt x="394" y="1773"/>
                    <a:pt x="468" y="1787"/>
                  </a:cubicBezTo>
                  <a:cubicBezTo>
                    <a:pt x="542" y="1801"/>
                    <a:pt x="584" y="1815"/>
                    <a:pt x="584" y="1815"/>
                  </a:cubicBezTo>
                  <a:lnTo>
                    <a:pt x="602" y="1801"/>
                  </a:lnTo>
                  <a:cubicBezTo>
                    <a:pt x="602" y="1787"/>
                    <a:pt x="602" y="1787"/>
                    <a:pt x="584" y="1787"/>
                  </a:cubicBezTo>
                  <a:cubicBezTo>
                    <a:pt x="584" y="1787"/>
                    <a:pt x="542" y="1773"/>
                    <a:pt x="468" y="1759"/>
                  </a:cubicBezTo>
                  <a:cubicBezTo>
                    <a:pt x="440" y="1745"/>
                    <a:pt x="394" y="1727"/>
                    <a:pt x="352" y="1713"/>
                  </a:cubicBezTo>
                  <a:cubicBezTo>
                    <a:pt x="306" y="1685"/>
                    <a:pt x="264" y="1671"/>
                    <a:pt x="204" y="1625"/>
                  </a:cubicBezTo>
                  <a:cubicBezTo>
                    <a:pt x="162" y="1597"/>
                    <a:pt x="116" y="1537"/>
                    <a:pt x="88" y="1481"/>
                  </a:cubicBezTo>
                  <a:cubicBezTo>
                    <a:pt x="74" y="1421"/>
                    <a:pt x="57" y="1347"/>
                    <a:pt x="74" y="1274"/>
                  </a:cubicBezTo>
                  <a:cubicBezTo>
                    <a:pt x="88" y="1245"/>
                    <a:pt x="102" y="1200"/>
                    <a:pt x="116" y="1186"/>
                  </a:cubicBezTo>
                  <a:cubicBezTo>
                    <a:pt x="145" y="1172"/>
                    <a:pt x="176" y="1158"/>
                    <a:pt x="218" y="1158"/>
                  </a:cubicBezTo>
                  <a:cubicBezTo>
                    <a:pt x="292" y="1158"/>
                    <a:pt x="366" y="1186"/>
                    <a:pt x="454" y="1200"/>
                  </a:cubicBezTo>
                  <a:cubicBezTo>
                    <a:pt x="496" y="1200"/>
                    <a:pt x="542" y="1217"/>
                    <a:pt x="602" y="1217"/>
                  </a:cubicBezTo>
                  <a:lnTo>
                    <a:pt x="630" y="1200"/>
                  </a:lnTo>
                  <a:lnTo>
                    <a:pt x="644" y="1200"/>
                  </a:lnTo>
                  <a:cubicBezTo>
                    <a:pt x="658" y="1186"/>
                    <a:pt x="658" y="1186"/>
                    <a:pt x="672" y="1186"/>
                  </a:cubicBezTo>
                  <a:cubicBezTo>
                    <a:pt x="690" y="1172"/>
                    <a:pt x="704" y="1143"/>
                    <a:pt x="718" y="1112"/>
                  </a:cubicBezTo>
                  <a:cubicBezTo>
                    <a:pt x="732" y="1070"/>
                    <a:pt x="732" y="1024"/>
                    <a:pt x="732" y="982"/>
                  </a:cubicBezTo>
                  <a:lnTo>
                    <a:pt x="732" y="866"/>
                  </a:lnTo>
                  <a:cubicBezTo>
                    <a:pt x="732" y="778"/>
                    <a:pt x="718" y="704"/>
                    <a:pt x="704" y="630"/>
                  </a:cubicBezTo>
                  <a:cubicBezTo>
                    <a:pt x="690" y="556"/>
                    <a:pt x="690" y="482"/>
                    <a:pt x="672" y="426"/>
                  </a:cubicBezTo>
                  <a:cubicBezTo>
                    <a:pt x="644" y="306"/>
                    <a:pt x="616" y="204"/>
                    <a:pt x="602" y="130"/>
                  </a:cubicBezTo>
                  <a:cubicBezTo>
                    <a:pt x="570" y="57"/>
                    <a:pt x="570" y="14"/>
                    <a:pt x="570" y="14"/>
                  </a:cubicBezTo>
                  <a:cubicBezTo>
                    <a:pt x="556" y="14"/>
                    <a:pt x="556" y="0"/>
                    <a:pt x="542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8" name="Google Shape;1518;p57"/>
            <p:cNvSpPr/>
            <p:nvPr/>
          </p:nvSpPr>
          <p:spPr>
            <a:xfrm>
              <a:off x="7014532" y="3738617"/>
              <a:ext cx="76759" cy="50379"/>
            </a:xfrm>
            <a:custGeom>
              <a:avLst/>
              <a:gdLst/>
              <a:ahLst/>
              <a:cxnLst/>
              <a:rect l="l" t="t" r="r" b="b"/>
              <a:pathLst>
                <a:path w="1260" h="827" extrusionOk="0">
                  <a:moveTo>
                    <a:pt x="542" y="1"/>
                  </a:moveTo>
                  <a:cubicBezTo>
                    <a:pt x="468" y="15"/>
                    <a:pt x="412" y="29"/>
                    <a:pt x="338" y="57"/>
                  </a:cubicBezTo>
                  <a:cubicBezTo>
                    <a:pt x="278" y="89"/>
                    <a:pt x="219" y="131"/>
                    <a:pt x="176" y="177"/>
                  </a:cubicBezTo>
                  <a:cubicBezTo>
                    <a:pt x="131" y="219"/>
                    <a:pt x="102" y="279"/>
                    <a:pt x="74" y="321"/>
                  </a:cubicBezTo>
                  <a:cubicBezTo>
                    <a:pt x="43" y="381"/>
                    <a:pt x="29" y="426"/>
                    <a:pt x="15" y="483"/>
                  </a:cubicBezTo>
                  <a:cubicBezTo>
                    <a:pt x="15" y="514"/>
                    <a:pt x="0" y="528"/>
                    <a:pt x="0" y="556"/>
                  </a:cubicBezTo>
                  <a:lnTo>
                    <a:pt x="0" y="616"/>
                  </a:lnTo>
                  <a:cubicBezTo>
                    <a:pt x="0" y="658"/>
                    <a:pt x="15" y="704"/>
                    <a:pt x="15" y="718"/>
                  </a:cubicBezTo>
                  <a:cubicBezTo>
                    <a:pt x="29" y="746"/>
                    <a:pt x="29" y="778"/>
                    <a:pt x="43" y="792"/>
                  </a:cubicBezTo>
                  <a:lnTo>
                    <a:pt x="43" y="806"/>
                  </a:lnTo>
                  <a:cubicBezTo>
                    <a:pt x="55" y="816"/>
                    <a:pt x="66" y="826"/>
                    <a:pt x="76" y="826"/>
                  </a:cubicBezTo>
                  <a:cubicBezTo>
                    <a:pt x="80" y="826"/>
                    <a:pt x="84" y="824"/>
                    <a:pt x="88" y="820"/>
                  </a:cubicBezTo>
                  <a:cubicBezTo>
                    <a:pt x="88" y="820"/>
                    <a:pt x="102" y="806"/>
                    <a:pt x="102" y="792"/>
                  </a:cubicBezTo>
                  <a:lnTo>
                    <a:pt x="88" y="778"/>
                  </a:lnTo>
                  <a:lnTo>
                    <a:pt x="88" y="718"/>
                  </a:lnTo>
                  <a:cubicBezTo>
                    <a:pt x="88" y="690"/>
                    <a:pt x="74" y="658"/>
                    <a:pt x="88" y="616"/>
                  </a:cubicBezTo>
                  <a:lnTo>
                    <a:pt x="88" y="556"/>
                  </a:lnTo>
                  <a:cubicBezTo>
                    <a:pt x="88" y="542"/>
                    <a:pt x="102" y="528"/>
                    <a:pt x="102" y="497"/>
                  </a:cubicBezTo>
                  <a:cubicBezTo>
                    <a:pt x="117" y="454"/>
                    <a:pt x="131" y="409"/>
                    <a:pt x="162" y="381"/>
                  </a:cubicBezTo>
                  <a:cubicBezTo>
                    <a:pt x="176" y="338"/>
                    <a:pt x="219" y="293"/>
                    <a:pt x="250" y="250"/>
                  </a:cubicBezTo>
                  <a:cubicBezTo>
                    <a:pt x="338" y="177"/>
                    <a:pt x="440" y="131"/>
                    <a:pt x="556" y="117"/>
                  </a:cubicBezTo>
                  <a:cubicBezTo>
                    <a:pt x="586" y="110"/>
                    <a:pt x="616" y="106"/>
                    <a:pt x="645" y="106"/>
                  </a:cubicBezTo>
                  <a:cubicBezTo>
                    <a:pt x="675" y="106"/>
                    <a:pt x="704" y="110"/>
                    <a:pt x="732" y="117"/>
                  </a:cubicBezTo>
                  <a:cubicBezTo>
                    <a:pt x="778" y="117"/>
                    <a:pt x="834" y="131"/>
                    <a:pt x="880" y="162"/>
                  </a:cubicBezTo>
                  <a:cubicBezTo>
                    <a:pt x="982" y="205"/>
                    <a:pt x="1070" y="279"/>
                    <a:pt x="1116" y="352"/>
                  </a:cubicBezTo>
                  <a:cubicBezTo>
                    <a:pt x="1144" y="381"/>
                    <a:pt x="1158" y="426"/>
                    <a:pt x="1172" y="454"/>
                  </a:cubicBezTo>
                  <a:cubicBezTo>
                    <a:pt x="1186" y="483"/>
                    <a:pt x="1186" y="514"/>
                    <a:pt x="1186" y="542"/>
                  </a:cubicBezTo>
                  <a:cubicBezTo>
                    <a:pt x="1203" y="570"/>
                    <a:pt x="1203" y="585"/>
                    <a:pt x="1203" y="602"/>
                  </a:cubicBezTo>
                  <a:lnTo>
                    <a:pt x="1203" y="630"/>
                  </a:lnTo>
                  <a:cubicBezTo>
                    <a:pt x="1203" y="644"/>
                    <a:pt x="1218" y="658"/>
                    <a:pt x="1232" y="658"/>
                  </a:cubicBezTo>
                  <a:cubicBezTo>
                    <a:pt x="1246" y="658"/>
                    <a:pt x="1260" y="644"/>
                    <a:pt x="1260" y="630"/>
                  </a:cubicBezTo>
                  <a:lnTo>
                    <a:pt x="1260" y="602"/>
                  </a:lnTo>
                  <a:lnTo>
                    <a:pt x="1260" y="542"/>
                  </a:lnTo>
                  <a:cubicBezTo>
                    <a:pt x="1246" y="514"/>
                    <a:pt x="1246" y="468"/>
                    <a:pt x="1232" y="440"/>
                  </a:cubicBezTo>
                  <a:cubicBezTo>
                    <a:pt x="1232" y="409"/>
                    <a:pt x="1218" y="395"/>
                    <a:pt x="1218" y="366"/>
                  </a:cubicBezTo>
                  <a:cubicBezTo>
                    <a:pt x="1203" y="352"/>
                    <a:pt x="1186" y="321"/>
                    <a:pt x="1186" y="307"/>
                  </a:cubicBezTo>
                  <a:cubicBezTo>
                    <a:pt x="1130" y="219"/>
                    <a:pt x="1042" y="131"/>
                    <a:pt x="922" y="75"/>
                  </a:cubicBezTo>
                  <a:cubicBezTo>
                    <a:pt x="880" y="43"/>
                    <a:pt x="806" y="15"/>
                    <a:pt x="746" y="15"/>
                  </a:cubicBezTo>
                  <a:cubicBezTo>
                    <a:pt x="676" y="1"/>
                    <a:pt x="602" y="1"/>
                    <a:pt x="542" y="1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9" name="Google Shape;1519;p57"/>
            <p:cNvSpPr/>
            <p:nvPr/>
          </p:nvSpPr>
          <p:spPr>
            <a:xfrm>
              <a:off x="6997597" y="3776995"/>
              <a:ext cx="21505" cy="5422"/>
            </a:xfrm>
            <a:custGeom>
              <a:avLst/>
              <a:gdLst/>
              <a:ahLst/>
              <a:cxnLst/>
              <a:rect l="l" t="t" r="r" b="b"/>
              <a:pathLst>
                <a:path w="353" h="89" extrusionOk="0">
                  <a:moveTo>
                    <a:pt x="293" y="0"/>
                  </a:moveTo>
                  <a:lnTo>
                    <a:pt x="29" y="28"/>
                  </a:lnTo>
                  <a:cubicBezTo>
                    <a:pt x="15" y="28"/>
                    <a:pt x="1" y="43"/>
                    <a:pt x="1" y="60"/>
                  </a:cubicBezTo>
                  <a:cubicBezTo>
                    <a:pt x="1" y="74"/>
                    <a:pt x="15" y="88"/>
                    <a:pt x="29" y="88"/>
                  </a:cubicBezTo>
                  <a:lnTo>
                    <a:pt x="307" y="88"/>
                  </a:lnTo>
                  <a:cubicBezTo>
                    <a:pt x="321" y="88"/>
                    <a:pt x="352" y="74"/>
                    <a:pt x="352" y="43"/>
                  </a:cubicBezTo>
                  <a:cubicBezTo>
                    <a:pt x="338" y="14"/>
                    <a:pt x="321" y="0"/>
                    <a:pt x="293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0" name="Google Shape;1520;p57"/>
            <p:cNvSpPr/>
            <p:nvPr/>
          </p:nvSpPr>
          <p:spPr>
            <a:xfrm>
              <a:off x="6997597" y="3767979"/>
              <a:ext cx="22358" cy="8224"/>
            </a:xfrm>
            <a:custGeom>
              <a:avLst/>
              <a:gdLst/>
              <a:ahLst/>
              <a:cxnLst/>
              <a:rect l="l" t="t" r="r" b="b"/>
              <a:pathLst>
                <a:path w="367" h="135" extrusionOk="0">
                  <a:moveTo>
                    <a:pt x="43" y="1"/>
                  </a:moveTo>
                  <a:cubicBezTo>
                    <a:pt x="29" y="1"/>
                    <a:pt x="15" y="15"/>
                    <a:pt x="15" y="32"/>
                  </a:cubicBezTo>
                  <a:cubicBezTo>
                    <a:pt x="1" y="46"/>
                    <a:pt x="15" y="60"/>
                    <a:pt x="29" y="74"/>
                  </a:cubicBezTo>
                  <a:lnTo>
                    <a:pt x="293" y="134"/>
                  </a:lnTo>
                  <a:lnTo>
                    <a:pt x="307" y="134"/>
                  </a:lnTo>
                  <a:cubicBezTo>
                    <a:pt x="338" y="134"/>
                    <a:pt x="352" y="120"/>
                    <a:pt x="352" y="88"/>
                  </a:cubicBezTo>
                  <a:cubicBezTo>
                    <a:pt x="366" y="60"/>
                    <a:pt x="338" y="46"/>
                    <a:pt x="307" y="46"/>
                  </a:cubicBezTo>
                  <a:lnTo>
                    <a:pt x="43" y="1"/>
                  </a:ln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1" name="Google Shape;1521;p57"/>
            <p:cNvSpPr/>
            <p:nvPr/>
          </p:nvSpPr>
          <p:spPr>
            <a:xfrm>
              <a:off x="6999302" y="3756405"/>
              <a:ext cx="20652" cy="11635"/>
            </a:xfrm>
            <a:custGeom>
              <a:avLst/>
              <a:gdLst/>
              <a:ahLst/>
              <a:cxnLst/>
              <a:rect l="l" t="t" r="r" b="b"/>
              <a:pathLst>
                <a:path w="339" h="191" extrusionOk="0">
                  <a:moveTo>
                    <a:pt x="46" y="1"/>
                  </a:moveTo>
                  <a:cubicBezTo>
                    <a:pt x="29" y="1"/>
                    <a:pt x="15" y="15"/>
                    <a:pt x="15" y="29"/>
                  </a:cubicBezTo>
                  <a:cubicBezTo>
                    <a:pt x="1" y="46"/>
                    <a:pt x="15" y="60"/>
                    <a:pt x="29" y="74"/>
                  </a:cubicBezTo>
                  <a:lnTo>
                    <a:pt x="265" y="191"/>
                  </a:lnTo>
                  <a:lnTo>
                    <a:pt x="279" y="191"/>
                  </a:lnTo>
                  <a:cubicBezTo>
                    <a:pt x="293" y="191"/>
                    <a:pt x="324" y="176"/>
                    <a:pt x="338" y="162"/>
                  </a:cubicBezTo>
                  <a:cubicBezTo>
                    <a:pt x="338" y="134"/>
                    <a:pt x="338" y="103"/>
                    <a:pt x="310" y="103"/>
                  </a:cubicBezTo>
                  <a:lnTo>
                    <a:pt x="46" y="1"/>
                  </a:ln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2" name="Google Shape;1522;p57"/>
            <p:cNvSpPr/>
            <p:nvPr/>
          </p:nvSpPr>
          <p:spPr>
            <a:xfrm>
              <a:off x="7181451" y="3713762"/>
              <a:ext cx="77856" cy="52572"/>
            </a:xfrm>
            <a:custGeom>
              <a:avLst/>
              <a:gdLst/>
              <a:ahLst/>
              <a:cxnLst/>
              <a:rect l="l" t="t" r="r" b="b"/>
              <a:pathLst>
                <a:path w="1278" h="863" extrusionOk="0">
                  <a:moveTo>
                    <a:pt x="651" y="1"/>
                  </a:moveTo>
                  <a:cubicBezTo>
                    <a:pt x="616" y="1"/>
                    <a:pt x="579" y="4"/>
                    <a:pt x="542" y="11"/>
                  </a:cubicBezTo>
                  <a:cubicBezTo>
                    <a:pt x="468" y="25"/>
                    <a:pt x="412" y="43"/>
                    <a:pt x="352" y="85"/>
                  </a:cubicBezTo>
                  <a:cubicBezTo>
                    <a:pt x="279" y="113"/>
                    <a:pt x="236" y="145"/>
                    <a:pt x="176" y="201"/>
                  </a:cubicBezTo>
                  <a:cubicBezTo>
                    <a:pt x="89" y="289"/>
                    <a:pt x="29" y="409"/>
                    <a:pt x="15" y="511"/>
                  </a:cubicBezTo>
                  <a:cubicBezTo>
                    <a:pt x="1" y="525"/>
                    <a:pt x="1" y="553"/>
                    <a:pt x="1" y="585"/>
                  </a:cubicBezTo>
                  <a:lnTo>
                    <a:pt x="1" y="641"/>
                  </a:lnTo>
                  <a:cubicBezTo>
                    <a:pt x="1" y="687"/>
                    <a:pt x="1" y="729"/>
                    <a:pt x="15" y="760"/>
                  </a:cubicBezTo>
                  <a:cubicBezTo>
                    <a:pt x="15" y="789"/>
                    <a:pt x="29" y="803"/>
                    <a:pt x="29" y="817"/>
                  </a:cubicBezTo>
                  <a:cubicBezTo>
                    <a:pt x="29" y="834"/>
                    <a:pt x="46" y="848"/>
                    <a:pt x="46" y="848"/>
                  </a:cubicBezTo>
                  <a:cubicBezTo>
                    <a:pt x="46" y="862"/>
                    <a:pt x="60" y="862"/>
                    <a:pt x="74" y="862"/>
                  </a:cubicBezTo>
                  <a:cubicBezTo>
                    <a:pt x="89" y="862"/>
                    <a:pt x="89" y="848"/>
                    <a:pt x="89" y="834"/>
                  </a:cubicBezTo>
                  <a:lnTo>
                    <a:pt x="89" y="803"/>
                  </a:lnTo>
                  <a:cubicBezTo>
                    <a:pt x="89" y="789"/>
                    <a:pt x="74" y="774"/>
                    <a:pt x="74" y="746"/>
                  </a:cubicBezTo>
                  <a:lnTo>
                    <a:pt x="74" y="641"/>
                  </a:lnTo>
                  <a:cubicBezTo>
                    <a:pt x="74" y="613"/>
                    <a:pt x="74" y="570"/>
                    <a:pt x="89" y="525"/>
                  </a:cubicBezTo>
                  <a:cubicBezTo>
                    <a:pt x="117" y="437"/>
                    <a:pt x="176" y="349"/>
                    <a:pt x="250" y="275"/>
                  </a:cubicBezTo>
                  <a:cubicBezTo>
                    <a:pt x="293" y="233"/>
                    <a:pt x="338" y="201"/>
                    <a:pt x="398" y="173"/>
                  </a:cubicBezTo>
                  <a:cubicBezTo>
                    <a:pt x="440" y="145"/>
                    <a:pt x="500" y="131"/>
                    <a:pt x="556" y="131"/>
                  </a:cubicBezTo>
                  <a:cubicBezTo>
                    <a:pt x="590" y="122"/>
                    <a:pt x="625" y="118"/>
                    <a:pt x="659" y="118"/>
                  </a:cubicBezTo>
                  <a:cubicBezTo>
                    <a:pt x="746" y="118"/>
                    <a:pt x="831" y="143"/>
                    <a:pt x="894" y="173"/>
                  </a:cubicBezTo>
                  <a:cubicBezTo>
                    <a:pt x="954" y="187"/>
                    <a:pt x="996" y="219"/>
                    <a:pt x="1028" y="261"/>
                  </a:cubicBezTo>
                  <a:cubicBezTo>
                    <a:pt x="1070" y="289"/>
                    <a:pt x="1102" y="321"/>
                    <a:pt x="1130" y="363"/>
                  </a:cubicBezTo>
                  <a:cubicBezTo>
                    <a:pt x="1144" y="377"/>
                    <a:pt x="1144" y="395"/>
                    <a:pt x="1158" y="423"/>
                  </a:cubicBezTo>
                  <a:cubicBezTo>
                    <a:pt x="1158" y="423"/>
                    <a:pt x="1172" y="437"/>
                    <a:pt x="1172" y="451"/>
                  </a:cubicBezTo>
                  <a:lnTo>
                    <a:pt x="1190" y="465"/>
                  </a:lnTo>
                  <a:cubicBezTo>
                    <a:pt x="1204" y="511"/>
                    <a:pt x="1204" y="539"/>
                    <a:pt x="1204" y="553"/>
                  </a:cubicBezTo>
                  <a:cubicBezTo>
                    <a:pt x="1218" y="585"/>
                    <a:pt x="1218" y="613"/>
                    <a:pt x="1218" y="627"/>
                  </a:cubicBezTo>
                  <a:lnTo>
                    <a:pt x="1218" y="641"/>
                  </a:lnTo>
                  <a:cubicBezTo>
                    <a:pt x="1218" y="658"/>
                    <a:pt x="1232" y="672"/>
                    <a:pt x="1246" y="672"/>
                  </a:cubicBezTo>
                  <a:cubicBezTo>
                    <a:pt x="1260" y="672"/>
                    <a:pt x="1277" y="658"/>
                    <a:pt x="1277" y="641"/>
                  </a:cubicBezTo>
                  <a:lnTo>
                    <a:pt x="1277" y="627"/>
                  </a:lnTo>
                  <a:lnTo>
                    <a:pt x="1277" y="553"/>
                  </a:lnTo>
                  <a:cubicBezTo>
                    <a:pt x="1277" y="525"/>
                    <a:pt x="1277" y="483"/>
                    <a:pt x="1260" y="451"/>
                  </a:cubicBezTo>
                  <a:cubicBezTo>
                    <a:pt x="1260" y="423"/>
                    <a:pt x="1246" y="409"/>
                    <a:pt x="1246" y="377"/>
                  </a:cubicBezTo>
                  <a:cubicBezTo>
                    <a:pt x="1232" y="363"/>
                    <a:pt x="1218" y="335"/>
                    <a:pt x="1204" y="321"/>
                  </a:cubicBezTo>
                  <a:cubicBezTo>
                    <a:pt x="1172" y="261"/>
                    <a:pt x="1144" y="219"/>
                    <a:pt x="1102" y="173"/>
                  </a:cubicBezTo>
                  <a:cubicBezTo>
                    <a:pt x="1056" y="131"/>
                    <a:pt x="1014" y="99"/>
                    <a:pt x="954" y="71"/>
                  </a:cubicBezTo>
                  <a:cubicBezTo>
                    <a:pt x="894" y="43"/>
                    <a:pt x="820" y="11"/>
                    <a:pt x="750" y="11"/>
                  </a:cubicBezTo>
                  <a:cubicBezTo>
                    <a:pt x="720" y="4"/>
                    <a:pt x="687" y="1"/>
                    <a:pt x="651" y="1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3" name="Google Shape;1523;p57"/>
            <p:cNvSpPr/>
            <p:nvPr/>
          </p:nvSpPr>
          <p:spPr>
            <a:xfrm>
              <a:off x="7254736" y="3738251"/>
              <a:ext cx="22358" cy="9199"/>
            </a:xfrm>
            <a:custGeom>
              <a:avLst/>
              <a:gdLst/>
              <a:ahLst/>
              <a:cxnLst/>
              <a:rect l="l" t="t" r="r" b="b"/>
              <a:pathLst>
                <a:path w="367" h="151" extrusionOk="0">
                  <a:moveTo>
                    <a:pt x="335" y="1"/>
                  </a:moveTo>
                  <a:cubicBezTo>
                    <a:pt x="331" y="1"/>
                    <a:pt x="326" y="3"/>
                    <a:pt x="321" y="7"/>
                  </a:cubicBezTo>
                  <a:lnTo>
                    <a:pt x="43" y="49"/>
                  </a:lnTo>
                  <a:lnTo>
                    <a:pt x="43" y="63"/>
                  </a:lnTo>
                  <a:cubicBezTo>
                    <a:pt x="15" y="63"/>
                    <a:pt x="1" y="95"/>
                    <a:pt x="15" y="123"/>
                  </a:cubicBezTo>
                  <a:cubicBezTo>
                    <a:pt x="15" y="137"/>
                    <a:pt x="43" y="151"/>
                    <a:pt x="74" y="151"/>
                  </a:cubicBezTo>
                  <a:lnTo>
                    <a:pt x="338" y="63"/>
                  </a:lnTo>
                  <a:cubicBezTo>
                    <a:pt x="352" y="63"/>
                    <a:pt x="366" y="35"/>
                    <a:pt x="352" y="21"/>
                  </a:cubicBezTo>
                  <a:cubicBezTo>
                    <a:pt x="352" y="11"/>
                    <a:pt x="345" y="1"/>
                    <a:pt x="335" y="1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4" name="Google Shape;1524;p57"/>
            <p:cNvSpPr/>
            <p:nvPr/>
          </p:nvSpPr>
          <p:spPr>
            <a:xfrm>
              <a:off x="7251934" y="3728444"/>
              <a:ext cx="20652" cy="13158"/>
            </a:xfrm>
            <a:custGeom>
              <a:avLst/>
              <a:gdLst/>
              <a:ahLst/>
              <a:cxnLst/>
              <a:rect l="l" t="t" r="r" b="b"/>
              <a:pathLst>
                <a:path w="339" h="216" extrusionOk="0">
                  <a:moveTo>
                    <a:pt x="309" y="0"/>
                  </a:moveTo>
                  <a:cubicBezTo>
                    <a:pt x="305" y="0"/>
                    <a:pt x="300" y="2"/>
                    <a:pt x="296" y="6"/>
                  </a:cubicBezTo>
                  <a:lnTo>
                    <a:pt x="47" y="122"/>
                  </a:lnTo>
                  <a:lnTo>
                    <a:pt x="33" y="122"/>
                  </a:lnTo>
                  <a:cubicBezTo>
                    <a:pt x="15" y="136"/>
                    <a:pt x="1" y="168"/>
                    <a:pt x="15" y="182"/>
                  </a:cubicBezTo>
                  <a:cubicBezTo>
                    <a:pt x="28" y="202"/>
                    <a:pt x="46" y="215"/>
                    <a:pt x="66" y="215"/>
                  </a:cubicBezTo>
                  <a:cubicBezTo>
                    <a:pt x="74" y="215"/>
                    <a:pt x="81" y="214"/>
                    <a:pt x="89" y="210"/>
                  </a:cubicBezTo>
                  <a:lnTo>
                    <a:pt x="324" y="66"/>
                  </a:lnTo>
                  <a:cubicBezTo>
                    <a:pt x="339" y="48"/>
                    <a:pt x="339" y="34"/>
                    <a:pt x="339" y="20"/>
                  </a:cubicBezTo>
                  <a:cubicBezTo>
                    <a:pt x="329" y="10"/>
                    <a:pt x="319" y="0"/>
                    <a:pt x="309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5" name="Google Shape;1525;p57"/>
            <p:cNvSpPr/>
            <p:nvPr/>
          </p:nvSpPr>
          <p:spPr>
            <a:xfrm>
              <a:off x="7249376" y="3717417"/>
              <a:ext cx="17850" cy="16326"/>
            </a:xfrm>
            <a:custGeom>
              <a:avLst/>
              <a:gdLst/>
              <a:ahLst/>
              <a:cxnLst/>
              <a:rect l="l" t="t" r="r" b="b"/>
              <a:pathLst>
                <a:path w="293" h="268" extrusionOk="0">
                  <a:moveTo>
                    <a:pt x="264" y="0"/>
                  </a:moveTo>
                  <a:cubicBezTo>
                    <a:pt x="253" y="0"/>
                    <a:pt x="242" y="4"/>
                    <a:pt x="233" y="11"/>
                  </a:cubicBezTo>
                  <a:lnTo>
                    <a:pt x="15" y="173"/>
                  </a:lnTo>
                  <a:lnTo>
                    <a:pt x="15" y="187"/>
                  </a:lnTo>
                  <a:cubicBezTo>
                    <a:pt x="1" y="201"/>
                    <a:pt x="1" y="229"/>
                    <a:pt x="15" y="247"/>
                  </a:cubicBezTo>
                  <a:cubicBezTo>
                    <a:pt x="22" y="261"/>
                    <a:pt x="32" y="268"/>
                    <a:pt x="45" y="268"/>
                  </a:cubicBezTo>
                  <a:cubicBezTo>
                    <a:pt x="58" y="268"/>
                    <a:pt x="73" y="261"/>
                    <a:pt x="89" y="247"/>
                  </a:cubicBezTo>
                  <a:lnTo>
                    <a:pt x="279" y="53"/>
                  </a:lnTo>
                  <a:cubicBezTo>
                    <a:pt x="293" y="53"/>
                    <a:pt x="293" y="25"/>
                    <a:pt x="293" y="11"/>
                  </a:cubicBezTo>
                  <a:cubicBezTo>
                    <a:pt x="286" y="4"/>
                    <a:pt x="275" y="0"/>
                    <a:pt x="264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26" name="Google Shape;1526;p57"/>
          <p:cNvGrpSpPr/>
          <p:nvPr/>
        </p:nvGrpSpPr>
        <p:grpSpPr>
          <a:xfrm>
            <a:off x="6830379" y="2177115"/>
            <a:ext cx="1262116" cy="2141808"/>
            <a:chOff x="6285325" y="2108025"/>
            <a:chExt cx="341500" cy="579525"/>
          </a:xfrm>
        </p:grpSpPr>
        <p:sp>
          <p:nvSpPr>
            <p:cNvPr id="1527" name="Google Shape;1527;p57"/>
            <p:cNvSpPr/>
            <p:nvPr/>
          </p:nvSpPr>
          <p:spPr>
            <a:xfrm>
              <a:off x="6361125" y="2668175"/>
              <a:ext cx="64925" cy="17600"/>
            </a:xfrm>
            <a:custGeom>
              <a:avLst/>
              <a:gdLst/>
              <a:ahLst/>
              <a:cxnLst/>
              <a:rect l="l" t="t" r="r" b="b"/>
              <a:pathLst>
                <a:path w="2597" h="704" extrusionOk="0">
                  <a:moveTo>
                    <a:pt x="1218" y="0"/>
                  </a:moveTo>
                  <a:cubicBezTo>
                    <a:pt x="1218" y="0"/>
                    <a:pt x="574" y="204"/>
                    <a:pt x="103" y="482"/>
                  </a:cubicBezTo>
                  <a:cubicBezTo>
                    <a:pt x="1" y="542"/>
                    <a:pt x="46" y="704"/>
                    <a:pt x="177" y="704"/>
                  </a:cubicBezTo>
                  <a:lnTo>
                    <a:pt x="2477" y="704"/>
                  </a:lnTo>
                  <a:cubicBezTo>
                    <a:pt x="2597" y="394"/>
                    <a:pt x="2389" y="0"/>
                    <a:pt x="2389" y="0"/>
                  </a:cubicBezTo>
                  <a:close/>
                </a:path>
              </a:pathLst>
            </a:custGeom>
            <a:solidFill>
              <a:srgbClr val="FACCC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8" name="Google Shape;1528;p57"/>
            <p:cNvSpPr/>
            <p:nvPr/>
          </p:nvSpPr>
          <p:spPr>
            <a:xfrm>
              <a:off x="6360425" y="2667600"/>
              <a:ext cx="66325" cy="19950"/>
            </a:xfrm>
            <a:custGeom>
              <a:avLst/>
              <a:gdLst/>
              <a:ahLst/>
              <a:cxnLst/>
              <a:rect l="l" t="t" r="r" b="b"/>
              <a:pathLst>
                <a:path w="2653" h="798" extrusionOk="0">
                  <a:moveTo>
                    <a:pt x="1110" y="0"/>
                  </a:moveTo>
                  <a:cubicBezTo>
                    <a:pt x="1102" y="0"/>
                    <a:pt x="1093" y="2"/>
                    <a:pt x="1084" y="6"/>
                  </a:cubicBezTo>
                  <a:cubicBezTo>
                    <a:pt x="922" y="66"/>
                    <a:pt x="307" y="315"/>
                    <a:pt x="131" y="446"/>
                  </a:cubicBezTo>
                  <a:cubicBezTo>
                    <a:pt x="0" y="533"/>
                    <a:pt x="29" y="653"/>
                    <a:pt x="60" y="727"/>
                  </a:cubicBezTo>
                  <a:cubicBezTo>
                    <a:pt x="74" y="769"/>
                    <a:pt x="117" y="797"/>
                    <a:pt x="176" y="797"/>
                  </a:cubicBezTo>
                  <a:lnTo>
                    <a:pt x="2593" y="741"/>
                  </a:lnTo>
                  <a:cubicBezTo>
                    <a:pt x="2653" y="593"/>
                    <a:pt x="2611" y="403"/>
                    <a:pt x="2610" y="403"/>
                  </a:cubicBezTo>
                  <a:lnTo>
                    <a:pt x="2610" y="403"/>
                  </a:lnTo>
                  <a:lnTo>
                    <a:pt x="2009" y="463"/>
                  </a:lnTo>
                  <a:cubicBezTo>
                    <a:pt x="1994" y="464"/>
                    <a:pt x="1978" y="464"/>
                    <a:pt x="1963" y="464"/>
                  </a:cubicBezTo>
                  <a:cubicBezTo>
                    <a:pt x="1731" y="464"/>
                    <a:pt x="1514" y="364"/>
                    <a:pt x="1362" y="199"/>
                  </a:cubicBezTo>
                  <a:cubicBezTo>
                    <a:pt x="1291" y="111"/>
                    <a:pt x="1203" y="52"/>
                    <a:pt x="1158" y="23"/>
                  </a:cubicBezTo>
                  <a:cubicBezTo>
                    <a:pt x="1148" y="11"/>
                    <a:pt x="1130" y="0"/>
                    <a:pt x="1110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9" name="Google Shape;1529;p57"/>
            <p:cNvSpPr/>
            <p:nvPr/>
          </p:nvSpPr>
          <p:spPr>
            <a:xfrm>
              <a:off x="6507025" y="2658225"/>
              <a:ext cx="62275" cy="27125"/>
            </a:xfrm>
            <a:custGeom>
              <a:avLst/>
              <a:gdLst/>
              <a:ahLst/>
              <a:cxnLst/>
              <a:rect l="l" t="t" r="r" b="b"/>
              <a:pathLst>
                <a:path w="2491" h="1085" extrusionOk="0">
                  <a:moveTo>
                    <a:pt x="1258" y="0"/>
                  </a:moveTo>
                  <a:cubicBezTo>
                    <a:pt x="1203" y="0"/>
                    <a:pt x="1172" y="1"/>
                    <a:pt x="1172" y="1"/>
                  </a:cubicBezTo>
                  <a:lnTo>
                    <a:pt x="56" y="381"/>
                  </a:lnTo>
                  <a:cubicBezTo>
                    <a:pt x="56" y="381"/>
                    <a:pt x="0" y="821"/>
                    <a:pt x="190" y="1084"/>
                  </a:cubicBezTo>
                  <a:lnTo>
                    <a:pt x="2389" y="325"/>
                  </a:lnTo>
                  <a:cubicBezTo>
                    <a:pt x="2491" y="279"/>
                    <a:pt x="2491" y="117"/>
                    <a:pt x="2375" y="89"/>
                  </a:cubicBezTo>
                  <a:cubicBezTo>
                    <a:pt x="1961" y="9"/>
                    <a:pt x="1457" y="0"/>
                    <a:pt x="1258" y="0"/>
                  </a:cubicBezTo>
                  <a:close/>
                </a:path>
              </a:pathLst>
            </a:custGeom>
            <a:solidFill>
              <a:srgbClr val="FACCC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0" name="Google Shape;1530;p57"/>
            <p:cNvSpPr/>
            <p:nvPr/>
          </p:nvSpPr>
          <p:spPr>
            <a:xfrm>
              <a:off x="6508075" y="2656400"/>
              <a:ext cx="62725" cy="29750"/>
            </a:xfrm>
            <a:custGeom>
              <a:avLst/>
              <a:gdLst/>
              <a:ahLst/>
              <a:cxnLst/>
              <a:rect l="l" t="t" r="r" b="b"/>
              <a:pathLst>
                <a:path w="2509" h="1190" extrusionOk="0">
                  <a:moveTo>
                    <a:pt x="1291" y="0"/>
                  </a:moveTo>
                  <a:cubicBezTo>
                    <a:pt x="1260" y="0"/>
                    <a:pt x="1232" y="14"/>
                    <a:pt x="1217" y="32"/>
                  </a:cubicBezTo>
                  <a:cubicBezTo>
                    <a:pt x="1189" y="74"/>
                    <a:pt x="1144" y="162"/>
                    <a:pt x="1101" y="264"/>
                  </a:cubicBezTo>
                  <a:cubicBezTo>
                    <a:pt x="996" y="500"/>
                    <a:pt x="820" y="675"/>
                    <a:pt x="588" y="735"/>
                  </a:cubicBezTo>
                  <a:lnTo>
                    <a:pt x="0" y="879"/>
                  </a:lnTo>
                  <a:cubicBezTo>
                    <a:pt x="0" y="879"/>
                    <a:pt x="14" y="1087"/>
                    <a:pt x="116" y="1189"/>
                  </a:cubicBezTo>
                  <a:lnTo>
                    <a:pt x="2420" y="440"/>
                  </a:lnTo>
                  <a:cubicBezTo>
                    <a:pt x="2463" y="412"/>
                    <a:pt x="2491" y="384"/>
                    <a:pt x="2508" y="324"/>
                  </a:cubicBezTo>
                  <a:cubicBezTo>
                    <a:pt x="2508" y="250"/>
                    <a:pt x="2477" y="134"/>
                    <a:pt x="2347" y="88"/>
                  </a:cubicBezTo>
                  <a:cubicBezTo>
                    <a:pt x="2139" y="32"/>
                    <a:pt x="1467" y="0"/>
                    <a:pt x="1291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1" name="Google Shape;1531;p57"/>
            <p:cNvSpPr/>
            <p:nvPr/>
          </p:nvSpPr>
          <p:spPr>
            <a:xfrm>
              <a:off x="6357075" y="2501800"/>
              <a:ext cx="66425" cy="166400"/>
            </a:xfrm>
            <a:custGeom>
              <a:avLst/>
              <a:gdLst/>
              <a:ahLst/>
              <a:cxnLst/>
              <a:rect l="l" t="t" r="r" b="b"/>
              <a:pathLst>
                <a:path w="2657" h="6656" extrusionOk="0">
                  <a:moveTo>
                    <a:pt x="810" y="0"/>
                  </a:moveTo>
                  <a:cubicBezTo>
                    <a:pt x="1" y="2857"/>
                    <a:pt x="1380" y="6655"/>
                    <a:pt x="1380" y="6655"/>
                  </a:cubicBezTo>
                  <a:lnTo>
                    <a:pt x="2551" y="6655"/>
                  </a:lnTo>
                  <a:lnTo>
                    <a:pt x="2657" y="0"/>
                  </a:ln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2" name="Google Shape;1532;p57"/>
            <p:cNvSpPr/>
            <p:nvPr/>
          </p:nvSpPr>
          <p:spPr>
            <a:xfrm>
              <a:off x="6451625" y="2496250"/>
              <a:ext cx="86200" cy="171500"/>
            </a:xfrm>
            <a:custGeom>
              <a:avLst/>
              <a:gdLst/>
              <a:ahLst/>
              <a:cxnLst/>
              <a:rect l="l" t="t" r="r" b="b"/>
              <a:pathLst>
                <a:path w="3448" h="6860" extrusionOk="0">
                  <a:moveTo>
                    <a:pt x="1759" y="1"/>
                  </a:moveTo>
                  <a:lnTo>
                    <a:pt x="0" y="602"/>
                  </a:lnTo>
                  <a:lnTo>
                    <a:pt x="2272" y="6860"/>
                  </a:lnTo>
                  <a:lnTo>
                    <a:pt x="3388" y="6480"/>
                  </a:lnTo>
                  <a:cubicBezTo>
                    <a:pt x="3388" y="6480"/>
                    <a:pt x="3447" y="2435"/>
                    <a:pt x="1759" y="1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3" name="Google Shape;1533;p57"/>
            <p:cNvSpPr/>
            <p:nvPr/>
          </p:nvSpPr>
          <p:spPr>
            <a:xfrm>
              <a:off x="6371075" y="2493000"/>
              <a:ext cx="137025" cy="52800"/>
            </a:xfrm>
            <a:custGeom>
              <a:avLst/>
              <a:gdLst/>
              <a:ahLst/>
              <a:cxnLst/>
              <a:rect l="l" t="t" r="r" b="b"/>
              <a:pathLst>
                <a:path w="5481" h="2112" extrusionOk="0">
                  <a:moveTo>
                    <a:pt x="116" y="1"/>
                  </a:moveTo>
                  <a:cubicBezTo>
                    <a:pt x="116" y="1"/>
                    <a:pt x="0" y="1436"/>
                    <a:pt x="0" y="2111"/>
                  </a:cubicBezTo>
                  <a:lnTo>
                    <a:pt x="5392" y="2111"/>
                  </a:lnTo>
                  <a:cubicBezTo>
                    <a:pt x="5392" y="2111"/>
                    <a:pt x="5480" y="806"/>
                    <a:pt x="5333" y="1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4" name="Google Shape;1534;p57"/>
            <p:cNvSpPr/>
            <p:nvPr/>
          </p:nvSpPr>
          <p:spPr>
            <a:xfrm>
              <a:off x="6415025" y="2534775"/>
              <a:ext cx="95975" cy="129025"/>
            </a:xfrm>
            <a:custGeom>
              <a:avLst/>
              <a:gdLst/>
              <a:ahLst/>
              <a:cxnLst/>
              <a:rect l="l" t="t" r="r" b="b"/>
              <a:pathLst>
                <a:path w="3839" h="5161" extrusionOk="0">
                  <a:moveTo>
                    <a:pt x="15" y="0"/>
                  </a:moveTo>
                  <a:lnTo>
                    <a:pt x="15" y="43"/>
                  </a:lnTo>
                  <a:lnTo>
                    <a:pt x="1" y="1319"/>
                  </a:lnTo>
                  <a:lnTo>
                    <a:pt x="1" y="2593"/>
                  </a:lnTo>
                  <a:lnTo>
                    <a:pt x="1" y="3870"/>
                  </a:lnTo>
                  <a:lnTo>
                    <a:pt x="15" y="5161"/>
                  </a:lnTo>
                  <a:lnTo>
                    <a:pt x="43" y="3870"/>
                  </a:lnTo>
                  <a:lnTo>
                    <a:pt x="57" y="2593"/>
                  </a:lnTo>
                  <a:lnTo>
                    <a:pt x="75" y="1319"/>
                  </a:lnTo>
                  <a:lnTo>
                    <a:pt x="88" y="75"/>
                  </a:lnTo>
                  <a:lnTo>
                    <a:pt x="88" y="75"/>
                  </a:lnTo>
                  <a:lnTo>
                    <a:pt x="1130" y="102"/>
                  </a:lnTo>
                  <a:lnTo>
                    <a:pt x="2194" y="116"/>
                  </a:lnTo>
                  <a:lnTo>
                    <a:pt x="2194" y="116"/>
                  </a:lnTo>
                  <a:lnTo>
                    <a:pt x="2593" y="1362"/>
                  </a:lnTo>
                  <a:lnTo>
                    <a:pt x="3005" y="2624"/>
                  </a:lnTo>
                  <a:lnTo>
                    <a:pt x="3430" y="3884"/>
                  </a:lnTo>
                  <a:lnTo>
                    <a:pt x="3838" y="5143"/>
                  </a:lnTo>
                  <a:lnTo>
                    <a:pt x="3459" y="3870"/>
                  </a:lnTo>
                  <a:lnTo>
                    <a:pt x="3065" y="2610"/>
                  </a:lnTo>
                  <a:lnTo>
                    <a:pt x="2653" y="1333"/>
                  </a:lnTo>
                  <a:lnTo>
                    <a:pt x="2256" y="74"/>
                  </a:lnTo>
                  <a:lnTo>
                    <a:pt x="2242" y="43"/>
                  </a:lnTo>
                  <a:lnTo>
                    <a:pt x="2213" y="43"/>
                  </a:lnTo>
                  <a:lnTo>
                    <a:pt x="1130" y="14"/>
                  </a:lnTo>
                  <a:lnTo>
                    <a:pt x="57" y="0"/>
                  </a:lnTo>
                  <a:close/>
                </a:path>
              </a:pathLst>
            </a:custGeom>
            <a:solidFill>
              <a:srgbClr val="47A8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5" name="Google Shape;1535;p57"/>
            <p:cNvSpPr/>
            <p:nvPr/>
          </p:nvSpPr>
          <p:spPr>
            <a:xfrm>
              <a:off x="6373275" y="2498100"/>
              <a:ext cx="19450" cy="28250"/>
            </a:xfrm>
            <a:custGeom>
              <a:avLst/>
              <a:gdLst/>
              <a:ahLst/>
              <a:cxnLst/>
              <a:rect l="l" t="t" r="r" b="b"/>
              <a:pathLst>
                <a:path w="778" h="1130" extrusionOk="0">
                  <a:moveTo>
                    <a:pt x="777" y="1"/>
                  </a:moveTo>
                  <a:lnTo>
                    <a:pt x="777" y="1"/>
                  </a:lnTo>
                  <a:cubicBezTo>
                    <a:pt x="746" y="120"/>
                    <a:pt x="704" y="236"/>
                    <a:pt x="672" y="352"/>
                  </a:cubicBezTo>
                  <a:cubicBezTo>
                    <a:pt x="630" y="454"/>
                    <a:pt x="584" y="574"/>
                    <a:pt x="528" y="676"/>
                  </a:cubicBezTo>
                  <a:cubicBezTo>
                    <a:pt x="468" y="778"/>
                    <a:pt x="394" y="880"/>
                    <a:pt x="306" y="954"/>
                  </a:cubicBezTo>
                  <a:cubicBezTo>
                    <a:pt x="218" y="1028"/>
                    <a:pt x="116" y="1087"/>
                    <a:pt x="0" y="1130"/>
                  </a:cubicBezTo>
                  <a:cubicBezTo>
                    <a:pt x="116" y="1130"/>
                    <a:pt x="250" y="1087"/>
                    <a:pt x="352" y="1014"/>
                  </a:cubicBezTo>
                  <a:cubicBezTo>
                    <a:pt x="454" y="926"/>
                    <a:pt x="528" y="824"/>
                    <a:pt x="602" y="718"/>
                  </a:cubicBezTo>
                  <a:cubicBezTo>
                    <a:pt x="658" y="602"/>
                    <a:pt x="704" y="486"/>
                    <a:pt x="732" y="366"/>
                  </a:cubicBezTo>
                  <a:cubicBezTo>
                    <a:pt x="760" y="250"/>
                    <a:pt x="777" y="120"/>
                    <a:pt x="777" y="1"/>
                  </a:cubicBezTo>
                  <a:close/>
                </a:path>
              </a:pathLst>
            </a:custGeom>
            <a:solidFill>
              <a:srgbClr val="47A8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6" name="Google Shape;1536;p57"/>
            <p:cNvSpPr/>
            <p:nvPr/>
          </p:nvSpPr>
          <p:spPr>
            <a:xfrm>
              <a:off x="6481350" y="2497050"/>
              <a:ext cx="27450" cy="25250"/>
            </a:xfrm>
            <a:custGeom>
              <a:avLst/>
              <a:gdLst/>
              <a:ahLst/>
              <a:cxnLst/>
              <a:rect l="l" t="t" r="r" b="b"/>
              <a:pathLst>
                <a:path w="1098" h="1010" extrusionOk="0">
                  <a:moveTo>
                    <a:pt x="0" y="0"/>
                  </a:moveTo>
                  <a:lnTo>
                    <a:pt x="0" y="0"/>
                  </a:lnTo>
                  <a:cubicBezTo>
                    <a:pt x="28" y="130"/>
                    <a:pt x="74" y="250"/>
                    <a:pt x="148" y="366"/>
                  </a:cubicBezTo>
                  <a:cubicBezTo>
                    <a:pt x="204" y="482"/>
                    <a:pt x="278" y="602"/>
                    <a:pt x="366" y="704"/>
                  </a:cubicBezTo>
                  <a:cubicBezTo>
                    <a:pt x="468" y="806"/>
                    <a:pt x="570" y="894"/>
                    <a:pt x="704" y="954"/>
                  </a:cubicBezTo>
                  <a:cubicBezTo>
                    <a:pt x="781" y="991"/>
                    <a:pt x="872" y="1010"/>
                    <a:pt x="963" y="1010"/>
                  </a:cubicBezTo>
                  <a:cubicBezTo>
                    <a:pt x="1009" y="1010"/>
                    <a:pt x="1054" y="1005"/>
                    <a:pt x="1098" y="996"/>
                  </a:cubicBezTo>
                  <a:cubicBezTo>
                    <a:pt x="967" y="996"/>
                    <a:pt x="834" y="954"/>
                    <a:pt x="732" y="894"/>
                  </a:cubicBezTo>
                  <a:cubicBezTo>
                    <a:pt x="704" y="880"/>
                    <a:pt x="675" y="848"/>
                    <a:pt x="644" y="834"/>
                  </a:cubicBezTo>
                  <a:lnTo>
                    <a:pt x="570" y="778"/>
                  </a:lnTo>
                  <a:cubicBezTo>
                    <a:pt x="542" y="760"/>
                    <a:pt x="528" y="732"/>
                    <a:pt x="500" y="718"/>
                  </a:cubicBezTo>
                  <a:cubicBezTo>
                    <a:pt x="482" y="690"/>
                    <a:pt x="454" y="672"/>
                    <a:pt x="440" y="644"/>
                  </a:cubicBezTo>
                  <a:cubicBezTo>
                    <a:pt x="352" y="556"/>
                    <a:pt x="264" y="454"/>
                    <a:pt x="190" y="338"/>
                  </a:cubicBezTo>
                  <a:cubicBezTo>
                    <a:pt x="130" y="232"/>
                    <a:pt x="60" y="116"/>
                    <a:pt x="0" y="0"/>
                  </a:cubicBezTo>
                  <a:close/>
                </a:path>
              </a:pathLst>
            </a:custGeom>
            <a:solidFill>
              <a:srgbClr val="47A8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7" name="Google Shape;1537;p57"/>
            <p:cNvSpPr/>
            <p:nvPr/>
          </p:nvSpPr>
          <p:spPr>
            <a:xfrm>
              <a:off x="6360075" y="2351950"/>
              <a:ext cx="159375" cy="128950"/>
            </a:xfrm>
            <a:custGeom>
              <a:avLst/>
              <a:gdLst/>
              <a:ahLst/>
              <a:cxnLst/>
              <a:rect l="l" t="t" r="r" b="b"/>
              <a:pathLst>
                <a:path w="6375" h="5158" extrusionOk="0">
                  <a:moveTo>
                    <a:pt x="1232" y="0"/>
                  </a:moveTo>
                  <a:cubicBezTo>
                    <a:pt x="908" y="0"/>
                    <a:pt x="658" y="218"/>
                    <a:pt x="616" y="496"/>
                  </a:cubicBezTo>
                  <a:lnTo>
                    <a:pt x="43" y="4527"/>
                  </a:lnTo>
                  <a:cubicBezTo>
                    <a:pt x="0" y="4865"/>
                    <a:pt x="292" y="5157"/>
                    <a:pt x="658" y="5157"/>
                  </a:cubicBezTo>
                  <a:lnTo>
                    <a:pt x="5716" y="5157"/>
                  </a:lnTo>
                  <a:cubicBezTo>
                    <a:pt x="6082" y="5157"/>
                    <a:pt x="6374" y="4865"/>
                    <a:pt x="6332" y="4527"/>
                  </a:cubicBezTo>
                  <a:lnTo>
                    <a:pt x="5759" y="496"/>
                  </a:lnTo>
                  <a:cubicBezTo>
                    <a:pt x="5730" y="218"/>
                    <a:pt x="5467" y="0"/>
                    <a:pt x="5143" y="0"/>
                  </a:cubicBezTo>
                  <a:close/>
                </a:path>
              </a:pathLst>
            </a:custGeom>
            <a:solidFill>
              <a:srgbClr val="E65C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8" name="Google Shape;1538;p57"/>
            <p:cNvSpPr/>
            <p:nvPr/>
          </p:nvSpPr>
          <p:spPr>
            <a:xfrm>
              <a:off x="6368075" y="2340175"/>
              <a:ext cx="135275" cy="153550"/>
            </a:xfrm>
            <a:custGeom>
              <a:avLst/>
              <a:gdLst/>
              <a:ahLst/>
              <a:cxnLst/>
              <a:rect l="l" t="t" r="r" b="b"/>
              <a:pathLst>
                <a:path w="5411" h="6142" extrusionOk="0">
                  <a:moveTo>
                    <a:pt x="2157" y="0"/>
                  </a:moveTo>
                  <a:cubicBezTo>
                    <a:pt x="2157" y="0"/>
                    <a:pt x="1569" y="352"/>
                    <a:pt x="999" y="383"/>
                  </a:cubicBezTo>
                  <a:cubicBezTo>
                    <a:pt x="1" y="426"/>
                    <a:pt x="106" y="967"/>
                    <a:pt x="74" y="1569"/>
                  </a:cubicBezTo>
                  <a:cubicBezTo>
                    <a:pt x="46" y="2170"/>
                    <a:pt x="250" y="6142"/>
                    <a:pt x="250" y="6142"/>
                  </a:cubicBezTo>
                  <a:lnTo>
                    <a:pt x="5410" y="6142"/>
                  </a:lnTo>
                  <a:lnTo>
                    <a:pt x="5410" y="704"/>
                  </a:lnTo>
                  <a:lnTo>
                    <a:pt x="5365" y="661"/>
                  </a:lnTo>
                  <a:cubicBezTo>
                    <a:pt x="5308" y="616"/>
                    <a:pt x="5277" y="559"/>
                    <a:pt x="5263" y="500"/>
                  </a:cubicBezTo>
                  <a:cubicBezTo>
                    <a:pt x="5133" y="426"/>
                    <a:pt x="4957" y="383"/>
                    <a:pt x="4693" y="383"/>
                  </a:cubicBezTo>
                  <a:cubicBezTo>
                    <a:pt x="4120" y="352"/>
                    <a:pt x="3536" y="0"/>
                    <a:pt x="3536" y="0"/>
                  </a:cubicBezTo>
                  <a:close/>
                </a:path>
              </a:pathLst>
            </a:custGeom>
            <a:solidFill>
              <a:srgbClr val="FACCC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9" name="Google Shape;1539;p57"/>
            <p:cNvSpPr/>
            <p:nvPr/>
          </p:nvSpPr>
          <p:spPr>
            <a:xfrm>
              <a:off x="6368075" y="2346750"/>
              <a:ext cx="141525" cy="146975"/>
            </a:xfrm>
            <a:custGeom>
              <a:avLst/>
              <a:gdLst/>
              <a:ahLst/>
              <a:cxnLst/>
              <a:rect l="l" t="t" r="r" b="b"/>
              <a:pathLst>
                <a:path w="5661" h="5879" extrusionOk="0">
                  <a:moveTo>
                    <a:pt x="4179" y="1"/>
                  </a:moveTo>
                  <a:lnTo>
                    <a:pt x="3300" y="2393"/>
                  </a:lnTo>
                  <a:lnTo>
                    <a:pt x="2421" y="2393"/>
                  </a:lnTo>
                  <a:lnTo>
                    <a:pt x="1320" y="61"/>
                  </a:lnTo>
                  <a:cubicBezTo>
                    <a:pt x="1320" y="61"/>
                    <a:pt x="1240" y="45"/>
                    <a:pt x="1115" y="45"/>
                  </a:cubicBezTo>
                  <a:cubicBezTo>
                    <a:pt x="966" y="45"/>
                    <a:pt x="752" y="67"/>
                    <a:pt x="528" y="163"/>
                  </a:cubicBezTo>
                  <a:cubicBezTo>
                    <a:pt x="120" y="339"/>
                    <a:pt x="60" y="912"/>
                    <a:pt x="60" y="912"/>
                  </a:cubicBezTo>
                  <a:cubicBezTo>
                    <a:pt x="1" y="1936"/>
                    <a:pt x="250" y="5879"/>
                    <a:pt x="250" y="5879"/>
                  </a:cubicBezTo>
                  <a:lnTo>
                    <a:pt x="5453" y="5879"/>
                  </a:lnTo>
                  <a:cubicBezTo>
                    <a:pt x="5453" y="5879"/>
                    <a:pt x="5660" y="792"/>
                    <a:pt x="5527" y="426"/>
                  </a:cubicBezTo>
                  <a:cubicBezTo>
                    <a:pt x="5382" y="61"/>
                    <a:pt x="4179" y="1"/>
                    <a:pt x="4179" y="1"/>
                  </a:cubicBezTo>
                  <a:close/>
                </a:path>
              </a:pathLst>
            </a:custGeom>
            <a:solidFill>
              <a:srgbClr val="47A8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0" name="Google Shape;1540;p57"/>
            <p:cNvSpPr/>
            <p:nvPr/>
          </p:nvSpPr>
          <p:spPr>
            <a:xfrm>
              <a:off x="6371425" y="2346675"/>
              <a:ext cx="54275" cy="124725"/>
            </a:xfrm>
            <a:custGeom>
              <a:avLst/>
              <a:gdLst/>
              <a:ahLst/>
              <a:cxnLst/>
              <a:rect l="l" t="t" r="r" b="b"/>
              <a:pathLst>
                <a:path w="2171" h="4989" extrusionOk="0">
                  <a:moveTo>
                    <a:pt x="1088" y="0"/>
                  </a:moveTo>
                  <a:cubicBezTo>
                    <a:pt x="855" y="0"/>
                    <a:pt x="542" y="115"/>
                    <a:pt x="412" y="166"/>
                  </a:cubicBezTo>
                  <a:cubicBezTo>
                    <a:pt x="366" y="166"/>
                    <a:pt x="352" y="211"/>
                    <a:pt x="366" y="240"/>
                  </a:cubicBezTo>
                  <a:cubicBezTo>
                    <a:pt x="1143" y="2628"/>
                    <a:pt x="130" y="4225"/>
                    <a:pt x="14" y="4401"/>
                  </a:cubicBezTo>
                  <a:cubicBezTo>
                    <a:pt x="0" y="4418"/>
                    <a:pt x="0" y="4432"/>
                    <a:pt x="0" y="4447"/>
                  </a:cubicBezTo>
                  <a:lnTo>
                    <a:pt x="0" y="4914"/>
                  </a:lnTo>
                  <a:cubicBezTo>
                    <a:pt x="0" y="4960"/>
                    <a:pt x="28" y="4988"/>
                    <a:pt x="74" y="4988"/>
                  </a:cubicBezTo>
                  <a:cubicBezTo>
                    <a:pt x="2170" y="4738"/>
                    <a:pt x="1333" y="549"/>
                    <a:pt x="1217" y="64"/>
                  </a:cubicBezTo>
                  <a:cubicBezTo>
                    <a:pt x="1217" y="36"/>
                    <a:pt x="1186" y="4"/>
                    <a:pt x="1157" y="4"/>
                  </a:cubicBezTo>
                  <a:cubicBezTo>
                    <a:pt x="1135" y="1"/>
                    <a:pt x="1112" y="0"/>
                    <a:pt x="1088" y="0"/>
                  </a:cubicBezTo>
                  <a:close/>
                </a:path>
              </a:pathLst>
            </a:custGeom>
            <a:solidFill>
              <a:srgbClr val="E65C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1" name="Google Shape;1541;p57"/>
            <p:cNvSpPr/>
            <p:nvPr/>
          </p:nvSpPr>
          <p:spPr>
            <a:xfrm>
              <a:off x="6383475" y="2352650"/>
              <a:ext cx="9950" cy="83225"/>
            </a:xfrm>
            <a:custGeom>
              <a:avLst/>
              <a:gdLst/>
              <a:ahLst/>
              <a:cxnLst/>
              <a:rect l="l" t="t" r="r" b="b"/>
              <a:pathLst>
                <a:path w="398" h="3329" extrusionOk="0">
                  <a:moveTo>
                    <a:pt x="0" y="1"/>
                  </a:moveTo>
                  <a:lnTo>
                    <a:pt x="0" y="1"/>
                  </a:lnTo>
                  <a:cubicBezTo>
                    <a:pt x="46" y="148"/>
                    <a:pt x="88" y="278"/>
                    <a:pt x="120" y="412"/>
                  </a:cubicBezTo>
                  <a:lnTo>
                    <a:pt x="162" y="616"/>
                  </a:lnTo>
                  <a:lnTo>
                    <a:pt x="208" y="820"/>
                  </a:lnTo>
                  <a:cubicBezTo>
                    <a:pt x="250" y="1102"/>
                    <a:pt x="281" y="1379"/>
                    <a:pt x="296" y="1657"/>
                  </a:cubicBezTo>
                  <a:cubicBezTo>
                    <a:pt x="310" y="1805"/>
                    <a:pt x="310" y="1935"/>
                    <a:pt x="310" y="2083"/>
                  </a:cubicBezTo>
                  <a:cubicBezTo>
                    <a:pt x="310" y="2157"/>
                    <a:pt x="296" y="2213"/>
                    <a:pt x="296" y="2287"/>
                  </a:cubicBezTo>
                  <a:lnTo>
                    <a:pt x="296" y="2389"/>
                  </a:lnTo>
                  <a:lnTo>
                    <a:pt x="281" y="2491"/>
                  </a:lnTo>
                  <a:cubicBezTo>
                    <a:pt x="281" y="2565"/>
                    <a:pt x="264" y="2639"/>
                    <a:pt x="264" y="2713"/>
                  </a:cubicBezTo>
                  <a:lnTo>
                    <a:pt x="222" y="2917"/>
                  </a:lnTo>
                  <a:cubicBezTo>
                    <a:pt x="222" y="2948"/>
                    <a:pt x="208" y="2990"/>
                    <a:pt x="208" y="3019"/>
                  </a:cubicBezTo>
                  <a:lnTo>
                    <a:pt x="176" y="3124"/>
                  </a:lnTo>
                  <a:cubicBezTo>
                    <a:pt x="162" y="3194"/>
                    <a:pt x="148" y="3254"/>
                    <a:pt x="134" y="3328"/>
                  </a:cubicBezTo>
                  <a:cubicBezTo>
                    <a:pt x="236" y="3064"/>
                    <a:pt x="310" y="2786"/>
                    <a:pt x="338" y="2509"/>
                  </a:cubicBezTo>
                  <a:lnTo>
                    <a:pt x="369" y="2403"/>
                  </a:lnTo>
                  <a:lnTo>
                    <a:pt x="369" y="2287"/>
                  </a:lnTo>
                  <a:cubicBezTo>
                    <a:pt x="369" y="2227"/>
                    <a:pt x="383" y="2157"/>
                    <a:pt x="383" y="2083"/>
                  </a:cubicBezTo>
                  <a:cubicBezTo>
                    <a:pt x="383" y="1935"/>
                    <a:pt x="398" y="1805"/>
                    <a:pt x="383" y="1657"/>
                  </a:cubicBezTo>
                  <a:cubicBezTo>
                    <a:pt x="369" y="1379"/>
                    <a:pt x="324" y="1084"/>
                    <a:pt x="264" y="806"/>
                  </a:cubicBezTo>
                  <a:cubicBezTo>
                    <a:pt x="208" y="542"/>
                    <a:pt x="120" y="264"/>
                    <a:pt x="0" y="1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2" name="Google Shape;1542;p57"/>
            <p:cNvSpPr/>
            <p:nvPr/>
          </p:nvSpPr>
          <p:spPr>
            <a:xfrm>
              <a:off x="6452400" y="2346550"/>
              <a:ext cx="54650" cy="124850"/>
            </a:xfrm>
            <a:custGeom>
              <a:avLst/>
              <a:gdLst/>
              <a:ahLst/>
              <a:cxnLst/>
              <a:rect l="l" t="t" r="r" b="b"/>
              <a:pathLst>
                <a:path w="2186" h="4994" extrusionOk="0">
                  <a:moveTo>
                    <a:pt x="916" y="0"/>
                  </a:moveTo>
                  <a:cubicBezTo>
                    <a:pt x="855" y="0"/>
                    <a:pt x="797" y="3"/>
                    <a:pt x="747" y="9"/>
                  </a:cubicBezTo>
                  <a:cubicBezTo>
                    <a:pt x="718" y="9"/>
                    <a:pt x="690" y="41"/>
                    <a:pt x="690" y="69"/>
                  </a:cubicBezTo>
                  <a:cubicBezTo>
                    <a:pt x="585" y="554"/>
                    <a:pt x="1" y="4743"/>
                    <a:pt x="2097" y="4993"/>
                  </a:cubicBezTo>
                  <a:cubicBezTo>
                    <a:pt x="2139" y="4993"/>
                    <a:pt x="2185" y="4965"/>
                    <a:pt x="2185" y="4919"/>
                  </a:cubicBezTo>
                  <a:lnTo>
                    <a:pt x="2185" y="4452"/>
                  </a:lnTo>
                  <a:cubicBezTo>
                    <a:pt x="2185" y="4437"/>
                    <a:pt x="2168" y="4423"/>
                    <a:pt x="2168" y="4406"/>
                  </a:cubicBezTo>
                  <a:cubicBezTo>
                    <a:pt x="2037" y="4230"/>
                    <a:pt x="792" y="2545"/>
                    <a:pt x="1570" y="157"/>
                  </a:cubicBezTo>
                  <a:cubicBezTo>
                    <a:pt x="1584" y="128"/>
                    <a:pt x="1570" y="83"/>
                    <a:pt x="1524" y="69"/>
                  </a:cubicBezTo>
                  <a:cubicBezTo>
                    <a:pt x="1408" y="36"/>
                    <a:pt x="1140" y="0"/>
                    <a:pt x="916" y="0"/>
                  </a:cubicBezTo>
                  <a:close/>
                </a:path>
              </a:pathLst>
            </a:custGeom>
            <a:solidFill>
              <a:srgbClr val="E65C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3" name="Google Shape;1543;p57"/>
            <p:cNvSpPr/>
            <p:nvPr/>
          </p:nvSpPr>
          <p:spPr>
            <a:xfrm>
              <a:off x="6479850" y="2349750"/>
              <a:ext cx="26400" cy="111000"/>
            </a:xfrm>
            <a:custGeom>
              <a:avLst/>
              <a:gdLst/>
              <a:ahLst/>
              <a:cxnLst/>
              <a:rect l="l" t="t" r="r" b="b"/>
              <a:pathLst>
                <a:path w="1056" h="4440" extrusionOk="0">
                  <a:moveTo>
                    <a:pt x="208" y="0"/>
                  </a:moveTo>
                  <a:cubicBezTo>
                    <a:pt x="102" y="380"/>
                    <a:pt x="60" y="778"/>
                    <a:pt x="32" y="1172"/>
                  </a:cubicBezTo>
                  <a:cubicBezTo>
                    <a:pt x="0" y="1569"/>
                    <a:pt x="14" y="1963"/>
                    <a:pt x="60" y="2343"/>
                  </a:cubicBezTo>
                  <a:cubicBezTo>
                    <a:pt x="120" y="2741"/>
                    <a:pt x="208" y="3121"/>
                    <a:pt x="366" y="3486"/>
                  </a:cubicBezTo>
                  <a:cubicBezTo>
                    <a:pt x="454" y="3662"/>
                    <a:pt x="542" y="3838"/>
                    <a:pt x="662" y="4000"/>
                  </a:cubicBezTo>
                  <a:cubicBezTo>
                    <a:pt x="778" y="4162"/>
                    <a:pt x="911" y="4309"/>
                    <a:pt x="1056" y="4440"/>
                  </a:cubicBezTo>
                  <a:cubicBezTo>
                    <a:pt x="925" y="4295"/>
                    <a:pt x="806" y="4148"/>
                    <a:pt x="690" y="3986"/>
                  </a:cubicBezTo>
                  <a:cubicBezTo>
                    <a:pt x="588" y="3810"/>
                    <a:pt x="500" y="3648"/>
                    <a:pt x="426" y="3458"/>
                  </a:cubicBezTo>
                  <a:cubicBezTo>
                    <a:pt x="352" y="3282"/>
                    <a:pt x="296" y="3092"/>
                    <a:pt x="250" y="2916"/>
                  </a:cubicBezTo>
                  <a:cubicBezTo>
                    <a:pt x="208" y="2727"/>
                    <a:pt x="162" y="2537"/>
                    <a:pt x="148" y="2329"/>
                  </a:cubicBezTo>
                  <a:cubicBezTo>
                    <a:pt x="88" y="1949"/>
                    <a:pt x="74" y="1569"/>
                    <a:pt x="88" y="1172"/>
                  </a:cubicBezTo>
                  <a:cubicBezTo>
                    <a:pt x="102" y="982"/>
                    <a:pt x="120" y="778"/>
                    <a:pt x="134" y="584"/>
                  </a:cubicBezTo>
                  <a:cubicBezTo>
                    <a:pt x="148" y="394"/>
                    <a:pt x="176" y="204"/>
                    <a:pt x="208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4" name="Google Shape;1544;p57"/>
            <p:cNvSpPr/>
            <p:nvPr/>
          </p:nvSpPr>
          <p:spPr>
            <a:xfrm>
              <a:off x="6416875" y="2329600"/>
              <a:ext cx="42150" cy="31175"/>
            </a:xfrm>
            <a:custGeom>
              <a:avLst/>
              <a:gdLst/>
              <a:ahLst/>
              <a:cxnLst/>
              <a:rect l="l" t="t" r="r" b="b"/>
              <a:pathLst>
                <a:path w="1686" h="1247" extrusionOk="0">
                  <a:moveTo>
                    <a:pt x="1" y="1"/>
                  </a:moveTo>
                  <a:lnTo>
                    <a:pt x="1" y="571"/>
                  </a:lnTo>
                  <a:cubicBezTo>
                    <a:pt x="1" y="1025"/>
                    <a:pt x="381" y="1246"/>
                    <a:pt x="848" y="1246"/>
                  </a:cubicBezTo>
                  <a:cubicBezTo>
                    <a:pt x="1320" y="1246"/>
                    <a:pt x="1686" y="1025"/>
                    <a:pt x="1686" y="571"/>
                  </a:cubicBezTo>
                  <a:lnTo>
                    <a:pt x="1686" y="1"/>
                  </a:lnTo>
                  <a:close/>
                </a:path>
              </a:pathLst>
            </a:custGeom>
            <a:solidFill>
              <a:srgbClr val="FFAD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5" name="Google Shape;1545;p57"/>
            <p:cNvSpPr/>
            <p:nvPr/>
          </p:nvSpPr>
          <p:spPr>
            <a:xfrm>
              <a:off x="6416875" y="2335425"/>
              <a:ext cx="42150" cy="9275"/>
            </a:xfrm>
            <a:custGeom>
              <a:avLst/>
              <a:gdLst/>
              <a:ahLst/>
              <a:cxnLst/>
              <a:rect l="l" t="t" r="r" b="b"/>
              <a:pathLst>
                <a:path w="1686" h="371" extrusionOk="0">
                  <a:moveTo>
                    <a:pt x="1686" y="0"/>
                  </a:moveTo>
                  <a:cubicBezTo>
                    <a:pt x="1464" y="46"/>
                    <a:pt x="1232" y="74"/>
                    <a:pt x="982" y="88"/>
                  </a:cubicBezTo>
                  <a:cubicBezTo>
                    <a:pt x="907" y="91"/>
                    <a:pt x="833" y="93"/>
                    <a:pt x="759" y="93"/>
                  </a:cubicBezTo>
                  <a:cubicBezTo>
                    <a:pt x="501" y="93"/>
                    <a:pt x="250" y="72"/>
                    <a:pt x="1" y="14"/>
                  </a:cubicBezTo>
                  <a:lnTo>
                    <a:pt x="1" y="296"/>
                  </a:lnTo>
                  <a:cubicBezTo>
                    <a:pt x="261" y="341"/>
                    <a:pt x="523" y="371"/>
                    <a:pt x="794" y="371"/>
                  </a:cubicBezTo>
                  <a:cubicBezTo>
                    <a:pt x="856" y="371"/>
                    <a:pt x="919" y="369"/>
                    <a:pt x="982" y="366"/>
                  </a:cubicBezTo>
                  <a:cubicBezTo>
                    <a:pt x="1232" y="352"/>
                    <a:pt x="1464" y="324"/>
                    <a:pt x="1686" y="264"/>
                  </a:cubicBezTo>
                  <a:lnTo>
                    <a:pt x="1686" y="0"/>
                  </a:lnTo>
                  <a:close/>
                </a:path>
              </a:pathLst>
            </a:custGeom>
            <a:solidFill>
              <a:srgbClr val="FF94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6" name="Google Shape;1546;p57"/>
            <p:cNvSpPr/>
            <p:nvPr/>
          </p:nvSpPr>
          <p:spPr>
            <a:xfrm>
              <a:off x="6428225" y="2360400"/>
              <a:ext cx="22000" cy="20850"/>
            </a:xfrm>
            <a:custGeom>
              <a:avLst/>
              <a:gdLst/>
              <a:ahLst/>
              <a:cxnLst/>
              <a:rect l="l" t="t" r="r" b="b"/>
              <a:pathLst>
                <a:path w="880" h="834" extrusionOk="0">
                  <a:moveTo>
                    <a:pt x="145" y="0"/>
                  </a:moveTo>
                  <a:cubicBezTo>
                    <a:pt x="57" y="0"/>
                    <a:pt x="1" y="70"/>
                    <a:pt x="29" y="158"/>
                  </a:cubicBezTo>
                  <a:lnTo>
                    <a:pt x="176" y="732"/>
                  </a:lnTo>
                  <a:cubicBezTo>
                    <a:pt x="190" y="792"/>
                    <a:pt x="250" y="834"/>
                    <a:pt x="307" y="834"/>
                  </a:cubicBezTo>
                  <a:lnTo>
                    <a:pt x="570" y="834"/>
                  </a:lnTo>
                  <a:cubicBezTo>
                    <a:pt x="630" y="834"/>
                    <a:pt x="690" y="792"/>
                    <a:pt x="704" y="732"/>
                  </a:cubicBezTo>
                  <a:lnTo>
                    <a:pt x="848" y="158"/>
                  </a:lnTo>
                  <a:cubicBezTo>
                    <a:pt x="880" y="70"/>
                    <a:pt x="820" y="0"/>
                    <a:pt x="732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7" name="Google Shape;1547;p57"/>
            <p:cNvSpPr/>
            <p:nvPr/>
          </p:nvSpPr>
          <p:spPr>
            <a:xfrm>
              <a:off x="6427425" y="2377975"/>
              <a:ext cx="23525" cy="109150"/>
            </a:xfrm>
            <a:custGeom>
              <a:avLst/>
              <a:gdLst/>
              <a:ahLst/>
              <a:cxnLst/>
              <a:rect l="l" t="t" r="r" b="b"/>
              <a:pathLst>
                <a:path w="941" h="4366" extrusionOk="0">
                  <a:moveTo>
                    <a:pt x="310" y="1"/>
                  </a:moveTo>
                  <a:lnTo>
                    <a:pt x="1" y="3750"/>
                  </a:lnTo>
                  <a:lnTo>
                    <a:pt x="458" y="4366"/>
                  </a:lnTo>
                  <a:lnTo>
                    <a:pt x="940" y="3750"/>
                  </a:lnTo>
                  <a:lnTo>
                    <a:pt x="634" y="1"/>
                  </a:ln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8" name="Google Shape;1548;p57"/>
            <p:cNvSpPr/>
            <p:nvPr/>
          </p:nvSpPr>
          <p:spPr>
            <a:xfrm>
              <a:off x="6406250" y="2339550"/>
              <a:ext cx="36600" cy="33825"/>
            </a:xfrm>
            <a:custGeom>
              <a:avLst/>
              <a:gdLst/>
              <a:ahLst/>
              <a:cxnLst/>
              <a:rect l="l" t="t" r="r" b="b"/>
              <a:pathLst>
                <a:path w="1464" h="1353" extrusionOk="0">
                  <a:moveTo>
                    <a:pt x="387" y="0"/>
                  </a:moveTo>
                  <a:cubicBezTo>
                    <a:pt x="369" y="0"/>
                    <a:pt x="352" y="4"/>
                    <a:pt x="338" y="11"/>
                  </a:cubicBezTo>
                  <a:lnTo>
                    <a:pt x="56" y="201"/>
                  </a:lnTo>
                  <a:cubicBezTo>
                    <a:pt x="14" y="233"/>
                    <a:pt x="0" y="289"/>
                    <a:pt x="28" y="335"/>
                  </a:cubicBezTo>
                  <a:cubicBezTo>
                    <a:pt x="176" y="575"/>
                    <a:pt x="470" y="1352"/>
                    <a:pt x="954" y="1352"/>
                  </a:cubicBezTo>
                  <a:cubicBezTo>
                    <a:pt x="1000" y="1352"/>
                    <a:pt x="1048" y="1345"/>
                    <a:pt x="1098" y="1330"/>
                  </a:cubicBezTo>
                  <a:cubicBezTo>
                    <a:pt x="1098" y="1330"/>
                    <a:pt x="1463" y="658"/>
                    <a:pt x="1273" y="510"/>
                  </a:cubicBezTo>
                  <a:cubicBezTo>
                    <a:pt x="1129" y="394"/>
                    <a:pt x="602" y="99"/>
                    <a:pt x="440" y="11"/>
                  </a:cubicBezTo>
                  <a:cubicBezTo>
                    <a:pt x="424" y="4"/>
                    <a:pt x="406" y="0"/>
                    <a:pt x="387" y="0"/>
                  </a:cubicBezTo>
                  <a:close/>
                </a:path>
              </a:pathLst>
            </a:custGeom>
            <a:solidFill>
              <a:srgbClr val="FACCC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9" name="Google Shape;1549;p57"/>
            <p:cNvSpPr/>
            <p:nvPr/>
          </p:nvSpPr>
          <p:spPr>
            <a:xfrm>
              <a:off x="6432625" y="2339550"/>
              <a:ext cx="36600" cy="33825"/>
            </a:xfrm>
            <a:custGeom>
              <a:avLst/>
              <a:gdLst/>
              <a:ahLst/>
              <a:cxnLst/>
              <a:rect l="l" t="t" r="r" b="b"/>
              <a:pathLst>
                <a:path w="1464" h="1353" extrusionOk="0">
                  <a:moveTo>
                    <a:pt x="1077" y="0"/>
                  </a:moveTo>
                  <a:cubicBezTo>
                    <a:pt x="1058" y="0"/>
                    <a:pt x="1040" y="4"/>
                    <a:pt x="1024" y="11"/>
                  </a:cubicBezTo>
                  <a:cubicBezTo>
                    <a:pt x="866" y="99"/>
                    <a:pt x="338" y="394"/>
                    <a:pt x="190" y="510"/>
                  </a:cubicBezTo>
                  <a:cubicBezTo>
                    <a:pt x="0" y="658"/>
                    <a:pt x="454" y="1330"/>
                    <a:pt x="454" y="1330"/>
                  </a:cubicBezTo>
                  <a:cubicBezTo>
                    <a:pt x="503" y="1345"/>
                    <a:pt x="549" y="1352"/>
                    <a:pt x="593" y="1352"/>
                  </a:cubicBezTo>
                  <a:cubicBezTo>
                    <a:pt x="1055" y="1352"/>
                    <a:pt x="1288" y="575"/>
                    <a:pt x="1436" y="335"/>
                  </a:cubicBezTo>
                  <a:cubicBezTo>
                    <a:pt x="1464" y="289"/>
                    <a:pt x="1450" y="233"/>
                    <a:pt x="1407" y="201"/>
                  </a:cubicBezTo>
                  <a:lnTo>
                    <a:pt x="1130" y="11"/>
                  </a:lnTo>
                  <a:cubicBezTo>
                    <a:pt x="1114" y="4"/>
                    <a:pt x="1095" y="0"/>
                    <a:pt x="1077" y="0"/>
                  </a:cubicBezTo>
                  <a:close/>
                </a:path>
              </a:pathLst>
            </a:custGeom>
            <a:solidFill>
              <a:srgbClr val="FACCC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0" name="Google Shape;1550;p57"/>
            <p:cNvSpPr/>
            <p:nvPr/>
          </p:nvSpPr>
          <p:spPr>
            <a:xfrm>
              <a:off x="6413550" y="2351950"/>
              <a:ext cx="25350" cy="22600"/>
            </a:xfrm>
            <a:custGeom>
              <a:avLst/>
              <a:gdLst/>
              <a:ahLst/>
              <a:cxnLst/>
              <a:rect l="l" t="t" r="r" b="b"/>
              <a:pathLst>
                <a:path w="1014" h="904" extrusionOk="0">
                  <a:moveTo>
                    <a:pt x="967" y="0"/>
                  </a:moveTo>
                  <a:cubicBezTo>
                    <a:pt x="953" y="145"/>
                    <a:pt x="953" y="278"/>
                    <a:pt x="953" y="426"/>
                  </a:cubicBezTo>
                  <a:lnTo>
                    <a:pt x="953" y="408"/>
                  </a:lnTo>
                  <a:cubicBezTo>
                    <a:pt x="897" y="548"/>
                    <a:pt x="828" y="675"/>
                    <a:pt x="773" y="810"/>
                  </a:cubicBezTo>
                  <a:lnTo>
                    <a:pt x="773" y="810"/>
                  </a:lnTo>
                  <a:cubicBezTo>
                    <a:pt x="747" y="814"/>
                    <a:pt x="718" y="816"/>
                    <a:pt x="688" y="816"/>
                  </a:cubicBezTo>
                  <a:cubicBezTo>
                    <a:pt x="652" y="816"/>
                    <a:pt x="616" y="813"/>
                    <a:pt x="588" y="806"/>
                  </a:cubicBezTo>
                  <a:cubicBezTo>
                    <a:pt x="514" y="806"/>
                    <a:pt x="440" y="778"/>
                    <a:pt x="380" y="732"/>
                  </a:cubicBezTo>
                  <a:cubicBezTo>
                    <a:pt x="310" y="704"/>
                    <a:pt x="250" y="658"/>
                    <a:pt x="190" y="616"/>
                  </a:cubicBezTo>
                  <a:lnTo>
                    <a:pt x="88" y="542"/>
                  </a:lnTo>
                  <a:cubicBezTo>
                    <a:pt x="60" y="514"/>
                    <a:pt x="46" y="496"/>
                    <a:pt x="0" y="468"/>
                  </a:cubicBezTo>
                  <a:lnTo>
                    <a:pt x="0" y="468"/>
                  </a:lnTo>
                  <a:cubicBezTo>
                    <a:pt x="28" y="496"/>
                    <a:pt x="60" y="528"/>
                    <a:pt x="74" y="556"/>
                  </a:cubicBezTo>
                  <a:lnTo>
                    <a:pt x="162" y="644"/>
                  </a:lnTo>
                  <a:cubicBezTo>
                    <a:pt x="222" y="704"/>
                    <a:pt x="278" y="760"/>
                    <a:pt x="338" y="792"/>
                  </a:cubicBezTo>
                  <a:cubicBezTo>
                    <a:pt x="412" y="834"/>
                    <a:pt x="485" y="866"/>
                    <a:pt x="573" y="894"/>
                  </a:cubicBezTo>
                  <a:cubicBezTo>
                    <a:pt x="603" y="900"/>
                    <a:pt x="635" y="903"/>
                    <a:pt x="669" y="903"/>
                  </a:cubicBezTo>
                  <a:cubicBezTo>
                    <a:pt x="717" y="903"/>
                    <a:pt x="768" y="896"/>
                    <a:pt x="820" y="880"/>
                  </a:cubicBezTo>
                  <a:lnTo>
                    <a:pt x="837" y="880"/>
                  </a:lnTo>
                  <a:lnTo>
                    <a:pt x="837" y="866"/>
                  </a:lnTo>
                  <a:cubicBezTo>
                    <a:pt x="894" y="718"/>
                    <a:pt x="953" y="584"/>
                    <a:pt x="1013" y="440"/>
                  </a:cubicBezTo>
                  <a:lnTo>
                    <a:pt x="1013" y="426"/>
                  </a:lnTo>
                  <a:cubicBezTo>
                    <a:pt x="1013" y="278"/>
                    <a:pt x="996" y="145"/>
                    <a:pt x="967" y="0"/>
                  </a:cubicBezTo>
                  <a:close/>
                </a:path>
              </a:pathLst>
            </a:custGeom>
            <a:solidFill>
              <a:srgbClr val="FA99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1" name="Google Shape;1551;p57"/>
            <p:cNvSpPr/>
            <p:nvPr/>
          </p:nvSpPr>
          <p:spPr>
            <a:xfrm>
              <a:off x="6438075" y="2362600"/>
              <a:ext cx="24550" cy="11850"/>
            </a:xfrm>
            <a:custGeom>
              <a:avLst/>
              <a:gdLst/>
              <a:ahLst/>
              <a:cxnLst/>
              <a:rect l="l" t="t" r="r" b="b"/>
              <a:pathLst>
                <a:path w="982" h="474" extrusionOk="0">
                  <a:moveTo>
                    <a:pt x="0" y="0"/>
                  </a:moveTo>
                  <a:lnTo>
                    <a:pt x="0" y="0"/>
                  </a:lnTo>
                  <a:cubicBezTo>
                    <a:pt x="60" y="144"/>
                    <a:pt x="120" y="292"/>
                    <a:pt x="190" y="422"/>
                  </a:cubicBezTo>
                  <a:lnTo>
                    <a:pt x="208" y="440"/>
                  </a:lnTo>
                  <a:lnTo>
                    <a:pt x="222" y="454"/>
                  </a:lnTo>
                  <a:cubicBezTo>
                    <a:pt x="274" y="464"/>
                    <a:pt x="325" y="474"/>
                    <a:pt x="376" y="474"/>
                  </a:cubicBezTo>
                  <a:cubicBezTo>
                    <a:pt x="397" y="474"/>
                    <a:pt x="419" y="472"/>
                    <a:pt x="440" y="468"/>
                  </a:cubicBezTo>
                  <a:cubicBezTo>
                    <a:pt x="514" y="468"/>
                    <a:pt x="574" y="454"/>
                    <a:pt x="648" y="440"/>
                  </a:cubicBezTo>
                  <a:cubicBezTo>
                    <a:pt x="718" y="408"/>
                    <a:pt x="778" y="380"/>
                    <a:pt x="838" y="334"/>
                  </a:cubicBezTo>
                  <a:cubicBezTo>
                    <a:pt x="894" y="292"/>
                    <a:pt x="940" y="246"/>
                    <a:pt x="982" y="190"/>
                  </a:cubicBezTo>
                  <a:lnTo>
                    <a:pt x="982" y="190"/>
                  </a:lnTo>
                  <a:cubicBezTo>
                    <a:pt x="954" y="204"/>
                    <a:pt x="926" y="232"/>
                    <a:pt x="894" y="246"/>
                  </a:cubicBezTo>
                  <a:cubicBezTo>
                    <a:pt x="866" y="264"/>
                    <a:pt x="838" y="278"/>
                    <a:pt x="806" y="292"/>
                  </a:cubicBezTo>
                  <a:cubicBezTo>
                    <a:pt x="750" y="320"/>
                    <a:pt x="690" y="352"/>
                    <a:pt x="630" y="366"/>
                  </a:cubicBezTo>
                  <a:cubicBezTo>
                    <a:pt x="560" y="380"/>
                    <a:pt x="500" y="394"/>
                    <a:pt x="440" y="394"/>
                  </a:cubicBezTo>
                  <a:cubicBezTo>
                    <a:pt x="369" y="394"/>
                    <a:pt x="314" y="394"/>
                    <a:pt x="257" y="381"/>
                  </a:cubicBezTo>
                  <a:lnTo>
                    <a:pt x="257" y="381"/>
                  </a:lnTo>
                  <a:cubicBezTo>
                    <a:pt x="185" y="255"/>
                    <a:pt x="99" y="126"/>
                    <a:pt x="0" y="0"/>
                  </a:cubicBezTo>
                  <a:close/>
                </a:path>
              </a:pathLst>
            </a:custGeom>
            <a:solidFill>
              <a:srgbClr val="FA99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2" name="Google Shape;1552;p57"/>
            <p:cNvSpPr/>
            <p:nvPr/>
          </p:nvSpPr>
          <p:spPr>
            <a:xfrm>
              <a:off x="6397100" y="2389725"/>
              <a:ext cx="75125" cy="90025"/>
            </a:xfrm>
            <a:custGeom>
              <a:avLst/>
              <a:gdLst/>
              <a:ahLst/>
              <a:cxnLst/>
              <a:rect l="l" t="t" r="r" b="b"/>
              <a:pathLst>
                <a:path w="3005" h="3601" extrusionOk="0">
                  <a:moveTo>
                    <a:pt x="1966" y="0"/>
                  </a:moveTo>
                  <a:cubicBezTo>
                    <a:pt x="1181" y="0"/>
                    <a:pt x="500" y="167"/>
                    <a:pt x="176" y="262"/>
                  </a:cubicBezTo>
                  <a:cubicBezTo>
                    <a:pt x="71" y="290"/>
                    <a:pt x="0" y="392"/>
                    <a:pt x="14" y="498"/>
                  </a:cubicBezTo>
                  <a:cubicBezTo>
                    <a:pt x="145" y="1993"/>
                    <a:pt x="394" y="3048"/>
                    <a:pt x="496" y="3428"/>
                  </a:cubicBezTo>
                  <a:cubicBezTo>
                    <a:pt x="510" y="3516"/>
                    <a:pt x="598" y="3590"/>
                    <a:pt x="704" y="3590"/>
                  </a:cubicBezTo>
                  <a:cubicBezTo>
                    <a:pt x="790" y="3597"/>
                    <a:pt x="882" y="3600"/>
                    <a:pt x="977" y="3600"/>
                  </a:cubicBezTo>
                  <a:cubicBezTo>
                    <a:pt x="1635" y="3600"/>
                    <a:pt x="2455" y="3447"/>
                    <a:pt x="2814" y="3382"/>
                  </a:cubicBezTo>
                  <a:cubicBezTo>
                    <a:pt x="2916" y="3354"/>
                    <a:pt x="3004" y="3266"/>
                    <a:pt x="3004" y="3150"/>
                  </a:cubicBezTo>
                  <a:cubicBezTo>
                    <a:pt x="2990" y="2271"/>
                    <a:pt x="2783" y="744"/>
                    <a:pt x="2709" y="234"/>
                  </a:cubicBezTo>
                  <a:cubicBezTo>
                    <a:pt x="2681" y="129"/>
                    <a:pt x="2607" y="41"/>
                    <a:pt x="2491" y="27"/>
                  </a:cubicBezTo>
                  <a:cubicBezTo>
                    <a:pt x="2313" y="8"/>
                    <a:pt x="2137" y="0"/>
                    <a:pt x="1966" y="0"/>
                  </a:cubicBezTo>
                  <a:close/>
                </a:path>
              </a:pathLst>
            </a:custGeom>
            <a:solidFill>
              <a:srgbClr val="FEE38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3" name="Google Shape;1553;p57"/>
            <p:cNvSpPr/>
            <p:nvPr/>
          </p:nvSpPr>
          <p:spPr>
            <a:xfrm>
              <a:off x="6402550" y="2397325"/>
              <a:ext cx="60075" cy="33450"/>
            </a:xfrm>
            <a:custGeom>
              <a:avLst/>
              <a:gdLst/>
              <a:ahLst/>
              <a:cxnLst/>
              <a:rect l="l" t="t" r="r" b="b"/>
              <a:pathLst>
                <a:path w="2403" h="1338" extrusionOk="0">
                  <a:moveTo>
                    <a:pt x="2083" y="0"/>
                  </a:moveTo>
                  <a:cubicBezTo>
                    <a:pt x="1260" y="18"/>
                    <a:pt x="486" y="134"/>
                    <a:pt x="162" y="194"/>
                  </a:cubicBezTo>
                  <a:cubicBezTo>
                    <a:pt x="74" y="208"/>
                    <a:pt x="0" y="250"/>
                    <a:pt x="14" y="282"/>
                  </a:cubicBezTo>
                  <a:cubicBezTo>
                    <a:pt x="46" y="809"/>
                    <a:pt x="204" y="1161"/>
                    <a:pt x="264" y="1291"/>
                  </a:cubicBezTo>
                  <a:cubicBezTo>
                    <a:pt x="292" y="1320"/>
                    <a:pt x="352" y="1337"/>
                    <a:pt x="440" y="1337"/>
                  </a:cubicBezTo>
                  <a:cubicBezTo>
                    <a:pt x="996" y="1320"/>
                    <a:pt x="1847" y="1218"/>
                    <a:pt x="2185" y="1161"/>
                  </a:cubicBezTo>
                  <a:cubicBezTo>
                    <a:pt x="2287" y="1144"/>
                    <a:pt x="2361" y="1116"/>
                    <a:pt x="2361" y="1073"/>
                  </a:cubicBezTo>
                  <a:cubicBezTo>
                    <a:pt x="2403" y="764"/>
                    <a:pt x="2287" y="236"/>
                    <a:pt x="2259" y="60"/>
                  </a:cubicBezTo>
                  <a:cubicBezTo>
                    <a:pt x="2245" y="32"/>
                    <a:pt x="2171" y="0"/>
                    <a:pt x="208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4" name="Google Shape;1554;p57"/>
            <p:cNvSpPr/>
            <p:nvPr/>
          </p:nvSpPr>
          <p:spPr>
            <a:xfrm>
              <a:off x="6422675" y="2435650"/>
              <a:ext cx="30450" cy="31000"/>
            </a:xfrm>
            <a:custGeom>
              <a:avLst/>
              <a:gdLst/>
              <a:ahLst/>
              <a:cxnLst/>
              <a:rect l="l" t="t" r="r" b="b"/>
              <a:pathLst>
                <a:path w="1218" h="1240" extrusionOk="0">
                  <a:moveTo>
                    <a:pt x="757" y="0"/>
                  </a:moveTo>
                  <a:cubicBezTo>
                    <a:pt x="730" y="0"/>
                    <a:pt x="703" y="3"/>
                    <a:pt x="676" y="8"/>
                  </a:cubicBezTo>
                  <a:lnTo>
                    <a:pt x="662" y="8"/>
                  </a:lnTo>
                  <a:cubicBezTo>
                    <a:pt x="441" y="36"/>
                    <a:pt x="223" y="82"/>
                    <a:pt x="1" y="110"/>
                  </a:cubicBezTo>
                  <a:lnTo>
                    <a:pt x="1" y="1239"/>
                  </a:lnTo>
                  <a:cubicBezTo>
                    <a:pt x="325" y="1106"/>
                    <a:pt x="631" y="975"/>
                    <a:pt x="940" y="814"/>
                  </a:cubicBezTo>
                  <a:cubicBezTo>
                    <a:pt x="1116" y="740"/>
                    <a:pt x="1218" y="550"/>
                    <a:pt x="1176" y="360"/>
                  </a:cubicBezTo>
                  <a:cubicBezTo>
                    <a:pt x="1148" y="151"/>
                    <a:pt x="962" y="0"/>
                    <a:pt x="757" y="0"/>
                  </a:cubicBezTo>
                  <a:close/>
                </a:path>
              </a:pathLst>
            </a:custGeom>
            <a:solidFill>
              <a:srgbClr val="FFAD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5" name="Google Shape;1555;p57"/>
            <p:cNvSpPr/>
            <p:nvPr/>
          </p:nvSpPr>
          <p:spPr>
            <a:xfrm>
              <a:off x="6438875" y="2414575"/>
              <a:ext cx="37750" cy="43975"/>
            </a:xfrm>
            <a:custGeom>
              <a:avLst/>
              <a:gdLst/>
              <a:ahLst/>
              <a:cxnLst/>
              <a:rect l="l" t="t" r="r" b="b"/>
              <a:pathLst>
                <a:path w="1510" h="1759" extrusionOk="0">
                  <a:moveTo>
                    <a:pt x="1233" y="1"/>
                  </a:moveTo>
                  <a:cubicBezTo>
                    <a:pt x="1208" y="1"/>
                    <a:pt x="1182" y="5"/>
                    <a:pt x="1157" y="14"/>
                  </a:cubicBezTo>
                  <a:cubicBezTo>
                    <a:pt x="967" y="102"/>
                    <a:pt x="630" y="323"/>
                    <a:pt x="0" y="851"/>
                  </a:cubicBezTo>
                  <a:lnTo>
                    <a:pt x="144" y="1759"/>
                  </a:lnTo>
                  <a:cubicBezTo>
                    <a:pt x="144" y="1759"/>
                    <a:pt x="1319" y="1555"/>
                    <a:pt x="1421" y="1379"/>
                  </a:cubicBezTo>
                  <a:cubicBezTo>
                    <a:pt x="1509" y="1217"/>
                    <a:pt x="1509" y="528"/>
                    <a:pt x="1435" y="162"/>
                  </a:cubicBezTo>
                  <a:cubicBezTo>
                    <a:pt x="1413" y="59"/>
                    <a:pt x="1326" y="1"/>
                    <a:pt x="1233" y="1"/>
                  </a:cubicBezTo>
                  <a:close/>
                </a:path>
              </a:pathLst>
            </a:custGeom>
            <a:solidFill>
              <a:srgbClr val="FFAD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6" name="Google Shape;1556;p57"/>
            <p:cNvSpPr/>
            <p:nvPr/>
          </p:nvSpPr>
          <p:spPr>
            <a:xfrm>
              <a:off x="6285325" y="2352250"/>
              <a:ext cx="149875" cy="134200"/>
            </a:xfrm>
            <a:custGeom>
              <a:avLst/>
              <a:gdLst/>
              <a:ahLst/>
              <a:cxnLst/>
              <a:rect l="l" t="t" r="r" b="b"/>
              <a:pathLst>
                <a:path w="5995" h="5368" extrusionOk="0">
                  <a:moveTo>
                    <a:pt x="3743" y="1"/>
                  </a:moveTo>
                  <a:cubicBezTo>
                    <a:pt x="3741" y="1"/>
                    <a:pt x="3738" y="1"/>
                    <a:pt x="3736" y="2"/>
                  </a:cubicBezTo>
                  <a:cubicBezTo>
                    <a:pt x="2667" y="558"/>
                    <a:pt x="1288" y="2085"/>
                    <a:pt x="1130" y="2317"/>
                  </a:cubicBezTo>
                  <a:cubicBezTo>
                    <a:pt x="936" y="2567"/>
                    <a:pt x="1" y="4209"/>
                    <a:pt x="1288" y="5089"/>
                  </a:cubicBezTo>
                  <a:cubicBezTo>
                    <a:pt x="1587" y="5290"/>
                    <a:pt x="1995" y="5368"/>
                    <a:pt x="2448" y="5368"/>
                  </a:cubicBezTo>
                  <a:cubicBezTo>
                    <a:pt x="3972" y="5368"/>
                    <a:pt x="5994" y="4487"/>
                    <a:pt x="5994" y="4487"/>
                  </a:cubicBezTo>
                  <a:lnTo>
                    <a:pt x="5906" y="3298"/>
                  </a:lnTo>
                  <a:cubicBezTo>
                    <a:pt x="4851" y="3548"/>
                    <a:pt x="2593" y="3636"/>
                    <a:pt x="2593" y="3636"/>
                  </a:cubicBezTo>
                  <a:lnTo>
                    <a:pt x="3986" y="2303"/>
                  </a:lnTo>
                  <a:cubicBezTo>
                    <a:pt x="3986" y="2303"/>
                    <a:pt x="3887" y="1"/>
                    <a:pt x="3743" y="1"/>
                  </a:cubicBezTo>
                  <a:close/>
                </a:path>
              </a:pathLst>
            </a:custGeom>
            <a:solidFill>
              <a:srgbClr val="47A8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7" name="Google Shape;1557;p57"/>
            <p:cNvSpPr/>
            <p:nvPr/>
          </p:nvSpPr>
          <p:spPr>
            <a:xfrm>
              <a:off x="6326300" y="2442800"/>
              <a:ext cx="23850" cy="2200"/>
            </a:xfrm>
            <a:custGeom>
              <a:avLst/>
              <a:gdLst/>
              <a:ahLst/>
              <a:cxnLst/>
              <a:rect l="l" t="t" r="r" b="b"/>
              <a:pathLst>
                <a:path w="954" h="88" extrusionOk="0">
                  <a:moveTo>
                    <a:pt x="472" y="0"/>
                  </a:moveTo>
                  <a:cubicBezTo>
                    <a:pt x="324" y="0"/>
                    <a:pt x="163" y="14"/>
                    <a:pt x="1" y="60"/>
                  </a:cubicBezTo>
                  <a:cubicBezTo>
                    <a:pt x="163" y="88"/>
                    <a:pt x="324" y="88"/>
                    <a:pt x="486" y="88"/>
                  </a:cubicBezTo>
                  <a:cubicBezTo>
                    <a:pt x="634" y="74"/>
                    <a:pt x="792" y="60"/>
                    <a:pt x="954" y="28"/>
                  </a:cubicBezTo>
                  <a:cubicBezTo>
                    <a:pt x="792" y="0"/>
                    <a:pt x="634" y="0"/>
                    <a:pt x="472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8" name="Google Shape;1558;p57"/>
            <p:cNvSpPr/>
            <p:nvPr/>
          </p:nvSpPr>
          <p:spPr>
            <a:xfrm>
              <a:off x="6370725" y="2416400"/>
              <a:ext cx="10225" cy="7775"/>
            </a:xfrm>
            <a:custGeom>
              <a:avLst/>
              <a:gdLst/>
              <a:ahLst/>
              <a:cxnLst/>
              <a:rect l="l" t="t" r="r" b="b"/>
              <a:pathLst>
                <a:path w="409" h="311" extrusionOk="0">
                  <a:moveTo>
                    <a:pt x="408" y="1"/>
                  </a:moveTo>
                  <a:lnTo>
                    <a:pt x="408" y="1"/>
                  </a:lnTo>
                  <a:cubicBezTo>
                    <a:pt x="320" y="15"/>
                    <a:pt x="246" y="61"/>
                    <a:pt x="176" y="117"/>
                  </a:cubicBezTo>
                  <a:cubicBezTo>
                    <a:pt x="102" y="163"/>
                    <a:pt x="42" y="222"/>
                    <a:pt x="0" y="310"/>
                  </a:cubicBezTo>
                  <a:cubicBezTo>
                    <a:pt x="88" y="279"/>
                    <a:pt x="158" y="236"/>
                    <a:pt x="218" y="177"/>
                  </a:cubicBezTo>
                  <a:cubicBezTo>
                    <a:pt x="292" y="134"/>
                    <a:pt x="352" y="75"/>
                    <a:pt x="408" y="1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9" name="Google Shape;1559;p57"/>
            <p:cNvSpPr/>
            <p:nvPr/>
          </p:nvSpPr>
          <p:spPr>
            <a:xfrm>
              <a:off x="6422675" y="2439100"/>
              <a:ext cx="4425" cy="25700"/>
            </a:xfrm>
            <a:custGeom>
              <a:avLst/>
              <a:gdLst/>
              <a:ahLst/>
              <a:cxnLst/>
              <a:rect l="l" t="t" r="r" b="b"/>
              <a:pathLst>
                <a:path w="177" h="1028" extrusionOk="0">
                  <a:moveTo>
                    <a:pt x="15" y="0"/>
                  </a:moveTo>
                  <a:cubicBezTo>
                    <a:pt x="1" y="176"/>
                    <a:pt x="33" y="352"/>
                    <a:pt x="61" y="528"/>
                  </a:cubicBezTo>
                  <a:cubicBezTo>
                    <a:pt x="89" y="690"/>
                    <a:pt x="120" y="866"/>
                    <a:pt x="177" y="1027"/>
                  </a:cubicBezTo>
                  <a:cubicBezTo>
                    <a:pt x="177" y="852"/>
                    <a:pt x="163" y="676"/>
                    <a:pt x="135" y="514"/>
                  </a:cubicBezTo>
                  <a:cubicBezTo>
                    <a:pt x="103" y="338"/>
                    <a:pt x="75" y="162"/>
                    <a:pt x="15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0" name="Google Shape;1560;p57"/>
            <p:cNvSpPr/>
            <p:nvPr/>
          </p:nvSpPr>
          <p:spPr>
            <a:xfrm>
              <a:off x="6373975" y="2473925"/>
              <a:ext cx="34500" cy="9600"/>
            </a:xfrm>
            <a:custGeom>
              <a:avLst/>
              <a:gdLst/>
              <a:ahLst/>
              <a:cxnLst/>
              <a:rect l="l" t="t" r="r" b="b"/>
              <a:pathLst>
                <a:path w="1380" h="384" extrusionOk="0">
                  <a:moveTo>
                    <a:pt x="1379" y="0"/>
                  </a:moveTo>
                  <a:lnTo>
                    <a:pt x="1379" y="0"/>
                  </a:lnTo>
                  <a:cubicBezTo>
                    <a:pt x="1129" y="32"/>
                    <a:pt x="908" y="88"/>
                    <a:pt x="676" y="148"/>
                  </a:cubicBezTo>
                  <a:cubicBezTo>
                    <a:pt x="440" y="222"/>
                    <a:pt x="222" y="278"/>
                    <a:pt x="0" y="384"/>
                  </a:cubicBezTo>
                  <a:cubicBezTo>
                    <a:pt x="236" y="352"/>
                    <a:pt x="468" y="296"/>
                    <a:pt x="690" y="236"/>
                  </a:cubicBezTo>
                  <a:cubicBezTo>
                    <a:pt x="925" y="162"/>
                    <a:pt x="1157" y="88"/>
                    <a:pt x="1379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1" name="Google Shape;1561;p57"/>
            <p:cNvSpPr/>
            <p:nvPr/>
          </p:nvSpPr>
          <p:spPr>
            <a:xfrm>
              <a:off x="6587925" y="2210125"/>
              <a:ext cx="25700" cy="25675"/>
            </a:xfrm>
            <a:custGeom>
              <a:avLst/>
              <a:gdLst/>
              <a:ahLst/>
              <a:cxnLst/>
              <a:rect l="l" t="t" r="r" b="b"/>
              <a:pathLst>
                <a:path w="1028" h="1027" extrusionOk="0">
                  <a:moveTo>
                    <a:pt x="617" y="1"/>
                  </a:moveTo>
                  <a:cubicBezTo>
                    <a:pt x="430" y="1"/>
                    <a:pt x="255" y="122"/>
                    <a:pt x="208" y="309"/>
                  </a:cubicBezTo>
                  <a:cubicBezTo>
                    <a:pt x="148" y="559"/>
                    <a:pt x="74" y="791"/>
                    <a:pt x="0" y="1027"/>
                  </a:cubicBezTo>
                  <a:lnTo>
                    <a:pt x="1027" y="1027"/>
                  </a:lnTo>
                  <a:cubicBezTo>
                    <a:pt x="1027" y="805"/>
                    <a:pt x="1027" y="601"/>
                    <a:pt x="1013" y="397"/>
                  </a:cubicBezTo>
                  <a:cubicBezTo>
                    <a:pt x="1013" y="221"/>
                    <a:pt x="897" y="59"/>
                    <a:pt x="721" y="14"/>
                  </a:cubicBezTo>
                  <a:cubicBezTo>
                    <a:pt x="687" y="5"/>
                    <a:pt x="651" y="1"/>
                    <a:pt x="617" y="1"/>
                  </a:cubicBezTo>
                  <a:close/>
                </a:path>
              </a:pathLst>
            </a:custGeom>
            <a:solidFill>
              <a:srgbClr val="FFAD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2" name="Google Shape;1562;p57"/>
            <p:cNvSpPr/>
            <p:nvPr/>
          </p:nvSpPr>
          <p:spPr>
            <a:xfrm>
              <a:off x="6585725" y="2174750"/>
              <a:ext cx="41100" cy="47150"/>
            </a:xfrm>
            <a:custGeom>
              <a:avLst/>
              <a:gdLst/>
              <a:ahLst/>
              <a:cxnLst/>
              <a:rect l="l" t="t" r="r" b="b"/>
              <a:pathLst>
                <a:path w="1644" h="1886" extrusionOk="0">
                  <a:moveTo>
                    <a:pt x="646" y="1"/>
                  </a:moveTo>
                  <a:cubicBezTo>
                    <a:pt x="534" y="1"/>
                    <a:pt x="399" y="286"/>
                    <a:pt x="412" y="771"/>
                  </a:cubicBezTo>
                  <a:cubicBezTo>
                    <a:pt x="412" y="771"/>
                    <a:pt x="239" y="634"/>
                    <a:pt x="143" y="634"/>
                  </a:cubicBezTo>
                  <a:cubicBezTo>
                    <a:pt x="135" y="634"/>
                    <a:pt x="127" y="635"/>
                    <a:pt x="120" y="637"/>
                  </a:cubicBezTo>
                  <a:cubicBezTo>
                    <a:pt x="32" y="683"/>
                    <a:pt x="0" y="785"/>
                    <a:pt x="60" y="901"/>
                  </a:cubicBezTo>
                  <a:cubicBezTo>
                    <a:pt x="120" y="1021"/>
                    <a:pt x="338" y="1724"/>
                    <a:pt x="338" y="1724"/>
                  </a:cubicBezTo>
                  <a:cubicBezTo>
                    <a:pt x="352" y="1738"/>
                    <a:pt x="1115" y="1886"/>
                    <a:pt x="1115" y="1886"/>
                  </a:cubicBezTo>
                  <a:cubicBezTo>
                    <a:pt x="1115" y="1886"/>
                    <a:pt x="1643" y="1095"/>
                    <a:pt x="1601" y="771"/>
                  </a:cubicBezTo>
                  <a:cubicBezTo>
                    <a:pt x="1601" y="771"/>
                    <a:pt x="1574" y="752"/>
                    <a:pt x="1528" y="752"/>
                  </a:cubicBezTo>
                  <a:cubicBezTo>
                    <a:pt x="1482" y="752"/>
                    <a:pt x="1416" y="771"/>
                    <a:pt x="1337" y="845"/>
                  </a:cubicBezTo>
                  <a:cubicBezTo>
                    <a:pt x="1337" y="845"/>
                    <a:pt x="1527" y="373"/>
                    <a:pt x="1425" y="285"/>
                  </a:cubicBezTo>
                  <a:cubicBezTo>
                    <a:pt x="1416" y="277"/>
                    <a:pt x="1406" y="273"/>
                    <a:pt x="1395" y="273"/>
                  </a:cubicBezTo>
                  <a:cubicBezTo>
                    <a:pt x="1275" y="273"/>
                    <a:pt x="1042" y="743"/>
                    <a:pt x="1042" y="743"/>
                  </a:cubicBezTo>
                  <a:cubicBezTo>
                    <a:pt x="1042" y="743"/>
                    <a:pt x="1217" y="110"/>
                    <a:pt x="1101" y="53"/>
                  </a:cubicBezTo>
                  <a:cubicBezTo>
                    <a:pt x="1093" y="48"/>
                    <a:pt x="1084" y="45"/>
                    <a:pt x="1074" y="45"/>
                  </a:cubicBezTo>
                  <a:cubicBezTo>
                    <a:pt x="957" y="45"/>
                    <a:pt x="789" y="448"/>
                    <a:pt x="750" y="637"/>
                  </a:cubicBezTo>
                  <a:cubicBezTo>
                    <a:pt x="750" y="637"/>
                    <a:pt x="792" y="81"/>
                    <a:pt x="676" y="8"/>
                  </a:cubicBezTo>
                  <a:cubicBezTo>
                    <a:pt x="666" y="3"/>
                    <a:pt x="656" y="1"/>
                    <a:pt x="646" y="1"/>
                  </a:cubicBezTo>
                  <a:close/>
                </a:path>
              </a:pathLst>
            </a:custGeom>
            <a:solidFill>
              <a:srgbClr val="FFAD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3" name="Google Shape;1563;p57"/>
            <p:cNvSpPr/>
            <p:nvPr/>
          </p:nvSpPr>
          <p:spPr>
            <a:xfrm>
              <a:off x="6493025" y="2227350"/>
              <a:ext cx="122800" cy="171850"/>
            </a:xfrm>
            <a:custGeom>
              <a:avLst/>
              <a:gdLst/>
              <a:ahLst/>
              <a:cxnLst/>
              <a:rect l="l" t="t" r="r" b="b"/>
              <a:pathLst>
                <a:path w="4912" h="6874" extrusionOk="0">
                  <a:moveTo>
                    <a:pt x="3814" y="0"/>
                  </a:moveTo>
                  <a:cubicBezTo>
                    <a:pt x="3022" y="3458"/>
                    <a:pt x="1" y="4925"/>
                    <a:pt x="1" y="4925"/>
                  </a:cubicBezTo>
                  <a:lnTo>
                    <a:pt x="427" y="6873"/>
                  </a:lnTo>
                  <a:cubicBezTo>
                    <a:pt x="4676" y="5906"/>
                    <a:pt x="4911" y="380"/>
                    <a:pt x="4911" y="380"/>
                  </a:cubicBezTo>
                  <a:cubicBezTo>
                    <a:pt x="4781" y="204"/>
                    <a:pt x="3814" y="0"/>
                    <a:pt x="3814" y="0"/>
                  </a:cubicBezTo>
                  <a:close/>
                </a:path>
              </a:pathLst>
            </a:custGeom>
            <a:solidFill>
              <a:srgbClr val="47A8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4" name="Google Shape;1564;p57"/>
            <p:cNvSpPr/>
            <p:nvPr/>
          </p:nvSpPr>
          <p:spPr>
            <a:xfrm>
              <a:off x="6589075" y="2233575"/>
              <a:ext cx="22350" cy="8475"/>
            </a:xfrm>
            <a:custGeom>
              <a:avLst/>
              <a:gdLst/>
              <a:ahLst/>
              <a:cxnLst/>
              <a:rect l="l" t="t" r="r" b="b"/>
              <a:pathLst>
                <a:path w="894" h="339" extrusionOk="0">
                  <a:moveTo>
                    <a:pt x="0" y="1"/>
                  </a:moveTo>
                  <a:lnTo>
                    <a:pt x="0" y="1"/>
                  </a:lnTo>
                  <a:cubicBezTo>
                    <a:pt x="130" y="89"/>
                    <a:pt x="278" y="149"/>
                    <a:pt x="426" y="205"/>
                  </a:cubicBezTo>
                  <a:cubicBezTo>
                    <a:pt x="570" y="265"/>
                    <a:pt x="732" y="307"/>
                    <a:pt x="893" y="338"/>
                  </a:cubicBezTo>
                  <a:cubicBezTo>
                    <a:pt x="746" y="251"/>
                    <a:pt x="602" y="177"/>
                    <a:pt x="454" y="131"/>
                  </a:cubicBezTo>
                  <a:cubicBezTo>
                    <a:pt x="306" y="75"/>
                    <a:pt x="162" y="15"/>
                    <a:pt x="0" y="1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5" name="Google Shape;1565;p57"/>
            <p:cNvSpPr/>
            <p:nvPr/>
          </p:nvSpPr>
          <p:spPr>
            <a:xfrm>
              <a:off x="6339925" y="2144150"/>
              <a:ext cx="194200" cy="193625"/>
            </a:xfrm>
            <a:custGeom>
              <a:avLst/>
              <a:gdLst/>
              <a:ahLst/>
              <a:cxnLst/>
              <a:rect l="l" t="t" r="r" b="b"/>
              <a:pathLst>
                <a:path w="7768" h="7745" extrusionOk="0">
                  <a:moveTo>
                    <a:pt x="3919" y="0"/>
                  </a:moveTo>
                  <a:cubicBezTo>
                    <a:pt x="3897" y="0"/>
                    <a:pt x="3875" y="0"/>
                    <a:pt x="3853" y="0"/>
                  </a:cubicBezTo>
                  <a:cubicBezTo>
                    <a:pt x="673" y="32"/>
                    <a:pt x="1" y="2231"/>
                    <a:pt x="89" y="4253"/>
                  </a:cubicBezTo>
                  <a:cubicBezTo>
                    <a:pt x="103" y="4661"/>
                    <a:pt x="191" y="5059"/>
                    <a:pt x="335" y="5410"/>
                  </a:cubicBezTo>
                  <a:cubicBezTo>
                    <a:pt x="616" y="6142"/>
                    <a:pt x="1144" y="6758"/>
                    <a:pt x="1816" y="7169"/>
                  </a:cubicBezTo>
                  <a:cubicBezTo>
                    <a:pt x="2407" y="7529"/>
                    <a:pt x="3104" y="7745"/>
                    <a:pt x="3847" y="7745"/>
                  </a:cubicBezTo>
                  <a:cubicBezTo>
                    <a:pt x="3918" y="7745"/>
                    <a:pt x="3989" y="7743"/>
                    <a:pt x="4060" y="7739"/>
                  </a:cubicBezTo>
                  <a:cubicBezTo>
                    <a:pt x="4764" y="7711"/>
                    <a:pt x="5407" y="7489"/>
                    <a:pt x="5963" y="7155"/>
                  </a:cubicBezTo>
                  <a:cubicBezTo>
                    <a:pt x="6638" y="6730"/>
                    <a:pt x="7180" y="6114"/>
                    <a:pt x="7476" y="5379"/>
                  </a:cubicBezTo>
                  <a:cubicBezTo>
                    <a:pt x="7666" y="4911"/>
                    <a:pt x="7768" y="4411"/>
                    <a:pt x="7739" y="3884"/>
                  </a:cubicBezTo>
                  <a:cubicBezTo>
                    <a:pt x="7652" y="1876"/>
                    <a:pt x="6886" y="0"/>
                    <a:pt x="3919" y="0"/>
                  </a:cubicBezTo>
                  <a:close/>
                </a:path>
              </a:pathLst>
            </a:custGeom>
            <a:solidFill>
              <a:srgbClr val="FFAD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6" name="Google Shape;1566;p57"/>
            <p:cNvSpPr/>
            <p:nvPr/>
          </p:nvSpPr>
          <p:spPr>
            <a:xfrm>
              <a:off x="6308175" y="2234075"/>
              <a:ext cx="61275" cy="47625"/>
            </a:xfrm>
            <a:custGeom>
              <a:avLst/>
              <a:gdLst/>
              <a:ahLst/>
              <a:cxnLst/>
              <a:rect l="l" t="t" r="r" b="b"/>
              <a:pathLst>
                <a:path w="2451" h="1905" extrusionOk="0">
                  <a:moveTo>
                    <a:pt x="1229" y="0"/>
                  </a:moveTo>
                  <a:cubicBezTo>
                    <a:pt x="524" y="0"/>
                    <a:pt x="0" y="767"/>
                    <a:pt x="434" y="1504"/>
                  </a:cubicBezTo>
                  <a:cubicBezTo>
                    <a:pt x="494" y="1606"/>
                    <a:pt x="581" y="1694"/>
                    <a:pt x="669" y="1754"/>
                  </a:cubicBezTo>
                  <a:cubicBezTo>
                    <a:pt x="855" y="1858"/>
                    <a:pt x="1041" y="1905"/>
                    <a:pt x="1216" y="1905"/>
                  </a:cubicBezTo>
                  <a:cubicBezTo>
                    <a:pt x="1924" y="1905"/>
                    <a:pt x="2451" y="1145"/>
                    <a:pt x="2017" y="406"/>
                  </a:cubicBezTo>
                  <a:cubicBezTo>
                    <a:pt x="1957" y="304"/>
                    <a:pt x="1886" y="216"/>
                    <a:pt x="1781" y="157"/>
                  </a:cubicBezTo>
                  <a:cubicBezTo>
                    <a:pt x="1594" y="48"/>
                    <a:pt x="1406" y="0"/>
                    <a:pt x="1229" y="0"/>
                  </a:cubicBezTo>
                  <a:close/>
                </a:path>
              </a:pathLst>
            </a:custGeom>
            <a:solidFill>
              <a:srgbClr val="FFAD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7" name="Google Shape;1567;p57"/>
            <p:cNvSpPr/>
            <p:nvPr/>
          </p:nvSpPr>
          <p:spPr>
            <a:xfrm>
              <a:off x="6505975" y="2234075"/>
              <a:ext cx="61350" cy="47625"/>
            </a:xfrm>
            <a:custGeom>
              <a:avLst/>
              <a:gdLst/>
              <a:ahLst/>
              <a:cxnLst/>
              <a:rect l="l" t="t" r="r" b="b"/>
              <a:pathLst>
                <a:path w="2454" h="1905" extrusionOk="0">
                  <a:moveTo>
                    <a:pt x="1224" y="0"/>
                  </a:moveTo>
                  <a:cubicBezTo>
                    <a:pt x="525" y="0"/>
                    <a:pt x="0" y="767"/>
                    <a:pt x="422" y="1504"/>
                  </a:cubicBezTo>
                  <a:cubicBezTo>
                    <a:pt x="482" y="1606"/>
                    <a:pt x="570" y="1694"/>
                    <a:pt x="672" y="1754"/>
                  </a:cubicBezTo>
                  <a:cubicBezTo>
                    <a:pt x="857" y="1858"/>
                    <a:pt x="1043" y="1905"/>
                    <a:pt x="1219" y="1905"/>
                  </a:cubicBezTo>
                  <a:cubicBezTo>
                    <a:pt x="1927" y="1905"/>
                    <a:pt x="2453" y="1145"/>
                    <a:pt x="2019" y="406"/>
                  </a:cubicBezTo>
                  <a:cubicBezTo>
                    <a:pt x="1959" y="304"/>
                    <a:pt x="1871" y="216"/>
                    <a:pt x="1769" y="157"/>
                  </a:cubicBezTo>
                  <a:cubicBezTo>
                    <a:pt x="1585" y="48"/>
                    <a:pt x="1399" y="0"/>
                    <a:pt x="1224" y="0"/>
                  </a:cubicBezTo>
                  <a:close/>
                </a:path>
              </a:pathLst>
            </a:custGeom>
            <a:solidFill>
              <a:srgbClr val="FFAD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8" name="Google Shape;1568;p57"/>
            <p:cNvSpPr/>
            <p:nvPr/>
          </p:nvSpPr>
          <p:spPr>
            <a:xfrm>
              <a:off x="6324900" y="2246075"/>
              <a:ext cx="25625" cy="16475"/>
            </a:xfrm>
            <a:custGeom>
              <a:avLst/>
              <a:gdLst/>
              <a:ahLst/>
              <a:cxnLst/>
              <a:rect l="l" t="t" r="r" b="b"/>
              <a:pathLst>
                <a:path w="1025" h="659" extrusionOk="0">
                  <a:moveTo>
                    <a:pt x="338" y="0"/>
                  </a:moveTo>
                  <a:cubicBezTo>
                    <a:pt x="219" y="0"/>
                    <a:pt x="102" y="28"/>
                    <a:pt x="0" y="88"/>
                  </a:cubicBezTo>
                  <a:cubicBezTo>
                    <a:pt x="233" y="116"/>
                    <a:pt x="440" y="145"/>
                    <a:pt x="602" y="232"/>
                  </a:cubicBezTo>
                  <a:cubicBezTo>
                    <a:pt x="690" y="278"/>
                    <a:pt x="760" y="334"/>
                    <a:pt x="834" y="408"/>
                  </a:cubicBezTo>
                  <a:cubicBezTo>
                    <a:pt x="908" y="482"/>
                    <a:pt x="954" y="570"/>
                    <a:pt x="1024" y="658"/>
                  </a:cubicBezTo>
                  <a:cubicBezTo>
                    <a:pt x="1024" y="556"/>
                    <a:pt x="1010" y="422"/>
                    <a:pt x="954" y="320"/>
                  </a:cubicBezTo>
                  <a:cubicBezTo>
                    <a:pt x="922" y="278"/>
                    <a:pt x="880" y="232"/>
                    <a:pt x="834" y="176"/>
                  </a:cubicBezTo>
                  <a:cubicBezTo>
                    <a:pt x="792" y="145"/>
                    <a:pt x="746" y="102"/>
                    <a:pt x="690" y="71"/>
                  </a:cubicBezTo>
                  <a:cubicBezTo>
                    <a:pt x="570" y="28"/>
                    <a:pt x="454" y="0"/>
                    <a:pt x="338" y="0"/>
                  </a:cubicBezTo>
                  <a:close/>
                </a:path>
              </a:pathLst>
            </a:custGeom>
            <a:solidFill>
              <a:srgbClr val="FF94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9" name="Google Shape;1569;p57"/>
            <p:cNvSpPr/>
            <p:nvPr/>
          </p:nvSpPr>
          <p:spPr>
            <a:xfrm>
              <a:off x="6333350" y="2251175"/>
              <a:ext cx="10225" cy="22000"/>
            </a:xfrm>
            <a:custGeom>
              <a:avLst/>
              <a:gdLst/>
              <a:ahLst/>
              <a:cxnLst/>
              <a:rect l="l" t="t" r="r" b="b"/>
              <a:pathLst>
                <a:path w="409" h="880" extrusionOk="0">
                  <a:moveTo>
                    <a:pt x="408" y="0"/>
                  </a:moveTo>
                  <a:lnTo>
                    <a:pt x="408" y="0"/>
                  </a:lnTo>
                  <a:cubicBezTo>
                    <a:pt x="306" y="14"/>
                    <a:pt x="218" y="43"/>
                    <a:pt x="144" y="116"/>
                  </a:cubicBezTo>
                  <a:cubicBezTo>
                    <a:pt x="70" y="176"/>
                    <a:pt x="14" y="278"/>
                    <a:pt x="14" y="394"/>
                  </a:cubicBezTo>
                  <a:cubicBezTo>
                    <a:pt x="0" y="500"/>
                    <a:pt x="28" y="602"/>
                    <a:pt x="88" y="676"/>
                  </a:cubicBezTo>
                  <a:cubicBezTo>
                    <a:pt x="144" y="764"/>
                    <a:pt x="204" y="834"/>
                    <a:pt x="292" y="880"/>
                  </a:cubicBezTo>
                  <a:cubicBezTo>
                    <a:pt x="232" y="704"/>
                    <a:pt x="176" y="542"/>
                    <a:pt x="190" y="412"/>
                  </a:cubicBezTo>
                  <a:cubicBezTo>
                    <a:pt x="190" y="338"/>
                    <a:pt x="204" y="264"/>
                    <a:pt x="246" y="204"/>
                  </a:cubicBezTo>
                  <a:cubicBezTo>
                    <a:pt x="292" y="130"/>
                    <a:pt x="352" y="74"/>
                    <a:pt x="408" y="0"/>
                  </a:cubicBezTo>
                  <a:close/>
                </a:path>
              </a:pathLst>
            </a:custGeom>
            <a:solidFill>
              <a:srgbClr val="FF94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0" name="Google Shape;1570;p57"/>
            <p:cNvSpPr/>
            <p:nvPr/>
          </p:nvSpPr>
          <p:spPr>
            <a:xfrm>
              <a:off x="6524950" y="2246075"/>
              <a:ext cx="25625" cy="16475"/>
            </a:xfrm>
            <a:custGeom>
              <a:avLst/>
              <a:gdLst/>
              <a:ahLst/>
              <a:cxnLst/>
              <a:rect l="l" t="t" r="r" b="b"/>
              <a:pathLst>
                <a:path w="1025" h="659" extrusionOk="0">
                  <a:moveTo>
                    <a:pt x="690" y="0"/>
                  </a:moveTo>
                  <a:cubicBezTo>
                    <a:pt x="571" y="0"/>
                    <a:pt x="455" y="28"/>
                    <a:pt x="338" y="71"/>
                  </a:cubicBezTo>
                  <a:cubicBezTo>
                    <a:pt x="279" y="102"/>
                    <a:pt x="233" y="145"/>
                    <a:pt x="191" y="176"/>
                  </a:cubicBezTo>
                  <a:cubicBezTo>
                    <a:pt x="145" y="232"/>
                    <a:pt x="103" y="278"/>
                    <a:pt x="75" y="320"/>
                  </a:cubicBezTo>
                  <a:cubicBezTo>
                    <a:pt x="15" y="422"/>
                    <a:pt x="1" y="556"/>
                    <a:pt x="1" y="658"/>
                  </a:cubicBezTo>
                  <a:cubicBezTo>
                    <a:pt x="75" y="570"/>
                    <a:pt x="117" y="482"/>
                    <a:pt x="191" y="408"/>
                  </a:cubicBezTo>
                  <a:cubicBezTo>
                    <a:pt x="265" y="334"/>
                    <a:pt x="338" y="278"/>
                    <a:pt x="426" y="232"/>
                  </a:cubicBezTo>
                  <a:cubicBezTo>
                    <a:pt x="585" y="145"/>
                    <a:pt x="792" y="116"/>
                    <a:pt x="1024" y="88"/>
                  </a:cubicBezTo>
                  <a:cubicBezTo>
                    <a:pt x="922" y="28"/>
                    <a:pt x="806" y="0"/>
                    <a:pt x="690" y="0"/>
                  </a:cubicBezTo>
                  <a:close/>
                </a:path>
              </a:pathLst>
            </a:custGeom>
            <a:solidFill>
              <a:srgbClr val="FF94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1" name="Google Shape;1571;p57"/>
            <p:cNvSpPr/>
            <p:nvPr/>
          </p:nvSpPr>
          <p:spPr>
            <a:xfrm>
              <a:off x="6531900" y="2251175"/>
              <a:ext cx="9875" cy="22000"/>
            </a:xfrm>
            <a:custGeom>
              <a:avLst/>
              <a:gdLst/>
              <a:ahLst/>
              <a:cxnLst/>
              <a:rect l="l" t="t" r="r" b="b"/>
              <a:pathLst>
                <a:path w="395" h="880" extrusionOk="0">
                  <a:moveTo>
                    <a:pt x="1" y="0"/>
                  </a:moveTo>
                  <a:cubicBezTo>
                    <a:pt x="60" y="74"/>
                    <a:pt x="117" y="130"/>
                    <a:pt x="162" y="204"/>
                  </a:cubicBezTo>
                  <a:cubicBezTo>
                    <a:pt x="191" y="264"/>
                    <a:pt x="219" y="338"/>
                    <a:pt x="219" y="412"/>
                  </a:cubicBezTo>
                  <a:cubicBezTo>
                    <a:pt x="236" y="542"/>
                    <a:pt x="177" y="704"/>
                    <a:pt x="117" y="880"/>
                  </a:cubicBezTo>
                  <a:cubicBezTo>
                    <a:pt x="205" y="834"/>
                    <a:pt x="264" y="764"/>
                    <a:pt x="324" y="676"/>
                  </a:cubicBezTo>
                  <a:cubicBezTo>
                    <a:pt x="366" y="602"/>
                    <a:pt x="395" y="500"/>
                    <a:pt x="395" y="394"/>
                  </a:cubicBezTo>
                  <a:cubicBezTo>
                    <a:pt x="395" y="278"/>
                    <a:pt x="338" y="176"/>
                    <a:pt x="264" y="116"/>
                  </a:cubicBezTo>
                  <a:cubicBezTo>
                    <a:pt x="191" y="43"/>
                    <a:pt x="103" y="14"/>
                    <a:pt x="1" y="0"/>
                  </a:cubicBezTo>
                  <a:close/>
                </a:path>
              </a:pathLst>
            </a:custGeom>
            <a:solidFill>
              <a:srgbClr val="FF94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2" name="Google Shape;1572;p57"/>
            <p:cNvSpPr/>
            <p:nvPr/>
          </p:nvSpPr>
          <p:spPr>
            <a:xfrm>
              <a:off x="6304325" y="2108025"/>
              <a:ext cx="266825" cy="146875"/>
            </a:xfrm>
            <a:custGeom>
              <a:avLst/>
              <a:gdLst/>
              <a:ahLst/>
              <a:cxnLst/>
              <a:rect l="l" t="t" r="r" b="b"/>
              <a:pathLst>
                <a:path w="10673" h="5875" extrusionOk="0">
                  <a:moveTo>
                    <a:pt x="5906" y="1"/>
                  </a:moveTo>
                  <a:cubicBezTo>
                    <a:pt x="4817" y="1"/>
                    <a:pt x="3887" y="598"/>
                    <a:pt x="3887" y="598"/>
                  </a:cubicBezTo>
                  <a:cubicBezTo>
                    <a:pt x="3788" y="590"/>
                    <a:pt x="3692" y="586"/>
                    <a:pt x="3599" y="586"/>
                  </a:cubicBezTo>
                  <a:cubicBezTo>
                    <a:pt x="1191" y="586"/>
                    <a:pt x="1027" y="3088"/>
                    <a:pt x="1027" y="3088"/>
                  </a:cubicBezTo>
                  <a:cubicBezTo>
                    <a:pt x="0" y="4070"/>
                    <a:pt x="602" y="5462"/>
                    <a:pt x="602" y="5462"/>
                  </a:cubicBezTo>
                  <a:cubicBezTo>
                    <a:pt x="885" y="5093"/>
                    <a:pt x="1238" y="5045"/>
                    <a:pt x="1403" y="5045"/>
                  </a:cubicBezTo>
                  <a:cubicBezTo>
                    <a:pt x="1461" y="5045"/>
                    <a:pt x="1495" y="5051"/>
                    <a:pt x="1495" y="5051"/>
                  </a:cubicBezTo>
                  <a:lnTo>
                    <a:pt x="2111" y="5874"/>
                  </a:lnTo>
                  <a:lnTo>
                    <a:pt x="2199" y="4319"/>
                  </a:lnTo>
                  <a:cubicBezTo>
                    <a:pt x="4911" y="4115"/>
                    <a:pt x="4707" y="2663"/>
                    <a:pt x="4707" y="2663"/>
                  </a:cubicBezTo>
                  <a:lnTo>
                    <a:pt x="4707" y="2663"/>
                  </a:lnTo>
                  <a:cubicBezTo>
                    <a:pt x="5090" y="2926"/>
                    <a:pt x="5473" y="3006"/>
                    <a:pt x="5797" y="3006"/>
                  </a:cubicBezTo>
                  <a:cubicBezTo>
                    <a:pt x="6305" y="3006"/>
                    <a:pt x="6670" y="2810"/>
                    <a:pt x="6670" y="2810"/>
                  </a:cubicBezTo>
                  <a:cubicBezTo>
                    <a:pt x="7109" y="3908"/>
                    <a:pt x="8400" y="4041"/>
                    <a:pt x="8400" y="4041"/>
                  </a:cubicBezTo>
                  <a:lnTo>
                    <a:pt x="8488" y="5652"/>
                  </a:lnTo>
                  <a:lnTo>
                    <a:pt x="9132" y="5065"/>
                  </a:lnTo>
                  <a:cubicBezTo>
                    <a:pt x="9174" y="5061"/>
                    <a:pt x="9214" y="5059"/>
                    <a:pt x="9253" y="5059"/>
                  </a:cubicBezTo>
                  <a:cubicBezTo>
                    <a:pt x="9898" y="5059"/>
                    <a:pt x="10145" y="5579"/>
                    <a:pt x="10145" y="5579"/>
                  </a:cubicBezTo>
                  <a:cubicBezTo>
                    <a:pt x="10672" y="4274"/>
                    <a:pt x="9835" y="3746"/>
                    <a:pt x="9835" y="3746"/>
                  </a:cubicBezTo>
                  <a:cubicBezTo>
                    <a:pt x="9807" y="1565"/>
                    <a:pt x="7932" y="978"/>
                    <a:pt x="7932" y="978"/>
                  </a:cubicBezTo>
                  <a:cubicBezTo>
                    <a:pt x="7319" y="231"/>
                    <a:pt x="6582" y="1"/>
                    <a:pt x="5906" y="1"/>
                  </a:cubicBezTo>
                  <a:close/>
                </a:path>
              </a:pathLst>
            </a:custGeom>
            <a:solidFill>
              <a:srgbClr val="C16B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3" name="Google Shape;1573;p57"/>
            <p:cNvSpPr/>
            <p:nvPr/>
          </p:nvSpPr>
          <p:spPr>
            <a:xfrm>
              <a:off x="6358925" y="2169475"/>
              <a:ext cx="55000" cy="30450"/>
            </a:xfrm>
            <a:custGeom>
              <a:avLst/>
              <a:gdLst/>
              <a:ahLst/>
              <a:cxnLst/>
              <a:rect l="l" t="t" r="r" b="b"/>
              <a:pathLst>
                <a:path w="2200" h="1218" extrusionOk="0">
                  <a:moveTo>
                    <a:pt x="2199" y="1"/>
                  </a:moveTo>
                  <a:cubicBezTo>
                    <a:pt x="2171" y="43"/>
                    <a:pt x="2125" y="88"/>
                    <a:pt x="2097" y="131"/>
                  </a:cubicBezTo>
                  <a:lnTo>
                    <a:pt x="2037" y="190"/>
                  </a:lnTo>
                  <a:lnTo>
                    <a:pt x="1995" y="250"/>
                  </a:lnTo>
                  <a:lnTo>
                    <a:pt x="1879" y="366"/>
                  </a:lnTo>
                  <a:lnTo>
                    <a:pt x="1759" y="468"/>
                  </a:lnTo>
                  <a:cubicBezTo>
                    <a:pt x="1584" y="602"/>
                    <a:pt x="1408" y="732"/>
                    <a:pt x="1218" y="820"/>
                  </a:cubicBezTo>
                  <a:cubicBezTo>
                    <a:pt x="1028" y="922"/>
                    <a:pt x="838" y="1010"/>
                    <a:pt x="630" y="1070"/>
                  </a:cubicBezTo>
                  <a:cubicBezTo>
                    <a:pt x="528" y="1098"/>
                    <a:pt x="426" y="1130"/>
                    <a:pt x="310" y="1158"/>
                  </a:cubicBezTo>
                  <a:cubicBezTo>
                    <a:pt x="208" y="1186"/>
                    <a:pt x="103" y="1200"/>
                    <a:pt x="1" y="1218"/>
                  </a:cubicBezTo>
                  <a:cubicBezTo>
                    <a:pt x="222" y="1218"/>
                    <a:pt x="426" y="1186"/>
                    <a:pt x="648" y="1130"/>
                  </a:cubicBezTo>
                  <a:cubicBezTo>
                    <a:pt x="852" y="1084"/>
                    <a:pt x="1056" y="996"/>
                    <a:pt x="1263" y="894"/>
                  </a:cubicBezTo>
                  <a:cubicBezTo>
                    <a:pt x="1453" y="806"/>
                    <a:pt x="1643" y="672"/>
                    <a:pt x="1805" y="528"/>
                  </a:cubicBezTo>
                  <a:cubicBezTo>
                    <a:pt x="1967" y="380"/>
                    <a:pt x="2097" y="190"/>
                    <a:pt x="2199" y="1"/>
                  </a:cubicBezTo>
                  <a:close/>
                </a:path>
              </a:pathLst>
            </a:custGeom>
            <a:solidFill>
              <a:srgbClr val="FFA2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4" name="Google Shape;1574;p57"/>
            <p:cNvSpPr/>
            <p:nvPr/>
          </p:nvSpPr>
          <p:spPr>
            <a:xfrm>
              <a:off x="6496725" y="2137900"/>
              <a:ext cx="43300" cy="57975"/>
            </a:xfrm>
            <a:custGeom>
              <a:avLst/>
              <a:gdLst/>
              <a:ahLst/>
              <a:cxnLst/>
              <a:rect l="l" t="t" r="r" b="b"/>
              <a:pathLst>
                <a:path w="1732" h="2319" extrusionOk="0">
                  <a:moveTo>
                    <a:pt x="1" y="1"/>
                  </a:moveTo>
                  <a:lnTo>
                    <a:pt x="1" y="1"/>
                  </a:lnTo>
                  <a:cubicBezTo>
                    <a:pt x="117" y="61"/>
                    <a:pt x="219" y="134"/>
                    <a:pt x="324" y="208"/>
                  </a:cubicBezTo>
                  <a:cubicBezTo>
                    <a:pt x="426" y="282"/>
                    <a:pt x="528" y="352"/>
                    <a:pt x="616" y="440"/>
                  </a:cubicBezTo>
                  <a:cubicBezTo>
                    <a:pt x="806" y="602"/>
                    <a:pt x="982" y="778"/>
                    <a:pt x="1144" y="968"/>
                  </a:cubicBezTo>
                  <a:cubicBezTo>
                    <a:pt x="1292" y="1162"/>
                    <a:pt x="1422" y="1380"/>
                    <a:pt x="1524" y="1601"/>
                  </a:cubicBezTo>
                  <a:lnTo>
                    <a:pt x="1598" y="1777"/>
                  </a:lnTo>
                  <a:lnTo>
                    <a:pt x="1657" y="1953"/>
                  </a:lnTo>
                  <a:lnTo>
                    <a:pt x="1686" y="2041"/>
                  </a:lnTo>
                  <a:lnTo>
                    <a:pt x="1700" y="2129"/>
                  </a:lnTo>
                  <a:cubicBezTo>
                    <a:pt x="1709" y="2168"/>
                    <a:pt x="1721" y="2216"/>
                    <a:pt x="1727" y="2262"/>
                  </a:cubicBezTo>
                  <a:lnTo>
                    <a:pt x="1727" y="2262"/>
                  </a:lnTo>
                  <a:cubicBezTo>
                    <a:pt x="1709" y="2029"/>
                    <a:pt x="1678" y="1787"/>
                    <a:pt x="1584" y="1570"/>
                  </a:cubicBezTo>
                  <a:cubicBezTo>
                    <a:pt x="1496" y="1337"/>
                    <a:pt x="1362" y="1116"/>
                    <a:pt x="1204" y="912"/>
                  </a:cubicBezTo>
                  <a:cubicBezTo>
                    <a:pt x="1042" y="722"/>
                    <a:pt x="866" y="546"/>
                    <a:pt x="658" y="384"/>
                  </a:cubicBezTo>
                  <a:cubicBezTo>
                    <a:pt x="454" y="236"/>
                    <a:pt x="236" y="89"/>
                    <a:pt x="1" y="1"/>
                  </a:cubicBezTo>
                  <a:close/>
                  <a:moveTo>
                    <a:pt x="1727" y="2262"/>
                  </a:moveTo>
                  <a:lnTo>
                    <a:pt x="1727" y="2262"/>
                  </a:lnTo>
                  <a:cubicBezTo>
                    <a:pt x="1729" y="2281"/>
                    <a:pt x="1730" y="2300"/>
                    <a:pt x="1731" y="2319"/>
                  </a:cubicBezTo>
                  <a:cubicBezTo>
                    <a:pt x="1731" y="2301"/>
                    <a:pt x="1730" y="2282"/>
                    <a:pt x="1727" y="2262"/>
                  </a:cubicBezTo>
                  <a:close/>
                </a:path>
              </a:pathLst>
            </a:custGeom>
            <a:solidFill>
              <a:srgbClr val="FFA2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5" name="Google Shape;1575;p57"/>
            <p:cNvSpPr/>
            <p:nvPr/>
          </p:nvSpPr>
          <p:spPr>
            <a:xfrm>
              <a:off x="6321200" y="2192175"/>
              <a:ext cx="12875" cy="37375"/>
            </a:xfrm>
            <a:custGeom>
              <a:avLst/>
              <a:gdLst/>
              <a:ahLst/>
              <a:cxnLst/>
              <a:rect l="l" t="t" r="r" b="b"/>
              <a:pathLst>
                <a:path w="515" h="1495" extrusionOk="0">
                  <a:moveTo>
                    <a:pt x="514" y="0"/>
                  </a:moveTo>
                  <a:lnTo>
                    <a:pt x="514" y="0"/>
                  </a:lnTo>
                  <a:cubicBezTo>
                    <a:pt x="398" y="74"/>
                    <a:pt x="293" y="176"/>
                    <a:pt x="222" y="292"/>
                  </a:cubicBezTo>
                  <a:cubicBezTo>
                    <a:pt x="148" y="412"/>
                    <a:pt x="103" y="542"/>
                    <a:pt x="60" y="675"/>
                  </a:cubicBezTo>
                  <a:cubicBezTo>
                    <a:pt x="1" y="953"/>
                    <a:pt x="1" y="1231"/>
                    <a:pt x="75" y="1495"/>
                  </a:cubicBezTo>
                  <a:cubicBezTo>
                    <a:pt x="60" y="1365"/>
                    <a:pt x="75" y="1231"/>
                    <a:pt x="89" y="1083"/>
                  </a:cubicBezTo>
                  <a:cubicBezTo>
                    <a:pt x="89" y="953"/>
                    <a:pt x="117" y="820"/>
                    <a:pt x="148" y="704"/>
                  </a:cubicBezTo>
                  <a:cubicBezTo>
                    <a:pt x="177" y="573"/>
                    <a:pt x="222" y="440"/>
                    <a:pt x="279" y="324"/>
                  </a:cubicBezTo>
                  <a:cubicBezTo>
                    <a:pt x="338" y="204"/>
                    <a:pt x="426" y="102"/>
                    <a:pt x="514" y="0"/>
                  </a:cubicBezTo>
                  <a:close/>
                </a:path>
              </a:pathLst>
            </a:custGeom>
            <a:solidFill>
              <a:srgbClr val="FFA2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6" name="Google Shape;1576;p57"/>
            <p:cNvSpPr/>
            <p:nvPr/>
          </p:nvSpPr>
          <p:spPr>
            <a:xfrm>
              <a:off x="6458200" y="2244050"/>
              <a:ext cx="44800" cy="40625"/>
            </a:xfrm>
            <a:custGeom>
              <a:avLst/>
              <a:gdLst/>
              <a:ahLst/>
              <a:cxnLst/>
              <a:rect l="l" t="t" r="r" b="b"/>
              <a:pathLst>
                <a:path w="1792" h="1625" extrusionOk="0">
                  <a:moveTo>
                    <a:pt x="895" y="1"/>
                  </a:moveTo>
                  <a:cubicBezTo>
                    <a:pt x="818" y="1"/>
                    <a:pt x="740" y="12"/>
                    <a:pt x="662" y="36"/>
                  </a:cubicBezTo>
                  <a:cubicBezTo>
                    <a:pt x="237" y="169"/>
                    <a:pt x="1" y="609"/>
                    <a:pt x="121" y="1049"/>
                  </a:cubicBezTo>
                  <a:cubicBezTo>
                    <a:pt x="227" y="1395"/>
                    <a:pt x="551" y="1625"/>
                    <a:pt x="899" y="1625"/>
                  </a:cubicBezTo>
                  <a:cubicBezTo>
                    <a:pt x="976" y="1625"/>
                    <a:pt x="1053" y="1614"/>
                    <a:pt x="1130" y="1590"/>
                  </a:cubicBezTo>
                  <a:cubicBezTo>
                    <a:pt x="1556" y="1471"/>
                    <a:pt x="1791" y="1017"/>
                    <a:pt x="1672" y="577"/>
                  </a:cubicBezTo>
                  <a:cubicBezTo>
                    <a:pt x="1565" y="229"/>
                    <a:pt x="1242" y="1"/>
                    <a:pt x="895" y="1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7" name="Google Shape;1577;p57"/>
            <p:cNvSpPr/>
            <p:nvPr/>
          </p:nvSpPr>
          <p:spPr>
            <a:xfrm>
              <a:off x="6459700" y="2243425"/>
              <a:ext cx="41800" cy="42250"/>
            </a:xfrm>
            <a:custGeom>
              <a:avLst/>
              <a:gdLst/>
              <a:ahLst/>
              <a:cxnLst/>
              <a:rect l="l" t="t" r="r" b="b"/>
              <a:pathLst>
                <a:path w="1672" h="1690" extrusionOk="0">
                  <a:moveTo>
                    <a:pt x="838" y="61"/>
                  </a:moveTo>
                  <a:cubicBezTo>
                    <a:pt x="1172" y="61"/>
                    <a:pt x="1482" y="282"/>
                    <a:pt x="1584" y="616"/>
                  </a:cubicBezTo>
                  <a:cubicBezTo>
                    <a:pt x="1598" y="690"/>
                    <a:pt x="1612" y="764"/>
                    <a:pt x="1612" y="838"/>
                  </a:cubicBezTo>
                  <a:cubicBezTo>
                    <a:pt x="1612" y="1176"/>
                    <a:pt x="1394" y="1482"/>
                    <a:pt x="1056" y="1584"/>
                  </a:cubicBezTo>
                  <a:cubicBezTo>
                    <a:pt x="982" y="1615"/>
                    <a:pt x="908" y="1615"/>
                    <a:pt x="838" y="1615"/>
                  </a:cubicBezTo>
                  <a:cubicBezTo>
                    <a:pt x="500" y="1615"/>
                    <a:pt x="191" y="1394"/>
                    <a:pt x="89" y="1056"/>
                  </a:cubicBezTo>
                  <a:cubicBezTo>
                    <a:pt x="75" y="986"/>
                    <a:pt x="61" y="912"/>
                    <a:pt x="61" y="838"/>
                  </a:cubicBezTo>
                  <a:cubicBezTo>
                    <a:pt x="61" y="500"/>
                    <a:pt x="279" y="194"/>
                    <a:pt x="616" y="89"/>
                  </a:cubicBezTo>
                  <a:cubicBezTo>
                    <a:pt x="690" y="61"/>
                    <a:pt x="764" y="61"/>
                    <a:pt x="838" y="61"/>
                  </a:cubicBezTo>
                  <a:close/>
                  <a:moveTo>
                    <a:pt x="838" y="1"/>
                  </a:moveTo>
                  <a:cubicBezTo>
                    <a:pt x="750" y="1"/>
                    <a:pt x="676" y="1"/>
                    <a:pt x="602" y="32"/>
                  </a:cubicBezTo>
                  <a:cubicBezTo>
                    <a:pt x="236" y="134"/>
                    <a:pt x="1" y="472"/>
                    <a:pt x="1" y="838"/>
                  </a:cubicBezTo>
                  <a:cubicBezTo>
                    <a:pt x="1" y="912"/>
                    <a:pt x="15" y="1000"/>
                    <a:pt x="29" y="1074"/>
                  </a:cubicBezTo>
                  <a:cubicBezTo>
                    <a:pt x="149" y="1439"/>
                    <a:pt x="486" y="1689"/>
                    <a:pt x="838" y="1689"/>
                  </a:cubicBezTo>
                  <a:cubicBezTo>
                    <a:pt x="926" y="1689"/>
                    <a:pt x="996" y="1672"/>
                    <a:pt x="1070" y="1643"/>
                  </a:cubicBezTo>
                  <a:cubicBezTo>
                    <a:pt x="1436" y="1541"/>
                    <a:pt x="1672" y="1204"/>
                    <a:pt x="1672" y="838"/>
                  </a:cubicBezTo>
                  <a:cubicBezTo>
                    <a:pt x="1672" y="764"/>
                    <a:pt x="1658" y="676"/>
                    <a:pt x="1643" y="602"/>
                  </a:cubicBezTo>
                  <a:cubicBezTo>
                    <a:pt x="1524" y="236"/>
                    <a:pt x="1190" y="1"/>
                    <a:pt x="83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8" name="Google Shape;1578;p57"/>
            <p:cNvSpPr/>
            <p:nvPr/>
          </p:nvSpPr>
          <p:spPr>
            <a:xfrm>
              <a:off x="6458200" y="2245875"/>
              <a:ext cx="44800" cy="40500"/>
            </a:xfrm>
            <a:custGeom>
              <a:avLst/>
              <a:gdLst/>
              <a:ahLst/>
              <a:cxnLst/>
              <a:rect l="l" t="t" r="r" b="b"/>
              <a:pathLst>
                <a:path w="1792" h="1620" extrusionOk="0">
                  <a:moveTo>
                    <a:pt x="896" y="0"/>
                  </a:moveTo>
                  <a:cubicBezTo>
                    <a:pt x="819" y="0"/>
                    <a:pt x="740" y="12"/>
                    <a:pt x="662" y="36"/>
                  </a:cubicBezTo>
                  <a:cubicBezTo>
                    <a:pt x="237" y="153"/>
                    <a:pt x="1" y="606"/>
                    <a:pt x="121" y="1032"/>
                  </a:cubicBezTo>
                  <a:cubicBezTo>
                    <a:pt x="229" y="1387"/>
                    <a:pt x="553" y="1620"/>
                    <a:pt x="905" y="1620"/>
                  </a:cubicBezTo>
                  <a:cubicBezTo>
                    <a:pt x="975" y="1620"/>
                    <a:pt x="1045" y="1610"/>
                    <a:pt x="1116" y="1591"/>
                  </a:cubicBezTo>
                  <a:cubicBezTo>
                    <a:pt x="1542" y="1458"/>
                    <a:pt x="1791" y="1004"/>
                    <a:pt x="1658" y="578"/>
                  </a:cubicBezTo>
                  <a:cubicBezTo>
                    <a:pt x="1551" y="231"/>
                    <a:pt x="1239" y="0"/>
                    <a:pt x="89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9" name="Google Shape;1579;p57"/>
            <p:cNvSpPr/>
            <p:nvPr/>
          </p:nvSpPr>
          <p:spPr>
            <a:xfrm>
              <a:off x="6465950" y="2252925"/>
              <a:ext cx="28950" cy="26325"/>
            </a:xfrm>
            <a:custGeom>
              <a:avLst/>
              <a:gdLst/>
              <a:ahLst/>
              <a:cxnLst/>
              <a:rect l="l" t="t" r="r" b="b"/>
              <a:pathLst>
                <a:path w="1158" h="1053" extrusionOk="0">
                  <a:moveTo>
                    <a:pt x="571" y="0"/>
                  </a:moveTo>
                  <a:cubicBezTo>
                    <a:pt x="527" y="0"/>
                    <a:pt x="483" y="6"/>
                    <a:pt x="440" y="18"/>
                  </a:cubicBezTo>
                  <a:cubicBezTo>
                    <a:pt x="162" y="106"/>
                    <a:pt x="1" y="398"/>
                    <a:pt x="88" y="676"/>
                  </a:cubicBezTo>
                  <a:cubicBezTo>
                    <a:pt x="148" y="905"/>
                    <a:pt x="353" y="1052"/>
                    <a:pt x="576" y="1052"/>
                  </a:cubicBezTo>
                  <a:cubicBezTo>
                    <a:pt x="628" y="1052"/>
                    <a:pt x="680" y="1044"/>
                    <a:pt x="732" y="1028"/>
                  </a:cubicBezTo>
                  <a:cubicBezTo>
                    <a:pt x="1010" y="940"/>
                    <a:pt x="1158" y="662"/>
                    <a:pt x="1084" y="384"/>
                  </a:cubicBezTo>
                  <a:cubicBezTo>
                    <a:pt x="1010" y="152"/>
                    <a:pt x="794" y="0"/>
                    <a:pt x="57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0" name="Google Shape;1580;p57"/>
            <p:cNvSpPr/>
            <p:nvPr/>
          </p:nvSpPr>
          <p:spPr>
            <a:xfrm>
              <a:off x="6486100" y="2258550"/>
              <a:ext cx="9950" cy="6450"/>
            </a:xfrm>
            <a:custGeom>
              <a:avLst/>
              <a:gdLst/>
              <a:ahLst/>
              <a:cxnLst/>
              <a:rect l="l" t="t" r="r" b="b"/>
              <a:pathLst>
                <a:path w="398" h="258" extrusionOk="0">
                  <a:moveTo>
                    <a:pt x="241" y="0"/>
                  </a:moveTo>
                  <a:cubicBezTo>
                    <a:pt x="216" y="0"/>
                    <a:pt x="189" y="4"/>
                    <a:pt x="162" y="11"/>
                  </a:cubicBezTo>
                  <a:cubicBezTo>
                    <a:pt x="60" y="43"/>
                    <a:pt x="0" y="117"/>
                    <a:pt x="14" y="187"/>
                  </a:cubicBezTo>
                  <a:cubicBezTo>
                    <a:pt x="37" y="231"/>
                    <a:pt x="91" y="258"/>
                    <a:pt x="158" y="258"/>
                  </a:cubicBezTo>
                  <a:cubicBezTo>
                    <a:pt x="183" y="258"/>
                    <a:pt x="209" y="254"/>
                    <a:pt x="236" y="247"/>
                  </a:cubicBezTo>
                  <a:cubicBezTo>
                    <a:pt x="338" y="219"/>
                    <a:pt x="398" y="145"/>
                    <a:pt x="380" y="71"/>
                  </a:cubicBezTo>
                  <a:cubicBezTo>
                    <a:pt x="370" y="27"/>
                    <a:pt x="312" y="0"/>
                    <a:pt x="24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1" name="Google Shape;1581;p57"/>
            <p:cNvSpPr/>
            <p:nvPr/>
          </p:nvSpPr>
          <p:spPr>
            <a:xfrm>
              <a:off x="6376875" y="2246325"/>
              <a:ext cx="42225" cy="40800"/>
            </a:xfrm>
            <a:custGeom>
              <a:avLst/>
              <a:gdLst/>
              <a:ahLst/>
              <a:cxnLst/>
              <a:rect l="l" t="t" r="r" b="b"/>
              <a:pathLst>
                <a:path w="1689" h="1632" extrusionOk="0">
                  <a:moveTo>
                    <a:pt x="843" y="0"/>
                  </a:moveTo>
                  <a:cubicBezTo>
                    <a:pt x="426" y="0"/>
                    <a:pt x="86" y="323"/>
                    <a:pt x="46" y="736"/>
                  </a:cubicBezTo>
                  <a:cubicBezTo>
                    <a:pt x="0" y="1190"/>
                    <a:pt x="324" y="1587"/>
                    <a:pt x="764" y="1629"/>
                  </a:cubicBezTo>
                  <a:cubicBezTo>
                    <a:pt x="783" y="1631"/>
                    <a:pt x="803" y="1632"/>
                    <a:pt x="823" y="1632"/>
                  </a:cubicBezTo>
                  <a:cubicBezTo>
                    <a:pt x="1239" y="1632"/>
                    <a:pt x="1603" y="1318"/>
                    <a:pt x="1643" y="898"/>
                  </a:cubicBezTo>
                  <a:cubicBezTo>
                    <a:pt x="1689" y="444"/>
                    <a:pt x="1365" y="47"/>
                    <a:pt x="925" y="4"/>
                  </a:cubicBezTo>
                  <a:cubicBezTo>
                    <a:pt x="898" y="2"/>
                    <a:pt x="870" y="0"/>
                    <a:pt x="843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2" name="Google Shape;1582;p57"/>
            <p:cNvSpPr/>
            <p:nvPr/>
          </p:nvSpPr>
          <p:spPr>
            <a:xfrm>
              <a:off x="6376875" y="2245625"/>
              <a:ext cx="41800" cy="42250"/>
            </a:xfrm>
            <a:custGeom>
              <a:avLst/>
              <a:gdLst/>
              <a:ahLst/>
              <a:cxnLst/>
              <a:rect l="l" t="t" r="r" b="b"/>
              <a:pathLst>
                <a:path w="1672" h="1690" extrusionOk="0">
                  <a:moveTo>
                    <a:pt x="911" y="61"/>
                  </a:moveTo>
                  <a:cubicBezTo>
                    <a:pt x="1319" y="106"/>
                    <a:pt x="1615" y="440"/>
                    <a:pt x="1615" y="838"/>
                  </a:cubicBezTo>
                  <a:lnTo>
                    <a:pt x="1615" y="912"/>
                  </a:lnTo>
                  <a:cubicBezTo>
                    <a:pt x="1569" y="1320"/>
                    <a:pt x="1231" y="1629"/>
                    <a:pt x="837" y="1629"/>
                  </a:cubicBezTo>
                  <a:cubicBezTo>
                    <a:pt x="823" y="1629"/>
                    <a:pt x="792" y="1629"/>
                    <a:pt x="764" y="1615"/>
                  </a:cubicBezTo>
                  <a:cubicBezTo>
                    <a:pt x="370" y="1584"/>
                    <a:pt x="60" y="1249"/>
                    <a:pt x="60" y="838"/>
                  </a:cubicBezTo>
                  <a:cubicBezTo>
                    <a:pt x="60" y="824"/>
                    <a:pt x="74" y="792"/>
                    <a:pt x="74" y="764"/>
                  </a:cubicBezTo>
                  <a:cubicBezTo>
                    <a:pt x="106" y="370"/>
                    <a:pt x="440" y="61"/>
                    <a:pt x="837" y="61"/>
                  </a:cubicBezTo>
                  <a:close/>
                  <a:moveTo>
                    <a:pt x="837" y="1"/>
                  </a:moveTo>
                  <a:cubicBezTo>
                    <a:pt x="412" y="1"/>
                    <a:pt x="46" y="324"/>
                    <a:pt x="18" y="764"/>
                  </a:cubicBezTo>
                  <a:cubicBezTo>
                    <a:pt x="0" y="792"/>
                    <a:pt x="0" y="824"/>
                    <a:pt x="0" y="838"/>
                  </a:cubicBezTo>
                  <a:cubicBezTo>
                    <a:pt x="0" y="1278"/>
                    <a:pt x="324" y="1643"/>
                    <a:pt x="764" y="1689"/>
                  </a:cubicBezTo>
                  <a:lnTo>
                    <a:pt x="837" y="1689"/>
                  </a:lnTo>
                  <a:cubicBezTo>
                    <a:pt x="1263" y="1689"/>
                    <a:pt x="1629" y="1351"/>
                    <a:pt x="1671" y="926"/>
                  </a:cubicBezTo>
                  <a:lnTo>
                    <a:pt x="1671" y="838"/>
                  </a:lnTo>
                  <a:cubicBezTo>
                    <a:pt x="1671" y="412"/>
                    <a:pt x="1351" y="46"/>
                    <a:pt x="925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3" name="Google Shape;1583;p57"/>
            <p:cNvSpPr/>
            <p:nvPr/>
          </p:nvSpPr>
          <p:spPr>
            <a:xfrm>
              <a:off x="6377300" y="2248150"/>
              <a:ext cx="42150" cy="40500"/>
            </a:xfrm>
            <a:custGeom>
              <a:avLst/>
              <a:gdLst/>
              <a:ahLst/>
              <a:cxnLst/>
              <a:rect l="l" t="t" r="r" b="b"/>
              <a:pathLst>
                <a:path w="1686" h="1620" extrusionOk="0">
                  <a:moveTo>
                    <a:pt x="840" y="1"/>
                  </a:moveTo>
                  <a:cubicBezTo>
                    <a:pt x="434" y="1"/>
                    <a:pt x="86" y="312"/>
                    <a:pt x="43" y="737"/>
                  </a:cubicBezTo>
                  <a:cubicBezTo>
                    <a:pt x="1" y="1177"/>
                    <a:pt x="321" y="1571"/>
                    <a:pt x="761" y="1616"/>
                  </a:cubicBezTo>
                  <a:cubicBezTo>
                    <a:pt x="786" y="1619"/>
                    <a:pt x="811" y="1620"/>
                    <a:pt x="836" y="1620"/>
                  </a:cubicBezTo>
                  <a:cubicBezTo>
                    <a:pt x="1245" y="1620"/>
                    <a:pt x="1600" y="1299"/>
                    <a:pt x="1640" y="885"/>
                  </a:cubicBezTo>
                  <a:cubicBezTo>
                    <a:pt x="1686" y="445"/>
                    <a:pt x="1362" y="47"/>
                    <a:pt x="922" y="5"/>
                  </a:cubicBezTo>
                  <a:cubicBezTo>
                    <a:pt x="895" y="2"/>
                    <a:pt x="867" y="1"/>
                    <a:pt x="84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4" name="Google Shape;1584;p57"/>
            <p:cNvSpPr/>
            <p:nvPr/>
          </p:nvSpPr>
          <p:spPr>
            <a:xfrm>
              <a:off x="6384600" y="2255150"/>
              <a:ext cx="27475" cy="26175"/>
            </a:xfrm>
            <a:custGeom>
              <a:avLst/>
              <a:gdLst/>
              <a:ahLst/>
              <a:cxnLst/>
              <a:rect l="l" t="t" r="r" b="b"/>
              <a:pathLst>
                <a:path w="1099" h="1047" extrusionOk="0">
                  <a:moveTo>
                    <a:pt x="546" y="0"/>
                  </a:moveTo>
                  <a:cubicBezTo>
                    <a:pt x="276" y="0"/>
                    <a:pt x="59" y="211"/>
                    <a:pt x="29" y="471"/>
                  </a:cubicBezTo>
                  <a:cubicBezTo>
                    <a:pt x="1" y="763"/>
                    <a:pt x="219" y="1027"/>
                    <a:pt x="500" y="1044"/>
                  </a:cubicBezTo>
                  <a:cubicBezTo>
                    <a:pt x="518" y="1046"/>
                    <a:pt x="536" y="1047"/>
                    <a:pt x="554" y="1047"/>
                  </a:cubicBezTo>
                  <a:cubicBezTo>
                    <a:pt x="822" y="1047"/>
                    <a:pt x="1044" y="850"/>
                    <a:pt x="1070" y="573"/>
                  </a:cubicBezTo>
                  <a:cubicBezTo>
                    <a:pt x="1098" y="281"/>
                    <a:pt x="880" y="31"/>
                    <a:pt x="602" y="3"/>
                  </a:cubicBezTo>
                  <a:cubicBezTo>
                    <a:pt x="583" y="1"/>
                    <a:pt x="565" y="0"/>
                    <a:pt x="546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5" name="Google Shape;1585;p57"/>
            <p:cNvSpPr/>
            <p:nvPr/>
          </p:nvSpPr>
          <p:spPr>
            <a:xfrm>
              <a:off x="6382400" y="2262875"/>
              <a:ext cx="9525" cy="6325"/>
            </a:xfrm>
            <a:custGeom>
              <a:avLst/>
              <a:gdLst/>
              <a:ahLst/>
              <a:cxnLst/>
              <a:rect l="l" t="t" r="r" b="b"/>
              <a:pathLst>
                <a:path w="381" h="253" extrusionOk="0">
                  <a:moveTo>
                    <a:pt x="205" y="0"/>
                  </a:moveTo>
                  <a:cubicBezTo>
                    <a:pt x="103" y="0"/>
                    <a:pt x="1" y="46"/>
                    <a:pt x="1" y="120"/>
                  </a:cubicBezTo>
                  <a:cubicBezTo>
                    <a:pt x="1" y="176"/>
                    <a:pt x="75" y="250"/>
                    <a:pt x="177" y="250"/>
                  </a:cubicBezTo>
                  <a:cubicBezTo>
                    <a:pt x="190" y="252"/>
                    <a:pt x="203" y="253"/>
                    <a:pt x="215" y="253"/>
                  </a:cubicBezTo>
                  <a:cubicBezTo>
                    <a:pt x="300" y="253"/>
                    <a:pt x="369" y="212"/>
                    <a:pt x="381" y="148"/>
                  </a:cubicBezTo>
                  <a:cubicBezTo>
                    <a:pt x="381" y="74"/>
                    <a:pt x="307" y="14"/>
                    <a:pt x="20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6" name="Google Shape;1586;p57"/>
            <p:cNvSpPr/>
            <p:nvPr/>
          </p:nvSpPr>
          <p:spPr>
            <a:xfrm>
              <a:off x="6435175" y="2289450"/>
              <a:ext cx="20150" cy="14150"/>
            </a:xfrm>
            <a:custGeom>
              <a:avLst/>
              <a:gdLst/>
              <a:ahLst/>
              <a:cxnLst/>
              <a:rect l="l" t="t" r="r" b="b"/>
              <a:pathLst>
                <a:path w="806" h="566" extrusionOk="0">
                  <a:moveTo>
                    <a:pt x="792" y="0"/>
                  </a:moveTo>
                  <a:cubicBezTo>
                    <a:pt x="784" y="0"/>
                    <a:pt x="778" y="6"/>
                    <a:pt x="778" y="6"/>
                  </a:cubicBezTo>
                  <a:cubicBezTo>
                    <a:pt x="778" y="6"/>
                    <a:pt x="778" y="24"/>
                    <a:pt x="764" y="24"/>
                  </a:cubicBezTo>
                  <a:cubicBezTo>
                    <a:pt x="764" y="24"/>
                    <a:pt x="764" y="38"/>
                    <a:pt x="746" y="52"/>
                  </a:cubicBezTo>
                  <a:cubicBezTo>
                    <a:pt x="746" y="66"/>
                    <a:pt x="746" y="80"/>
                    <a:pt x="732" y="94"/>
                  </a:cubicBezTo>
                  <a:cubicBezTo>
                    <a:pt x="718" y="112"/>
                    <a:pt x="718" y="126"/>
                    <a:pt x="704" y="140"/>
                  </a:cubicBezTo>
                  <a:cubicBezTo>
                    <a:pt x="690" y="168"/>
                    <a:pt x="676" y="182"/>
                    <a:pt x="658" y="200"/>
                  </a:cubicBezTo>
                  <a:cubicBezTo>
                    <a:pt x="644" y="228"/>
                    <a:pt x="630" y="242"/>
                    <a:pt x="602" y="270"/>
                  </a:cubicBezTo>
                  <a:cubicBezTo>
                    <a:pt x="588" y="288"/>
                    <a:pt x="570" y="316"/>
                    <a:pt x="542" y="330"/>
                  </a:cubicBezTo>
                  <a:lnTo>
                    <a:pt x="514" y="358"/>
                  </a:lnTo>
                  <a:cubicBezTo>
                    <a:pt x="500" y="358"/>
                    <a:pt x="482" y="376"/>
                    <a:pt x="482" y="390"/>
                  </a:cubicBezTo>
                  <a:cubicBezTo>
                    <a:pt x="454" y="404"/>
                    <a:pt x="426" y="418"/>
                    <a:pt x="394" y="432"/>
                  </a:cubicBezTo>
                  <a:cubicBezTo>
                    <a:pt x="380" y="446"/>
                    <a:pt x="352" y="446"/>
                    <a:pt x="324" y="464"/>
                  </a:cubicBezTo>
                  <a:cubicBezTo>
                    <a:pt x="292" y="478"/>
                    <a:pt x="278" y="478"/>
                    <a:pt x="250" y="492"/>
                  </a:cubicBezTo>
                  <a:cubicBezTo>
                    <a:pt x="218" y="506"/>
                    <a:pt x="204" y="506"/>
                    <a:pt x="176" y="506"/>
                  </a:cubicBezTo>
                  <a:cubicBezTo>
                    <a:pt x="148" y="506"/>
                    <a:pt x="131" y="520"/>
                    <a:pt x="116" y="520"/>
                  </a:cubicBezTo>
                  <a:lnTo>
                    <a:pt x="29" y="520"/>
                  </a:lnTo>
                  <a:cubicBezTo>
                    <a:pt x="14" y="520"/>
                    <a:pt x="0" y="534"/>
                    <a:pt x="0" y="552"/>
                  </a:cubicBezTo>
                  <a:cubicBezTo>
                    <a:pt x="0" y="552"/>
                    <a:pt x="14" y="566"/>
                    <a:pt x="29" y="566"/>
                  </a:cubicBezTo>
                  <a:lnTo>
                    <a:pt x="190" y="566"/>
                  </a:lnTo>
                  <a:cubicBezTo>
                    <a:pt x="204" y="566"/>
                    <a:pt x="236" y="566"/>
                    <a:pt x="264" y="552"/>
                  </a:cubicBezTo>
                  <a:cubicBezTo>
                    <a:pt x="292" y="552"/>
                    <a:pt x="324" y="534"/>
                    <a:pt x="352" y="534"/>
                  </a:cubicBezTo>
                  <a:cubicBezTo>
                    <a:pt x="380" y="520"/>
                    <a:pt x="412" y="506"/>
                    <a:pt x="440" y="492"/>
                  </a:cubicBezTo>
                  <a:cubicBezTo>
                    <a:pt x="468" y="478"/>
                    <a:pt x="500" y="464"/>
                    <a:pt x="514" y="446"/>
                  </a:cubicBezTo>
                  <a:cubicBezTo>
                    <a:pt x="528" y="432"/>
                    <a:pt x="542" y="432"/>
                    <a:pt x="556" y="418"/>
                  </a:cubicBezTo>
                  <a:lnTo>
                    <a:pt x="602" y="390"/>
                  </a:lnTo>
                  <a:cubicBezTo>
                    <a:pt x="616" y="358"/>
                    <a:pt x="644" y="330"/>
                    <a:pt x="658" y="316"/>
                  </a:cubicBezTo>
                  <a:cubicBezTo>
                    <a:pt x="676" y="288"/>
                    <a:pt x="704" y="270"/>
                    <a:pt x="718" y="242"/>
                  </a:cubicBezTo>
                  <a:cubicBezTo>
                    <a:pt x="732" y="214"/>
                    <a:pt x="746" y="200"/>
                    <a:pt x="746" y="168"/>
                  </a:cubicBezTo>
                  <a:cubicBezTo>
                    <a:pt x="778" y="126"/>
                    <a:pt x="792" y="94"/>
                    <a:pt x="792" y="66"/>
                  </a:cubicBezTo>
                  <a:cubicBezTo>
                    <a:pt x="806" y="52"/>
                    <a:pt x="806" y="38"/>
                    <a:pt x="806" y="38"/>
                  </a:cubicBezTo>
                  <a:lnTo>
                    <a:pt x="806" y="24"/>
                  </a:lnTo>
                  <a:lnTo>
                    <a:pt x="806" y="6"/>
                  </a:lnTo>
                  <a:cubicBezTo>
                    <a:pt x="801" y="2"/>
                    <a:pt x="797" y="0"/>
                    <a:pt x="792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7" name="Google Shape;1587;p57"/>
            <p:cNvSpPr/>
            <p:nvPr/>
          </p:nvSpPr>
          <p:spPr>
            <a:xfrm>
              <a:off x="6465250" y="2212725"/>
              <a:ext cx="45775" cy="30350"/>
            </a:xfrm>
            <a:custGeom>
              <a:avLst/>
              <a:gdLst/>
              <a:ahLst/>
              <a:cxnLst/>
              <a:rect l="l" t="t" r="r" b="b"/>
              <a:pathLst>
                <a:path w="1831" h="1214" extrusionOk="0">
                  <a:moveTo>
                    <a:pt x="589" y="0"/>
                  </a:moveTo>
                  <a:cubicBezTo>
                    <a:pt x="536" y="0"/>
                    <a:pt x="485" y="14"/>
                    <a:pt x="440" y="43"/>
                  </a:cubicBezTo>
                  <a:cubicBezTo>
                    <a:pt x="0" y="307"/>
                    <a:pt x="996" y="997"/>
                    <a:pt x="1144" y="1085"/>
                  </a:cubicBezTo>
                  <a:cubicBezTo>
                    <a:pt x="1228" y="1124"/>
                    <a:pt x="1454" y="1213"/>
                    <a:pt x="1610" y="1213"/>
                  </a:cubicBezTo>
                  <a:cubicBezTo>
                    <a:pt x="1746" y="1213"/>
                    <a:pt x="1830" y="1146"/>
                    <a:pt x="1727" y="923"/>
                  </a:cubicBezTo>
                  <a:cubicBezTo>
                    <a:pt x="1727" y="923"/>
                    <a:pt x="1038" y="0"/>
                    <a:pt x="589" y="0"/>
                  </a:cubicBezTo>
                  <a:close/>
                </a:path>
              </a:pathLst>
            </a:custGeom>
            <a:solidFill>
              <a:srgbClr val="C16B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8" name="Google Shape;1588;p57"/>
            <p:cNvSpPr/>
            <p:nvPr/>
          </p:nvSpPr>
          <p:spPr>
            <a:xfrm>
              <a:off x="6369325" y="2213900"/>
              <a:ext cx="44950" cy="31150"/>
            </a:xfrm>
            <a:custGeom>
              <a:avLst/>
              <a:gdLst/>
              <a:ahLst/>
              <a:cxnLst/>
              <a:rect l="l" t="t" r="r" b="b"/>
              <a:pathLst>
                <a:path w="1798" h="1246" extrusionOk="0">
                  <a:moveTo>
                    <a:pt x="1216" y="0"/>
                  </a:moveTo>
                  <a:cubicBezTo>
                    <a:pt x="762" y="0"/>
                    <a:pt x="98" y="964"/>
                    <a:pt x="98" y="964"/>
                  </a:cubicBezTo>
                  <a:cubicBezTo>
                    <a:pt x="1" y="1179"/>
                    <a:pt x="75" y="1245"/>
                    <a:pt x="200" y="1245"/>
                  </a:cubicBezTo>
                  <a:cubicBezTo>
                    <a:pt x="356" y="1245"/>
                    <a:pt x="590" y="1143"/>
                    <a:pt x="672" y="1094"/>
                  </a:cubicBezTo>
                  <a:cubicBezTo>
                    <a:pt x="830" y="1006"/>
                    <a:pt x="1797" y="302"/>
                    <a:pt x="1358" y="39"/>
                  </a:cubicBezTo>
                  <a:cubicBezTo>
                    <a:pt x="1314" y="12"/>
                    <a:pt x="1266" y="0"/>
                    <a:pt x="1216" y="0"/>
                  </a:cubicBezTo>
                  <a:close/>
                </a:path>
              </a:pathLst>
            </a:custGeom>
            <a:solidFill>
              <a:srgbClr val="C16B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9" name="Google Shape;1589;p57"/>
            <p:cNvSpPr/>
            <p:nvPr/>
          </p:nvSpPr>
          <p:spPr>
            <a:xfrm>
              <a:off x="6423025" y="2241675"/>
              <a:ext cx="20975" cy="49100"/>
            </a:xfrm>
            <a:custGeom>
              <a:avLst/>
              <a:gdLst/>
              <a:ahLst/>
              <a:cxnLst/>
              <a:rect l="l" t="t" r="r" b="b"/>
              <a:pathLst>
                <a:path w="839" h="1964" extrusionOk="0">
                  <a:moveTo>
                    <a:pt x="704" y="0"/>
                  </a:moveTo>
                  <a:cubicBezTo>
                    <a:pt x="704" y="14"/>
                    <a:pt x="690" y="14"/>
                    <a:pt x="690" y="29"/>
                  </a:cubicBezTo>
                  <a:cubicBezTo>
                    <a:pt x="690" y="29"/>
                    <a:pt x="704" y="71"/>
                    <a:pt x="704" y="145"/>
                  </a:cubicBezTo>
                  <a:cubicBezTo>
                    <a:pt x="722" y="233"/>
                    <a:pt x="736" y="335"/>
                    <a:pt x="750" y="482"/>
                  </a:cubicBezTo>
                  <a:cubicBezTo>
                    <a:pt x="764" y="616"/>
                    <a:pt x="764" y="774"/>
                    <a:pt x="764" y="950"/>
                  </a:cubicBezTo>
                  <a:lnTo>
                    <a:pt x="764" y="1070"/>
                  </a:lnTo>
                  <a:cubicBezTo>
                    <a:pt x="750" y="1112"/>
                    <a:pt x="750" y="1158"/>
                    <a:pt x="736" y="1200"/>
                  </a:cubicBezTo>
                  <a:lnTo>
                    <a:pt x="704" y="1232"/>
                  </a:lnTo>
                  <a:lnTo>
                    <a:pt x="690" y="1232"/>
                  </a:lnTo>
                  <a:cubicBezTo>
                    <a:pt x="676" y="1246"/>
                    <a:pt x="662" y="1246"/>
                    <a:pt x="662" y="1246"/>
                  </a:cubicBezTo>
                  <a:cubicBezTo>
                    <a:pt x="617" y="1246"/>
                    <a:pt x="574" y="1232"/>
                    <a:pt x="529" y="1214"/>
                  </a:cubicBezTo>
                  <a:cubicBezTo>
                    <a:pt x="441" y="1200"/>
                    <a:pt x="353" y="1158"/>
                    <a:pt x="251" y="1158"/>
                  </a:cubicBezTo>
                  <a:cubicBezTo>
                    <a:pt x="239" y="1154"/>
                    <a:pt x="227" y="1152"/>
                    <a:pt x="214" y="1152"/>
                  </a:cubicBezTo>
                  <a:cubicBezTo>
                    <a:pt x="178" y="1152"/>
                    <a:pt x="137" y="1165"/>
                    <a:pt x="106" y="1186"/>
                  </a:cubicBezTo>
                  <a:cubicBezTo>
                    <a:pt x="61" y="1232"/>
                    <a:pt x="33" y="1274"/>
                    <a:pt x="19" y="1319"/>
                  </a:cubicBezTo>
                  <a:cubicBezTo>
                    <a:pt x="1" y="1407"/>
                    <a:pt x="1" y="1509"/>
                    <a:pt x="33" y="1583"/>
                  </a:cubicBezTo>
                  <a:cubicBezTo>
                    <a:pt x="61" y="1671"/>
                    <a:pt x="106" y="1728"/>
                    <a:pt x="163" y="1773"/>
                  </a:cubicBezTo>
                  <a:cubicBezTo>
                    <a:pt x="282" y="1875"/>
                    <a:pt x="398" y="1903"/>
                    <a:pt x="472" y="1935"/>
                  </a:cubicBezTo>
                  <a:cubicBezTo>
                    <a:pt x="515" y="1949"/>
                    <a:pt x="546" y="1949"/>
                    <a:pt x="560" y="1963"/>
                  </a:cubicBezTo>
                  <a:lnTo>
                    <a:pt x="602" y="1963"/>
                  </a:lnTo>
                  <a:cubicBezTo>
                    <a:pt x="602" y="1963"/>
                    <a:pt x="617" y="1963"/>
                    <a:pt x="617" y="1949"/>
                  </a:cubicBezTo>
                  <a:cubicBezTo>
                    <a:pt x="617" y="1949"/>
                    <a:pt x="617" y="1935"/>
                    <a:pt x="602" y="1935"/>
                  </a:cubicBezTo>
                  <a:cubicBezTo>
                    <a:pt x="602" y="1935"/>
                    <a:pt x="560" y="1917"/>
                    <a:pt x="486" y="1889"/>
                  </a:cubicBezTo>
                  <a:cubicBezTo>
                    <a:pt x="441" y="1889"/>
                    <a:pt x="398" y="1861"/>
                    <a:pt x="353" y="1830"/>
                  </a:cubicBezTo>
                  <a:cubicBezTo>
                    <a:pt x="311" y="1815"/>
                    <a:pt x="251" y="1773"/>
                    <a:pt x="209" y="1728"/>
                  </a:cubicBezTo>
                  <a:cubicBezTo>
                    <a:pt x="149" y="1699"/>
                    <a:pt x="121" y="1640"/>
                    <a:pt x="89" y="1566"/>
                  </a:cubicBezTo>
                  <a:cubicBezTo>
                    <a:pt x="75" y="1509"/>
                    <a:pt x="75" y="1421"/>
                    <a:pt x="89" y="1348"/>
                  </a:cubicBezTo>
                  <a:cubicBezTo>
                    <a:pt x="106" y="1302"/>
                    <a:pt x="121" y="1274"/>
                    <a:pt x="149" y="1246"/>
                  </a:cubicBezTo>
                  <a:cubicBezTo>
                    <a:pt x="177" y="1232"/>
                    <a:pt x="209" y="1232"/>
                    <a:pt x="251" y="1232"/>
                  </a:cubicBezTo>
                  <a:cubicBezTo>
                    <a:pt x="339" y="1232"/>
                    <a:pt x="413" y="1274"/>
                    <a:pt x="515" y="1288"/>
                  </a:cubicBezTo>
                  <a:cubicBezTo>
                    <a:pt x="560" y="1302"/>
                    <a:pt x="602" y="1319"/>
                    <a:pt x="662" y="1319"/>
                  </a:cubicBezTo>
                  <a:cubicBezTo>
                    <a:pt x="676" y="1319"/>
                    <a:pt x="690" y="1319"/>
                    <a:pt x="690" y="1302"/>
                  </a:cubicBezTo>
                  <a:lnTo>
                    <a:pt x="722" y="1302"/>
                  </a:lnTo>
                  <a:cubicBezTo>
                    <a:pt x="722" y="1302"/>
                    <a:pt x="736" y="1302"/>
                    <a:pt x="736" y="1288"/>
                  </a:cubicBezTo>
                  <a:cubicBezTo>
                    <a:pt x="764" y="1274"/>
                    <a:pt x="778" y="1246"/>
                    <a:pt x="792" y="1232"/>
                  </a:cubicBezTo>
                  <a:cubicBezTo>
                    <a:pt x="824" y="1172"/>
                    <a:pt x="824" y="1126"/>
                    <a:pt x="824" y="1084"/>
                  </a:cubicBezTo>
                  <a:cubicBezTo>
                    <a:pt x="838" y="1038"/>
                    <a:pt x="838" y="996"/>
                    <a:pt x="838" y="950"/>
                  </a:cubicBezTo>
                  <a:cubicBezTo>
                    <a:pt x="838" y="862"/>
                    <a:pt x="838" y="774"/>
                    <a:pt x="824" y="704"/>
                  </a:cubicBezTo>
                  <a:cubicBezTo>
                    <a:pt x="824" y="616"/>
                    <a:pt x="810" y="542"/>
                    <a:pt x="810" y="468"/>
                  </a:cubicBezTo>
                  <a:cubicBezTo>
                    <a:pt x="778" y="335"/>
                    <a:pt x="764" y="219"/>
                    <a:pt x="750" y="145"/>
                  </a:cubicBezTo>
                  <a:cubicBezTo>
                    <a:pt x="736" y="57"/>
                    <a:pt x="722" y="14"/>
                    <a:pt x="722" y="14"/>
                  </a:cubicBezTo>
                  <a:cubicBezTo>
                    <a:pt x="722" y="14"/>
                    <a:pt x="722" y="0"/>
                    <a:pt x="704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4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18" name="Google Shape;7418;p83"/>
          <p:cNvSpPr txBox="1">
            <a:spLocks noGrp="1"/>
          </p:cNvSpPr>
          <p:nvPr>
            <p:ph type="title"/>
          </p:nvPr>
        </p:nvSpPr>
        <p:spPr>
          <a:xfrm>
            <a:off x="720000" y="712720"/>
            <a:ext cx="7704000" cy="47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TRÒ CHƠI: CON SỐ MAY MẮN</a:t>
            </a:r>
            <a:endParaRPr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7419" name="Google Shape;7419;p83"/>
          <p:cNvGrpSpPr/>
          <p:nvPr/>
        </p:nvGrpSpPr>
        <p:grpSpPr>
          <a:xfrm>
            <a:off x="3368280" y="1735113"/>
            <a:ext cx="2343841" cy="2667857"/>
            <a:chOff x="2596425" y="2304576"/>
            <a:chExt cx="1851375" cy="2107312"/>
          </a:xfrm>
        </p:grpSpPr>
        <p:sp>
          <p:nvSpPr>
            <p:cNvPr id="7420" name="Google Shape;7420;p83"/>
            <p:cNvSpPr/>
            <p:nvPr/>
          </p:nvSpPr>
          <p:spPr>
            <a:xfrm>
              <a:off x="3047076" y="2304576"/>
              <a:ext cx="1049316" cy="1026203"/>
            </a:xfrm>
            <a:custGeom>
              <a:avLst/>
              <a:gdLst/>
              <a:ahLst/>
              <a:cxnLst/>
              <a:rect l="l" t="t" r="r" b="b"/>
              <a:pathLst>
                <a:path w="11123" h="10878" extrusionOk="0">
                  <a:moveTo>
                    <a:pt x="6110" y="1"/>
                  </a:moveTo>
                  <a:cubicBezTo>
                    <a:pt x="6022" y="1"/>
                    <a:pt x="5920" y="1"/>
                    <a:pt x="5832" y="15"/>
                  </a:cubicBezTo>
                  <a:cubicBezTo>
                    <a:pt x="5554" y="29"/>
                    <a:pt x="5291" y="89"/>
                    <a:pt x="5027" y="177"/>
                  </a:cubicBezTo>
                  <a:lnTo>
                    <a:pt x="4939" y="177"/>
                  </a:lnTo>
                  <a:cubicBezTo>
                    <a:pt x="4851" y="163"/>
                    <a:pt x="4763" y="149"/>
                    <a:pt x="4675" y="131"/>
                  </a:cubicBezTo>
                  <a:cubicBezTo>
                    <a:pt x="4499" y="103"/>
                    <a:pt x="4323" y="75"/>
                    <a:pt x="4147" y="75"/>
                  </a:cubicBezTo>
                  <a:lnTo>
                    <a:pt x="4105" y="75"/>
                  </a:lnTo>
                  <a:cubicBezTo>
                    <a:pt x="3855" y="75"/>
                    <a:pt x="3620" y="131"/>
                    <a:pt x="3384" y="219"/>
                  </a:cubicBezTo>
                  <a:cubicBezTo>
                    <a:pt x="3282" y="265"/>
                    <a:pt x="3166" y="307"/>
                    <a:pt x="3064" y="367"/>
                  </a:cubicBezTo>
                  <a:cubicBezTo>
                    <a:pt x="2962" y="426"/>
                    <a:pt x="2856" y="500"/>
                    <a:pt x="2754" y="571"/>
                  </a:cubicBezTo>
                  <a:cubicBezTo>
                    <a:pt x="2652" y="659"/>
                    <a:pt x="2564" y="747"/>
                    <a:pt x="2477" y="834"/>
                  </a:cubicBezTo>
                  <a:cubicBezTo>
                    <a:pt x="2403" y="922"/>
                    <a:pt x="2329" y="1010"/>
                    <a:pt x="2258" y="1130"/>
                  </a:cubicBezTo>
                  <a:cubicBezTo>
                    <a:pt x="2037" y="1468"/>
                    <a:pt x="1921" y="1876"/>
                    <a:pt x="1833" y="2259"/>
                  </a:cubicBezTo>
                  <a:cubicBezTo>
                    <a:pt x="1819" y="2347"/>
                    <a:pt x="1787" y="2435"/>
                    <a:pt x="1773" y="2505"/>
                  </a:cubicBezTo>
                  <a:cubicBezTo>
                    <a:pt x="1713" y="2829"/>
                    <a:pt x="1643" y="3138"/>
                    <a:pt x="1523" y="3444"/>
                  </a:cubicBezTo>
                  <a:lnTo>
                    <a:pt x="1523" y="3430"/>
                  </a:lnTo>
                  <a:cubicBezTo>
                    <a:pt x="1449" y="3606"/>
                    <a:pt x="1361" y="3796"/>
                    <a:pt x="1245" y="3986"/>
                  </a:cubicBezTo>
                  <a:cubicBezTo>
                    <a:pt x="1172" y="4134"/>
                    <a:pt x="1084" y="4282"/>
                    <a:pt x="996" y="4412"/>
                  </a:cubicBezTo>
                  <a:lnTo>
                    <a:pt x="982" y="4426"/>
                  </a:lnTo>
                  <a:lnTo>
                    <a:pt x="922" y="4514"/>
                  </a:lnTo>
                  <a:cubicBezTo>
                    <a:pt x="732" y="4837"/>
                    <a:pt x="528" y="5189"/>
                    <a:pt x="412" y="5569"/>
                  </a:cubicBezTo>
                  <a:cubicBezTo>
                    <a:pt x="278" y="5819"/>
                    <a:pt x="190" y="6054"/>
                    <a:pt x="116" y="6273"/>
                  </a:cubicBezTo>
                  <a:cubicBezTo>
                    <a:pt x="42" y="6522"/>
                    <a:pt x="14" y="6772"/>
                    <a:pt x="0" y="7022"/>
                  </a:cubicBezTo>
                  <a:cubicBezTo>
                    <a:pt x="0" y="7286"/>
                    <a:pt x="28" y="7564"/>
                    <a:pt x="116" y="7841"/>
                  </a:cubicBezTo>
                  <a:cubicBezTo>
                    <a:pt x="148" y="7989"/>
                    <a:pt x="204" y="8119"/>
                    <a:pt x="264" y="8281"/>
                  </a:cubicBezTo>
                  <a:cubicBezTo>
                    <a:pt x="306" y="8383"/>
                    <a:pt x="366" y="8485"/>
                    <a:pt x="426" y="8591"/>
                  </a:cubicBezTo>
                  <a:cubicBezTo>
                    <a:pt x="528" y="8781"/>
                    <a:pt x="644" y="8956"/>
                    <a:pt x="792" y="9132"/>
                  </a:cubicBezTo>
                  <a:cubicBezTo>
                    <a:pt x="1070" y="9452"/>
                    <a:pt x="1407" y="9748"/>
                    <a:pt x="1801" y="9998"/>
                  </a:cubicBezTo>
                  <a:cubicBezTo>
                    <a:pt x="2171" y="10216"/>
                    <a:pt x="2579" y="10406"/>
                    <a:pt x="3050" y="10539"/>
                  </a:cubicBezTo>
                  <a:cubicBezTo>
                    <a:pt x="3472" y="10669"/>
                    <a:pt x="3943" y="10772"/>
                    <a:pt x="4425" y="10831"/>
                  </a:cubicBezTo>
                  <a:cubicBezTo>
                    <a:pt x="4735" y="10859"/>
                    <a:pt x="5041" y="10877"/>
                    <a:pt x="5350" y="10877"/>
                  </a:cubicBezTo>
                  <a:cubicBezTo>
                    <a:pt x="5512" y="10877"/>
                    <a:pt x="5688" y="10877"/>
                    <a:pt x="5846" y="10859"/>
                  </a:cubicBezTo>
                  <a:cubicBezTo>
                    <a:pt x="6304" y="10831"/>
                    <a:pt x="6757" y="10772"/>
                    <a:pt x="7183" y="10669"/>
                  </a:cubicBezTo>
                  <a:cubicBezTo>
                    <a:pt x="7387" y="10627"/>
                    <a:pt x="7591" y="10567"/>
                    <a:pt x="7781" y="10508"/>
                  </a:cubicBezTo>
                  <a:cubicBezTo>
                    <a:pt x="8045" y="10420"/>
                    <a:pt x="8295" y="10318"/>
                    <a:pt x="8544" y="10202"/>
                  </a:cubicBezTo>
                  <a:cubicBezTo>
                    <a:pt x="8808" y="10068"/>
                    <a:pt x="9072" y="9910"/>
                    <a:pt x="9322" y="9734"/>
                  </a:cubicBezTo>
                  <a:cubicBezTo>
                    <a:pt x="9557" y="9572"/>
                    <a:pt x="9775" y="9364"/>
                    <a:pt x="9997" y="9160"/>
                  </a:cubicBezTo>
                  <a:cubicBezTo>
                    <a:pt x="10099" y="9044"/>
                    <a:pt x="10215" y="8942"/>
                    <a:pt x="10317" y="8809"/>
                  </a:cubicBezTo>
                  <a:cubicBezTo>
                    <a:pt x="10437" y="8679"/>
                    <a:pt x="10525" y="8559"/>
                    <a:pt x="10613" y="8443"/>
                  </a:cubicBezTo>
                  <a:cubicBezTo>
                    <a:pt x="10743" y="8253"/>
                    <a:pt x="10845" y="8045"/>
                    <a:pt x="10919" y="7827"/>
                  </a:cubicBezTo>
                  <a:cubicBezTo>
                    <a:pt x="10964" y="7753"/>
                    <a:pt x="10978" y="7680"/>
                    <a:pt x="11007" y="7592"/>
                  </a:cubicBezTo>
                  <a:cubicBezTo>
                    <a:pt x="11080" y="7359"/>
                    <a:pt x="11123" y="7096"/>
                    <a:pt x="11123" y="6832"/>
                  </a:cubicBezTo>
                  <a:cubicBezTo>
                    <a:pt x="11109" y="6582"/>
                    <a:pt x="11066" y="6332"/>
                    <a:pt x="10992" y="6069"/>
                  </a:cubicBezTo>
                  <a:cubicBezTo>
                    <a:pt x="10919" y="5819"/>
                    <a:pt x="10803" y="5569"/>
                    <a:pt x="10655" y="5319"/>
                  </a:cubicBezTo>
                  <a:cubicBezTo>
                    <a:pt x="10641" y="5291"/>
                    <a:pt x="10627" y="5263"/>
                    <a:pt x="10595" y="5231"/>
                  </a:cubicBezTo>
                  <a:lnTo>
                    <a:pt x="10595" y="5217"/>
                  </a:lnTo>
                  <a:lnTo>
                    <a:pt x="10581" y="5203"/>
                  </a:lnTo>
                  <a:cubicBezTo>
                    <a:pt x="10567" y="5175"/>
                    <a:pt x="10553" y="5161"/>
                    <a:pt x="10553" y="5143"/>
                  </a:cubicBezTo>
                  <a:cubicBezTo>
                    <a:pt x="10525" y="5087"/>
                    <a:pt x="10493" y="5041"/>
                    <a:pt x="10451" y="4985"/>
                  </a:cubicBezTo>
                  <a:cubicBezTo>
                    <a:pt x="10405" y="4880"/>
                    <a:pt x="10349" y="4764"/>
                    <a:pt x="10289" y="4647"/>
                  </a:cubicBezTo>
                  <a:cubicBezTo>
                    <a:pt x="10215" y="4440"/>
                    <a:pt x="10127" y="4208"/>
                    <a:pt x="10053" y="3944"/>
                  </a:cubicBezTo>
                  <a:cubicBezTo>
                    <a:pt x="10011" y="3754"/>
                    <a:pt x="9951" y="3578"/>
                    <a:pt x="9909" y="3402"/>
                  </a:cubicBezTo>
                  <a:lnTo>
                    <a:pt x="9891" y="3342"/>
                  </a:lnTo>
                  <a:cubicBezTo>
                    <a:pt x="9891" y="3297"/>
                    <a:pt x="9877" y="3255"/>
                    <a:pt x="9863" y="3209"/>
                  </a:cubicBezTo>
                  <a:cubicBezTo>
                    <a:pt x="9821" y="3005"/>
                    <a:pt x="9747" y="2755"/>
                    <a:pt x="9659" y="2505"/>
                  </a:cubicBezTo>
                  <a:cubicBezTo>
                    <a:pt x="9585" y="2259"/>
                    <a:pt x="9483" y="2037"/>
                    <a:pt x="9364" y="1833"/>
                  </a:cubicBezTo>
                  <a:cubicBezTo>
                    <a:pt x="9248" y="1612"/>
                    <a:pt x="9100" y="1408"/>
                    <a:pt x="8924" y="1218"/>
                  </a:cubicBezTo>
                  <a:cubicBezTo>
                    <a:pt x="8836" y="1130"/>
                    <a:pt x="8734" y="1042"/>
                    <a:pt x="8618" y="940"/>
                  </a:cubicBezTo>
                  <a:cubicBezTo>
                    <a:pt x="8516" y="852"/>
                    <a:pt x="8397" y="778"/>
                    <a:pt x="8280" y="690"/>
                  </a:cubicBezTo>
                  <a:cubicBezTo>
                    <a:pt x="7813" y="381"/>
                    <a:pt x="7299" y="163"/>
                    <a:pt x="6771" y="61"/>
                  </a:cubicBezTo>
                  <a:cubicBezTo>
                    <a:pt x="6550" y="15"/>
                    <a:pt x="6332" y="1"/>
                    <a:pt x="6110" y="1"/>
                  </a:cubicBezTo>
                  <a:close/>
                </a:path>
              </a:pathLst>
            </a:custGeom>
            <a:solidFill>
              <a:srgbClr val="47A8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21" name="Google Shape;7421;p83"/>
            <p:cNvSpPr/>
            <p:nvPr/>
          </p:nvSpPr>
          <p:spPr>
            <a:xfrm>
              <a:off x="3106415" y="2373631"/>
              <a:ext cx="732814" cy="957148"/>
            </a:xfrm>
            <a:custGeom>
              <a:avLst/>
              <a:gdLst/>
              <a:ahLst/>
              <a:cxnLst/>
              <a:rect l="l" t="t" r="r" b="b"/>
              <a:pathLst>
                <a:path w="7768" h="10146" extrusionOk="0">
                  <a:moveTo>
                    <a:pt x="3416" y="0"/>
                  </a:moveTo>
                  <a:cubicBezTo>
                    <a:pt x="3357" y="15"/>
                    <a:pt x="3314" y="15"/>
                    <a:pt x="3255" y="15"/>
                  </a:cubicBezTo>
                  <a:cubicBezTo>
                    <a:pt x="3167" y="32"/>
                    <a:pt x="3065" y="60"/>
                    <a:pt x="2977" y="74"/>
                  </a:cubicBezTo>
                  <a:cubicBezTo>
                    <a:pt x="2931" y="88"/>
                    <a:pt x="2889" y="102"/>
                    <a:pt x="2843" y="120"/>
                  </a:cubicBezTo>
                  <a:cubicBezTo>
                    <a:pt x="2787" y="134"/>
                    <a:pt x="2741" y="148"/>
                    <a:pt x="2699" y="176"/>
                  </a:cubicBezTo>
                  <a:cubicBezTo>
                    <a:pt x="2639" y="208"/>
                    <a:pt x="2565" y="236"/>
                    <a:pt x="2509" y="264"/>
                  </a:cubicBezTo>
                  <a:cubicBezTo>
                    <a:pt x="2463" y="296"/>
                    <a:pt x="2435" y="310"/>
                    <a:pt x="2403" y="324"/>
                  </a:cubicBezTo>
                  <a:cubicBezTo>
                    <a:pt x="2389" y="338"/>
                    <a:pt x="2361" y="366"/>
                    <a:pt x="2333" y="384"/>
                  </a:cubicBezTo>
                  <a:cubicBezTo>
                    <a:pt x="2287" y="412"/>
                    <a:pt x="2245" y="454"/>
                    <a:pt x="2199" y="486"/>
                  </a:cubicBezTo>
                  <a:lnTo>
                    <a:pt x="2199" y="500"/>
                  </a:lnTo>
                  <a:cubicBezTo>
                    <a:pt x="2185" y="514"/>
                    <a:pt x="2171" y="528"/>
                    <a:pt x="2139" y="542"/>
                  </a:cubicBezTo>
                  <a:cubicBezTo>
                    <a:pt x="2125" y="560"/>
                    <a:pt x="2111" y="588"/>
                    <a:pt x="2111" y="602"/>
                  </a:cubicBezTo>
                  <a:cubicBezTo>
                    <a:pt x="2083" y="630"/>
                    <a:pt x="2069" y="662"/>
                    <a:pt x="2037" y="690"/>
                  </a:cubicBezTo>
                  <a:cubicBezTo>
                    <a:pt x="2037" y="704"/>
                    <a:pt x="2023" y="718"/>
                    <a:pt x="2023" y="736"/>
                  </a:cubicBezTo>
                  <a:cubicBezTo>
                    <a:pt x="2009" y="750"/>
                    <a:pt x="2009" y="764"/>
                    <a:pt x="1995" y="778"/>
                  </a:cubicBezTo>
                  <a:cubicBezTo>
                    <a:pt x="1995" y="792"/>
                    <a:pt x="1981" y="806"/>
                    <a:pt x="1981" y="838"/>
                  </a:cubicBezTo>
                  <a:cubicBezTo>
                    <a:pt x="1981" y="838"/>
                    <a:pt x="1973" y="844"/>
                    <a:pt x="1968" y="844"/>
                  </a:cubicBezTo>
                  <a:cubicBezTo>
                    <a:pt x="1966" y="844"/>
                    <a:pt x="1964" y="842"/>
                    <a:pt x="1964" y="838"/>
                  </a:cubicBezTo>
                  <a:cubicBezTo>
                    <a:pt x="1950" y="838"/>
                    <a:pt x="1950" y="838"/>
                    <a:pt x="1950" y="824"/>
                  </a:cubicBezTo>
                  <a:cubicBezTo>
                    <a:pt x="1964" y="778"/>
                    <a:pt x="1981" y="736"/>
                    <a:pt x="2009" y="690"/>
                  </a:cubicBezTo>
                  <a:lnTo>
                    <a:pt x="2009" y="690"/>
                  </a:lnTo>
                  <a:lnTo>
                    <a:pt x="1935" y="764"/>
                  </a:lnTo>
                  <a:cubicBezTo>
                    <a:pt x="1848" y="912"/>
                    <a:pt x="1774" y="1056"/>
                    <a:pt x="1717" y="1203"/>
                  </a:cubicBezTo>
                  <a:cubicBezTo>
                    <a:pt x="1612" y="1467"/>
                    <a:pt x="1524" y="1745"/>
                    <a:pt x="1436" y="2009"/>
                  </a:cubicBezTo>
                  <a:cubicBezTo>
                    <a:pt x="1394" y="2143"/>
                    <a:pt x="1366" y="2273"/>
                    <a:pt x="1334" y="2406"/>
                  </a:cubicBezTo>
                  <a:cubicBezTo>
                    <a:pt x="1292" y="2523"/>
                    <a:pt x="1260" y="2625"/>
                    <a:pt x="1232" y="2741"/>
                  </a:cubicBezTo>
                  <a:cubicBezTo>
                    <a:pt x="1204" y="2829"/>
                    <a:pt x="1172" y="2902"/>
                    <a:pt x="1144" y="2976"/>
                  </a:cubicBezTo>
                  <a:cubicBezTo>
                    <a:pt x="1102" y="3138"/>
                    <a:pt x="1028" y="3300"/>
                    <a:pt x="968" y="3462"/>
                  </a:cubicBezTo>
                  <a:cubicBezTo>
                    <a:pt x="852" y="3768"/>
                    <a:pt x="718" y="4077"/>
                    <a:pt x="588" y="4397"/>
                  </a:cubicBezTo>
                  <a:cubicBezTo>
                    <a:pt x="469" y="4693"/>
                    <a:pt x="353" y="4999"/>
                    <a:pt x="251" y="5308"/>
                  </a:cubicBezTo>
                  <a:cubicBezTo>
                    <a:pt x="205" y="5453"/>
                    <a:pt x="163" y="5614"/>
                    <a:pt x="135" y="5762"/>
                  </a:cubicBezTo>
                  <a:cubicBezTo>
                    <a:pt x="103" y="5850"/>
                    <a:pt x="89" y="5924"/>
                    <a:pt x="75" y="6012"/>
                  </a:cubicBezTo>
                  <a:cubicBezTo>
                    <a:pt x="61" y="6082"/>
                    <a:pt x="61" y="6156"/>
                    <a:pt x="47" y="6230"/>
                  </a:cubicBezTo>
                  <a:lnTo>
                    <a:pt x="47" y="6216"/>
                  </a:lnTo>
                  <a:cubicBezTo>
                    <a:pt x="15" y="6392"/>
                    <a:pt x="1" y="6554"/>
                    <a:pt x="1" y="6730"/>
                  </a:cubicBezTo>
                  <a:cubicBezTo>
                    <a:pt x="1" y="6803"/>
                    <a:pt x="15" y="6891"/>
                    <a:pt x="15" y="6979"/>
                  </a:cubicBezTo>
                  <a:cubicBezTo>
                    <a:pt x="15" y="7050"/>
                    <a:pt x="29" y="7138"/>
                    <a:pt x="47" y="7225"/>
                  </a:cubicBezTo>
                  <a:cubicBezTo>
                    <a:pt x="61" y="7373"/>
                    <a:pt x="89" y="7535"/>
                    <a:pt x="135" y="7683"/>
                  </a:cubicBezTo>
                  <a:cubicBezTo>
                    <a:pt x="163" y="7771"/>
                    <a:pt x="177" y="7841"/>
                    <a:pt x="205" y="7929"/>
                  </a:cubicBezTo>
                  <a:cubicBezTo>
                    <a:pt x="237" y="8003"/>
                    <a:pt x="265" y="8091"/>
                    <a:pt x="293" y="8165"/>
                  </a:cubicBezTo>
                  <a:cubicBezTo>
                    <a:pt x="353" y="8281"/>
                    <a:pt x="398" y="8386"/>
                    <a:pt x="455" y="8502"/>
                  </a:cubicBezTo>
                  <a:cubicBezTo>
                    <a:pt x="500" y="8576"/>
                    <a:pt x="543" y="8664"/>
                    <a:pt x="602" y="8752"/>
                  </a:cubicBezTo>
                  <a:cubicBezTo>
                    <a:pt x="630" y="8808"/>
                    <a:pt x="676" y="8882"/>
                    <a:pt x="718" y="8942"/>
                  </a:cubicBezTo>
                  <a:cubicBezTo>
                    <a:pt x="866" y="9058"/>
                    <a:pt x="1014" y="9160"/>
                    <a:pt x="1172" y="9266"/>
                  </a:cubicBezTo>
                  <a:cubicBezTo>
                    <a:pt x="1542" y="9484"/>
                    <a:pt x="1950" y="9674"/>
                    <a:pt x="2421" y="9821"/>
                  </a:cubicBezTo>
                  <a:cubicBezTo>
                    <a:pt x="2843" y="9952"/>
                    <a:pt x="3314" y="10040"/>
                    <a:pt x="3796" y="10099"/>
                  </a:cubicBezTo>
                  <a:cubicBezTo>
                    <a:pt x="4106" y="10127"/>
                    <a:pt x="4412" y="10145"/>
                    <a:pt x="4721" y="10145"/>
                  </a:cubicBezTo>
                  <a:cubicBezTo>
                    <a:pt x="4883" y="10145"/>
                    <a:pt x="5041" y="10145"/>
                    <a:pt x="5217" y="10127"/>
                  </a:cubicBezTo>
                  <a:cubicBezTo>
                    <a:pt x="5675" y="10099"/>
                    <a:pt x="6128" y="10040"/>
                    <a:pt x="6554" y="9937"/>
                  </a:cubicBezTo>
                  <a:cubicBezTo>
                    <a:pt x="6758" y="9895"/>
                    <a:pt x="6962" y="9835"/>
                    <a:pt x="7152" y="9776"/>
                  </a:cubicBezTo>
                  <a:cubicBezTo>
                    <a:pt x="7226" y="9762"/>
                    <a:pt x="7286" y="9733"/>
                    <a:pt x="7359" y="9705"/>
                  </a:cubicBezTo>
                  <a:cubicBezTo>
                    <a:pt x="7388" y="9646"/>
                    <a:pt x="7402" y="9586"/>
                    <a:pt x="7416" y="9512"/>
                  </a:cubicBezTo>
                  <a:cubicBezTo>
                    <a:pt x="7433" y="9470"/>
                    <a:pt x="7447" y="9410"/>
                    <a:pt x="7447" y="9368"/>
                  </a:cubicBezTo>
                  <a:cubicBezTo>
                    <a:pt x="7462" y="9308"/>
                    <a:pt x="7476" y="9266"/>
                    <a:pt x="7476" y="9206"/>
                  </a:cubicBezTo>
                  <a:cubicBezTo>
                    <a:pt x="7490" y="9090"/>
                    <a:pt x="7504" y="8970"/>
                    <a:pt x="7504" y="8854"/>
                  </a:cubicBezTo>
                  <a:lnTo>
                    <a:pt x="7504" y="8664"/>
                  </a:lnTo>
                  <a:cubicBezTo>
                    <a:pt x="7490" y="8618"/>
                    <a:pt x="7490" y="8562"/>
                    <a:pt x="7476" y="8516"/>
                  </a:cubicBezTo>
                  <a:lnTo>
                    <a:pt x="7476" y="8502"/>
                  </a:lnTo>
                  <a:cubicBezTo>
                    <a:pt x="7476" y="8457"/>
                    <a:pt x="7462" y="8400"/>
                    <a:pt x="7462" y="8355"/>
                  </a:cubicBezTo>
                  <a:cubicBezTo>
                    <a:pt x="7447" y="8312"/>
                    <a:pt x="7447" y="8267"/>
                    <a:pt x="7433" y="8224"/>
                  </a:cubicBezTo>
                  <a:cubicBezTo>
                    <a:pt x="7416" y="8179"/>
                    <a:pt x="7402" y="8137"/>
                    <a:pt x="7388" y="8091"/>
                  </a:cubicBezTo>
                  <a:cubicBezTo>
                    <a:pt x="7374" y="8049"/>
                    <a:pt x="7359" y="8003"/>
                    <a:pt x="7345" y="7975"/>
                  </a:cubicBezTo>
                  <a:lnTo>
                    <a:pt x="7212" y="7711"/>
                  </a:lnTo>
                  <a:cubicBezTo>
                    <a:pt x="7170" y="7637"/>
                    <a:pt x="7124" y="7563"/>
                    <a:pt x="7082" y="7489"/>
                  </a:cubicBezTo>
                  <a:cubicBezTo>
                    <a:pt x="7050" y="7419"/>
                    <a:pt x="7008" y="7331"/>
                    <a:pt x="6962" y="7257"/>
                  </a:cubicBezTo>
                  <a:cubicBezTo>
                    <a:pt x="6920" y="7183"/>
                    <a:pt x="6888" y="7109"/>
                    <a:pt x="6860" y="7036"/>
                  </a:cubicBezTo>
                  <a:cubicBezTo>
                    <a:pt x="6846" y="6993"/>
                    <a:pt x="6818" y="6948"/>
                    <a:pt x="6800" y="6891"/>
                  </a:cubicBezTo>
                  <a:cubicBezTo>
                    <a:pt x="6786" y="6846"/>
                    <a:pt x="6786" y="6803"/>
                    <a:pt x="6772" y="6758"/>
                  </a:cubicBezTo>
                  <a:cubicBezTo>
                    <a:pt x="6758" y="6670"/>
                    <a:pt x="6744" y="6596"/>
                    <a:pt x="6730" y="6508"/>
                  </a:cubicBezTo>
                  <a:lnTo>
                    <a:pt x="6730" y="6244"/>
                  </a:lnTo>
                  <a:cubicBezTo>
                    <a:pt x="6744" y="6170"/>
                    <a:pt x="6744" y="6082"/>
                    <a:pt x="6758" y="6012"/>
                  </a:cubicBezTo>
                  <a:cubicBezTo>
                    <a:pt x="6786" y="5924"/>
                    <a:pt x="6800" y="5836"/>
                    <a:pt x="6832" y="5748"/>
                  </a:cubicBezTo>
                  <a:cubicBezTo>
                    <a:pt x="6860" y="5674"/>
                    <a:pt x="6888" y="5586"/>
                    <a:pt x="6920" y="5512"/>
                  </a:cubicBezTo>
                  <a:cubicBezTo>
                    <a:pt x="6976" y="5365"/>
                    <a:pt x="7050" y="5220"/>
                    <a:pt x="7124" y="5073"/>
                  </a:cubicBezTo>
                  <a:cubicBezTo>
                    <a:pt x="7212" y="4911"/>
                    <a:pt x="7300" y="4763"/>
                    <a:pt x="7374" y="4605"/>
                  </a:cubicBezTo>
                  <a:cubicBezTo>
                    <a:pt x="7416" y="4531"/>
                    <a:pt x="7462" y="4457"/>
                    <a:pt x="7490" y="4383"/>
                  </a:cubicBezTo>
                  <a:cubicBezTo>
                    <a:pt x="7521" y="4309"/>
                    <a:pt x="7564" y="4253"/>
                    <a:pt x="7578" y="4179"/>
                  </a:cubicBezTo>
                  <a:cubicBezTo>
                    <a:pt x="7623" y="4077"/>
                    <a:pt x="7666" y="3972"/>
                    <a:pt x="7697" y="3870"/>
                  </a:cubicBezTo>
                  <a:cubicBezTo>
                    <a:pt x="7725" y="3768"/>
                    <a:pt x="7739" y="3666"/>
                    <a:pt x="7753" y="3578"/>
                  </a:cubicBezTo>
                  <a:cubicBezTo>
                    <a:pt x="7753" y="3518"/>
                    <a:pt x="7768" y="3462"/>
                    <a:pt x="7768" y="3388"/>
                  </a:cubicBezTo>
                  <a:cubicBezTo>
                    <a:pt x="7753" y="3342"/>
                    <a:pt x="7739" y="3300"/>
                    <a:pt x="7725" y="3254"/>
                  </a:cubicBezTo>
                  <a:cubicBezTo>
                    <a:pt x="7711" y="3166"/>
                    <a:pt x="7680" y="3092"/>
                    <a:pt x="7666" y="3022"/>
                  </a:cubicBezTo>
                  <a:cubicBezTo>
                    <a:pt x="7637" y="2976"/>
                    <a:pt x="7623" y="2934"/>
                    <a:pt x="7609" y="2888"/>
                  </a:cubicBezTo>
                  <a:lnTo>
                    <a:pt x="7609" y="2874"/>
                  </a:lnTo>
                  <a:cubicBezTo>
                    <a:pt x="7476" y="2582"/>
                    <a:pt x="7300" y="2301"/>
                    <a:pt x="7096" y="2037"/>
                  </a:cubicBezTo>
                  <a:cubicBezTo>
                    <a:pt x="6786" y="1643"/>
                    <a:pt x="6434" y="1291"/>
                    <a:pt x="6040" y="982"/>
                  </a:cubicBezTo>
                  <a:cubicBezTo>
                    <a:pt x="5689" y="704"/>
                    <a:pt x="5291" y="472"/>
                    <a:pt x="4866" y="296"/>
                  </a:cubicBezTo>
                  <a:cubicBezTo>
                    <a:pt x="4721" y="222"/>
                    <a:pt x="4560" y="162"/>
                    <a:pt x="4398" y="120"/>
                  </a:cubicBezTo>
                  <a:cubicBezTo>
                    <a:pt x="4310" y="102"/>
                    <a:pt x="4236" y="74"/>
                    <a:pt x="4162" y="60"/>
                  </a:cubicBezTo>
                  <a:cubicBezTo>
                    <a:pt x="4092" y="46"/>
                    <a:pt x="4018" y="32"/>
                    <a:pt x="3944" y="32"/>
                  </a:cubicBezTo>
                  <a:cubicBezTo>
                    <a:pt x="3828" y="15"/>
                    <a:pt x="3708" y="0"/>
                    <a:pt x="3592" y="0"/>
                  </a:cubicBezTo>
                  <a:close/>
                </a:path>
              </a:pathLst>
            </a:custGeom>
            <a:solidFill>
              <a:srgbClr val="47A8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22" name="Google Shape;7422;p83"/>
            <p:cNvSpPr/>
            <p:nvPr/>
          </p:nvSpPr>
          <p:spPr>
            <a:xfrm>
              <a:off x="3304241" y="2397215"/>
              <a:ext cx="34622" cy="27641"/>
            </a:xfrm>
            <a:custGeom>
              <a:avLst/>
              <a:gdLst/>
              <a:ahLst/>
              <a:cxnLst/>
              <a:rect l="l" t="t" r="r" b="b"/>
              <a:pathLst>
                <a:path w="367" h="293" extrusionOk="0">
                  <a:moveTo>
                    <a:pt x="366" y="0"/>
                  </a:moveTo>
                  <a:cubicBezTo>
                    <a:pt x="338" y="14"/>
                    <a:pt x="306" y="14"/>
                    <a:pt x="292" y="28"/>
                  </a:cubicBezTo>
                  <a:cubicBezTo>
                    <a:pt x="264" y="60"/>
                    <a:pt x="218" y="74"/>
                    <a:pt x="190" y="102"/>
                  </a:cubicBezTo>
                  <a:cubicBezTo>
                    <a:pt x="148" y="134"/>
                    <a:pt x="102" y="176"/>
                    <a:pt x="74" y="222"/>
                  </a:cubicBezTo>
                  <a:cubicBezTo>
                    <a:pt x="42" y="236"/>
                    <a:pt x="14" y="264"/>
                    <a:pt x="0" y="292"/>
                  </a:cubicBezTo>
                  <a:cubicBezTo>
                    <a:pt x="28" y="278"/>
                    <a:pt x="60" y="250"/>
                    <a:pt x="88" y="222"/>
                  </a:cubicBezTo>
                  <a:cubicBezTo>
                    <a:pt x="102" y="204"/>
                    <a:pt x="116" y="190"/>
                    <a:pt x="130" y="176"/>
                  </a:cubicBezTo>
                  <a:cubicBezTo>
                    <a:pt x="162" y="148"/>
                    <a:pt x="190" y="116"/>
                    <a:pt x="236" y="88"/>
                  </a:cubicBezTo>
                  <a:cubicBezTo>
                    <a:pt x="278" y="60"/>
                    <a:pt x="324" y="28"/>
                    <a:pt x="366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23" name="Google Shape;7423;p83"/>
            <p:cNvSpPr/>
            <p:nvPr/>
          </p:nvSpPr>
          <p:spPr>
            <a:xfrm>
              <a:off x="3824230" y="2644757"/>
              <a:ext cx="94" cy="1415"/>
            </a:xfrm>
            <a:custGeom>
              <a:avLst/>
              <a:gdLst/>
              <a:ahLst/>
              <a:cxnLst/>
              <a:rect l="l" t="t" r="r" b="b"/>
              <a:pathLst>
                <a:path w="1" h="15" extrusionOk="0">
                  <a:moveTo>
                    <a:pt x="0" y="0"/>
                  </a:moveTo>
                  <a:lnTo>
                    <a:pt x="0" y="14"/>
                  </a:ln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24" name="Google Shape;7424;p83"/>
            <p:cNvSpPr/>
            <p:nvPr/>
          </p:nvSpPr>
          <p:spPr>
            <a:xfrm>
              <a:off x="3112075" y="2831262"/>
              <a:ext cx="666400" cy="814699"/>
            </a:xfrm>
            <a:custGeom>
              <a:avLst/>
              <a:gdLst/>
              <a:ahLst/>
              <a:cxnLst/>
              <a:rect l="l" t="t" r="r" b="b"/>
              <a:pathLst>
                <a:path w="7064" h="8636" extrusionOk="0">
                  <a:moveTo>
                    <a:pt x="3634" y="0"/>
                  </a:moveTo>
                  <a:cubicBezTo>
                    <a:pt x="3606" y="0"/>
                    <a:pt x="3574" y="0"/>
                    <a:pt x="3546" y="18"/>
                  </a:cubicBezTo>
                  <a:cubicBezTo>
                    <a:pt x="3209" y="18"/>
                    <a:pt x="2889" y="74"/>
                    <a:pt x="2565" y="176"/>
                  </a:cubicBezTo>
                  <a:cubicBezTo>
                    <a:pt x="2227" y="282"/>
                    <a:pt x="1921" y="426"/>
                    <a:pt x="1640" y="616"/>
                  </a:cubicBezTo>
                  <a:cubicBezTo>
                    <a:pt x="1362" y="792"/>
                    <a:pt x="1130" y="1013"/>
                    <a:pt x="922" y="1263"/>
                  </a:cubicBezTo>
                  <a:cubicBezTo>
                    <a:pt x="908" y="1263"/>
                    <a:pt x="894" y="1277"/>
                    <a:pt x="894" y="1277"/>
                  </a:cubicBezTo>
                  <a:cubicBezTo>
                    <a:pt x="894" y="1291"/>
                    <a:pt x="880" y="1305"/>
                    <a:pt x="880" y="1305"/>
                  </a:cubicBezTo>
                  <a:cubicBezTo>
                    <a:pt x="690" y="1541"/>
                    <a:pt x="542" y="1791"/>
                    <a:pt x="440" y="2068"/>
                  </a:cubicBezTo>
                  <a:cubicBezTo>
                    <a:pt x="381" y="2216"/>
                    <a:pt x="338" y="2360"/>
                    <a:pt x="293" y="2508"/>
                  </a:cubicBezTo>
                  <a:cubicBezTo>
                    <a:pt x="264" y="2624"/>
                    <a:pt x="250" y="2744"/>
                    <a:pt x="233" y="2874"/>
                  </a:cubicBezTo>
                  <a:cubicBezTo>
                    <a:pt x="191" y="3050"/>
                    <a:pt x="145" y="3212"/>
                    <a:pt x="117" y="3388"/>
                  </a:cubicBezTo>
                  <a:cubicBezTo>
                    <a:pt x="75" y="3637"/>
                    <a:pt x="29" y="3887"/>
                    <a:pt x="29" y="4165"/>
                  </a:cubicBezTo>
                  <a:cubicBezTo>
                    <a:pt x="15" y="4327"/>
                    <a:pt x="15" y="4517"/>
                    <a:pt x="1" y="4721"/>
                  </a:cubicBezTo>
                  <a:cubicBezTo>
                    <a:pt x="1" y="4925"/>
                    <a:pt x="1" y="5118"/>
                    <a:pt x="15" y="5294"/>
                  </a:cubicBezTo>
                  <a:cubicBezTo>
                    <a:pt x="29" y="5716"/>
                    <a:pt x="57" y="6100"/>
                    <a:pt x="131" y="6437"/>
                  </a:cubicBezTo>
                  <a:cubicBezTo>
                    <a:pt x="219" y="6817"/>
                    <a:pt x="352" y="7155"/>
                    <a:pt x="528" y="7433"/>
                  </a:cubicBezTo>
                  <a:cubicBezTo>
                    <a:pt x="616" y="7580"/>
                    <a:pt x="718" y="7725"/>
                    <a:pt x="848" y="7844"/>
                  </a:cubicBezTo>
                  <a:cubicBezTo>
                    <a:pt x="968" y="7960"/>
                    <a:pt x="1112" y="8062"/>
                    <a:pt x="1274" y="8150"/>
                  </a:cubicBezTo>
                  <a:cubicBezTo>
                    <a:pt x="1348" y="8196"/>
                    <a:pt x="1436" y="8238"/>
                    <a:pt x="1510" y="8266"/>
                  </a:cubicBezTo>
                  <a:cubicBezTo>
                    <a:pt x="1584" y="8298"/>
                    <a:pt x="1671" y="8326"/>
                    <a:pt x="1759" y="8354"/>
                  </a:cubicBezTo>
                  <a:cubicBezTo>
                    <a:pt x="1921" y="8414"/>
                    <a:pt x="2097" y="8460"/>
                    <a:pt x="2287" y="8502"/>
                  </a:cubicBezTo>
                  <a:cubicBezTo>
                    <a:pt x="2653" y="8590"/>
                    <a:pt x="3047" y="8636"/>
                    <a:pt x="3444" y="8636"/>
                  </a:cubicBezTo>
                  <a:lnTo>
                    <a:pt x="3560" y="8636"/>
                  </a:lnTo>
                  <a:cubicBezTo>
                    <a:pt x="3926" y="8636"/>
                    <a:pt x="4278" y="8604"/>
                    <a:pt x="4616" y="8530"/>
                  </a:cubicBezTo>
                  <a:cubicBezTo>
                    <a:pt x="5013" y="8460"/>
                    <a:pt x="5365" y="8326"/>
                    <a:pt x="5671" y="8164"/>
                  </a:cubicBezTo>
                  <a:cubicBezTo>
                    <a:pt x="5833" y="8076"/>
                    <a:pt x="5994" y="7974"/>
                    <a:pt x="6125" y="7858"/>
                  </a:cubicBezTo>
                  <a:cubicBezTo>
                    <a:pt x="6272" y="7725"/>
                    <a:pt x="6406" y="7594"/>
                    <a:pt x="6508" y="7433"/>
                  </a:cubicBezTo>
                  <a:cubicBezTo>
                    <a:pt x="6610" y="7285"/>
                    <a:pt x="6712" y="7109"/>
                    <a:pt x="6786" y="6933"/>
                  </a:cubicBezTo>
                  <a:cubicBezTo>
                    <a:pt x="6860" y="6771"/>
                    <a:pt x="6902" y="6581"/>
                    <a:pt x="6948" y="6391"/>
                  </a:cubicBezTo>
                  <a:cubicBezTo>
                    <a:pt x="6990" y="6216"/>
                    <a:pt x="7022" y="6026"/>
                    <a:pt x="7036" y="5804"/>
                  </a:cubicBezTo>
                  <a:cubicBezTo>
                    <a:pt x="7050" y="5614"/>
                    <a:pt x="7064" y="5410"/>
                    <a:pt x="7050" y="5189"/>
                  </a:cubicBezTo>
                  <a:cubicBezTo>
                    <a:pt x="7050" y="4823"/>
                    <a:pt x="7004" y="4443"/>
                    <a:pt x="6934" y="3975"/>
                  </a:cubicBezTo>
                  <a:cubicBezTo>
                    <a:pt x="6916" y="3799"/>
                    <a:pt x="6874" y="3606"/>
                    <a:pt x="6846" y="3388"/>
                  </a:cubicBezTo>
                  <a:cubicBezTo>
                    <a:pt x="6828" y="3300"/>
                    <a:pt x="6800" y="3184"/>
                    <a:pt x="6786" y="3078"/>
                  </a:cubicBezTo>
                  <a:cubicBezTo>
                    <a:pt x="6758" y="2976"/>
                    <a:pt x="6726" y="2874"/>
                    <a:pt x="6698" y="2772"/>
                  </a:cubicBezTo>
                  <a:cubicBezTo>
                    <a:pt x="6596" y="2360"/>
                    <a:pt x="6434" y="1966"/>
                    <a:pt x="6244" y="1629"/>
                  </a:cubicBezTo>
                  <a:cubicBezTo>
                    <a:pt x="6037" y="1263"/>
                    <a:pt x="5805" y="953"/>
                    <a:pt x="5527" y="704"/>
                  </a:cubicBezTo>
                  <a:cubicBezTo>
                    <a:pt x="5379" y="574"/>
                    <a:pt x="5231" y="471"/>
                    <a:pt x="5055" y="369"/>
                  </a:cubicBezTo>
                  <a:cubicBezTo>
                    <a:pt x="4894" y="282"/>
                    <a:pt x="4718" y="194"/>
                    <a:pt x="4528" y="134"/>
                  </a:cubicBezTo>
                  <a:cubicBezTo>
                    <a:pt x="4383" y="88"/>
                    <a:pt x="4208" y="60"/>
                    <a:pt x="4032" y="32"/>
                  </a:cubicBezTo>
                  <a:cubicBezTo>
                    <a:pt x="3912" y="18"/>
                    <a:pt x="3768" y="0"/>
                    <a:pt x="3634" y="0"/>
                  </a:cubicBezTo>
                  <a:close/>
                </a:path>
              </a:pathLst>
            </a:custGeom>
            <a:solidFill>
              <a:srgbClr val="FACCC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25" name="Google Shape;7425;p83"/>
            <p:cNvSpPr/>
            <p:nvPr/>
          </p:nvSpPr>
          <p:spPr>
            <a:xfrm>
              <a:off x="3465841" y="2832866"/>
              <a:ext cx="312634" cy="615364"/>
            </a:xfrm>
            <a:custGeom>
              <a:avLst/>
              <a:gdLst/>
              <a:ahLst/>
              <a:cxnLst/>
              <a:rect l="l" t="t" r="r" b="b"/>
              <a:pathLst>
                <a:path w="3314" h="6523" extrusionOk="0">
                  <a:moveTo>
                    <a:pt x="0" y="1"/>
                  </a:moveTo>
                  <a:cubicBezTo>
                    <a:pt x="106" y="43"/>
                    <a:pt x="208" y="117"/>
                    <a:pt x="296" y="177"/>
                  </a:cubicBezTo>
                  <a:cubicBezTo>
                    <a:pt x="574" y="381"/>
                    <a:pt x="823" y="616"/>
                    <a:pt x="1042" y="863"/>
                  </a:cubicBezTo>
                  <a:cubicBezTo>
                    <a:pt x="1277" y="1144"/>
                    <a:pt x="1467" y="1436"/>
                    <a:pt x="1643" y="1759"/>
                  </a:cubicBezTo>
                  <a:cubicBezTo>
                    <a:pt x="1731" y="1904"/>
                    <a:pt x="1805" y="2066"/>
                    <a:pt x="1879" y="2227"/>
                  </a:cubicBezTo>
                  <a:cubicBezTo>
                    <a:pt x="1907" y="2301"/>
                    <a:pt x="1935" y="2375"/>
                    <a:pt x="1967" y="2463"/>
                  </a:cubicBezTo>
                  <a:cubicBezTo>
                    <a:pt x="2009" y="2551"/>
                    <a:pt x="2040" y="2639"/>
                    <a:pt x="2069" y="2727"/>
                  </a:cubicBezTo>
                  <a:cubicBezTo>
                    <a:pt x="2128" y="2917"/>
                    <a:pt x="2171" y="3121"/>
                    <a:pt x="2199" y="3342"/>
                  </a:cubicBezTo>
                  <a:cubicBezTo>
                    <a:pt x="2216" y="3546"/>
                    <a:pt x="2230" y="3764"/>
                    <a:pt x="2244" y="3972"/>
                  </a:cubicBezTo>
                  <a:cubicBezTo>
                    <a:pt x="2259" y="4398"/>
                    <a:pt x="2259" y="4820"/>
                    <a:pt x="2318" y="5245"/>
                  </a:cubicBezTo>
                  <a:cubicBezTo>
                    <a:pt x="2332" y="5365"/>
                    <a:pt x="2347" y="5495"/>
                    <a:pt x="2375" y="5629"/>
                  </a:cubicBezTo>
                  <a:cubicBezTo>
                    <a:pt x="2392" y="5685"/>
                    <a:pt x="2420" y="5745"/>
                    <a:pt x="2434" y="5805"/>
                  </a:cubicBezTo>
                  <a:cubicBezTo>
                    <a:pt x="2449" y="5847"/>
                    <a:pt x="2463" y="5893"/>
                    <a:pt x="2480" y="5935"/>
                  </a:cubicBezTo>
                  <a:cubicBezTo>
                    <a:pt x="2522" y="6023"/>
                    <a:pt x="2568" y="6097"/>
                    <a:pt x="2624" y="6185"/>
                  </a:cubicBezTo>
                  <a:lnTo>
                    <a:pt x="2624" y="6170"/>
                  </a:lnTo>
                  <a:cubicBezTo>
                    <a:pt x="2670" y="6244"/>
                    <a:pt x="2744" y="6301"/>
                    <a:pt x="2800" y="6360"/>
                  </a:cubicBezTo>
                  <a:cubicBezTo>
                    <a:pt x="2860" y="6403"/>
                    <a:pt x="2934" y="6448"/>
                    <a:pt x="2990" y="6477"/>
                  </a:cubicBezTo>
                  <a:cubicBezTo>
                    <a:pt x="3050" y="6491"/>
                    <a:pt x="3096" y="6508"/>
                    <a:pt x="3152" y="6522"/>
                  </a:cubicBezTo>
                  <a:lnTo>
                    <a:pt x="3166" y="6522"/>
                  </a:lnTo>
                  <a:cubicBezTo>
                    <a:pt x="3184" y="6477"/>
                    <a:pt x="3198" y="6420"/>
                    <a:pt x="3198" y="6374"/>
                  </a:cubicBezTo>
                  <a:cubicBezTo>
                    <a:pt x="3240" y="6199"/>
                    <a:pt x="3272" y="5995"/>
                    <a:pt x="3286" y="5787"/>
                  </a:cubicBezTo>
                  <a:cubicBezTo>
                    <a:pt x="3300" y="5597"/>
                    <a:pt x="3314" y="5393"/>
                    <a:pt x="3300" y="5172"/>
                  </a:cubicBezTo>
                  <a:cubicBezTo>
                    <a:pt x="3300" y="4806"/>
                    <a:pt x="3254" y="4426"/>
                    <a:pt x="3184" y="3958"/>
                  </a:cubicBezTo>
                  <a:cubicBezTo>
                    <a:pt x="3166" y="3782"/>
                    <a:pt x="3124" y="3589"/>
                    <a:pt x="3096" y="3371"/>
                  </a:cubicBezTo>
                  <a:cubicBezTo>
                    <a:pt x="3078" y="3283"/>
                    <a:pt x="3050" y="3181"/>
                    <a:pt x="3036" y="3061"/>
                  </a:cubicBezTo>
                  <a:cubicBezTo>
                    <a:pt x="3008" y="2959"/>
                    <a:pt x="2976" y="2857"/>
                    <a:pt x="2948" y="2755"/>
                  </a:cubicBezTo>
                  <a:cubicBezTo>
                    <a:pt x="2846" y="2343"/>
                    <a:pt x="2684" y="1949"/>
                    <a:pt x="2494" y="1612"/>
                  </a:cubicBezTo>
                  <a:cubicBezTo>
                    <a:pt x="2287" y="1246"/>
                    <a:pt x="2055" y="936"/>
                    <a:pt x="1777" y="687"/>
                  </a:cubicBezTo>
                  <a:cubicBezTo>
                    <a:pt x="1629" y="557"/>
                    <a:pt x="1481" y="454"/>
                    <a:pt x="1305" y="352"/>
                  </a:cubicBezTo>
                  <a:cubicBezTo>
                    <a:pt x="1144" y="265"/>
                    <a:pt x="968" y="177"/>
                    <a:pt x="778" y="117"/>
                  </a:cubicBezTo>
                  <a:cubicBezTo>
                    <a:pt x="633" y="71"/>
                    <a:pt x="458" y="43"/>
                    <a:pt x="282" y="15"/>
                  </a:cubicBezTo>
                  <a:cubicBezTo>
                    <a:pt x="194" y="1"/>
                    <a:pt x="106" y="1"/>
                    <a:pt x="0" y="1"/>
                  </a:cubicBezTo>
                  <a:close/>
                </a:path>
              </a:pathLst>
            </a:custGeom>
            <a:solidFill>
              <a:srgbClr val="FA99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26" name="Google Shape;7426;p83"/>
            <p:cNvSpPr/>
            <p:nvPr/>
          </p:nvSpPr>
          <p:spPr>
            <a:xfrm>
              <a:off x="3564046" y="3558604"/>
              <a:ext cx="94" cy="94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close/>
                </a:path>
              </a:pathLst>
            </a:custGeom>
            <a:solidFill>
              <a:srgbClr val="FFA0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27" name="Google Shape;7427;p83"/>
            <p:cNvSpPr/>
            <p:nvPr/>
          </p:nvSpPr>
          <p:spPr>
            <a:xfrm>
              <a:off x="3564046" y="3558604"/>
              <a:ext cx="94" cy="1415"/>
            </a:xfrm>
            <a:custGeom>
              <a:avLst/>
              <a:gdLst/>
              <a:ahLst/>
              <a:cxnLst/>
              <a:rect l="l" t="t" r="r" b="b"/>
              <a:pathLst>
                <a:path w="1" h="15" extrusionOk="0">
                  <a:moveTo>
                    <a:pt x="1" y="15"/>
                  </a:moveTo>
                  <a:lnTo>
                    <a:pt x="1" y="15"/>
                  </a:lnTo>
                  <a:lnTo>
                    <a:pt x="1" y="15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FA0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28" name="Google Shape;7428;p83"/>
            <p:cNvSpPr/>
            <p:nvPr/>
          </p:nvSpPr>
          <p:spPr>
            <a:xfrm>
              <a:off x="3584989" y="3276535"/>
              <a:ext cx="85658" cy="324521"/>
            </a:xfrm>
            <a:custGeom>
              <a:avLst/>
              <a:gdLst/>
              <a:ahLst/>
              <a:cxnLst/>
              <a:rect l="l" t="t" r="r" b="b"/>
              <a:pathLst>
                <a:path w="908" h="3440" extrusionOk="0">
                  <a:moveTo>
                    <a:pt x="820" y="1"/>
                  </a:moveTo>
                  <a:cubicBezTo>
                    <a:pt x="792" y="1"/>
                    <a:pt x="760" y="29"/>
                    <a:pt x="760" y="60"/>
                  </a:cubicBezTo>
                  <a:cubicBezTo>
                    <a:pt x="806" y="440"/>
                    <a:pt x="792" y="838"/>
                    <a:pt x="732" y="1218"/>
                  </a:cubicBezTo>
                  <a:cubicBezTo>
                    <a:pt x="672" y="1745"/>
                    <a:pt x="528" y="2259"/>
                    <a:pt x="320" y="2741"/>
                  </a:cubicBezTo>
                  <a:cubicBezTo>
                    <a:pt x="232" y="2948"/>
                    <a:pt x="130" y="3166"/>
                    <a:pt x="14" y="3370"/>
                  </a:cubicBezTo>
                  <a:cubicBezTo>
                    <a:pt x="0" y="3388"/>
                    <a:pt x="0" y="3416"/>
                    <a:pt x="28" y="3430"/>
                  </a:cubicBezTo>
                  <a:cubicBezTo>
                    <a:pt x="34" y="3436"/>
                    <a:pt x="43" y="3440"/>
                    <a:pt x="52" y="3440"/>
                  </a:cubicBezTo>
                  <a:cubicBezTo>
                    <a:pt x="66" y="3440"/>
                    <a:pt x="80" y="3433"/>
                    <a:pt x="88" y="3416"/>
                  </a:cubicBezTo>
                  <a:cubicBezTo>
                    <a:pt x="278" y="3107"/>
                    <a:pt x="426" y="2772"/>
                    <a:pt x="542" y="2435"/>
                  </a:cubicBezTo>
                  <a:cubicBezTo>
                    <a:pt x="672" y="2083"/>
                    <a:pt x="760" y="1731"/>
                    <a:pt x="820" y="1365"/>
                  </a:cubicBezTo>
                  <a:cubicBezTo>
                    <a:pt x="879" y="926"/>
                    <a:pt x="908" y="486"/>
                    <a:pt x="865" y="60"/>
                  </a:cubicBezTo>
                  <a:cubicBezTo>
                    <a:pt x="865" y="46"/>
                    <a:pt x="865" y="29"/>
                    <a:pt x="848" y="15"/>
                  </a:cubicBezTo>
                  <a:cubicBezTo>
                    <a:pt x="848" y="15"/>
                    <a:pt x="834" y="1"/>
                    <a:pt x="820" y="1"/>
                  </a:cubicBezTo>
                  <a:close/>
                </a:path>
              </a:pathLst>
            </a:custGeom>
            <a:solidFill>
              <a:srgbClr val="E65C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29" name="Google Shape;7429;p83"/>
            <p:cNvSpPr/>
            <p:nvPr/>
          </p:nvSpPr>
          <p:spPr>
            <a:xfrm>
              <a:off x="3276694" y="2973900"/>
              <a:ext cx="193581" cy="172638"/>
            </a:xfrm>
            <a:custGeom>
              <a:avLst/>
              <a:gdLst/>
              <a:ahLst/>
              <a:cxnLst/>
              <a:rect l="l" t="t" r="r" b="b"/>
              <a:pathLst>
                <a:path w="2052" h="1830" extrusionOk="0">
                  <a:moveTo>
                    <a:pt x="1158" y="1"/>
                  </a:moveTo>
                  <a:cubicBezTo>
                    <a:pt x="1112" y="1"/>
                    <a:pt x="1070" y="15"/>
                    <a:pt x="1010" y="15"/>
                  </a:cubicBezTo>
                  <a:cubicBezTo>
                    <a:pt x="968" y="29"/>
                    <a:pt x="908" y="43"/>
                    <a:pt x="862" y="71"/>
                  </a:cubicBezTo>
                  <a:cubicBezTo>
                    <a:pt x="820" y="89"/>
                    <a:pt x="774" y="117"/>
                    <a:pt x="718" y="159"/>
                  </a:cubicBezTo>
                  <a:cubicBezTo>
                    <a:pt x="718" y="177"/>
                    <a:pt x="704" y="177"/>
                    <a:pt x="686" y="191"/>
                  </a:cubicBezTo>
                  <a:cubicBezTo>
                    <a:pt x="686" y="177"/>
                    <a:pt x="686" y="159"/>
                    <a:pt x="704" y="131"/>
                  </a:cubicBezTo>
                  <a:cubicBezTo>
                    <a:pt x="704" y="131"/>
                    <a:pt x="704" y="117"/>
                    <a:pt x="686" y="103"/>
                  </a:cubicBezTo>
                  <a:cubicBezTo>
                    <a:pt x="686" y="89"/>
                    <a:pt x="672" y="71"/>
                    <a:pt x="658" y="71"/>
                  </a:cubicBezTo>
                  <a:lnTo>
                    <a:pt x="644" y="71"/>
                  </a:lnTo>
                  <a:cubicBezTo>
                    <a:pt x="630" y="71"/>
                    <a:pt x="598" y="89"/>
                    <a:pt x="598" y="117"/>
                  </a:cubicBezTo>
                  <a:cubicBezTo>
                    <a:pt x="598" y="145"/>
                    <a:pt x="584" y="177"/>
                    <a:pt x="570" y="219"/>
                  </a:cubicBezTo>
                  <a:cubicBezTo>
                    <a:pt x="556" y="264"/>
                    <a:pt x="528" y="307"/>
                    <a:pt x="496" y="352"/>
                  </a:cubicBezTo>
                  <a:lnTo>
                    <a:pt x="496" y="367"/>
                  </a:lnTo>
                  <a:cubicBezTo>
                    <a:pt x="440" y="440"/>
                    <a:pt x="366" y="497"/>
                    <a:pt x="292" y="571"/>
                  </a:cubicBezTo>
                  <a:cubicBezTo>
                    <a:pt x="278" y="599"/>
                    <a:pt x="247" y="616"/>
                    <a:pt x="232" y="644"/>
                  </a:cubicBezTo>
                  <a:cubicBezTo>
                    <a:pt x="190" y="687"/>
                    <a:pt x="145" y="732"/>
                    <a:pt x="102" y="792"/>
                  </a:cubicBezTo>
                  <a:cubicBezTo>
                    <a:pt x="71" y="834"/>
                    <a:pt x="43" y="894"/>
                    <a:pt x="28" y="936"/>
                  </a:cubicBezTo>
                  <a:cubicBezTo>
                    <a:pt x="14" y="996"/>
                    <a:pt x="0" y="1056"/>
                    <a:pt x="14" y="1112"/>
                  </a:cubicBezTo>
                  <a:cubicBezTo>
                    <a:pt x="28" y="1172"/>
                    <a:pt x="43" y="1232"/>
                    <a:pt x="88" y="1288"/>
                  </a:cubicBezTo>
                  <a:cubicBezTo>
                    <a:pt x="116" y="1334"/>
                    <a:pt x="145" y="1390"/>
                    <a:pt x="204" y="1450"/>
                  </a:cubicBezTo>
                  <a:cubicBezTo>
                    <a:pt x="247" y="1496"/>
                    <a:pt x="306" y="1538"/>
                    <a:pt x="366" y="1584"/>
                  </a:cubicBezTo>
                  <a:cubicBezTo>
                    <a:pt x="482" y="1672"/>
                    <a:pt x="616" y="1728"/>
                    <a:pt x="746" y="1788"/>
                  </a:cubicBezTo>
                  <a:cubicBezTo>
                    <a:pt x="806" y="1802"/>
                    <a:pt x="862" y="1816"/>
                    <a:pt x="922" y="1830"/>
                  </a:cubicBezTo>
                  <a:lnTo>
                    <a:pt x="1126" y="1830"/>
                  </a:lnTo>
                  <a:cubicBezTo>
                    <a:pt x="1288" y="1802"/>
                    <a:pt x="1450" y="1728"/>
                    <a:pt x="1597" y="1612"/>
                  </a:cubicBezTo>
                  <a:cubicBezTo>
                    <a:pt x="1727" y="1510"/>
                    <a:pt x="1847" y="1376"/>
                    <a:pt x="1935" y="1232"/>
                  </a:cubicBezTo>
                  <a:cubicBezTo>
                    <a:pt x="1977" y="1158"/>
                    <a:pt x="2005" y="1084"/>
                    <a:pt x="2023" y="1010"/>
                  </a:cubicBezTo>
                  <a:cubicBezTo>
                    <a:pt x="2037" y="950"/>
                    <a:pt x="2051" y="862"/>
                    <a:pt x="2051" y="792"/>
                  </a:cubicBezTo>
                  <a:cubicBezTo>
                    <a:pt x="2037" y="658"/>
                    <a:pt x="1991" y="511"/>
                    <a:pt x="1903" y="395"/>
                  </a:cubicBezTo>
                  <a:cubicBezTo>
                    <a:pt x="1829" y="279"/>
                    <a:pt x="1713" y="177"/>
                    <a:pt x="1583" y="103"/>
                  </a:cubicBezTo>
                  <a:cubicBezTo>
                    <a:pt x="1464" y="29"/>
                    <a:pt x="1319" y="1"/>
                    <a:pt x="1186" y="1"/>
                  </a:cubicBezTo>
                  <a:close/>
                </a:path>
              </a:pathLst>
            </a:custGeom>
            <a:solidFill>
              <a:srgbClr val="FFCCA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30" name="Google Shape;7430;p83"/>
            <p:cNvSpPr/>
            <p:nvPr/>
          </p:nvSpPr>
          <p:spPr>
            <a:xfrm>
              <a:off x="3304241" y="2973900"/>
              <a:ext cx="166034" cy="97356"/>
            </a:xfrm>
            <a:custGeom>
              <a:avLst/>
              <a:gdLst/>
              <a:ahLst/>
              <a:cxnLst/>
              <a:rect l="l" t="t" r="r" b="b"/>
              <a:pathLst>
                <a:path w="1760" h="1032" extrusionOk="0">
                  <a:moveTo>
                    <a:pt x="866" y="1"/>
                  </a:moveTo>
                  <a:cubicBezTo>
                    <a:pt x="820" y="1"/>
                    <a:pt x="778" y="1"/>
                    <a:pt x="718" y="15"/>
                  </a:cubicBezTo>
                  <a:cubicBezTo>
                    <a:pt x="676" y="29"/>
                    <a:pt x="616" y="43"/>
                    <a:pt x="570" y="71"/>
                  </a:cubicBezTo>
                  <a:cubicBezTo>
                    <a:pt x="528" y="89"/>
                    <a:pt x="482" y="117"/>
                    <a:pt x="426" y="159"/>
                  </a:cubicBezTo>
                  <a:lnTo>
                    <a:pt x="394" y="191"/>
                  </a:lnTo>
                  <a:cubicBezTo>
                    <a:pt x="394" y="177"/>
                    <a:pt x="394" y="159"/>
                    <a:pt x="412" y="131"/>
                  </a:cubicBezTo>
                  <a:cubicBezTo>
                    <a:pt x="412" y="131"/>
                    <a:pt x="412" y="117"/>
                    <a:pt x="394" y="103"/>
                  </a:cubicBezTo>
                  <a:cubicBezTo>
                    <a:pt x="394" y="89"/>
                    <a:pt x="380" y="71"/>
                    <a:pt x="366" y="71"/>
                  </a:cubicBezTo>
                  <a:lnTo>
                    <a:pt x="352" y="71"/>
                  </a:lnTo>
                  <a:cubicBezTo>
                    <a:pt x="338" y="71"/>
                    <a:pt x="306" y="89"/>
                    <a:pt x="306" y="117"/>
                  </a:cubicBezTo>
                  <a:cubicBezTo>
                    <a:pt x="306" y="145"/>
                    <a:pt x="292" y="177"/>
                    <a:pt x="278" y="219"/>
                  </a:cubicBezTo>
                  <a:cubicBezTo>
                    <a:pt x="264" y="264"/>
                    <a:pt x="236" y="307"/>
                    <a:pt x="204" y="352"/>
                  </a:cubicBezTo>
                  <a:lnTo>
                    <a:pt x="204" y="367"/>
                  </a:lnTo>
                  <a:cubicBezTo>
                    <a:pt x="148" y="440"/>
                    <a:pt x="74" y="497"/>
                    <a:pt x="14" y="571"/>
                  </a:cubicBezTo>
                  <a:lnTo>
                    <a:pt x="0" y="571"/>
                  </a:lnTo>
                  <a:cubicBezTo>
                    <a:pt x="14" y="585"/>
                    <a:pt x="28" y="599"/>
                    <a:pt x="42" y="599"/>
                  </a:cubicBezTo>
                  <a:cubicBezTo>
                    <a:pt x="116" y="658"/>
                    <a:pt x="190" y="704"/>
                    <a:pt x="278" y="746"/>
                  </a:cubicBezTo>
                  <a:cubicBezTo>
                    <a:pt x="366" y="792"/>
                    <a:pt x="440" y="834"/>
                    <a:pt x="528" y="862"/>
                  </a:cubicBezTo>
                  <a:cubicBezTo>
                    <a:pt x="746" y="936"/>
                    <a:pt x="968" y="996"/>
                    <a:pt x="1186" y="1010"/>
                  </a:cubicBezTo>
                  <a:cubicBezTo>
                    <a:pt x="1274" y="1024"/>
                    <a:pt x="1366" y="1031"/>
                    <a:pt x="1458" y="1031"/>
                  </a:cubicBezTo>
                  <a:cubicBezTo>
                    <a:pt x="1551" y="1031"/>
                    <a:pt x="1643" y="1024"/>
                    <a:pt x="1731" y="1010"/>
                  </a:cubicBezTo>
                  <a:cubicBezTo>
                    <a:pt x="1759" y="936"/>
                    <a:pt x="1759" y="862"/>
                    <a:pt x="1759" y="792"/>
                  </a:cubicBezTo>
                  <a:cubicBezTo>
                    <a:pt x="1745" y="658"/>
                    <a:pt x="1699" y="511"/>
                    <a:pt x="1611" y="395"/>
                  </a:cubicBezTo>
                  <a:cubicBezTo>
                    <a:pt x="1537" y="264"/>
                    <a:pt x="1421" y="177"/>
                    <a:pt x="1291" y="103"/>
                  </a:cubicBezTo>
                  <a:cubicBezTo>
                    <a:pt x="1172" y="29"/>
                    <a:pt x="1027" y="1"/>
                    <a:pt x="894" y="1"/>
                  </a:cubicBezTo>
                  <a:close/>
                </a:path>
              </a:pathLst>
            </a:custGeom>
            <a:solidFill>
              <a:srgbClr val="E8BA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31" name="Google Shape;7431;p83"/>
            <p:cNvSpPr/>
            <p:nvPr/>
          </p:nvSpPr>
          <p:spPr>
            <a:xfrm>
              <a:off x="3308203" y="3030314"/>
              <a:ext cx="94" cy="94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close/>
                </a:path>
              </a:pathLst>
            </a:custGeom>
            <a:solidFill>
              <a:srgbClr val="E8BA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32" name="Google Shape;7432;p83"/>
            <p:cNvSpPr/>
            <p:nvPr/>
          </p:nvSpPr>
          <p:spPr>
            <a:xfrm>
              <a:off x="2950191" y="3752091"/>
              <a:ext cx="280748" cy="433103"/>
            </a:xfrm>
            <a:custGeom>
              <a:avLst/>
              <a:gdLst/>
              <a:ahLst/>
              <a:cxnLst/>
              <a:rect l="l" t="t" r="r" b="b"/>
              <a:pathLst>
                <a:path w="2976" h="4591" extrusionOk="0">
                  <a:moveTo>
                    <a:pt x="1069" y="0"/>
                  </a:moveTo>
                  <a:cubicBezTo>
                    <a:pt x="925" y="0"/>
                    <a:pt x="763" y="18"/>
                    <a:pt x="630" y="60"/>
                  </a:cubicBezTo>
                  <a:cubicBezTo>
                    <a:pt x="486" y="106"/>
                    <a:pt x="366" y="176"/>
                    <a:pt x="264" y="264"/>
                  </a:cubicBezTo>
                  <a:cubicBezTo>
                    <a:pt x="236" y="296"/>
                    <a:pt x="222" y="324"/>
                    <a:pt x="190" y="352"/>
                  </a:cubicBezTo>
                  <a:cubicBezTo>
                    <a:pt x="176" y="384"/>
                    <a:pt x="162" y="412"/>
                    <a:pt x="134" y="440"/>
                  </a:cubicBezTo>
                  <a:cubicBezTo>
                    <a:pt x="134" y="458"/>
                    <a:pt x="120" y="472"/>
                    <a:pt x="120" y="486"/>
                  </a:cubicBezTo>
                  <a:lnTo>
                    <a:pt x="102" y="384"/>
                  </a:lnTo>
                  <a:lnTo>
                    <a:pt x="102" y="222"/>
                  </a:lnTo>
                  <a:lnTo>
                    <a:pt x="102" y="148"/>
                  </a:lnTo>
                  <a:cubicBezTo>
                    <a:pt x="102" y="134"/>
                    <a:pt x="88" y="120"/>
                    <a:pt x="74" y="106"/>
                  </a:cubicBezTo>
                  <a:lnTo>
                    <a:pt x="46" y="106"/>
                  </a:lnTo>
                  <a:cubicBezTo>
                    <a:pt x="32" y="106"/>
                    <a:pt x="14" y="106"/>
                    <a:pt x="0" y="120"/>
                  </a:cubicBezTo>
                  <a:lnTo>
                    <a:pt x="0" y="162"/>
                  </a:lnTo>
                  <a:cubicBezTo>
                    <a:pt x="14" y="809"/>
                    <a:pt x="102" y="1481"/>
                    <a:pt x="278" y="2128"/>
                  </a:cubicBezTo>
                  <a:cubicBezTo>
                    <a:pt x="454" y="2846"/>
                    <a:pt x="718" y="3490"/>
                    <a:pt x="1055" y="4017"/>
                  </a:cubicBezTo>
                  <a:cubicBezTo>
                    <a:pt x="1175" y="4207"/>
                    <a:pt x="1305" y="4397"/>
                    <a:pt x="1439" y="4559"/>
                  </a:cubicBezTo>
                  <a:lnTo>
                    <a:pt x="1453" y="4559"/>
                  </a:lnTo>
                  <a:cubicBezTo>
                    <a:pt x="1453" y="4573"/>
                    <a:pt x="1467" y="4591"/>
                    <a:pt x="1495" y="4591"/>
                  </a:cubicBezTo>
                  <a:cubicBezTo>
                    <a:pt x="1657" y="4573"/>
                    <a:pt x="1791" y="4545"/>
                    <a:pt x="1907" y="4517"/>
                  </a:cubicBezTo>
                  <a:cubicBezTo>
                    <a:pt x="2037" y="4485"/>
                    <a:pt x="2170" y="4443"/>
                    <a:pt x="2272" y="4383"/>
                  </a:cubicBezTo>
                  <a:cubicBezTo>
                    <a:pt x="2388" y="4327"/>
                    <a:pt x="2494" y="4253"/>
                    <a:pt x="2610" y="4179"/>
                  </a:cubicBezTo>
                  <a:cubicBezTo>
                    <a:pt x="2698" y="4091"/>
                    <a:pt x="2800" y="4003"/>
                    <a:pt x="2916" y="3887"/>
                  </a:cubicBezTo>
                  <a:lnTo>
                    <a:pt x="2934" y="3870"/>
                  </a:lnTo>
                  <a:lnTo>
                    <a:pt x="2948" y="3870"/>
                  </a:lnTo>
                  <a:cubicBezTo>
                    <a:pt x="2962" y="3870"/>
                    <a:pt x="2976" y="3841"/>
                    <a:pt x="2962" y="3813"/>
                  </a:cubicBezTo>
                  <a:cubicBezTo>
                    <a:pt x="2888" y="3592"/>
                    <a:pt x="2814" y="3374"/>
                    <a:pt x="2758" y="3138"/>
                  </a:cubicBezTo>
                  <a:cubicBezTo>
                    <a:pt x="2566" y="2439"/>
                    <a:pt x="2464" y="1698"/>
                    <a:pt x="2462" y="953"/>
                  </a:cubicBezTo>
                  <a:lnTo>
                    <a:pt x="2462" y="953"/>
                  </a:lnTo>
                  <a:cubicBezTo>
                    <a:pt x="2476" y="764"/>
                    <a:pt x="2476" y="588"/>
                    <a:pt x="2494" y="426"/>
                  </a:cubicBezTo>
                  <a:cubicBezTo>
                    <a:pt x="2494" y="398"/>
                    <a:pt x="2476" y="370"/>
                    <a:pt x="2448" y="370"/>
                  </a:cubicBezTo>
                  <a:cubicBezTo>
                    <a:pt x="2420" y="370"/>
                    <a:pt x="2388" y="384"/>
                    <a:pt x="2388" y="412"/>
                  </a:cubicBezTo>
                  <a:cubicBezTo>
                    <a:pt x="2374" y="486"/>
                    <a:pt x="2374" y="574"/>
                    <a:pt x="2374" y="662"/>
                  </a:cubicBezTo>
                  <a:cubicBezTo>
                    <a:pt x="2360" y="616"/>
                    <a:pt x="2332" y="574"/>
                    <a:pt x="2286" y="528"/>
                  </a:cubicBezTo>
                  <a:cubicBezTo>
                    <a:pt x="2244" y="458"/>
                    <a:pt x="2170" y="384"/>
                    <a:pt x="2097" y="324"/>
                  </a:cubicBezTo>
                  <a:cubicBezTo>
                    <a:pt x="2023" y="264"/>
                    <a:pt x="1935" y="208"/>
                    <a:pt x="1833" y="162"/>
                  </a:cubicBezTo>
                  <a:cubicBezTo>
                    <a:pt x="1745" y="120"/>
                    <a:pt x="1657" y="88"/>
                    <a:pt x="1541" y="60"/>
                  </a:cubicBezTo>
                  <a:cubicBezTo>
                    <a:pt x="1453" y="32"/>
                    <a:pt x="1351" y="18"/>
                    <a:pt x="1231" y="0"/>
                  </a:cubicBezTo>
                  <a:close/>
                </a:path>
              </a:pathLst>
            </a:custGeom>
            <a:solidFill>
              <a:srgbClr val="A17C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33" name="Google Shape;7433;p83"/>
            <p:cNvSpPr/>
            <p:nvPr/>
          </p:nvSpPr>
          <p:spPr>
            <a:xfrm>
              <a:off x="3017831" y="4016236"/>
              <a:ext cx="298767" cy="395651"/>
            </a:xfrm>
            <a:custGeom>
              <a:avLst/>
              <a:gdLst/>
              <a:ahLst/>
              <a:cxnLst/>
              <a:rect l="l" t="t" r="r" b="b"/>
              <a:pathLst>
                <a:path w="3167" h="4194" extrusionOk="0">
                  <a:moveTo>
                    <a:pt x="2129" y="0"/>
                  </a:moveTo>
                  <a:cubicBezTo>
                    <a:pt x="2097" y="46"/>
                    <a:pt x="2069" y="74"/>
                    <a:pt x="2023" y="120"/>
                  </a:cubicBezTo>
                  <a:cubicBezTo>
                    <a:pt x="1921" y="222"/>
                    <a:pt x="1819" y="324"/>
                    <a:pt x="1703" y="412"/>
                  </a:cubicBezTo>
                  <a:cubicBezTo>
                    <a:pt x="1439" y="602"/>
                    <a:pt x="1144" y="764"/>
                    <a:pt x="838" y="880"/>
                  </a:cubicBezTo>
                  <a:cubicBezTo>
                    <a:pt x="574" y="982"/>
                    <a:pt x="282" y="1056"/>
                    <a:pt x="1" y="1115"/>
                  </a:cubicBezTo>
                  <a:cubicBezTo>
                    <a:pt x="120" y="1319"/>
                    <a:pt x="264" y="1541"/>
                    <a:pt x="384" y="1745"/>
                  </a:cubicBezTo>
                  <a:cubicBezTo>
                    <a:pt x="574" y="2037"/>
                    <a:pt x="764" y="2346"/>
                    <a:pt x="926" y="2652"/>
                  </a:cubicBezTo>
                  <a:cubicBezTo>
                    <a:pt x="690" y="2902"/>
                    <a:pt x="546" y="3138"/>
                    <a:pt x="500" y="3388"/>
                  </a:cubicBezTo>
                  <a:lnTo>
                    <a:pt x="500" y="3592"/>
                  </a:lnTo>
                  <a:cubicBezTo>
                    <a:pt x="500" y="3651"/>
                    <a:pt x="514" y="3725"/>
                    <a:pt x="546" y="3796"/>
                  </a:cubicBezTo>
                  <a:cubicBezTo>
                    <a:pt x="588" y="3929"/>
                    <a:pt x="676" y="4045"/>
                    <a:pt x="824" y="4165"/>
                  </a:cubicBezTo>
                  <a:cubicBezTo>
                    <a:pt x="838" y="4179"/>
                    <a:pt x="838" y="4179"/>
                    <a:pt x="852" y="4179"/>
                  </a:cubicBezTo>
                  <a:cubicBezTo>
                    <a:pt x="866" y="4193"/>
                    <a:pt x="866" y="4193"/>
                    <a:pt x="880" y="4193"/>
                  </a:cubicBezTo>
                  <a:lnTo>
                    <a:pt x="912" y="4193"/>
                  </a:lnTo>
                  <a:cubicBezTo>
                    <a:pt x="1204" y="4193"/>
                    <a:pt x="1527" y="4133"/>
                    <a:pt x="1847" y="3989"/>
                  </a:cubicBezTo>
                  <a:cubicBezTo>
                    <a:pt x="2157" y="3870"/>
                    <a:pt x="2463" y="3680"/>
                    <a:pt x="2727" y="3444"/>
                  </a:cubicBezTo>
                  <a:cubicBezTo>
                    <a:pt x="2903" y="3300"/>
                    <a:pt x="3050" y="3152"/>
                    <a:pt x="3166" y="2976"/>
                  </a:cubicBezTo>
                  <a:cubicBezTo>
                    <a:pt x="3152" y="2948"/>
                    <a:pt x="3152" y="2902"/>
                    <a:pt x="3138" y="2860"/>
                  </a:cubicBezTo>
                  <a:cubicBezTo>
                    <a:pt x="3022" y="2463"/>
                    <a:pt x="2889" y="2083"/>
                    <a:pt x="2758" y="1703"/>
                  </a:cubicBezTo>
                  <a:cubicBezTo>
                    <a:pt x="2625" y="1319"/>
                    <a:pt x="2481" y="925"/>
                    <a:pt x="2319" y="486"/>
                  </a:cubicBezTo>
                  <a:cubicBezTo>
                    <a:pt x="2259" y="324"/>
                    <a:pt x="2185" y="162"/>
                    <a:pt x="2129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34" name="Google Shape;7434;p83"/>
            <p:cNvSpPr/>
            <p:nvPr/>
          </p:nvSpPr>
          <p:spPr>
            <a:xfrm>
              <a:off x="3082924" y="4274721"/>
              <a:ext cx="233674" cy="137167"/>
            </a:xfrm>
            <a:custGeom>
              <a:avLst/>
              <a:gdLst/>
              <a:ahLst/>
              <a:cxnLst/>
              <a:rect l="l" t="t" r="r" b="b"/>
              <a:pathLst>
                <a:path w="2477" h="1454" extrusionOk="0">
                  <a:moveTo>
                    <a:pt x="2420" y="0"/>
                  </a:moveTo>
                  <a:lnTo>
                    <a:pt x="2406" y="18"/>
                  </a:lnTo>
                  <a:cubicBezTo>
                    <a:pt x="2332" y="134"/>
                    <a:pt x="2230" y="222"/>
                    <a:pt x="2142" y="324"/>
                  </a:cubicBezTo>
                  <a:cubicBezTo>
                    <a:pt x="2037" y="412"/>
                    <a:pt x="1921" y="500"/>
                    <a:pt x="1805" y="588"/>
                  </a:cubicBezTo>
                  <a:cubicBezTo>
                    <a:pt x="1685" y="676"/>
                    <a:pt x="1555" y="764"/>
                    <a:pt x="1439" y="838"/>
                  </a:cubicBezTo>
                  <a:cubicBezTo>
                    <a:pt x="1305" y="911"/>
                    <a:pt x="1157" y="985"/>
                    <a:pt x="1027" y="1042"/>
                  </a:cubicBezTo>
                  <a:cubicBezTo>
                    <a:pt x="879" y="1101"/>
                    <a:pt x="749" y="1144"/>
                    <a:pt x="602" y="1189"/>
                  </a:cubicBezTo>
                  <a:cubicBezTo>
                    <a:pt x="471" y="1232"/>
                    <a:pt x="338" y="1263"/>
                    <a:pt x="208" y="1277"/>
                  </a:cubicBezTo>
                  <a:cubicBezTo>
                    <a:pt x="148" y="1291"/>
                    <a:pt x="74" y="1305"/>
                    <a:pt x="0" y="1305"/>
                  </a:cubicBezTo>
                  <a:cubicBezTo>
                    <a:pt x="46" y="1351"/>
                    <a:pt x="74" y="1379"/>
                    <a:pt x="134" y="1425"/>
                  </a:cubicBezTo>
                  <a:cubicBezTo>
                    <a:pt x="134" y="1439"/>
                    <a:pt x="148" y="1439"/>
                    <a:pt x="148" y="1439"/>
                  </a:cubicBezTo>
                  <a:lnTo>
                    <a:pt x="162" y="1439"/>
                  </a:lnTo>
                  <a:lnTo>
                    <a:pt x="176" y="1453"/>
                  </a:lnTo>
                  <a:lnTo>
                    <a:pt x="222" y="1453"/>
                  </a:lnTo>
                  <a:cubicBezTo>
                    <a:pt x="514" y="1453"/>
                    <a:pt x="837" y="1393"/>
                    <a:pt x="1157" y="1263"/>
                  </a:cubicBezTo>
                  <a:cubicBezTo>
                    <a:pt x="1467" y="1130"/>
                    <a:pt x="1773" y="940"/>
                    <a:pt x="2037" y="704"/>
                  </a:cubicBezTo>
                  <a:cubicBezTo>
                    <a:pt x="2213" y="574"/>
                    <a:pt x="2360" y="412"/>
                    <a:pt x="2476" y="250"/>
                  </a:cubicBezTo>
                  <a:cubicBezTo>
                    <a:pt x="2462" y="208"/>
                    <a:pt x="2462" y="162"/>
                    <a:pt x="2448" y="120"/>
                  </a:cubicBezTo>
                  <a:cubicBezTo>
                    <a:pt x="2434" y="74"/>
                    <a:pt x="2434" y="46"/>
                    <a:pt x="2420" y="0"/>
                  </a:cubicBezTo>
                  <a:close/>
                </a:path>
              </a:pathLst>
            </a:custGeom>
            <a:solidFill>
              <a:srgbClr val="FACCC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35" name="Google Shape;7435;p83"/>
            <p:cNvSpPr/>
            <p:nvPr/>
          </p:nvSpPr>
          <p:spPr>
            <a:xfrm>
              <a:off x="3094151" y="4274721"/>
              <a:ext cx="222448" cy="137167"/>
            </a:xfrm>
            <a:custGeom>
              <a:avLst/>
              <a:gdLst/>
              <a:ahLst/>
              <a:cxnLst/>
              <a:rect l="l" t="t" r="r" b="b"/>
              <a:pathLst>
                <a:path w="2358" h="1454" extrusionOk="0">
                  <a:moveTo>
                    <a:pt x="2301" y="0"/>
                  </a:moveTo>
                  <a:lnTo>
                    <a:pt x="2301" y="18"/>
                  </a:lnTo>
                  <a:lnTo>
                    <a:pt x="2287" y="18"/>
                  </a:lnTo>
                  <a:cubicBezTo>
                    <a:pt x="2213" y="120"/>
                    <a:pt x="2125" y="222"/>
                    <a:pt x="2023" y="324"/>
                  </a:cubicBezTo>
                  <a:cubicBezTo>
                    <a:pt x="1918" y="412"/>
                    <a:pt x="1802" y="500"/>
                    <a:pt x="1686" y="588"/>
                  </a:cubicBezTo>
                  <a:cubicBezTo>
                    <a:pt x="1566" y="676"/>
                    <a:pt x="1450" y="764"/>
                    <a:pt x="1320" y="838"/>
                  </a:cubicBezTo>
                  <a:cubicBezTo>
                    <a:pt x="1172" y="911"/>
                    <a:pt x="1038" y="985"/>
                    <a:pt x="908" y="1042"/>
                  </a:cubicBezTo>
                  <a:cubicBezTo>
                    <a:pt x="848" y="1056"/>
                    <a:pt x="792" y="1087"/>
                    <a:pt x="746" y="1101"/>
                  </a:cubicBezTo>
                  <a:cubicBezTo>
                    <a:pt x="732" y="1115"/>
                    <a:pt x="718" y="1115"/>
                    <a:pt x="704" y="1130"/>
                  </a:cubicBezTo>
                  <a:cubicBezTo>
                    <a:pt x="585" y="1203"/>
                    <a:pt x="454" y="1277"/>
                    <a:pt x="321" y="1319"/>
                  </a:cubicBezTo>
                  <a:cubicBezTo>
                    <a:pt x="219" y="1365"/>
                    <a:pt x="103" y="1393"/>
                    <a:pt x="1" y="1425"/>
                  </a:cubicBezTo>
                  <a:lnTo>
                    <a:pt x="15" y="1425"/>
                  </a:lnTo>
                  <a:cubicBezTo>
                    <a:pt x="15" y="1439"/>
                    <a:pt x="29" y="1439"/>
                    <a:pt x="29" y="1439"/>
                  </a:cubicBezTo>
                  <a:lnTo>
                    <a:pt x="43" y="1453"/>
                  </a:lnTo>
                  <a:lnTo>
                    <a:pt x="103" y="1453"/>
                  </a:lnTo>
                  <a:cubicBezTo>
                    <a:pt x="395" y="1453"/>
                    <a:pt x="718" y="1393"/>
                    <a:pt x="1038" y="1263"/>
                  </a:cubicBezTo>
                  <a:cubicBezTo>
                    <a:pt x="1348" y="1130"/>
                    <a:pt x="1654" y="940"/>
                    <a:pt x="1918" y="704"/>
                  </a:cubicBezTo>
                  <a:cubicBezTo>
                    <a:pt x="2094" y="574"/>
                    <a:pt x="2241" y="412"/>
                    <a:pt x="2357" y="250"/>
                  </a:cubicBezTo>
                  <a:cubicBezTo>
                    <a:pt x="2357" y="208"/>
                    <a:pt x="2343" y="162"/>
                    <a:pt x="2329" y="120"/>
                  </a:cubicBezTo>
                  <a:cubicBezTo>
                    <a:pt x="2315" y="74"/>
                    <a:pt x="2315" y="46"/>
                    <a:pt x="2301" y="0"/>
                  </a:cubicBezTo>
                  <a:close/>
                </a:path>
              </a:pathLst>
            </a:custGeom>
            <a:solidFill>
              <a:srgbClr val="FA99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36" name="Google Shape;7436;p83"/>
            <p:cNvSpPr/>
            <p:nvPr/>
          </p:nvSpPr>
          <p:spPr>
            <a:xfrm>
              <a:off x="3002926" y="3995670"/>
              <a:ext cx="237636" cy="152072"/>
            </a:xfrm>
            <a:custGeom>
              <a:avLst/>
              <a:gdLst/>
              <a:ahLst/>
              <a:cxnLst/>
              <a:rect l="l" t="t" r="r" b="b"/>
              <a:pathLst>
                <a:path w="2519" h="1612" extrusionOk="0">
                  <a:moveTo>
                    <a:pt x="2227" y="0"/>
                  </a:moveTo>
                  <a:lnTo>
                    <a:pt x="2153" y="74"/>
                  </a:lnTo>
                  <a:cubicBezTo>
                    <a:pt x="2037" y="176"/>
                    <a:pt x="1903" y="264"/>
                    <a:pt x="1773" y="352"/>
                  </a:cubicBezTo>
                  <a:cubicBezTo>
                    <a:pt x="1625" y="440"/>
                    <a:pt x="1478" y="514"/>
                    <a:pt x="1334" y="584"/>
                  </a:cubicBezTo>
                  <a:cubicBezTo>
                    <a:pt x="1186" y="644"/>
                    <a:pt x="1024" y="704"/>
                    <a:pt x="862" y="746"/>
                  </a:cubicBezTo>
                  <a:cubicBezTo>
                    <a:pt x="584" y="834"/>
                    <a:pt x="292" y="880"/>
                    <a:pt x="0" y="880"/>
                  </a:cubicBezTo>
                  <a:lnTo>
                    <a:pt x="0" y="936"/>
                  </a:lnTo>
                  <a:lnTo>
                    <a:pt x="0" y="1024"/>
                  </a:lnTo>
                  <a:cubicBezTo>
                    <a:pt x="0" y="1069"/>
                    <a:pt x="0" y="1098"/>
                    <a:pt x="14" y="1129"/>
                  </a:cubicBezTo>
                  <a:cubicBezTo>
                    <a:pt x="14" y="1157"/>
                    <a:pt x="29" y="1200"/>
                    <a:pt x="43" y="1231"/>
                  </a:cubicBezTo>
                  <a:cubicBezTo>
                    <a:pt x="57" y="1259"/>
                    <a:pt x="71" y="1305"/>
                    <a:pt x="88" y="1333"/>
                  </a:cubicBezTo>
                  <a:lnTo>
                    <a:pt x="88" y="1319"/>
                  </a:lnTo>
                  <a:cubicBezTo>
                    <a:pt x="102" y="1347"/>
                    <a:pt x="116" y="1376"/>
                    <a:pt x="131" y="1407"/>
                  </a:cubicBezTo>
                  <a:cubicBezTo>
                    <a:pt x="145" y="1435"/>
                    <a:pt x="159" y="1463"/>
                    <a:pt x="190" y="1481"/>
                  </a:cubicBezTo>
                  <a:cubicBezTo>
                    <a:pt x="204" y="1495"/>
                    <a:pt x="218" y="1523"/>
                    <a:pt x="247" y="1537"/>
                  </a:cubicBezTo>
                  <a:cubicBezTo>
                    <a:pt x="264" y="1551"/>
                    <a:pt x="278" y="1569"/>
                    <a:pt x="292" y="1583"/>
                  </a:cubicBezTo>
                  <a:lnTo>
                    <a:pt x="292" y="1569"/>
                  </a:lnTo>
                  <a:cubicBezTo>
                    <a:pt x="306" y="1583"/>
                    <a:pt x="335" y="1597"/>
                    <a:pt x="352" y="1611"/>
                  </a:cubicBezTo>
                  <a:cubicBezTo>
                    <a:pt x="760" y="1569"/>
                    <a:pt x="1172" y="1449"/>
                    <a:pt x="1552" y="1305"/>
                  </a:cubicBezTo>
                  <a:cubicBezTo>
                    <a:pt x="1889" y="1172"/>
                    <a:pt x="2213" y="982"/>
                    <a:pt x="2505" y="760"/>
                  </a:cubicBezTo>
                  <a:lnTo>
                    <a:pt x="2505" y="704"/>
                  </a:lnTo>
                  <a:cubicBezTo>
                    <a:pt x="2519" y="616"/>
                    <a:pt x="2505" y="528"/>
                    <a:pt x="2491" y="440"/>
                  </a:cubicBezTo>
                  <a:cubicBezTo>
                    <a:pt x="2477" y="352"/>
                    <a:pt x="2445" y="278"/>
                    <a:pt x="2403" y="190"/>
                  </a:cubicBezTo>
                  <a:cubicBezTo>
                    <a:pt x="2375" y="144"/>
                    <a:pt x="2357" y="116"/>
                    <a:pt x="2315" y="74"/>
                  </a:cubicBezTo>
                  <a:cubicBezTo>
                    <a:pt x="2301" y="56"/>
                    <a:pt x="2287" y="28"/>
                    <a:pt x="2255" y="14"/>
                  </a:cubicBezTo>
                  <a:cubicBezTo>
                    <a:pt x="2241" y="14"/>
                    <a:pt x="2241" y="0"/>
                    <a:pt x="2227" y="0"/>
                  </a:cubicBezTo>
                  <a:close/>
                </a:path>
              </a:pathLst>
            </a:custGeom>
            <a:solidFill>
              <a:srgbClr val="FA99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37" name="Google Shape;7437;p83"/>
            <p:cNvSpPr/>
            <p:nvPr/>
          </p:nvSpPr>
          <p:spPr>
            <a:xfrm>
              <a:off x="3221223" y="4002651"/>
              <a:ext cx="94" cy="94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close/>
                </a:path>
              </a:pathLst>
            </a:custGeom>
            <a:solidFill>
              <a:srgbClr val="FA99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38" name="Google Shape;7438;p83"/>
            <p:cNvSpPr/>
            <p:nvPr/>
          </p:nvSpPr>
          <p:spPr>
            <a:xfrm>
              <a:off x="3229525" y="4013594"/>
              <a:ext cx="94" cy="94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close/>
                </a:path>
              </a:pathLst>
            </a:custGeom>
            <a:solidFill>
              <a:srgbClr val="FA99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39" name="Google Shape;7439;p83"/>
            <p:cNvSpPr/>
            <p:nvPr/>
          </p:nvSpPr>
          <p:spPr>
            <a:xfrm>
              <a:off x="3239148" y="4061990"/>
              <a:ext cx="94" cy="94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close/>
                </a:path>
              </a:pathLst>
            </a:custGeom>
            <a:solidFill>
              <a:srgbClr val="FA99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40" name="Google Shape;7440;p83"/>
            <p:cNvSpPr/>
            <p:nvPr/>
          </p:nvSpPr>
          <p:spPr>
            <a:xfrm>
              <a:off x="3264053" y="3685677"/>
              <a:ext cx="462065" cy="311408"/>
            </a:xfrm>
            <a:custGeom>
              <a:avLst/>
              <a:gdLst/>
              <a:ahLst/>
              <a:cxnLst/>
              <a:rect l="l" t="t" r="r" b="b"/>
              <a:pathLst>
                <a:path w="4898" h="3301" extrusionOk="0">
                  <a:moveTo>
                    <a:pt x="1745" y="1"/>
                  </a:moveTo>
                  <a:cubicBezTo>
                    <a:pt x="1671" y="1"/>
                    <a:pt x="1612" y="18"/>
                    <a:pt x="1541" y="32"/>
                  </a:cubicBezTo>
                  <a:cubicBezTo>
                    <a:pt x="1422" y="47"/>
                    <a:pt x="1306" y="75"/>
                    <a:pt x="1190" y="134"/>
                  </a:cubicBezTo>
                  <a:cubicBezTo>
                    <a:pt x="1070" y="177"/>
                    <a:pt x="954" y="236"/>
                    <a:pt x="838" y="296"/>
                  </a:cubicBezTo>
                  <a:cubicBezTo>
                    <a:pt x="732" y="353"/>
                    <a:pt x="630" y="426"/>
                    <a:pt x="528" y="514"/>
                  </a:cubicBezTo>
                  <a:cubicBezTo>
                    <a:pt x="440" y="574"/>
                    <a:pt x="352" y="662"/>
                    <a:pt x="293" y="736"/>
                  </a:cubicBezTo>
                  <a:cubicBezTo>
                    <a:pt x="264" y="778"/>
                    <a:pt x="236" y="810"/>
                    <a:pt x="205" y="852"/>
                  </a:cubicBezTo>
                  <a:cubicBezTo>
                    <a:pt x="162" y="912"/>
                    <a:pt x="134" y="986"/>
                    <a:pt x="117" y="1056"/>
                  </a:cubicBezTo>
                  <a:cubicBezTo>
                    <a:pt x="89" y="1130"/>
                    <a:pt x="75" y="1218"/>
                    <a:pt x="60" y="1306"/>
                  </a:cubicBezTo>
                  <a:lnTo>
                    <a:pt x="60" y="1394"/>
                  </a:lnTo>
                  <a:cubicBezTo>
                    <a:pt x="46" y="1394"/>
                    <a:pt x="46" y="1408"/>
                    <a:pt x="46" y="1408"/>
                  </a:cubicBezTo>
                  <a:cubicBezTo>
                    <a:pt x="15" y="1408"/>
                    <a:pt x="1" y="1439"/>
                    <a:pt x="15" y="1468"/>
                  </a:cubicBezTo>
                  <a:cubicBezTo>
                    <a:pt x="117" y="1777"/>
                    <a:pt x="279" y="2041"/>
                    <a:pt x="454" y="2287"/>
                  </a:cubicBezTo>
                  <a:cubicBezTo>
                    <a:pt x="644" y="2523"/>
                    <a:pt x="866" y="2713"/>
                    <a:pt x="1116" y="2875"/>
                  </a:cubicBezTo>
                  <a:cubicBezTo>
                    <a:pt x="1232" y="2963"/>
                    <a:pt x="1365" y="3022"/>
                    <a:pt x="1496" y="3079"/>
                  </a:cubicBezTo>
                  <a:cubicBezTo>
                    <a:pt x="1612" y="3138"/>
                    <a:pt x="1759" y="3184"/>
                    <a:pt x="1907" y="3226"/>
                  </a:cubicBezTo>
                  <a:cubicBezTo>
                    <a:pt x="2097" y="3272"/>
                    <a:pt x="2301" y="3300"/>
                    <a:pt x="2509" y="3300"/>
                  </a:cubicBezTo>
                  <a:cubicBezTo>
                    <a:pt x="2597" y="3300"/>
                    <a:pt x="2685" y="3300"/>
                    <a:pt x="2772" y="3286"/>
                  </a:cubicBezTo>
                  <a:cubicBezTo>
                    <a:pt x="2917" y="3272"/>
                    <a:pt x="3064" y="3240"/>
                    <a:pt x="3226" y="3198"/>
                  </a:cubicBezTo>
                  <a:cubicBezTo>
                    <a:pt x="3388" y="3152"/>
                    <a:pt x="3532" y="3096"/>
                    <a:pt x="3680" y="3036"/>
                  </a:cubicBezTo>
                  <a:cubicBezTo>
                    <a:pt x="3828" y="2963"/>
                    <a:pt x="3986" y="2861"/>
                    <a:pt x="4120" y="2744"/>
                  </a:cubicBezTo>
                  <a:cubicBezTo>
                    <a:pt x="4267" y="2639"/>
                    <a:pt x="4383" y="2509"/>
                    <a:pt x="4500" y="2393"/>
                  </a:cubicBezTo>
                  <a:lnTo>
                    <a:pt x="4588" y="2305"/>
                  </a:lnTo>
                  <a:cubicBezTo>
                    <a:pt x="4675" y="2199"/>
                    <a:pt x="4777" y="2097"/>
                    <a:pt x="4883" y="2009"/>
                  </a:cubicBezTo>
                  <a:cubicBezTo>
                    <a:pt x="4897" y="1995"/>
                    <a:pt x="4897" y="1981"/>
                    <a:pt x="4897" y="1967"/>
                  </a:cubicBezTo>
                  <a:cubicBezTo>
                    <a:pt x="4897" y="1953"/>
                    <a:pt x="4883" y="1935"/>
                    <a:pt x="4883" y="1935"/>
                  </a:cubicBezTo>
                  <a:cubicBezTo>
                    <a:pt x="4865" y="1921"/>
                    <a:pt x="4851" y="1921"/>
                    <a:pt x="4837" y="1921"/>
                  </a:cubicBezTo>
                  <a:cubicBezTo>
                    <a:pt x="4823" y="1921"/>
                    <a:pt x="4823" y="1935"/>
                    <a:pt x="4809" y="1935"/>
                  </a:cubicBezTo>
                  <a:cubicBezTo>
                    <a:pt x="4707" y="2023"/>
                    <a:pt x="4619" y="2129"/>
                    <a:pt x="4531" y="2217"/>
                  </a:cubicBezTo>
                  <a:cubicBezTo>
                    <a:pt x="4500" y="2259"/>
                    <a:pt x="4457" y="2287"/>
                    <a:pt x="4426" y="2333"/>
                  </a:cubicBezTo>
                  <a:cubicBezTo>
                    <a:pt x="4426" y="2199"/>
                    <a:pt x="4398" y="2069"/>
                    <a:pt x="4369" y="1953"/>
                  </a:cubicBezTo>
                  <a:cubicBezTo>
                    <a:pt x="4324" y="1805"/>
                    <a:pt x="4267" y="1658"/>
                    <a:pt x="4179" y="1527"/>
                  </a:cubicBezTo>
                  <a:cubicBezTo>
                    <a:pt x="4106" y="1394"/>
                    <a:pt x="4018" y="1278"/>
                    <a:pt x="3898" y="1176"/>
                  </a:cubicBezTo>
                  <a:cubicBezTo>
                    <a:pt x="3796" y="1074"/>
                    <a:pt x="3666" y="1000"/>
                    <a:pt x="3532" y="940"/>
                  </a:cubicBezTo>
                  <a:cubicBezTo>
                    <a:pt x="3458" y="912"/>
                    <a:pt x="3388" y="880"/>
                    <a:pt x="3314" y="866"/>
                  </a:cubicBezTo>
                  <a:lnTo>
                    <a:pt x="3356" y="824"/>
                  </a:lnTo>
                  <a:cubicBezTo>
                    <a:pt x="3388" y="810"/>
                    <a:pt x="3416" y="778"/>
                    <a:pt x="3444" y="750"/>
                  </a:cubicBezTo>
                  <a:lnTo>
                    <a:pt x="3444" y="722"/>
                  </a:lnTo>
                  <a:cubicBezTo>
                    <a:pt x="3444" y="704"/>
                    <a:pt x="3444" y="690"/>
                    <a:pt x="3430" y="676"/>
                  </a:cubicBezTo>
                  <a:cubicBezTo>
                    <a:pt x="3430" y="676"/>
                    <a:pt x="3416" y="662"/>
                    <a:pt x="3402" y="662"/>
                  </a:cubicBezTo>
                  <a:cubicBezTo>
                    <a:pt x="3388" y="676"/>
                    <a:pt x="3370" y="676"/>
                    <a:pt x="3356" y="690"/>
                  </a:cubicBezTo>
                  <a:cubicBezTo>
                    <a:pt x="3342" y="704"/>
                    <a:pt x="3314" y="736"/>
                    <a:pt x="3283" y="764"/>
                  </a:cubicBezTo>
                  <a:cubicBezTo>
                    <a:pt x="3254" y="792"/>
                    <a:pt x="3226" y="824"/>
                    <a:pt x="3195" y="838"/>
                  </a:cubicBezTo>
                  <a:lnTo>
                    <a:pt x="3138" y="838"/>
                  </a:lnTo>
                  <a:cubicBezTo>
                    <a:pt x="3107" y="838"/>
                    <a:pt x="3093" y="852"/>
                    <a:pt x="3093" y="880"/>
                  </a:cubicBezTo>
                  <a:lnTo>
                    <a:pt x="3093" y="912"/>
                  </a:lnTo>
                  <a:lnTo>
                    <a:pt x="3078" y="912"/>
                  </a:lnTo>
                  <a:cubicBezTo>
                    <a:pt x="3036" y="940"/>
                    <a:pt x="2991" y="954"/>
                    <a:pt x="2962" y="954"/>
                  </a:cubicBezTo>
                  <a:cubicBezTo>
                    <a:pt x="2931" y="968"/>
                    <a:pt x="2903" y="968"/>
                    <a:pt x="2889" y="968"/>
                  </a:cubicBezTo>
                  <a:cubicBezTo>
                    <a:pt x="2860" y="968"/>
                    <a:pt x="2843" y="968"/>
                    <a:pt x="2815" y="954"/>
                  </a:cubicBezTo>
                  <a:cubicBezTo>
                    <a:pt x="2801" y="954"/>
                    <a:pt x="2772" y="940"/>
                    <a:pt x="2741" y="926"/>
                  </a:cubicBezTo>
                  <a:cubicBezTo>
                    <a:pt x="2713" y="912"/>
                    <a:pt x="2699" y="880"/>
                    <a:pt x="2653" y="852"/>
                  </a:cubicBezTo>
                  <a:cubicBezTo>
                    <a:pt x="2597" y="764"/>
                    <a:pt x="2537" y="676"/>
                    <a:pt x="2491" y="602"/>
                  </a:cubicBezTo>
                  <a:lnTo>
                    <a:pt x="2491" y="588"/>
                  </a:lnTo>
                  <a:cubicBezTo>
                    <a:pt x="2435" y="486"/>
                    <a:pt x="2389" y="384"/>
                    <a:pt x="2347" y="282"/>
                  </a:cubicBezTo>
                  <a:cubicBezTo>
                    <a:pt x="2333" y="265"/>
                    <a:pt x="2315" y="251"/>
                    <a:pt x="2301" y="251"/>
                  </a:cubicBezTo>
                  <a:lnTo>
                    <a:pt x="2287" y="251"/>
                  </a:lnTo>
                  <a:cubicBezTo>
                    <a:pt x="2259" y="208"/>
                    <a:pt x="2213" y="163"/>
                    <a:pt x="2157" y="134"/>
                  </a:cubicBezTo>
                  <a:cubicBezTo>
                    <a:pt x="2083" y="75"/>
                    <a:pt x="1981" y="32"/>
                    <a:pt x="1876" y="18"/>
                  </a:cubicBezTo>
                  <a:cubicBezTo>
                    <a:pt x="1833" y="18"/>
                    <a:pt x="1788" y="1"/>
                    <a:pt x="1745" y="1"/>
                  </a:cubicBezTo>
                  <a:close/>
                </a:path>
              </a:pathLst>
            </a:custGeom>
            <a:solidFill>
              <a:srgbClr val="BD928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41" name="Google Shape;7441;p83"/>
            <p:cNvSpPr/>
            <p:nvPr/>
          </p:nvSpPr>
          <p:spPr>
            <a:xfrm>
              <a:off x="3551783" y="3573887"/>
              <a:ext cx="411878" cy="340181"/>
            </a:xfrm>
            <a:custGeom>
              <a:avLst/>
              <a:gdLst/>
              <a:ahLst/>
              <a:cxnLst/>
              <a:rect l="l" t="t" r="r" b="b"/>
              <a:pathLst>
                <a:path w="4366" h="3606" extrusionOk="0">
                  <a:moveTo>
                    <a:pt x="2463" y="0"/>
                  </a:moveTo>
                  <a:cubicBezTo>
                    <a:pt x="2431" y="14"/>
                    <a:pt x="2403" y="43"/>
                    <a:pt x="2361" y="60"/>
                  </a:cubicBezTo>
                  <a:cubicBezTo>
                    <a:pt x="2037" y="306"/>
                    <a:pt x="1713" y="556"/>
                    <a:pt x="1393" y="806"/>
                  </a:cubicBezTo>
                  <a:cubicBezTo>
                    <a:pt x="1084" y="1070"/>
                    <a:pt x="746" y="1334"/>
                    <a:pt x="394" y="1643"/>
                  </a:cubicBezTo>
                  <a:cubicBezTo>
                    <a:pt x="264" y="1745"/>
                    <a:pt x="131" y="1847"/>
                    <a:pt x="0" y="1963"/>
                  </a:cubicBezTo>
                  <a:cubicBezTo>
                    <a:pt x="43" y="1977"/>
                    <a:pt x="102" y="1995"/>
                    <a:pt x="145" y="2023"/>
                  </a:cubicBezTo>
                  <a:cubicBezTo>
                    <a:pt x="278" y="2083"/>
                    <a:pt x="408" y="2153"/>
                    <a:pt x="528" y="2241"/>
                  </a:cubicBezTo>
                  <a:cubicBezTo>
                    <a:pt x="806" y="2417"/>
                    <a:pt x="1042" y="2639"/>
                    <a:pt x="1260" y="2888"/>
                  </a:cubicBezTo>
                  <a:cubicBezTo>
                    <a:pt x="1450" y="3106"/>
                    <a:pt x="1611" y="3356"/>
                    <a:pt x="1759" y="3606"/>
                  </a:cubicBezTo>
                  <a:cubicBezTo>
                    <a:pt x="1921" y="3416"/>
                    <a:pt x="2079" y="3226"/>
                    <a:pt x="2227" y="3032"/>
                  </a:cubicBezTo>
                  <a:cubicBezTo>
                    <a:pt x="2449" y="2755"/>
                    <a:pt x="2667" y="2477"/>
                    <a:pt x="2902" y="2227"/>
                  </a:cubicBezTo>
                  <a:cubicBezTo>
                    <a:pt x="3141" y="2331"/>
                    <a:pt x="3363" y="2388"/>
                    <a:pt x="3567" y="2388"/>
                  </a:cubicBezTo>
                  <a:cubicBezTo>
                    <a:pt x="3625" y="2388"/>
                    <a:pt x="3681" y="2384"/>
                    <a:pt x="3736" y="2375"/>
                  </a:cubicBezTo>
                  <a:cubicBezTo>
                    <a:pt x="3796" y="2361"/>
                    <a:pt x="3856" y="2347"/>
                    <a:pt x="3926" y="2315"/>
                  </a:cubicBezTo>
                  <a:cubicBezTo>
                    <a:pt x="3986" y="2287"/>
                    <a:pt x="4046" y="2241"/>
                    <a:pt x="4102" y="2199"/>
                  </a:cubicBezTo>
                  <a:cubicBezTo>
                    <a:pt x="4207" y="2111"/>
                    <a:pt x="4295" y="1995"/>
                    <a:pt x="4366" y="1819"/>
                  </a:cubicBezTo>
                  <a:lnTo>
                    <a:pt x="4366" y="1773"/>
                  </a:lnTo>
                  <a:lnTo>
                    <a:pt x="4366" y="1759"/>
                  </a:lnTo>
                  <a:lnTo>
                    <a:pt x="4366" y="1731"/>
                  </a:lnTo>
                  <a:cubicBezTo>
                    <a:pt x="4264" y="1436"/>
                    <a:pt x="4088" y="1172"/>
                    <a:pt x="3870" y="908"/>
                  </a:cubicBezTo>
                  <a:cubicBezTo>
                    <a:pt x="3634" y="658"/>
                    <a:pt x="3370" y="440"/>
                    <a:pt x="3047" y="250"/>
                  </a:cubicBezTo>
                  <a:cubicBezTo>
                    <a:pt x="2857" y="148"/>
                    <a:pt x="2667" y="60"/>
                    <a:pt x="2463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42" name="Google Shape;7442;p83"/>
            <p:cNvSpPr/>
            <p:nvPr/>
          </p:nvSpPr>
          <p:spPr>
            <a:xfrm>
              <a:off x="3766118" y="3573887"/>
              <a:ext cx="197543" cy="186600"/>
            </a:xfrm>
            <a:custGeom>
              <a:avLst/>
              <a:gdLst/>
              <a:ahLst/>
              <a:cxnLst/>
              <a:rect l="l" t="t" r="r" b="b"/>
              <a:pathLst>
                <a:path w="2094" h="1978" extrusionOk="0">
                  <a:moveTo>
                    <a:pt x="191" y="0"/>
                  </a:moveTo>
                  <a:cubicBezTo>
                    <a:pt x="159" y="14"/>
                    <a:pt x="131" y="43"/>
                    <a:pt x="89" y="60"/>
                  </a:cubicBezTo>
                  <a:cubicBezTo>
                    <a:pt x="57" y="88"/>
                    <a:pt x="29" y="116"/>
                    <a:pt x="1" y="131"/>
                  </a:cubicBezTo>
                  <a:lnTo>
                    <a:pt x="15" y="131"/>
                  </a:lnTo>
                  <a:cubicBezTo>
                    <a:pt x="131" y="176"/>
                    <a:pt x="264" y="236"/>
                    <a:pt x="381" y="292"/>
                  </a:cubicBezTo>
                  <a:cubicBezTo>
                    <a:pt x="511" y="352"/>
                    <a:pt x="630" y="426"/>
                    <a:pt x="746" y="514"/>
                  </a:cubicBezTo>
                  <a:cubicBezTo>
                    <a:pt x="862" y="602"/>
                    <a:pt x="982" y="690"/>
                    <a:pt x="1098" y="792"/>
                  </a:cubicBezTo>
                  <a:cubicBezTo>
                    <a:pt x="1214" y="894"/>
                    <a:pt x="1334" y="996"/>
                    <a:pt x="1436" y="1098"/>
                  </a:cubicBezTo>
                  <a:cubicBezTo>
                    <a:pt x="1538" y="1217"/>
                    <a:pt x="1626" y="1334"/>
                    <a:pt x="1714" y="1450"/>
                  </a:cubicBezTo>
                  <a:cubicBezTo>
                    <a:pt x="1788" y="1555"/>
                    <a:pt x="1861" y="1671"/>
                    <a:pt x="1935" y="1787"/>
                  </a:cubicBezTo>
                  <a:cubicBezTo>
                    <a:pt x="1963" y="1847"/>
                    <a:pt x="1992" y="1921"/>
                    <a:pt x="2023" y="1977"/>
                  </a:cubicBezTo>
                  <a:cubicBezTo>
                    <a:pt x="2051" y="1935"/>
                    <a:pt x="2065" y="1875"/>
                    <a:pt x="2094" y="1819"/>
                  </a:cubicBezTo>
                  <a:lnTo>
                    <a:pt x="2094" y="1787"/>
                  </a:lnTo>
                  <a:lnTo>
                    <a:pt x="2094" y="1759"/>
                  </a:lnTo>
                  <a:lnTo>
                    <a:pt x="2094" y="1731"/>
                  </a:lnTo>
                  <a:cubicBezTo>
                    <a:pt x="1992" y="1436"/>
                    <a:pt x="1816" y="1172"/>
                    <a:pt x="1598" y="908"/>
                  </a:cubicBezTo>
                  <a:cubicBezTo>
                    <a:pt x="1362" y="644"/>
                    <a:pt x="1098" y="426"/>
                    <a:pt x="775" y="250"/>
                  </a:cubicBezTo>
                  <a:cubicBezTo>
                    <a:pt x="585" y="148"/>
                    <a:pt x="395" y="60"/>
                    <a:pt x="191" y="0"/>
                  </a:cubicBezTo>
                  <a:close/>
                </a:path>
              </a:pathLst>
            </a:custGeom>
            <a:solidFill>
              <a:srgbClr val="FACCC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43" name="Google Shape;7443;p83"/>
            <p:cNvSpPr/>
            <p:nvPr/>
          </p:nvSpPr>
          <p:spPr>
            <a:xfrm>
              <a:off x="3766118" y="3573887"/>
              <a:ext cx="197543" cy="173015"/>
            </a:xfrm>
            <a:custGeom>
              <a:avLst/>
              <a:gdLst/>
              <a:ahLst/>
              <a:cxnLst/>
              <a:rect l="l" t="t" r="r" b="b"/>
              <a:pathLst>
                <a:path w="2094" h="1834" extrusionOk="0">
                  <a:moveTo>
                    <a:pt x="205" y="0"/>
                  </a:moveTo>
                  <a:cubicBezTo>
                    <a:pt x="159" y="14"/>
                    <a:pt x="117" y="43"/>
                    <a:pt x="89" y="60"/>
                  </a:cubicBezTo>
                  <a:cubicBezTo>
                    <a:pt x="57" y="88"/>
                    <a:pt x="29" y="102"/>
                    <a:pt x="1" y="131"/>
                  </a:cubicBezTo>
                  <a:lnTo>
                    <a:pt x="15" y="131"/>
                  </a:lnTo>
                  <a:cubicBezTo>
                    <a:pt x="131" y="176"/>
                    <a:pt x="247" y="236"/>
                    <a:pt x="381" y="292"/>
                  </a:cubicBezTo>
                  <a:cubicBezTo>
                    <a:pt x="497" y="352"/>
                    <a:pt x="630" y="426"/>
                    <a:pt x="746" y="514"/>
                  </a:cubicBezTo>
                  <a:cubicBezTo>
                    <a:pt x="862" y="602"/>
                    <a:pt x="982" y="690"/>
                    <a:pt x="1098" y="792"/>
                  </a:cubicBezTo>
                  <a:cubicBezTo>
                    <a:pt x="1214" y="894"/>
                    <a:pt x="1334" y="996"/>
                    <a:pt x="1436" y="1098"/>
                  </a:cubicBezTo>
                  <a:cubicBezTo>
                    <a:pt x="1464" y="1144"/>
                    <a:pt x="1510" y="1186"/>
                    <a:pt x="1552" y="1232"/>
                  </a:cubicBezTo>
                  <a:cubicBezTo>
                    <a:pt x="1552" y="1246"/>
                    <a:pt x="1566" y="1260"/>
                    <a:pt x="1584" y="1260"/>
                  </a:cubicBezTo>
                  <a:cubicBezTo>
                    <a:pt x="1700" y="1348"/>
                    <a:pt x="1802" y="1450"/>
                    <a:pt x="1890" y="1555"/>
                  </a:cubicBezTo>
                  <a:cubicBezTo>
                    <a:pt x="1963" y="1643"/>
                    <a:pt x="2037" y="1731"/>
                    <a:pt x="2094" y="1833"/>
                  </a:cubicBezTo>
                  <a:lnTo>
                    <a:pt x="2094" y="1819"/>
                  </a:lnTo>
                  <a:lnTo>
                    <a:pt x="2094" y="1787"/>
                  </a:lnTo>
                  <a:lnTo>
                    <a:pt x="2094" y="1759"/>
                  </a:lnTo>
                  <a:lnTo>
                    <a:pt x="2094" y="1731"/>
                  </a:lnTo>
                  <a:cubicBezTo>
                    <a:pt x="1992" y="1436"/>
                    <a:pt x="1830" y="1172"/>
                    <a:pt x="1598" y="908"/>
                  </a:cubicBezTo>
                  <a:cubicBezTo>
                    <a:pt x="1362" y="644"/>
                    <a:pt x="1098" y="426"/>
                    <a:pt x="792" y="250"/>
                  </a:cubicBezTo>
                  <a:cubicBezTo>
                    <a:pt x="599" y="148"/>
                    <a:pt x="395" y="60"/>
                    <a:pt x="205" y="0"/>
                  </a:cubicBezTo>
                  <a:close/>
                </a:path>
              </a:pathLst>
            </a:custGeom>
            <a:solidFill>
              <a:srgbClr val="FA99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44" name="Google Shape;7444;p83"/>
            <p:cNvSpPr/>
            <p:nvPr/>
          </p:nvSpPr>
          <p:spPr>
            <a:xfrm>
              <a:off x="3533858" y="3723223"/>
              <a:ext cx="201882" cy="218391"/>
            </a:xfrm>
            <a:custGeom>
              <a:avLst/>
              <a:gdLst/>
              <a:ahLst/>
              <a:cxnLst/>
              <a:rect l="l" t="t" r="r" b="b"/>
              <a:pathLst>
                <a:path w="2140" h="2315" extrusionOk="0">
                  <a:moveTo>
                    <a:pt x="630" y="0"/>
                  </a:moveTo>
                  <a:cubicBezTo>
                    <a:pt x="616" y="0"/>
                    <a:pt x="598" y="14"/>
                    <a:pt x="570" y="14"/>
                  </a:cubicBezTo>
                  <a:cubicBezTo>
                    <a:pt x="482" y="42"/>
                    <a:pt x="408" y="74"/>
                    <a:pt x="335" y="116"/>
                  </a:cubicBezTo>
                  <a:cubicBezTo>
                    <a:pt x="264" y="162"/>
                    <a:pt x="190" y="218"/>
                    <a:pt x="131" y="278"/>
                  </a:cubicBezTo>
                  <a:cubicBezTo>
                    <a:pt x="102" y="324"/>
                    <a:pt x="71" y="352"/>
                    <a:pt x="43" y="394"/>
                  </a:cubicBezTo>
                  <a:cubicBezTo>
                    <a:pt x="29" y="426"/>
                    <a:pt x="14" y="454"/>
                    <a:pt x="14" y="482"/>
                  </a:cubicBezTo>
                  <a:cubicBezTo>
                    <a:pt x="14" y="500"/>
                    <a:pt x="0" y="500"/>
                    <a:pt x="0" y="514"/>
                  </a:cubicBezTo>
                  <a:cubicBezTo>
                    <a:pt x="29" y="528"/>
                    <a:pt x="57" y="542"/>
                    <a:pt x="88" y="556"/>
                  </a:cubicBezTo>
                  <a:cubicBezTo>
                    <a:pt x="233" y="644"/>
                    <a:pt x="366" y="732"/>
                    <a:pt x="482" y="820"/>
                  </a:cubicBezTo>
                  <a:cubicBezTo>
                    <a:pt x="616" y="922"/>
                    <a:pt x="732" y="1041"/>
                    <a:pt x="848" y="1158"/>
                  </a:cubicBezTo>
                  <a:cubicBezTo>
                    <a:pt x="968" y="1291"/>
                    <a:pt x="1070" y="1407"/>
                    <a:pt x="1158" y="1537"/>
                  </a:cubicBezTo>
                  <a:cubicBezTo>
                    <a:pt x="1334" y="1787"/>
                    <a:pt x="1478" y="2037"/>
                    <a:pt x="1566" y="2315"/>
                  </a:cubicBezTo>
                  <a:lnTo>
                    <a:pt x="1626" y="2315"/>
                  </a:lnTo>
                  <a:cubicBezTo>
                    <a:pt x="1654" y="2301"/>
                    <a:pt x="1685" y="2287"/>
                    <a:pt x="1713" y="2273"/>
                  </a:cubicBezTo>
                  <a:cubicBezTo>
                    <a:pt x="1742" y="2259"/>
                    <a:pt x="1773" y="2241"/>
                    <a:pt x="1801" y="2227"/>
                  </a:cubicBezTo>
                  <a:cubicBezTo>
                    <a:pt x="1830" y="2213"/>
                    <a:pt x="1861" y="2185"/>
                    <a:pt x="1889" y="2171"/>
                  </a:cubicBezTo>
                  <a:cubicBezTo>
                    <a:pt x="1917" y="2139"/>
                    <a:pt x="1949" y="2125"/>
                    <a:pt x="1977" y="2097"/>
                  </a:cubicBezTo>
                  <a:lnTo>
                    <a:pt x="1963" y="2097"/>
                  </a:lnTo>
                  <a:cubicBezTo>
                    <a:pt x="1991" y="2083"/>
                    <a:pt x="2005" y="2051"/>
                    <a:pt x="2037" y="2023"/>
                  </a:cubicBezTo>
                  <a:cubicBezTo>
                    <a:pt x="2051" y="1995"/>
                    <a:pt x="2065" y="1977"/>
                    <a:pt x="2079" y="1949"/>
                  </a:cubicBezTo>
                  <a:cubicBezTo>
                    <a:pt x="2093" y="1921"/>
                    <a:pt x="2111" y="1907"/>
                    <a:pt x="2111" y="1875"/>
                  </a:cubicBezTo>
                  <a:cubicBezTo>
                    <a:pt x="2125" y="1847"/>
                    <a:pt x="2125" y="1833"/>
                    <a:pt x="2139" y="1801"/>
                  </a:cubicBezTo>
                  <a:lnTo>
                    <a:pt x="2139" y="1745"/>
                  </a:lnTo>
                  <a:cubicBezTo>
                    <a:pt x="1963" y="1379"/>
                    <a:pt x="1728" y="1027"/>
                    <a:pt x="1450" y="718"/>
                  </a:cubicBezTo>
                  <a:cubicBezTo>
                    <a:pt x="1214" y="440"/>
                    <a:pt x="936" y="204"/>
                    <a:pt x="630" y="0"/>
                  </a:cubicBezTo>
                  <a:close/>
                </a:path>
              </a:pathLst>
            </a:custGeom>
            <a:solidFill>
              <a:srgbClr val="FA99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45" name="Google Shape;7445;p83"/>
            <p:cNvSpPr/>
            <p:nvPr/>
          </p:nvSpPr>
          <p:spPr>
            <a:xfrm>
              <a:off x="3537821" y="3760392"/>
              <a:ext cx="94" cy="94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close/>
                </a:path>
              </a:pathLst>
            </a:custGeom>
            <a:solidFill>
              <a:srgbClr val="FA99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46" name="Google Shape;7446;p83"/>
            <p:cNvSpPr/>
            <p:nvPr/>
          </p:nvSpPr>
          <p:spPr>
            <a:xfrm>
              <a:off x="3546122" y="3749449"/>
              <a:ext cx="94" cy="1415"/>
            </a:xfrm>
            <a:custGeom>
              <a:avLst/>
              <a:gdLst/>
              <a:ahLst/>
              <a:cxnLst/>
              <a:rect l="l" t="t" r="r" b="b"/>
              <a:pathLst>
                <a:path w="1" h="15" extrusionOk="0">
                  <a:moveTo>
                    <a:pt x="1" y="0"/>
                  </a:moveTo>
                  <a:lnTo>
                    <a:pt x="1" y="0"/>
                  </a:lnTo>
                  <a:lnTo>
                    <a:pt x="1" y="14"/>
                  </a:lnTo>
                  <a:close/>
                </a:path>
              </a:pathLst>
            </a:custGeom>
            <a:solidFill>
              <a:srgbClr val="FA99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47" name="Google Shape;7447;p83"/>
            <p:cNvSpPr/>
            <p:nvPr/>
          </p:nvSpPr>
          <p:spPr>
            <a:xfrm>
              <a:off x="3587631" y="3724544"/>
              <a:ext cx="94" cy="94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close/>
                </a:path>
              </a:pathLst>
            </a:custGeom>
            <a:solidFill>
              <a:srgbClr val="FA99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48" name="Google Shape;7448;p83"/>
            <p:cNvSpPr/>
            <p:nvPr/>
          </p:nvSpPr>
          <p:spPr>
            <a:xfrm>
              <a:off x="2896419" y="3235027"/>
              <a:ext cx="648476" cy="624986"/>
            </a:xfrm>
            <a:custGeom>
              <a:avLst/>
              <a:gdLst/>
              <a:ahLst/>
              <a:cxnLst/>
              <a:rect l="l" t="t" r="r" b="b"/>
              <a:pathLst>
                <a:path w="6874" h="6625" extrusionOk="0">
                  <a:moveTo>
                    <a:pt x="3310" y="1"/>
                  </a:moveTo>
                  <a:cubicBezTo>
                    <a:pt x="3254" y="1"/>
                    <a:pt x="3194" y="1"/>
                    <a:pt x="3120" y="15"/>
                  </a:cubicBezTo>
                  <a:cubicBezTo>
                    <a:pt x="2976" y="47"/>
                    <a:pt x="2828" y="89"/>
                    <a:pt x="2667" y="177"/>
                  </a:cubicBezTo>
                  <a:cubicBezTo>
                    <a:pt x="2593" y="223"/>
                    <a:pt x="2505" y="265"/>
                    <a:pt x="2431" y="325"/>
                  </a:cubicBezTo>
                  <a:cubicBezTo>
                    <a:pt x="2375" y="381"/>
                    <a:pt x="2301" y="427"/>
                    <a:pt x="2227" y="500"/>
                  </a:cubicBezTo>
                  <a:cubicBezTo>
                    <a:pt x="2153" y="588"/>
                    <a:pt x="2065" y="676"/>
                    <a:pt x="1991" y="764"/>
                  </a:cubicBezTo>
                  <a:cubicBezTo>
                    <a:pt x="1949" y="806"/>
                    <a:pt x="1903" y="852"/>
                    <a:pt x="1861" y="909"/>
                  </a:cubicBezTo>
                  <a:cubicBezTo>
                    <a:pt x="1801" y="968"/>
                    <a:pt x="1745" y="1028"/>
                    <a:pt x="1699" y="1070"/>
                  </a:cubicBezTo>
                  <a:cubicBezTo>
                    <a:pt x="1671" y="1102"/>
                    <a:pt x="1625" y="1130"/>
                    <a:pt x="1583" y="1158"/>
                  </a:cubicBezTo>
                  <a:cubicBezTo>
                    <a:pt x="1509" y="1204"/>
                    <a:pt x="1435" y="1246"/>
                    <a:pt x="1362" y="1278"/>
                  </a:cubicBezTo>
                  <a:lnTo>
                    <a:pt x="1305" y="1306"/>
                  </a:lnTo>
                  <a:cubicBezTo>
                    <a:pt x="1231" y="1334"/>
                    <a:pt x="1172" y="1366"/>
                    <a:pt x="1112" y="1408"/>
                  </a:cubicBezTo>
                  <a:cubicBezTo>
                    <a:pt x="1056" y="1436"/>
                    <a:pt x="968" y="1482"/>
                    <a:pt x="894" y="1542"/>
                  </a:cubicBezTo>
                  <a:cubicBezTo>
                    <a:pt x="894" y="1524"/>
                    <a:pt x="894" y="1524"/>
                    <a:pt x="880" y="1524"/>
                  </a:cubicBezTo>
                  <a:cubicBezTo>
                    <a:pt x="880" y="1510"/>
                    <a:pt x="866" y="1510"/>
                    <a:pt x="848" y="1510"/>
                  </a:cubicBezTo>
                  <a:cubicBezTo>
                    <a:pt x="834" y="1510"/>
                    <a:pt x="820" y="1524"/>
                    <a:pt x="806" y="1542"/>
                  </a:cubicBezTo>
                  <a:cubicBezTo>
                    <a:pt x="468" y="2157"/>
                    <a:pt x="250" y="2875"/>
                    <a:pt x="116" y="3680"/>
                  </a:cubicBezTo>
                  <a:cubicBezTo>
                    <a:pt x="28" y="4310"/>
                    <a:pt x="0" y="4971"/>
                    <a:pt x="14" y="5717"/>
                  </a:cubicBezTo>
                  <a:lnTo>
                    <a:pt x="42" y="5777"/>
                  </a:lnTo>
                  <a:lnTo>
                    <a:pt x="57" y="5777"/>
                  </a:lnTo>
                  <a:cubicBezTo>
                    <a:pt x="338" y="6171"/>
                    <a:pt x="820" y="6435"/>
                    <a:pt x="1495" y="6554"/>
                  </a:cubicBezTo>
                  <a:cubicBezTo>
                    <a:pt x="1773" y="6610"/>
                    <a:pt x="2051" y="6624"/>
                    <a:pt x="2389" y="6624"/>
                  </a:cubicBezTo>
                  <a:lnTo>
                    <a:pt x="2403" y="6624"/>
                  </a:lnTo>
                  <a:cubicBezTo>
                    <a:pt x="2667" y="6624"/>
                    <a:pt x="2944" y="6610"/>
                    <a:pt x="3222" y="6582"/>
                  </a:cubicBezTo>
                  <a:cubicBezTo>
                    <a:pt x="3592" y="6537"/>
                    <a:pt x="3943" y="6466"/>
                    <a:pt x="4295" y="6361"/>
                  </a:cubicBezTo>
                  <a:cubicBezTo>
                    <a:pt x="4647" y="6259"/>
                    <a:pt x="4999" y="6114"/>
                    <a:pt x="5305" y="5953"/>
                  </a:cubicBezTo>
                  <a:cubicBezTo>
                    <a:pt x="5628" y="5777"/>
                    <a:pt x="5920" y="5555"/>
                    <a:pt x="6184" y="5323"/>
                  </a:cubicBezTo>
                  <a:cubicBezTo>
                    <a:pt x="6332" y="5189"/>
                    <a:pt x="6462" y="5059"/>
                    <a:pt x="6564" y="4911"/>
                  </a:cubicBezTo>
                  <a:cubicBezTo>
                    <a:pt x="6698" y="4750"/>
                    <a:pt x="6800" y="4588"/>
                    <a:pt x="6859" y="4426"/>
                  </a:cubicBezTo>
                  <a:lnTo>
                    <a:pt x="6859" y="4398"/>
                  </a:lnTo>
                  <a:cubicBezTo>
                    <a:pt x="6859" y="4384"/>
                    <a:pt x="6873" y="4384"/>
                    <a:pt x="6873" y="4370"/>
                  </a:cubicBezTo>
                  <a:cubicBezTo>
                    <a:pt x="6873" y="4356"/>
                    <a:pt x="6859" y="4338"/>
                    <a:pt x="6859" y="4338"/>
                  </a:cubicBezTo>
                  <a:lnTo>
                    <a:pt x="6814" y="4296"/>
                  </a:lnTo>
                  <a:cubicBezTo>
                    <a:pt x="6638" y="4060"/>
                    <a:pt x="6476" y="3768"/>
                    <a:pt x="6346" y="3459"/>
                  </a:cubicBezTo>
                  <a:cubicBezTo>
                    <a:pt x="6198" y="3107"/>
                    <a:pt x="6082" y="2727"/>
                    <a:pt x="5994" y="2287"/>
                  </a:cubicBezTo>
                  <a:cubicBezTo>
                    <a:pt x="5980" y="2273"/>
                    <a:pt x="5966" y="2259"/>
                    <a:pt x="5934" y="2259"/>
                  </a:cubicBezTo>
                  <a:lnTo>
                    <a:pt x="5920" y="2259"/>
                  </a:lnTo>
                  <a:cubicBezTo>
                    <a:pt x="5906" y="2259"/>
                    <a:pt x="5892" y="2287"/>
                    <a:pt x="5892" y="2316"/>
                  </a:cubicBezTo>
                  <a:cubicBezTo>
                    <a:pt x="5906" y="2419"/>
                    <a:pt x="5933" y="2488"/>
                    <a:pt x="5947" y="2574"/>
                  </a:cubicBezTo>
                  <a:lnTo>
                    <a:pt x="5947" y="2574"/>
                  </a:lnTo>
                  <a:cubicBezTo>
                    <a:pt x="5944" y="2565"/>
                    <a:pt x="5934" y="2563"/>
                    <a:pt x="5934" y="2551"/>
                  </a:cubicBezTo>
                  <a:lnTo>
                    <a:pt x="5920" y="2551"/>
                  </a:lnTo>
                  <a:cubicBezTo>
                    <a:pt x="5892" y="2523"/>
                    <a:pt x="5860" y="2509"/>
                    <a:pt x="5832" y="2477"/>
                  </a:cubicBezTo>
                  <a:cubicBezTo>
                    <a:pt x="5758" y="2435"/>
                    <a:pt x="5702" y="2375"/>
                    <a:pt x="5642" y="2316"/>
                  </a:cubicBezTo>
                  <a:cubicBezTo>
                    <a:pt x="5364" y="2052"/>
                    <a:pt x="5115" y="1732"/>
                    <a:pt x="4851" y="1334"/>
                  </a:cubicBezTo>
                  <a:lnTo>
                    <a:pt x="4791" y="1232"/>
                  </a:lnTo>
                  <a:lnTo>
                    <a:pt x="4717" y="1116"/>
                  </a:lnTo>
                  <a:lnTo>
                    <a:pt x="4689" y="1056"/>
                  </a:lnTo>
                  <a:lnTo>
                    <a:pt x="4675" y="1042"/>
                  </a:lnTo>
                  <a:lnTo>
                    <a:pt x="4661" y="1028"/>
                  </a:lnTo>
                  <a:cubicBezTo>
                    <a:pt x="4647" y="968"/>
                    <a:pt x="4615" y="926"/>
                    <a:pt x="4587" y="880"/>
                  </a:cubicBezTo>
                  <a:cubicBezTo>
                    <a:pt x="4485" y="733"/>
                    <a:pt x="4397" y="602"/>
                    <a:pt x="4278" y="486"/>
                  </a:cubicBezTo>
                  <a:cubicBezTo>
                    <a:pt x="4176" y="367"/>
                    <a:pt x="4059" y="265"/>
                    <a:pt x="3943" y="191"/>
                  </a:cubicBezTo>
                  <a:cubicBezTo>
                    <a:pt x="3884" y="149"/>
                    <a:pt x="3810" y="117"/>
                    <a:pt x="3750" y="89"/>
                  </a:cubicBezTo>
                  <a:cubicBezTo>
                    <a:pt x="3694" y="75"/>
                    <a:pt x="3620" y="47"/>
                    <a:pt x="3546" y="29"/>
                  </a:cubicBezTo>
                  <a:cubicBezTo>
                    <a:pt x="3472" y="15"/>
                    <a:pt x="3398" y="1"/>
                    <a:pt x="3310" y="1"/>
                  </a:cubicBezTo>
                  <a:close/>
                </a:path>
              </a:pathLst>
            </a:custGeom>
            <a:solidFill>
              <a:srgbClr val="E65C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49" name="Google Shape;7449;p83"/>
            <p:cNvSpPr/>
            <p:nvPr/>
          </p:nvSpPr>
          <p:spPr>
            <a:xfrm>
              <a:off x="3871021" y="3266630"/>
              <a:ext cx="527064" cy="498008"/>
            </a:xfrm>
            <a:custGeom>
              <a:avLst/>
              <a:gdLst/>
              <a:ahLst/>
              <a:cxnLst/>
              <a:rect l="l" t="t" r="r" b="b"/>
              <a:pathLst>
                <a:path w="5587" h="5279" extrusionOk="0">
                  <a:moveTo>
                    <a:pt x="3379" y="1"/>
                  </a:moveTo>
                  <a:cubicBezTo>
                    <a:pt x="3206" y="1"/>
                    <a:pt x="3028" y="60"/>
                    <a:pt x="2888" y="180"/>
                  </a:cubicBezTo>
                  <a:lnTo>
                    <a:pt x="2287" y="707"/>
                  </a:lnTo>
                  <a:lnTo>
                    <a:pt x="792" y="1998"/>
                  </a:lnTo>
                  <a:lnTo>
                    <a:pt x="352" y="2378"/>
                  </a:lnTo>
                  <a:cubicBezTo>
                    <a:pt x="60" y="2628"/>
                    <a:pt x="0" y="3082"/>
                    <a:pt x="236" y="3345"/>
                  </a:cubicBezTo>
                  <a:lnTo>
                    <a:pt x="1717" y="5058"/>
                  </a:lnTo>
                  <a:cubicBezTo>
                    <a:pt x="1838" y="5205"/>
                    <a:pt x="2020" y="5279"/>
                    <a:pt x="2208" y="5279"/>
                  </a:cubicBezTo>
                  <a:cubicBezTo>
                    <a:pt x="2380" y="5279"/>
                    <a:pt x="2558" y="5216"/>
                    <a:pt x="2698" y="5090"/>
                  </a:cubicBezTo>
                  <a:lnTo>
                    <a:pt x="5234" y="2906"/>
                  </a:lnTo>
                  <a:cubicBezTo>
                    <a:pt x="5526" y="2656"/>
                    <a:pt x="5586" y="2202"/>
                    <a:pt x="5350" y="1938"/>
                  </a:cubicBezTo>
                  <a:lnTo>
                    <a:pt x="3869" y="208"/>
                  </a:lnTo>
                  <a:cubicBezTo>
                    <a:pt x="3749" y="70"/>
                    <a:pt x="3567" y="1"/>
                    <a:pt x="3379" y="1"/>
                  </a:cubicBezTo>
                  <a:close/>
                </a:path>
              </a:pathLst>
            </a:custGeom>
            <a:solidFill>
              <a:srgbClr val="E65C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50" name="Google Shape;7450;p83"/>
            <p:cNvSpPr/>
            <p:nvPr/>
          </p:nvSpPr>
          <p:spPr>
            <a:xfrm>
              <a:off x="4048187" y="3734921"/>
              <a:ext cx="114620" cy="26414"/>
            </a:xfrm>
            <a:custGeom>
              <a:avLst/>
              <a:gdLst/>
              <a:ahLst/>
              <a:cxnLst/>
              <a:rect l="l" t="t" r="r" b="b"/>
              <a:pathLst>
                <a:path w="1215" h="280" extrusionOk="0">
                  <a:moveTo>
                    <a:pt x="1165" y="1"/>
                  </a:moveTo>
                  <a:cubicBezTo>
                    <a:pt x="1159" y="1"/>
                    <a:pt x="1152" y="2"/>
                    <a:pt x="1144" y="6"/>
                  </a:cubicBezTo>
                  <a:cubicBezTo>
                    <a:pt x="1126" y="24"/>
                    <a:pt x="1098" y="38"/>
                    <a:pt x="1070" y="52"/>
                  </a:cubicBezTo>
                  <a:cubicBezTo>
                    <a:pt x="936" y="112"/>
                    <a:pt x="792" y="154"/>
                    <a:pt x="658" y="182"/>
                  </a:cubicBezTo>
                  <a:lnTo>
                    <a:pt x="658" y="168"/>
                  </a:lnTo>
                  <a:cubicBezTo>
                    <a:pt x="547" y="199"/>
                    <a:pt x="432" y="200"/>
                    <a:pt x="321" y="200"/>
                  </a:cubicBezTo>
                  <a:lnTo>
                    <a:pt x="321" y="200"/>
                  </a:lnTo>
                  <a:cubicBezTo>
                    <a:pt x="247" y="182"/>
                    <a:pt x="176" y="168"/>
                    <a:pt x="117" y="154"/>
                  </a:cubicBezTo>
                  <a:cubicBezTo>
                    <a:pt x="103" y="140"/>
                    <a:pt x="89" y="140"/>
                    <a:pt x="71" y="126"/>
                  </a:cubicBezTo>
                  <a:cubicBezTo>
                    <a:pt x="57" y="126"/>
                    <a:pt x="43" y="126"/>
                    <a:pt x="29" y="140"/>
                  </a:cubicBezTo>
                  <a:lnTo>
                    <a:pt x="15" y="154"/>
                  </a:lnTo>
                  <a:cubicBezTo>
                    <a:pt x="1" y="168"/>
                    <a:pt x="15" y="200"/>
                    <a:pt x="29" y="200"/>
                  </a:cubicBezTo>
                  <a:cubicBezTo>
                    <a:pt x="160" y="261"/>
                    <a:pt x="298" y="279"/>
                    <a:pt x="434" y="279"/>
                  </a:cubicBezTo>
                  <a:cubicBezTo>
                    <a:pt x="496" y="279"/>
                    <a:pt x="556" y="276"/>
                    <a:pt x="616" y="270"/>
                  </a:cubicBezTo>
                  <a:cubicBezTo>
                    <a:pt x="820" y="242"/>
                    <a:pt x="1010" y="168"/>
                    <a:pt x="1186" y="80"/>
                  </a:cubicBezTo>
                  <a:cubicBezTo>
                    <a:pt x="1214" y="66"/>
                    <a:pt x="1214" y="38"/>
                    <a:pt x="1200" y="24"/>
                  </a:cubicBezTo>
                  <a:cubicBezTo>
                    <a:pt x="1190" y="11"/>
                    <a:pt x="1180" y="1"/>
                    <a:pt x="1165" y="1"/>
                  </a:cubicBezTo>
                  <a:close/>
                </a:path>
              </a:pathLst>
            </a:custGeom>
            <a:solidFill>
              <a:srgbClr val="E65C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51" name="Google Shape;7451;p83"/>
            <p:cNvSpPr/>
            <p:nvPr/>
          </p:nvSpPr>
          <p:spPr>
            <a:xfrm>
              <a:off x="4071394" y="3744732"/>
              <a:ext cx="65187" cy="17547"/>
            </a:xfrm>
            <a:custGeom>
              <a:avLst/>
              <a:gdLst/>
              <a:ahLst/>
              <a:cxnLst/>
              <a:rect l="l" t="t" r="r" b="b"/>
              <a:pathLst>
                <a:path w="691" h="186" extrusionOk="0">
                  <a:moveTo>
                    <a:pt x="656" y="1"/>
                  </a:moveTo>
                  <a:cubicBezTo>
                    <a:pt x="650" y="1"/>
                    <a:pt x="642" y="3"/>
                    <a:pt x="634" y="8"/>
                  </a:cubicBezTo>
                  <a:cubicBezTo>
                    <a:pt x="528" y="36"/>
                    <a:pt x="426" y="64"/>
                    <a:pt x="310" y="78"/>
                  </a:cubicBezTo>
                  <a:cubicBezTo>
                    <a:pt x="248" y="91"/>
                    <a:pt x="185" y="102"/>
                    <a:pt x="122" y="102"/>
                  </a:cubicBezTo>
                  <a:cubicBezTo>
                    <a:pt x="97" y="102"/>
                    <a:pt x="72" y="100"/>
                    <a:pt x="47" y="96"/>
                  </a:cubicBezTo>
                  <a:cubicBezTo>
                    <a:pt x="32" y="96"/>
                    <a:pt x="32" y="110"/>
                    <a:pt x="18" y="110"/>
                  </a:cubicBezTo>
                  <a:cubicBezTo>
                    <a:pt x="18" y="124"/>
                    <a:pt x="1" y="138"/>
                    <a:pt x="1" y="138"/>
                  </a:cubicBezTo>
                  <a:cubicBezTo>
                    <a:pt x="1" y="152"/>
                    <a:pt x="18" y="166"/>
                    <a:pt x="18" y="166"/>
                  </a:cubicBezTo>
                  <a:cubicBezTo>
                    <a:pt x="32" y="184"/>
                    <a:pt x="32" y="184"/>
                    <a:pt x="47" y="184"/>
                  </a:cubicBezTo>
                  <a:cubicBezTo>
                    <a:pt x="68" y="185"/>
                    <a:pt x="90" y="186"/>
                    <a:pt x="112" y="186"/>
                  </a:cubicBezTo>
                  <a:cubicBezTo>
                    <a:pt x="306" y="186"/>
                    <a:pt x="491" y="132"/>
                    <a:pt x="662" y="78"/>
                  </a:cubicBezTo>
                  <a:cubicBezTo>
                    <a:pt x="690" y="64"/>
                    <a:pt x="690" y="50"/>
                    <a:pt x="690" y="22"/>
                  </a:cubicBezTo>
                  <a:cubicBezTo>
                    <a:pt x="680" y="12"/>
                    <a:pt x="671" y="1"/>
                    <a:pt x="656" y="1"/>
                  </a:cubicBezTo>
                  <a:close/>
                </a:path>
              </a:pathLst>
            </a:custGeom>
            <a:solidFill>
              <a:srgbClr val="E65C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52" name="Google Shape;7452;p83"/>
            <p:cNvSpPr/>
            <p:nvPr/>
          </p:nvSpPr>
          <p:spPr>
            <a:xfrm>
              <a:off x="4079696" y="3743223"/>
              <a:ext cx="66508" cy="18868"/>
            </a:xfrm>
            <a:custGeom>
              <a:avLst/>
              <a:gdLst/>
              <a:ahLst/>
              <a:cxnLst/>
              <a:rect l="l" t="t" r="r" b="b"/>
              <a:pathLst>
                <a:path w="705" h="200" extrusionOk="0">
                  <a:moveTo>
                    <a:pt x="667" y="1"/>
                  </a:moveTo>
                  <a:cubicBezTo>
                    <a:pt x="662" y="1"/>
                    <a:pt x="655" y="3"/>
                    <a:pt x="648" y="6"/>
                  </a:cubicBezTo>
                  <a:cubicBezTo>
                    <a:pt x="528" y="38"/>
                    <a:pt x="398" y="80"/>
                    <a:pt x="265" y="94"/>
                  </a:cubicBezTo>
                  <a:cubicBezTo>
                    <a:pt x="194" y="112"/>
                    <a:pt x="120" y="126"/>
                    <a:pt x="32" y="126"/>
                  </a:cubicBezTo>
                  <a:cubicBezTo>
                    <a:pt x="32" y="126"/>
                    <a:pt x="18" y="126"/>
                    <a:pt x="18" y="140"/>
                  </a:cubicBezTo>
                  <a:cubicBezTo>
                    <a:pt x="1" y="140"/>
                    <a:pt x="1" y="154"/>
                    <a:pt x="1" y="168"/>
                  </a:cubicBezTo>
                  <a:cubicBezTo>
                    <a:pt x="1" y="182"/>
                    <a:pt x="18" y="200"/>
                    <a:pt x="32" y="200"/>
                  </a:cubicBezTo>
                  <a:cubicBezTo>
                    <a:pt x="250" y="200"/>
                    <a:pt x="472" y="140"/>
                    <a:pt x="676" y="80"/>
                  </a:cubicBezTo>
                  <a:cubicBezTo>
                    <a:pt x="690" y="80"/>
                    <a:pt x="704" y="52"/>
                    <a:pt x="704" y="38"/>
                  </a:cubicBezTo>
                  <a:cubicBezTo>
                    <a:pt x="694" y="15"/>
                    <a:pt x="683" y="1"/>
                    <a:pt x="667" y="1"/>
                  </a:cubicBezTo>
                  <a:close/>
                </a:path>
              </a:pathLst>
            </a:custGeom>
            <a:solidFill>
              <a:srgbClr val="E65C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53" name="Google Shape;7453;p83"/>
            <p:cNvSpPr/>
            <p:nvPr/>
          </p:nvSpPr>
          <p:spPr>
            <a:xfrm>
              <a:off x="4079696" y="3741148"/>
              <a:ext cx="77734" cy="22264"/>
            </a:xfrm>
            <a:custGeom>
              <a:avLst/>
              <a:gdLst/>
              <a:ahLst/>
              <a:cxnLst/>
              <a:rect l="l" t="t" r="r" b="b"/>
              <a:pathLst>
                <a:path w="824" h="236" extrusionOk="0">
                  <a:moveTo>
                    <a:pt x="764" y="0"/>
                  </a:moveTo>
                  <a:cubicBezTo>
                    <a:pt x="588" y="46"/>
                    <a:pt x="426" y="102"/>
                    <a:pt x="250" y="134"/>
                  </a:cubicBezTo>
                  <a:lnTo>
                    <a:pt x="236" y="134"/>
                  </a:lnTo>
                  <a:cubicBezTo>
                    <a:pt x="177" y="148"/>
                    <a:pt x="106" y="148"/>
                    <a:pt x="32" y="148"/>
                  </a:cubicBezTo>
                  <a:lnTo>
                    <a:pt x="18" y="162"/>
                  </a:lnTo>
                  <a:cubicBezTo>
                    <a:pt x="1" y="162"/>
                    <a:pt x="1" y="176"/>
                    <a:pt x="1" y="190"/>
                  </a:cubicBezTo>
                  <a:cubicBezTo>
                    <a:pt x="1" y="222"/>
                    <a:pt x="18" y="236"/>
                    <a:pt x="32" y="236"/>
                  </a:cubicBezTo>
                  <a:cubicBezTo>
                    <a:pt x="296" y="236"/>
                    <a:pt x="546" y="134"/>
                    <a:pt x="792" y="74"/>
                  </a:cubicBezTo>
                  <a:cubicBezTo>
                    <a:pt x="810" y="74"/>
                    <a:pt x="824" y="46"/>
                    <a:pt x="824" y="28"/>
                  </a:cubicBezTo>
                  <a:cubicBezTo>
                    <a:pt x="810" y="0"/>
                    <a:pt x="792" y="0"/>
                    <a:pt x="764" y="0"/>
                  </a:cubicBezTo>
                  <a:close/>
                </a:path>
              </a:pathLst>
            </a:custGeom>
            <a:solidFill>
              <a:srgbClr val="E65C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54" name="Google Shape;7454;p83"/>
            <p:cNvSpPr/>
            <p:nvPr/>
          </p:nvSpPr>
          <p:spPr>
            <a:xfrm>
              <a:off x="4082715" y="3741902"/>
              <a:ext cx="73395" cy="21509"/>
            </a:xfrm>
            <a:custGeom>
              <a:avLst/>
              <a:gdLst/>
              <a:ahLst/>
              <a:cxnLst/>
              <a:rect l="l" t="t" r="r" b="b"/>
              <a:pathLst>
                <a:path w="778" h="228" extrusionOk="0">
                  <a:moveTo>
                    <a:pt x="738" y="1"/>
                  </a:moveTo>
                  <a:cubicBezTo>
                    <a:pt x="732" y="1"/>
                    <a:pt x="725" y="3"/>
                    <a:pt x="718" y="6"/>
                  </a:cubicBezTo>
                  <a:cubicBezTo>
                    <a:pt x="570" y="52"/>
                    <a:pt x="426" y="94"/>
                    <a:pt x="278" y="126"/>
                  </a:cubicBezTo>
                  <a:cubicBezTo>
                    <a:pt x="204" y="140"/>
                    <a:pt x="131" y="140"/>
                    <a:pt x="43" y="140"/>
                  </a:cubicBezTo>
                  <a:cubicBezTo>
                    <a:pt x="43" y="140"/>
                    <a:pt x="29" y="140"/>
                    <a:pt x="29" y="154"/>
                  </a:cubicBezTo>
                  <a:cubicBezTo>
                    <a:pt x="14" y="154"/>
                    <a:pt x="0" y="168"/>
                    <a:pt x="14" y="182"/>
                  </a:cubicBezTo>
                  <a:cubicBezTo>
                    <a:pt x="14" y="196"/>
                    <a:pt x="29" y="214"/>
                    <a:pt x="43" y="228"/>
                  </a:cubicBezTo>
                  <a:cubicBezTo>
                    <a:pt x="292" y="228"/>
                    <a:pt x="528" y="154"/>
                    <a:pt x="746" y="80"/>
                  </a:cubicBezTo>
                  <a:cubicBezTo>
                    <a:pt x="778" y="80"/>
                    <a:pt x="778" y="52"/>
                    <a:pt x="778" y="38"/>
                  </a:cubicBezTo>
                  <a:cubicBezTo>
                    <a:pt x="765" y="15"/>
                    <a:pt x="754" y="1"/>
                    <a:pt x="738" y="1"/>
                  </a:cubicBezTo>
                  <a:close/>
                </a:path>
              </a:pathLst>
            </a:custGeom>
            <a:solidFill>
              <a:srgbClr val="E65C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55" name="Google Shape;7455;p83"/>
            <p:cNvSpPr/>
            <p:nvPr/>
          </p:nvSpPr>
          <p:spPr>
            <a:xfrm>
              <a:off x="4075734" y="3749449"/>
              <a:ext cx="47169" cy="13962"/>
            </a:xfrm>
            <a:custGeom>
              <a:avLst/>
              <a:gdLst/>
              <a:ahLst/>
              <a:cxnLst/>
              <a:rect l="l" t="t" r="r" b="b"/>
              <a:pathLst>
                <a:path w="500" h="148" extrusionOk="0">
                  <a:moveTo>
                    <a:pt x="440" y="0"/>
                  </a:moveTo>
                  <a:cubicBezTo>
                    <a:pt x="394" y="14"/>
                    <a:pt x="352" y="28"/>
                    <a:pt x="292" y="46"/>
                  </a:cubicBezTo>
                  <a:cubicBezTo>
                    <a:pt x="219" y="60"/>
                    <a:pt x="131" y="60"/>
                    <a:pt x="43" y="60"/>
                  </a:cubicBezTo>
                  <a:cubicBezTo>
                    <a:pt x="29" y="60"/>
                    <a:pt x="29" y="60"/>
                    <a:pt x="15" y="74"/>
                  </a:cubicBezTo>
                  <a:cubicBezTo>
                    <a:pt x="15" y="74"/>
                    <a:pt x="1" y="88"/>
                    <a:pt x="1" y="102"/>
                  </a:cubicBezTo>
                  <a:cubicBezTo>
                    <a:pt x="1" y="134"/>
                    <a:pt x="29" y="148"/>
                    <a:pt x="43" y="148"/>
                  </a:cubicBezTo>
                  <a:cubicBezTo>
                    <a:pt x="190" y="148"/>
                    <a:pt x="324" y="116"/>
                    <a:pt x="468" y="88"/>
                  </a:cubicBezTo>
                  <a:cubicBezTo>
                    <a:pt x="482" y="74"/>
                    <a:pt x="500" y="60"/>
                    <a:pt x="500" y="28"/>
                  </a:cubicBezTo>
                  <a:cubicBezTo>
                    <a:pt x="482" y="14"/>
                    <a:pt x="468" y="0"/>
                    <a:pt x="440" y="0"/>
                  </a:cubicBezTo>
                  <a:close/>
                </a:path>
              </a:pathLst>
            </a:custGeom>
            <a:solidFill>
              <a:srgbClr val="E65C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56" name="Google Shape;7456;p83"/>
            <p:cNvSpPr/>
            <p:nvPr/>
          </p:nvSpPr>
          <p:spPr>
            <a:xfrm>
              <a:off x="4074413" y="3749449"/>
              <a:ext cx="51225" cy="13962"/>
            </a:xfrm>
            <a:custGeom>
              <a:avLst/>
              <a:gdLst/>
              <a:ahLst/>
              <a:cxnLst/>
              <a:rect l="l" t="t" r="r" b="b"/>
              <a:pathLst>
                <a:path w="543" h="148" extrusionOk="0">
                  <a:moveTo>
                    <a:pt x="482" y="0"/>
                  </a:moveTo>
                  <a:cubicBezTo>
                    <a:pt x="408" y="28"/>
                    <a:pt x="352" y="46"/>
                    <a:pt x="278" y="60"/>
                  </a:cubicBezTo>
                  <a:cubicBezTo>
                    <a:pt x="204" y="74"/>
                    <a:pt x="145" y="74"/>
                    <a:pt x="88" y="74"/>
                  </a:cubicBezTo>
                  <a:cubicBezTo>
                    <a:pt x="74" y="74"/>
                    <a:pt x="57" y="74"/>
                    <a:pt x="57" y="60"/>
                  </a:cubicBezTo>
                  <a:cubicBezTo>
                    <a:pt x="43" y="60"/>
                    <a:pt x="29" y="60"/>
                    <a:pt x="29" y="74"/>
                  </a:cubicBezTo>
                  <a:lnTo>
                    <a:pt x="15" y="74"/>
                  </a:lnTo>
                  <a:lnTo>
                    <a:pt x="0" y="88"/>
                  </a:lnTo>
                  <a:cubicBezTo>
                    <a:pt x="0" y="116"/>
                    <a:pt x="15" y="148"/>
                    <a:pt x="29" y="148"/>
                  </a:cubicBezTo>
                  <a:lnTo>
                    <a:pt x="278" y="148"/>
                  </a:lnTo>
                  <a:cubicBezTo>
                    <a:pt x="352" y="134"/>
                    <a:pt x="426" y="102"/>
                    <a:pt x="514" y="74"/>
                  </a:cubicBezTo>
                  <a:cubicBezTo>
                    <a:pt x="528" y="74"/>
                    <a:pt x="542" y="46"/>
                    <a:pt x="542" y="28"/>
                  </a:cubicBezTo>
                  <a:cubicBezTo>
                    <a:pt x="528" y="14"/>
                    <a:pt x="514" y="0"/>
                    <a:pt x="482" y="0"/>
                  </a:cubicBezTo>
                  <a:close/>
                </a:path>
              </a:pathLst>
            </a:custGeom>
            <a:solidFill>
              <a:srgbClr val="E65C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57" name="Google Shape;7457;p83"/>
            <p:cNvSpPr/>
            <p:nvPr/>
          </p:nvSpPr>
          <p:spPr>
            <a:xfrm>
              <a:off x="4075734" y="3744732"/>
              <a:ext cx="69149" cy="18868"/>
            </a:xfrm>
            <a:custGeom>
              <a:avLst/>
              <a:gdLst/>
              <a:ahLst/>
              <a:cxnLst/>
              <a:rect l="l" t="t" r="r" b="b"/>
              <a:pathLst>
                <a:path w="733" h="200" extrusionOk="0">
                  <a:moveTo>
                    <a:pt x="690" y="1"/>
                  </a:moveTo>
                  <a:cubicBezTo>
                    <a:pt x="685" y="1"/>
                    <a:pt x="680" y="3"/>
                    <a:pt x="676" y="8"/>
                  </a:cubicBezTo>
                  <a:cubicBezTo>
                    <a:pt x="542" y="50"/>
                    <a:pt x="426" y="78"/>
                    <a:pt x="307" y="110"/>
                  </a:cubicBezTo>
                  <a:cubicBezTo>
                    <a:pt x="219" y="124"/>
                    <a:pt x="131" y="124"/>
                    <a:pt x="29" y="124"/>
                  </a:cubicBezTo>
                  <a:lnTo>
                    <a:pt x="15" y="124"/>
                  </a:lnTo>
                  <a:lnTo>
                    <a:pt x="15" y="138"/>
                  </a:lnTo>
                  <a:cubicBezTo>
                    <a:pt x="1" y="138"/>
                    <a:pt x="1" y="152"/>
                    <a:pt x="1" y="166"/>
                  </a:cubicBezTo>
                  <a:cubicBezTo>
                    <a:pt x="1" y="166"/>
                    <a:pt x="1" y="184"/>
                    <a:pt x="15" y="198"/>
                  </a:cubicBezTo>
                  <a:lnTo>
                    <a:pt x="43" y="198"/>
                  </a:lnTo>
                  <a:cubicBezTo>
                    <a:pt x="65" y="199"/>
                    <a:pt x="87" y="200"/>
                    <a:pt x="109" y="200"/>
                  </a:cubicBezTo>
                  <a:cubicBezTo>
                    <a:pt x="308" y="200"/>
                    <a:pt x="503" y="145"/>
                    <a:pt x="690" y="78"/>
                  </a:cubicBezTo>
                  <a:cubicBezTo>
                    <a:pt x="718" y="78"/>
                    <a:pt x="732" y="50"/>
                    <a:pt x="718" y="36"/>
                  </a:cubicBezTo>
                  <a:cubicBezTo>
                    <a:pt x="718" y="16"/>
                    <a:pt x="703" y="1"/>
                    <a:pt x="690" y="1"/>
                  </a:cubicBezTo>
                  <a:close/>
                </a:path>
              </a:pathLst>
            </a:custGeom>
            <a:solidFill>
              <a:srgbClr val="E65C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58" name="Google Shape;7458;p83"/>
            <p:cNvSpPr/>
            <p:nvPr/>
          </p:nvSpPr>
          <p:spPr>
            <a:xfrm>
              <a:off x="4091016" y="3742468"/>
              <a:ext cx="62168" cy="18301"/>
            </a:xfrm>
            <a:custGeom>
              <a:avLst/>
              <a:gdLst/>
              <a:ahLst/>
              <a:cxnLst/>
              <a:rect l="l" t="t" r="r" b="b"/>
              <a:pathLst>
                <a:path w="659" h="194" extrusionOk="0">
                  <a:moveTo>
                    <a:pt x="602" y="0"/>
                  </a:moveTo>
                  <a:cubicBezTo>
                    <a:pt x="496" y="46"/>
                    <a:pt x="394" y="74"/>
                    <a:pt x="278" y="102"/>
                  </a:cubicBezTo>
                  <a:cubicBezTo>
                    <a:pt x="204" y="120"/>
                    <a:pt x="130" y="120"/>
                    <a:pt x="43" y="120"/>
                  </a:cubicBezTo>
                  <a:lnTo>
                    <a:pt x="14" y="120"/>
                  </a:lnTo>
                  <a:lnTo>
                    <a:pt x="14" y="134"/>
                  </a:lnTo>
                  <a:cubicBezTo>
                    <a:pt x="14" y="134"/>
                    <a:pt x="0" y="148"/>
                    <a:pt x="0" y="162"/>
                  </a:cubicBezTo>
                  <a:cubicBezTo>
                    <a:pt x="0" y="162"/>
                    <a:pt x="14" y="176"/>
                    <a:pt x="14" y="190"/>
                  </a:cubicBezTo>
                  <a:lnTo>
                    <a:pt x="43" y="190"/>
                  </a:lnTo>
                  <a:cubicBezTo>
                    <a:pt x="68" y="192"/>
                    <a:pt x="92" y="193"/>
                    <a:pt x="117" y="193"/>
                  </a:cubicBezTo>
                  <a:cubicBezTo>
                    <a:pt x="296" y="193"/>
                    <a:pt x="463" y="141"/>
                    <a:pt x="630" y="88"/>
                  </a:cubicBezTo>
                  <a:cubicBezTo>
                    <a:pt x="644" y="74"/>
                    <a:pt x="658" y="60"/>
                    <a:pt x="644" y="32"/>
                  </a:cubicBezTo>
                  <a:cubicBezTo>
                    <a:pt x="644" y="14"/>
                    <a:pt x="616" y="0"/>
                    <a:pt x="602" y="0"/>
                  </a:cubicBezTo>
                  <a:close/>
                </a:path>
              </a:pathLst>
            </a:custGeom>
            <a:solidFill>
              <a:srgbClr val="E65C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59" name="Google Shape;7459;p83"/>
            <p:cNvSpPr/>
            <p:nvPr/>
          </p:nvSpPr>
          <p:spPr>
            <a:xfrm>
              <a:off x="4158657" y="3256819"/>
              <a:ext cx="103677" cy="25471"/>
            </a:xfrm>
            <a:custGeom>
              <a:avLst/>
              <a:gdLst/>
              <a:ahLst/>
              <a:cxnLst/>
              <a:rect l="l" t="t" r="r" b="b"/>
              <a:pathLst>
                <a:path w="1099" h="270" extrusionOk="0">
                  <a:moveTo>
                    <a:pt x="770" y="0"/>
                  </a:moveTo>
                  <a:cubicBezTo>
                    <a:pt x="689" y="0"/>
                    <a:pt x="608" y="7"/>
                    <a:pt x="529" y="20"/>
                  </a:cubicBezTo>
                  <a:cubicBezTo>
                    <a:pt x="441" y="34"/>
                    <a:pt x="353" y="48"/>
                    <a:pt x="265" y="80"/>
                  </a:cubicBezTo>
                  <a:cubicBezTo>
                    <a:pt x="191" y="108"/>
                    <a:pt x="103" y="136"/>
                    <a:pt x="29" y="182"/>
                  </a:cubicBezTo>
                  <a:lnTo>
                    <a:pt x="15" y="196"/>
                  </a:lnTo>
                  <a:lnTo>
                    <a:pt x="1" y="210"/>
                  </a:lnTo>
                  <a:lnTo>
                    <a:pt x="1" y="238"/>
                  </a:lnTo>
                  <a:cubicBezTo>
                    <a:pt x="15" y="255"/>
                    <a:pt x="15" y="255"/>
                    <a:pt x="29" y="255"/>
                  </a:cubicBezTo>
                  <a:cubicBezTo>
                    <a:pt x="29" y="269"/>
                    <a:pt x="43" y="269"/>
                    <a:pt x="61" y="269"/>
                  </a:cubicBezTo>
                  <a:cubicBezTo>
                    <a:pt x="163" y="196"/>
                    <a:pt x="279" y="150"/>
                    <a:pt x="395" y="122"/>
                  </a:cubicBezTo>
                  <a:lnTo>
                    <a:pt x="412" y="122"/>
                  </a:lnTo>
                  <a:cubicBezTo>
                    <a:pt x="540" y="94"/>
                    <a:pt x="671" y="80"/>
                    <a:pt x="798" y="80"/>
                  </a:cubicBezTo>
                  <a:lnTo>
                    <a:pt x="798" y="80"/>
                  </a:lnTo>
                  <a:cubicBezTo>
                    <a:pt x="884" y="80"/>
                    <a:pt x="970" y="94"/>
                    <a:pt x="1042" y="108"/>
                  </a:cubicBezTo>
                  <a:cubicBezTo>
                    <a:pt x="1070" y="108"/>
                    <a:pt x="1084" y="94"/>
                    <a:pt x="1098" y="80"/>
                  </a:cubicBezTo>
                  <a:cubicBezTo>
                    <a:pt x="1098" y="62"/>
                    <a:pt x="1084" y="48"/>
                    <a:pt x="1084" y="48"/>
                  </a:cubicBezTo>
                  <a:cubicBezTo>
                    <a:pt x="1084" y="34"/>
                    <a:pt x="1070" y="34"/>
                    <a:pt x="1056" y="34"/>
                  </a:cubicBezTo>
                  <a:cubicBezTo>
                    <a:pt x="967" y="11"/>
                    <a:pt x="869" y="0"/>
                    <a:pt x="770" y="0"/>
                  </a:cubicBezTo>
                  <a:close/>
                </a:path>
              </a:pathLst>
            </a:custGeom>
            <a:solidFill>
              <a:srgbClr val="E65C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60" name="Google Shape;7460;p83"/>
            <p:cNvSpPr/>
            <p:nvPr/>
          </p:nvSpPr>
          <p:spPr>
            <a:xfrm>
              <a:off x="4157336" y="3257102"/>
              <a:ext cx="95375" cy="24811"/>
            </a:xfrm>
            <a:custGeom>
              <a:avLst/>
              <a:gdLst/>
              <a:ahLst/>
              <a:cxnLst/>
              <a:rect l="l" t="t" r="r" b="b"/>
              <a:pathLst>
                <a:path w="1011" h="263" extrusionOk="0">
                  <a:moveTo>
                    <a:pt x="763" y="0"/>
                  </a:moveTo>
                  <a:cubicBezTo>
                    <a:pt x="670" y="0"/>
                    <a:pt x="576" y="9"/>
                    <a:pt x="483" y="17"/>
                  </a:cubicBezTo>
                  <a:cubicBezTo>
                    <a:pt x="321" y="45"/>
                    <a:pt x="163" y="105"/>
                    <a:pt x="29" y="179"/>
                  </a:cubicBezTo>
                  <a:lnTo>
                    <a:pt x="15" y="193"/>
                  </a:lnTo>
                  <a:cubicBezTo>
                    <a:pt x="15" y="193"/>
                    <a:pt x="1" y="193"/>
                    <a:pt x="1" y="207"/>
                  </a:cubicBezTo>
                  <a:lnTo>
                    <a:pt x="1" y="235"/>
                  </a:lnTo>
                  <a:cubicBezTo>
                    <a:pt x="1" y="235"/>
                    <a:pt x="15" y="252"/>
                    <a:pt x="29" y="252"/>
                  </a:cubicBezTo>
                  <a:cubicBezTo>
                    <a:pt x="29" y="259"/>
                    <a:pt x="32" y="263"/>
                    <a:pt x="38" y="263"/>
                  </a:cubicBezTo>
                  <a:cubicBezTo>
                    <a:pt x="43" y="263"/>
                    <a:pt x="50" y="259"/>
                    <a:pt x="57" y="252"/>
                  </a:cubicBezTo>
                  <a:cubicBezTo>
                    <a:pt x="145" y="207"/>
                    <a:pt x="251" y="164"/>
                    <a:pt x="367" y="133"/>
                  </a:cubicBezTo>
                  <a:cubicBezTo>
                    <a:pt x="514" y="91"/>
                    <a:pt x="659" y="77"/>
                    <a:pt x="806" y="77"/>
                  </a:cubicBezTo>
                  <a:cubicBezTo>
                    <a:pt x="849" y="77"/>
                    <a:pt x="908" y="91"/>
                    <a:pt x="968" y="91"/>
                  </a:cubicBezTo>
                  <a:cubicBezTo>
                    <a:pt x="982" y="91"/>
                    <a:pt x="1010" y="77"/>
                    <a:pt x="1010" y="59"/>
                  </a:cubicBezTo>
                  <a:cubicBezTo>
                    <a:pt x="1010" y="31"/>
                    <a:pt x="996" y="17"/>
                    <a:pt x="968" y="17"/>
                  </a:cubicBezTo>
                  <a:cubicBezTo>
                    <a:pt x="900" y="5"/>
                    <a:pt x="831" y="0"/>
                    <a:pt x="763" y="0"/>
                  </a:cubicBezTo>
                  <a:close/>
                </a:path>
              </a:pathLst>
            </a:custGeom>
            <a:solidFill>
              <a:srgbClr val="E65C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61" name="Google Shape;7461;p83"/>
            <p:cNvSpPr/>
            <p:nvPr/>
          </p:nvSpPr>
          <p:spPr>
            <a:xfrm>
              <a:off x="4156015" y="3260970"/>
              <a:ext cx="51225" cy="21320"/>
            </a:xfrm>
            <a:custGeom>
              <a:avLst/>
              <a:gdLst/>
              <a:ahLst/>
              <a:cxnLst/>
              <a:rect l="l" t="t" r="r" b="b"/>
              <a:pathLst>
                <a:path w="543" h="226" extrusionOk="0">
                  <a:moveTo>
                    <a:pt x="505" y="0"/>
                  </a:moveTo>
                  <a:cubicBezTo>
                    <a:pt x="502" y="0"/>
                    <a:pt x="499" y="1"/>
                    <a:pt x="497" y="4"/>
                  </a:cubicBezTo>
                  <a:cubicBezTo>
                    <a:pt x="335" y="36"/>
                    <a:pt x="177" y="78"/>
                    <a:pt x="29" y="138"/>
                  </a:cubicBezTo>
                  <a:lnTo>
                    <a:pt x="15" y="152"/>
                  </a:lnTo>
                  <a:cubicBezTo>
                    <a:pt x="1" y="166"/>
                    <a:pt x="1" y="180"/>
                    <a:pt x="1" y="194"/>
                  </a:cubicBezTo>
                  <a:cubicBezTo>
                    <a:pt x="15" y="211"/>
                    <a:pt x="43" y="225"/>
                    <a:pt x="57" y="225"/>
                  </a:cubicBezTo>
                  <a:cubicBezTo>
                    <a:pt x="145" y="180"/>
                    <a:pt x="247" y="138"/>
                    <a:pt x="353" y="106"/>
                  </a:cubicBezTo>
                  <a:cubicBezTo>
                    <a:pt x="409" y="106"/>
                    <a:pt x="455" y="92"/>
                    <a:pt x="497" y="78"/>
                  </a:cubicBezTo>
                  <a:cubicBezTo>
                    <a:pt x="528" y="78"/>
                    <a:pt x="542" y="64"/>
                    <a:pt x="542" y="36"/>
                  </a:cubicBezTo>
                  <a:cubicBezTo>
                    <a:pt x="531" y="21"/>
                    <a:pt x="517" y="0"/>
                    <a:pt x="505" y="0"/>
                  </a:cubicBezTo>
                  <a:close/>
                </a:path>
              </a:pathLst>
            </a:custGeom>
            <a:solidFill>
              <a:srgbClr val="E65C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62" name="Google Shape;7462;p83"/>
            <p:cNvSpPr/>
            <p:nvPr/>
          </p:nvSpPr>
          <p:spPr>
            <a:xfrm>
              <a:off x="4156015" y="3262573"/>
              <a:ext cx="38584" cy="18962"/>
            </a:xfrm>
            <a:custGeom>
              <a:avLst/>
              <a:gdLst/>
              <a:ahLst/>
              <a:cxnLst/>
              <a:rect l="l" t="t" r="r" b="b"/>
              <a:pathLst>
                <a:path w="409" h="201" extrusionOk="0">
                  <a:moveTo>
                    <a:pt x="353" y="1"/>
                  </a:moveTo>
                  <a:cubicBezTo>
                    <a:pt x="233" y="19"/>
                    <a:pt x="131" y="61"/>
                    <a:pt x="29" y="121"/>
                  </a:cubicBezTo>
                  <a:lnTo>
                    <a:pt x="15" y="121"/>
                  </a:lnTo>
                  <a:cubicBezTo>
                    <a:pt x="15" y="135"/>
                    <a:pt x="1" y="135"/>
                    <a:pt x="1" y="135"/>
                  </a:cubicBezTo>
                  <a:lnTo>
                    <a:pt x="1" y="177"/>
                  </a:lnTo>
                  <a:cubicBezTo>
                    <a:pt x="11" y="189"/>
                    <a:pt x="28" y="200"/>
                    <a:pt x="42" y="200"/>
                  </a:cubicBezTo>
                  <a:cubicBezTo>
                    <a:pt x="48" y="200"/>
                    <a:pt x="53" y="198"/>
                    <a:pt x="57" y="194"/>
                  </a:cubicBezTo>
                  <a:cubicBezTo>
                    <a:pt x="131" y="163"/>
                    <a:pt x="205" y="121"/>
                    <a:pt x="279" y="106"/>
                  </a:cubicBezTo>
                  <a:cubicBezTo>
                    <a:pt x="307" y="106"/>
                    <a:pt x="335" y="89"/>
                    <a:pt x="367" y="89"/>
                  </a:cubicBezTo>
                  <a:cubicBezTo>
                    <a:pt x="381" y="89"/>
                    <a:pt x="409" y="61"/>
                    <a:pt x="395" y="47"/>
                  </a:cubicBezTo>
                  <a:cubicBezTo>
                    <a:pt x="395" y="19"/>
                    <a:pt x="381" y="1"/>
                    <a:pt x="353" y="1"/>
                  </a:cubicBezTo>
                  <a:close/>
                </a:path>
              </a:pathLst>
            </a:custGeom>
            <a:solidFill>
              <a:srgbClr val="E65C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63" name="Google Shape;7463;p83"/>
            <p:cNvSpPr/>
            <p:nvPr/>
          </p:nvSpPr>
          <p:spPr>
            <a:xfrm>
              <a:off x="4153091" y="3264271"/>
              <a:ext cx="31886" cy="19056"/>
            </a:xfrm>
            <a:custGeom>
              <a:avLst/>
              <a:gdLst/>
              <a:ahLst/>
              <a:cxnLst/>
              <a:rect l="l" t="t" r="r" b="b"/>
              <a:pathLst>
                <a:path w="338" h="202" extrusionOk="0">
                  <a:moveTo>
                    <a:pt x="278" y="1"/>
                  </a:moveTo>
                  <a:cubicBezTo>
                    <a:pt x="190" y="29"/>
                    <a:pt x="102" y="71"/>
                    <a:pt x="14" y="117"/>
                  </a:cubicBezTo>
                  <a:lnTo>
                    <a:pt x="14" y="131"/>
                  </a:lnTo>
                  <a:cubicBezTo>
                    <a:pt x="0" y="131"/>
                    <a:pt x="0" y="131"/>
                    <a:pt x="0" y="145"/>
                  </a:cubicBezTo>
                  <a:lnTo>
                    <a:pt x="0" y="176"/>
                  </a:lnTo>
                  <a:cubicBezTo>
                    <a:pt x="0" y="190"/>
                    <a:pt x="14" y="190"/>
                    <a:pt x="14" y="190"/>
                  </a:cubicBezTo>
                  <a:cubicBezTo>
                    <a:pt x="23" y="198"/>
                    <a:pt x="31" y="201"/>
                    <a:pt x="38" y="201"/>
                  </a:cubicBezTo>
                  <a:cubicBezTo>
                    <a:pt x="46" y="201"/>
                    <a:pt x="53" y="198"/>
                    <a:pt x="60" y="190"/>
                  </a:cubicBezTo>
                  <a:cubicBezTo>
                    <a:pt x="134" y="145"/>
                    <a:pt x="222" y="117"/>
                    <a:pt x="310" y="88"/>
                  </a:cubicBezTo>
                  <a:cubicBezTo>
                    <a:pt x="338" y="71"/>
                    <a:pt x="338" y="43"/>
                    <a:pt x="338" y="29"/>
                  </a:cubicBezTo>
                  <a:cubicBezTo>
                    <a:pt x="338" y="15"/>
                    <a:pt x="324" y="15"/>
                    <a:pt x="310" y="1"/>
                  </a:cubicBezTo>
                  <a:close/>
                </a:path>
              </a:pathLst>
            </a:custGeom>
            <a:solidFill>
              <a:srgbClr val="E65C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64" name="Google Shape;7464;p83"/>
            <p:cNvSpPr/>
            <p:nvPr/>
          </p:nvSpPr>
          <p:spPr>
            <a:xfrm>
              <a:off x="4151770" y="3267667"/>
              <a:ext cx="27547" cy="15943"/>
            </a:xfrm>
            <a:custGeom>
              <a:avLst/>
              <a:gdLst/>
              <a:ahLst/>
              <a:cxnLst/>
              <a:rect l="l" t="t" r="r" b="b"/>
              <a:pathLst>
                <a:path w="292" h="169" extrusionOk="0">
                  <a:moveTo>
                    <a:pt x="253" y="0"/>
                  </a:moveTo>
                  <a:cubicBezTo>
                    <a:pt x="248" y="0"/>
                    <a:pt x="245" y="7"/>
                    <a:pt x="236" y="7"/>
                  </a:cubicBezTo>
                  <a:cubicBezTo>
                    <a:pt x="162" y="21"/>
                    <a:pt x="88" y="52"/>
                    <a:pt x="28" y="81"/>
                  </a:cubicBezTo>
                  <a:lnTo>
                    <a:pt x="14" y="95"/>
                  </a:lnTo>
                  <a:lnTo>
                    <a:pt x="0" y="109"/>
                  </a:lnTo>
                  <a:lnTo>
                    <a:pt x="0" y="140"/>
                  </a:lnTo>
                  <a:cubicBezTo>
                    <a:pt x="14" y="154"/>
                    <a:pt x="14" y="154"/>
                    <a:pt x="28" y="154"/>
                  </a:cubicBezTo>
                  <a:cubicBezTo>
                    <a:pt x="46" y="169"/>
                    <a:pt x="46" y="169"/>
                    <a:pt x="60" y="169"/>
                  </a:cubicBezTo>
                  <a:cubicBezTo>
                    <a:pt x="134" y="123"/>
                    <a:pt x="190" y="95"/>
                    <a:pt x="264" y="81"/>
                  </a:cubicBezTo>
                  <a:cubicBezTo>
                    <a:pt x="278" y="81"/>
                    <a:pt x="278" y="67"/>
                    <a:pt x="278" y="52"/>
                  </a:cubicBezTo>
                  <a:cubicBezTo>
                    <a:pt x="292" y="52"/>
                    <a:pt x="292" y="35"/>
                    <a:pt x="278" y="21"/>
                  </a:cubicBezTo>
                  <a:cubicBezTo>
                    <a:pt x="278" y="21"/>
                    <a:pt x="278" y="7"/>
                    <a:pt x="264" y="7"/>
                  </a:cubicBezTo>
                  <a:cubicBezTo>
                    <a:pt x="259" y="2"/>
                    <a:pt x="256" y="0"/>
                    <a:pt x="253" y="0"/>
                  </a:cubicBezTo>
                  <a:close/>
                </a:path>
              </a:pathLst>
            </a:custGeom>
            <a:solidFill>
              <a:srgbClr val="E65C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65" name="Google Shape;7465;p83"/>
            <p:cNvSpPr/>
            <p:nvPr/>
          </p:nvSpPr>
          <p:spPr>
            <a:xfrm>
              <a:off x="4208467" y="3255970"/>
              <a:ext cx="63772" cy="9717"/>
            </a:xfrm>
            <a:custGeom>
              <a:avLst/>
              <a:gdLst/>
              <a:ahLst/>
              <a:cxnLst/>
              <a:rect l="l" t="t" r="r" b="b"/>
              <a:pathLst>
                <a:path w="676" h="103" extrusionOk="0">
                  <a:moveTo>
                    <a:pt x="338" y="1"/>
                  </a:moveTo>
                  <a:cubicBezTo>
                    <a:pt x="223" y="1"/>
                    <a:pt x="107" y="30"/>
                    <a:pt x="1" y="88"/>
                  </a:cubicBezTo>
                  <a:lnTo>
                    <a:pt x="1" y="88"/>
                  </a:lnTo>
                  <a:cubicBezTo>
                    <a:pt x="103" y="32"/>
                    <a:pt x="216" y="6"/>
                    <a:pt x="327" y="6"/>
                  </a:cubicBezTo>
                  <a:cubicBezTo>
                    <a:pt x="451" y="6"/>
                    <a:pt x="573" y="39"/>
                    <a:pt x="676" y="103"/>
                  </a:cubicBezTo>
                  <a:cubicBezTo>
                    <a:pt x="576" y="34"/>
                    <a:pt x="458" y="1"/>
                    <a:pt x="338" y="1"/>
                  </a:cubicBezTo>
                  <a:close/>
                </a:path>
              </a:pathLst>
            </a:custGeom>
            <a:solidFill>
              <a:srgbClr val="FA99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66" name="Google Shape;7466;p83"/>
            <p:cNvSpPr/>
            <p:nvPr/>
          </p:nvSpPr>
          <p:spPr>
            <a:xfrm>
              <a:off x="3925077" y="3493606"/>
              <a:ext cx="16698" cy="63772"/>
            </a:xfrm>
            <a:custGeom>
              <a:avLst/>
              <a:gdLst/>
              <a:ahLst/>
              <a:cxnLst/>
              <a:rect l="l" t="t" r="r" b="b"/>
              <a:pathLst>
                <a:path w="177" h="676" extrusionOk="0">
                  <a:moveTo>
                    <a:pt x="103" y="676"/>
                  </a:moveTo>
                  <a:cubicBezTo>
                    <a:pt x="1" y="471"/>
                    <a:pt x="29" y="208"/>
                    <a:pt x="176" y="0"/>
                  </a:cubicBezTo>
                  <a:cubicBezTo>
                    <a:pt x="29" y="208"/>
                    <a:pt x="1" y="471"/>
                    <a:pt x="103" y="676"/>
                  </a:cubicBezTo>
                  <a:close/>
                </a:path>
              </a:pathLst>
            </a:custGeom>
            <a:solidFill>
              <a:srgbClr val="FA99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67" name="Google Shape;7467;p83"/>
            <p:cNvSpPr/>
            <p:nvPr/>
          </p:nvSpPr>
          <p:spPr>
            <a:xfrm>
              <a:off x="4426858" y="3452192"/>
              <a:ext cx="11792" cy="63678"/>
            </a:xfrm>
            <a:custGeom>
              <a:avLst/>
              <a:gdLst/>
              <a:ahLst/>
              <a:cxnLst/>
              <a:rect l="l" t="t" r="r" b="b"/>
              <a:pathLst>
                <a:path w="125" h="675" extrusionOk="0">
                  <a:moveTo>
                    <a:pt x="74" y="0"/>
                  </a:moveTo>
                  <a:lnTo>
                    <a:pt x="74" y="0"/>
                  </a:lnTo>
                  <a:cubicBezTo>
                    <a:pt x="108" y="85"/>
                    <a:pt x="124" y="176"/>
                    <a:pt x="124" y="266"/>
                  </a:cubicBezTo>
                  <a:lnTo>
                    <a:pt x="124" y="266"/>
                  </a:lnTo>
                  <a:cubicBezTo>
                    <a:pt x="125" y="176"/>
                    <a:pt x="108" y="86"/>
                    <a:pt x="74" y="0"/>
                  </a:cubicBezTo>
                  <a:close/>
                  <a:moveTo>
                    <a:pt x="124" y="266"/>
                  </a:moveTo>
                  <a:cubicBezTo>
                    <a:pt x="124" y="408"/>
                    <a:pt x="82" y="550"/>
                    <a:pt x="0" y="675"/>
                  </a:cubicBezTo>
                  <a:cubicBezTo>
                    <a:pt x="83" y="558"/>
                    <a:pt x="125" y="412"/>
                    <a:pt x="124" y="266"/>
                  </a:cubicBezTo>
                  <a:close/>
                </a:path>
              </a:pathLst>
            </a:custGeom>
            <a:solidFill>
              <a:srgbClr val="FA99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68" name="Google Shape;7468;p83"/>
            <p:cNvSpPr/>
            <p:nvPr/>
          </p:nvSpPr>
          <p:spPr>
            <a:xfrm>
              <a:off x="4094979" y="3743789"/>
              <a:ext cx="65093" cy="12736"/>
            </a:xfrm>
            <a:custGeom>
              <a:avLst/>
              <a:gdLst/>
              <a:ahLst/>
              <a:cxnLst/>
              <a:rect l="l" t="t" r="r" b="b"/>
              <a:pathLst>
                <a:path w="690" h="135" extrusionOk="0">
                  <a:moveTo>
                    <a:pt x="690" y="32"/>
                  </a:moveTo>
                  <a:cubicBezTo>
                    <a:pt x="472" y="134"/>
                    <a:pt x="208" y="134"/>
                    <a:pt x="1" y="0"/>
                  </a:cubicBezTo>
                  <a:cubicBezTo>
                    <a:pt x="208" y="134"/>
                    <a:pt x="472" y="134"/>
                    <a:pt x="690" y="32"/>
                  </a:cubicBezTo>
                  <a:close/>
                </a:path>
              </a:pathLst>
            </a:custGeom>
            <a:solidFill>
              <a:srgbClr val="FA99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69" name="Google Shape;7469;p83"/>
            <p:cNvSpPr/>
            <p:nvPr/>
          </p:nvSpPr>
          <p:spPr>
            <a:xfrm>
              <a:off x="3920737" y="3256064"/>
              <a:ext cx="527064" cy="497725"/>
            </a:xfrm>
            <a:custGeom>
              <a:avLst/>
              <a:gdLst/>
              <a:ahLst/>
              <a:cxnLst/>
              <a:rect l="l" t="t" r="r" b="b"/>
              <a:pathLst>
                <a:path w="5587" h="5276" extrusionOk="0">
                  <a:moveTo>
                    <a:pt x="3373" y="0"/>
                  </a:moveTo>
                  <a:cubicBezTo>
                    <a:pt x="3203" y="0"/>
                    <a:pt x="3029" y="63"/>
                    <a:pt x="2889" y="190"/>
                  </a:cubicBezTo>
                  <a:lnTo>
                    <a:pt x="2287" y="703"/>
                  </a:lnTo>
                  <a:lnTo>
                    <a:pt x="792" y="1991"/>
                  </a:lnTo>
                  <a:lnTo>
                    <a:pt x="353" y="2374"/>
                  </a:lnTo>
                  <a:cubicBezTo>
                    <a:pt x="61" y="2638"/>
                    <a:pt x="1" y="3077"/>
                    <a:pt x="237" y="3341"/>
                  </a:cubicBezTo>
                  <a:lnTo>
                    <a:pt x="1717" y="5068"/>
                  </a:lnTo>
                  <a:cubicBezTo>
                    <a:pt x="1839" y="5206"/>
                    <a:pt x="2017" y="5276"/>
                    <a:pt x="2203" y="5276"/>
                  </a:cubicBezTo>
                  <a:cubicBezTo>
                    <a:pt x="2373" y="5276"/>
                    <a:pt x="2551" y="5218"/>
                    <a:pt x="2699" y="5100"/>
                  </a:cubicBezTo>
                  <a:lnTo>
                    <a:pt x="5235" y="2902"/>
                  </a:lnTo>
                  <a:cubicBezTo>
                    <a:pt x="5527" y="2652"/>
                    <a:pt x="5587" y="2212"/>
                    <a:pt x="5351" y="1934"/>
                  </a:cubicBezTo>
                  <a:lnTo>
                    <a:pt x="3856" y="218"/>
                  </a:lnTo>
                  <a:cubicBezTo>
                    <a:pt x="3734" y="73"/>
                    <a:pt x="3556" y="0"/>
                    <a:pt x="3373" y="0"/>
                  </a:cubicBezTo>
                  <a:close/>
                </a:path>
              </a:pathLst>
            </a:custGeom>
            <a:solidFill>
              <a:srgbClr val="FA99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70" name="Google Shape;7470;p83"/>
            <p:cNvSpPr/>
            <p:nvPr/>
          </p:nvSpPr>
          <p:spPr>
            <a:xfrm>
              <a:off x="3955265" y="3290875"/>
              <a:ext cx="456405" cy="431122"/>
            </a:xfrm>
            <a:custGeom>
              <a:avLst/>
              <a:gdLst/>
              <a:ahLst/>
              <a:cxnLst/>
              <a:rect l="l" t="t" r="r" b="b"/>
              <a:pathLst>
                <a:path w="4838" h="4570" extrusionOk="0">
                  <a:moveTo>
                    <a:pt x="2922" y="0"/>
                  </a:moveTo>
                  <a:cubicBezTo>
                    <a:pt x="2776" y="0"/>
                    <a:pt x="2628" y="53"/>
                    <a:pt x="2509" y="158"/>
                  </a:cubicBezTo>
                  <a:lnTo>
                    <a:pt x="1981" y="612"/>
                  </a:lnTo>
                  <a:lnTo>
                    <a:pt x="690" y="1724"/>
                  </a:lnTo>
                  <a:lnTo>
                    <a:pt x="296" y="2061"/>
                  </a:lnTo>
                  <a:cubicBezTo>
                    <a:pt x="46" y="2283"/>
                    <a:pt x="1" y="2663"/>
                    <a:pt x="208" y="2898"/>
                  </a:cubicBezTo>
                  <a:lnTo>
                    <a:pt x="1496" y="4393"/>
                  </a:lnTo>
                  <a:cubicBezTo>
                    <a:pt x="1594" y="4511"/>
                    <a:pt x="1744" y="4569"/>
                    <a:pt x="1900" y="4569"/>
                  </a:cubicBezTo>
                  <a:cubicBezTo>
                    <a:pt x="2052" y="4569"/>
                    <a:pt x="2210" y="4515"/>
                    <a:pt x="2333" y="4407"/>
                  </a:cubicBezTo>
                  <a:lnTo>
                    <a:pt x="4531" y="2515"/>
                  </a:lnTo>
                  <a:cubicBezTo>
                    <a:pt x="4795" y="2297"/>
                    <a:pt x="4837" y="1917"/>
                    <a:pt x="4633" y="1681"/>
                  </a:cubicBezTo>
                  <a:lnTo>
                    <a:pt x="3342" y="186"/>
                  </a:lnTo>
                  <a:cubicBezTo>
                    <a:pt x="3236" y="63"/>
                    <a:pt x="3081" y="0"/>
                    <a:pt x="2922" y="0"/>
                  </a:cubicBezTo>
                  <a:close/>
                </a:path>
              </a:pathLst>
            </a:custGeom>
            <a:solidFill>
              <a:srgbClr val="FACCC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71" name="Google Shape;7471;p83"/>
            <p:cNvSpPr/>
            <p:nvPr/>
          </p:nvSpPr>
          <p:spPr>
            <a:xfrm>
              <a:off x="3966585" y="3301912"/>
              <a:ext cx="152072" cy="141978"/>
            </a:xfrm>
            <a:custGeom>
              <a:avLst/>
              <a:gdLst/>
              <a:ahLst/>
              <a:cxnLst/>
              <a:rect l="l" t="t" r="r" b="b"/>
              <a:pathLst>
                <a:path w="1612" h="1505" extrusionOk="0">
                  <a:moveTo>
                    <a:pt x="1082" y="0"/>
                  </a:moveTo>
                  <a:cubicBezTo>
                    <a:pt x="1034" y="0"/>
                    <a:pt x="985" y="4"/>
                    <a:pt x="936" y="10"/>
                  </a:cubicBezTo>
                  <a:cubicBezTo>
                    <a:pt x="834" y="10"/>
                    <a:pt x="732" y="41"/>
                    <a:pt x="644" y="83"/>
                  </a:cubicBezTo>
                  <a:cubicBezTo>
                    <a:pt x="542" y="129"/>
                    <a:pt x="454" y="185"/>
                    <a:pt x="380" y="259"/>
                  </a:cubicBezTo>
                  <a:cubicBezTo>
                    <a:pt x="218" y="393"/>
                    <a:pt x="102" y="583"/>
                    <a:pt x="42" y="787"/>
                  </a:cubicBezTo>
                  <a:cubicBezTo>
                    <a:pt x="14" y="889"/>
                    <a:pt x="0" y="991"/>
                    <a:pt x="0" y="1096"/>
                  </a:cubicBezTo>
                  <a:cubicBezTo>
                    <a:pt x="0" y="1167"/>
                    <a:pt x="0" y="1227"/>
                    <a:pt x="14" y="1286"/>
                  </a:cubicBezTo>
                  <a:cubicBezTo>
                    <a:pt x="28" y="1360"/>
                    <a:pt x="57" y="1417"/>
                    <a:pt x="74" y="1476"/>
                  </a:cubicBezTo>
                  <a:cubicBezTo>
                    <a:pt x="88" y="1490"/>
                    <a:pt x="88" y="1505"/>
                    <a:pt x="88" y="1505"/>
                  </a:cubicBezTo>
                  <a:cubicBezTo>
                    <a:pt x="218" y="1402"/>
                    <a:pt x="338" y="1300"/>
                    <a:pt x="454" y="1198"/>
                  </a:cubicBezTo>
                  <a:cubicBezTo>
                    <a:pt x="440" y="1167"/>
                    <a:pt x="440" y="1139"/>
                    <a:pt x="440" y="1111"/>
                  </a:cubicBezTo>
                  <a:lnTo>
                    <a:pt x="440" y="963"/>
                  </a:lnTo>
                  <a:cubicBezTo>
                    <a:pt x="454" y="903"/>
                    <a:pt x="482" y="861"/>
                    <a:pt x="496" y="801"/>
                  </a:cubicBezTo>
                  <a:cubicBezTo>
                    <a:pt x="528" y="745"/>
                    <a:pt x="570" y="699"/>
                    <a:pt x="602" y="639"/>
                  </a:cubicBezTo>
                  <a:cubicBezTo>
                    <a:pt x="644" y="597"/>
                    <a:pt x="690" y="569"/>
                    <a:pt x="746" y="523"/>
                  </a:cubicBezTo>
                  <a:cubicBezTo>
                    <a:pt x="792" y="495"/>
                    <a:pt x="834" y="481"/>
                    <a:pt x="880" y="463"/>
                  </a:cubicBezTo>
                  <a:cubicBezTo>
                    <a:pt x="922" y="449"/>
                    <a:pt x="968" y="435"/>
                    <a:pt x="1010" y="435"/>
                  </a:cubicBezTo>
                  <a:cubicBezTo>
                    <a:pt x="1056" y="435"/>
                    <a:pt x="1098" y="435"/>
                    <a:pt x="1143" y="449"/>
                  </a:cubicBezTo>
                  <a:cubicBezTo>
                    <a:pt x="1172" y="449"/>
                    <a:pt x="1217" y="463"/>
                    <a:pt x="1260" y="481"/>
                  </a:cubicBezTo>
                  <a:lnTo>
                    <a:pt x="1274" y="495"/>
                  </a:lnTo>
                  <a:lnTo>
                    <a:pt x="1611" y="200"/>
                  </a:lnTo>
                  <a:cubicBezTo>
                    <a:pt x="1611" y="185"/>
                    <a:pt x="1597" y="185"/>
                    <a:pt x="1583" y="171"/>
                  </a:cubicBezTo>
                  <a:cubicBezTo>
                    <a:pt x="1495" y="112"/>
                    <a:pt x="1393" y="55"/>
                    <a:pt x="1274" y="24"/>
                  </a:cubicBezTo>
                  <a:cubicBezTo>
                    <a:pt x="1214" y="7"/>
                    <a:pt x="1149" y="0"/>
                    <a:pt x="1082" y="0"/>
                  </a:cubicBezTo>
                  <a:close/>
                </a:path>
              </a:pathLst>
            </a:custGeom>
            <a:solidFill>
              <a:srgbClr val="FACCC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72" name="Google Shape;7472;p83"/>
            <p:cNvSpPr/>
            <p:nvPr/>
          </p:nvSpPr>
          <p:spPr>
            <a:xfrm>
              <a:off x="2713876" y="2510703"/>
              <a:ext cx="201882" cy="183864"/>
            </a:xfrm>
            <a:custGeom>
              <a:avLst/>
              <a:gdLst/>
              <a:ahLst/>
              <a:cxnLst/>
              <a:rect l="l" t="t" r="r" b="b"/>
              <a:pathLst>
                <a:path w="2140" h="1949" extrusionOk="0">
                  <a:moveTo>
                    <a:pt x="1773" y="0"/>
                  </a:moveTo>
                  <a:cubicBezTo>
                    <a:pt x="1745" y="14"/>
                    <a:pt x="1700" y="28"/>
                    <a:pt x="1671" y="74"/>
                  </a:cubicBezTo>
                  <a:cubicBezTo>
                    <a:pt x="1626" y="102"/>
                    <a:pt x="1598" y="144"/>
                    <a:pt x="1569" y="204"/>
                  </a:cubicBezTo>
                  <a:cubicBezTo>
                    <a:pt x="1538" y="250"/>
                    <a:pt x="1524" y="306"/>
                    <a:pt x="1496" y="380"/>
                  </a:cubicBezTo>
                  <a:cubicBezTo>
                    <a:pt x="1450" y="454"/>
                    <a:pt x="1436" y="528"/>
                    <a:pt x="1422" y="602"/>
                  </a:cubicBezTo>
                  <a:cubicBezTo>
                    <a:pt x="1376" y="570"/>
                    <a:pt x="1334" y="528"/>
                    <a:pt x="1260" y="468"/>
                  </a:cubicBezTo>
                  <a:cubicBezTo>
                    <a:pt x="1158" y="380"/>
                    <a:pt x="1056" y="306"/>
                    <a:pt x="954" y="250"/>
                  </a:cubicBezTo>
                  <a:cubicBezTo>
                    <a:pt x="894" y="204"/>
                    <a:pt x="848" y="176"/>
                    <a:pt x="792" y="162"/>
                  </a:cubicBezTo>
                  <a:cubicBezTo>
                    <a:pt x="732" y="130"/>
                    <a:pt x="672" y="116"/>
                    <a:pt x="630" y="102"/>
                  </a:cubicBezTo>
                  <a:lnTo>
                    <a:pt x="483" y="102"/>
                  </a:lnTo>
                  <a:cubicBezTo>
                    <a:pt x="440" y="116"/>
                    <a:pt x="395" y="144"/>
                    <a:pt x="352" y="190"/>
                  </a:cubicBezTo>
                  <a:cubicBezTo>
                    <a:pt x="321" y="218"/>
                    <a:pt x="307" y="264"/>
                    <a:pt x="293" y="292"/>
                  </a:cubicBezTo>
                  <a:cubicBezTo>
                    <a:pt x="293" y="338"/>
                    <a:pt x="293" y="380"/>
                    <a:pt x="307" y="426"/>
                  </a:cubicBezTo>
                  <a:cubicBezTo>
                    <a:pt x="338" y="482"/>
                    <a:pt x="381" y="542"/>
                    <a:pt x="454" y="616"/>
                  </a:cubicBezTo>
                  <a:cubicBezTo>
                    <a:pt x="454" y="616"/>
                    <a:pt x="440" y="602"/>
                    <a:pt x="426" y="602"/>
                  </a:cubicBezTo>
                  <a:cubicBezTo>
                    <a:pt x="366" y="584"/>
                    <a:pt x="321" y="584"/>
                    <a:pt x="264" y="584"/>
                  </a:cubicBezTo>
                  <a:cubicBezTo>
                    <a:pt x="205" y="584"/>
                    <a:pt x="162" y="584"/>
                    <a:pt x="117" y="616"/>
                  </a:cubicBezTo>
                  <a:cubicBezTo>
                    <a:pt x="43" y="658"/>
                    <a:pt x="1" y="746"/>
                    <a:pt x="43" y="834"/>
                  </a:cubicBezTo>
                  <a:cubicBezTo>
                    <a:pt x="57" y="894"/>
                    <a:pt x="117" y="953"/>
                    <a:pt x="176" y="982"/>
                  </a:cubicBezTo>
                  <a:cubicBezTo>
                    <a:pt x="250" y="1041"/>
                    <a:pt x="338" y="1070"/>
                    <a:pt x="409" y="1112"/>
                  </a:cubicBezTo>
                  <a:cubicBezTo>
                    <a:pt x="468" y="1129"/>
                    <a:pt x="528" y="1157"/>
                    <a:pt x="602" y="1186"/>
                  </a:cubicBezTo>
                  <a:cubicBezTo>
                    <a:pt x="528" y="1186"/>
                    <a:pt x="454" y="1186"/>
                    <a:pt x="381" y="1200"/>
                  </a:cubicBezTo>
                  <a:cubicBezTo>
                    <a:pt x="293" y="1217"/>
                    <a:pt x="205" y="1231"/>
                    <a:pt x="131" y="1288"/>
                  </a:cubicBezTo>
                  <a:cubicBezTo>
                    <a:pt x="103" y="1319"/>
                    <a:pt x="74" y="1347"/>
                    <a:pt x="74" y="1393"/>
                  </a:cubicBezTo>
                  <a:cubicBezTo>
                    <a:pt x="57" y="1421"/>
                    <a:pt x="74" y="1463"/>
                    <a:pt x="89" y="1509"/>
                  </a:cubicBezTo>
                  <a:cubicBezTo>
                    <a:pt x="103" y="1537"/>
                    <a:pt x="117" y="1551"/>
                    <a:pt x="131" y="1569"/>
                  </a:cubicBezTo>
                  <a:cubicBezTo>
                    <a:pt x="145" y="1597"/>
                    <a:pt x="176" y="1611"/>
                    <a:pt x="191" y="1625"/>
                  </a:cubicBezTo>
                  <a:cubicBezTo>
                    <a:pt x="250" y="1657"/>
                    <a:pt x="321" y="1657"/>
                    <a:pt x="381" y="1671"/>
                  </a:cubicBezTo>
                  <a:cubicBezTo>
                    <a:pt x="454" y="1685"/>
                    <a:pt x="528" y="1685"/>
                    <a:pt x="602" y="1685"/>
                  </a:cubicBezTo>
                  <a:lnTo>
                    <a:pt x="630" y="1685"/>
                  </a:lnTo>
                  <a:cubicBezTo>
                    <a:pt x="672" y="1685"/>
                    <a:pt x="718" y="1685"/>
                    <a:pt x="760" y="1699"/>
                  </a:cubicBezTo>
                  <a:cubicBezTo>
                    <a:pt x="792" y="1699"/>
                    <a:pt x="820" y="1699"/>
                    <a:pt x="866" y="1713"/>
                  </a:cubicBezTo>
                  <a:lnTo>
                    <a:pt x="880" y="1713"/>
                  </a:lnTo>
                  <a:cubicBezTo>
                    <a:pt x="922" y="1727"/>
                    <a:pt x="982" y="1727"/>
                    <a:pt x="1024" y="1745"/>
                  </a:cubicBezTo>
                  <a:cubicBezTo>
                    <a:pt x="1144" y="1773"/>
                    <a:pt x="1232" y="1801"/>
                    <a:pt x="1320" y="1833"/>
                  </a:cubicBezTo>
                  <a:cubicBezTo>
                    <a:pt x="1394" y="1861"/>
                    <a:pt x="1464" y="1903"/>
                    <a:pt x="1524" y="1949"/>
                  </a:cubicBezTo>
                  <a:lnTo>
                    <a:pt x="1552" y="1949"/>
                  </a:lnTo>
                  <a:cubicBezTo>
                    <a:pt x="1569" y="1949"/>
                    <a:pt x="1584" y="1935"/>
                    <a:pt x="1598" y="1921"/>
                  </a:cubicBezTo>
                  <a:cubicBezTo>
                    <a:pt x="1598" y="1903"/>
                    <a:pt x="1612" y="1889"/>
                    <a:pt x="1598" y="1875"/>
                  </a:cubicBezTo>
                  <a:cubicBezTo>
                    <a:pt x="1728" y="1861"/>
                    <a:pt x="1875" y="1773"/>
                    <a:pt x="1977" y="1639"/>
                  </a:cubicBezTo>
                  <a:cubicBezTo>
                    <a:pt x="2065" y="1551"/>
                    <a:pt x="2111" y="1449"/>
                    <a:pt x="2125" y="1361"/>
                  </a:cubicBezTo>
                  <a:cubicBezTo>
                    <a:pt x="2139" y="1259"/>
                    <a:pt x="2111" y="1172"/>
                    <a:pt x="2097" y="1084"/>
                  </a:cubicBezTo>
                  <a:cubicBezTo>
                    <a:pt x="2079" y="1041"/>
                    <a:pt x="2065" y="996"/>
                    <a:pt x="2065" y="953"/>
                  </a:cubicBezTo>
                  <a:cubicBezTo>
                    <a:pt x="2051" y="866"/>
                    <a:pt x="2065" y="760"/>
                    <a:pt x="2065" y="672"/>
                  </a:cubicBezTo>
                  <a:cubicBezTo>
                    <a:pt x="2079" y="570"/>
                    <a:pt x="2079" y="482"/>
                    <a:pt x="2079" y="380"/>
                  </a:cubicBezTo>
                  <a:cubicBezTo>
                    <a:pt x="2065" y="306"/>
                    <a:pt x="2037" y="218"/>
                    <a:pt x="2009" y="144"/>
                  </a:cubicBezTo>
                  <a:cubicBezTo>
                    <a:pt x="1977" y="88"/>
                    <a:pt x="1949" y="42"/>
                    <a:pt x="1904" y="14"/>
                  </a:cubicBezTo>
                  <a:cubicBezTo>
                    <a:pt x="1875" y="0"/>
                    <a:pt x="1861" y="0"/>
                    <a:pt x="1833" y="0"/>
                  </a:cubicBezTo>
                  <a:close/>
                </a:path>
              </a:pathLst>
            </a:custGeom>
            <a:solidFill>
              <a:srgbClr val="FFCCA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73" name="Google Shape;7473;p83"/>
            <p:cNvSpPr/>
            <p:nvPr/>
          </p:nvSpPr>
          <p:spPr>
            <a:xfrm>
              <a:off x="3922058" y="3186632"/>
              <a:ext cx="171694" cy="204807"/>
            </a:xfrm>
            <a:custGeom>
              <a:avLst/>
              <a:gdLst/>
              <a:ahLst/>
              <a:cxnLst/>
              <a:rect l="l" t="t" r="r" b="b"/>
              <a:pathLst>
                <a:path w="1820" h="2171" extrusionOk="0">
                  <a:moveTo>
                    <a:pt x="514" y="0"/>
                  </a:moveTo>
                  <a:cubicBezTo>
                    <a:pt x="472" y="0"/>
                    <a:pt x="427" y="0"/>
                    <a:pt x="384" y="14"/>
                  </a:cubicBezTo>
                  <a:cubicBezTo>
                    <a:pt x="339" y="32"/>
                    <a:pt x="282" y="46"/>
                    <a:pt x="237" y="74"/>
                  </a:cubicBezTo>
                  <a:cubicBezTo>
                    <a:pt x="194" y="102"/>
                    <a:pt x="163" y="148"/>
                    <a:pt x="121" y="190"/>
                  </a:cubicBezTo>
                  <a:cubicBezTo>
                    <a:pt x="89" y="250"/>
                    <a:pt x="61" y="310"/>
                    <a:pt x="33" y="384"/>
                  </a:cubicBezTo>
                  <a:cubicBezTo>
                    <a:pt x="18" y="454"/>
                    <a:pt x="1" y="528"/>
                    <a:pt x="1" y="616"/>
                  </a:cubicBezTo>
                  <a:cubicBezTo>
                    <a:pt x="1" y="690"/>
                    <a:pt x="18" y="764"/>
                    <a:pt x="33" y="852"/>
                  </a:cubicBezTo>
                  <a:cubicBezTo>
                    <a:pt x="47" y="940"/>
                    <a:pt x="75" y="1013"/>
                    <a:pt x="121" y="1101"/>
                  </a:cubicBezTo>
                  <a:lnTo>
                    <a:pt x="149" y="1130"/>
                  </a:lnTo>
                  <a:cubicBezTo>
                    <a:pt x="163" y="1130"/>
                    <a:pt x="163" y="1144"/>
                    <a:pt x="163" y="1158"/>
                  </a:cubicBezTo>
                  <a:cubicBezTo>
                    <a:pt x="177" y="1203"/>
                    <a:pt x="194" y="1246"/>
                    <a:pt x="208" y="1277"/>
                  </a:cubicBezTo>
                  <a:lnTo>
                    <a:pt x="237" y="1334"/>
                  </a:lnTo>
                  <a:cubicBezTo>
                    <a:pt x="265" y="1422"/>
                    <a:pt x="296" y="1509"/>
                    <a:pt x="325" y="1597"/>
                  </a:cubicBezTo>
                  <a:cubicBezTo>
                    <a:pt x="353" y="1643"/>
                    <a:pt x="384" y="1685"/>
                    <a:pt x="412" y="1731"/>
                  </a:cubicBezTo>
                  <a:cubicBezTo>
                    <a:pt x="441" y="1759"/>
                    <a:pt x="472" y="1791"/>
                    <a:pt x="514" y="1819"/>
                  </a:cubicBezTo>
                  <a:cubicBezTo>
                    <a:pt x="546" y="1819"/>
                    <a:pt x="574" y="1833"/>
                    <a:pt x="602" y="1833"/>
                  </a:cubicBezTo>
                  <a:cubicBezTo>
                    <a:pt x="616" y="1833"/>
                    <a:pt x="634" y="1833"/>
                    <a:pt x="648" y="1819"/>
                  </a:cubicBezTo>
                  <a:cubicBezTo>
                    <a:pt x="676" y="1819"/>
                    <a:pt x="704" y="1805"/>
                    <a:pt x="722" y="1791"/>
                  </a:cubicBezTo>
                  <a:cubicBezTo>
                    <a:pt x="750" y="1773"/>
                    <a:pt x="778" y="1759"/>
                    <a:pt x="792" y="1731"/>
                  </a:cubicBezTo>
                  <a:lnTo>
                    <a:pt x="810" y="1717"/>
                  </a:lnTo>
                  <a:cubicBezTo>
                    <a:pt x="824" y="1773"/>
                    <a:pt x="838" y="1819"/>
                    <a:pt x="852" y="1861"/>
                  </a:cubicBezTo>
                  <a:cubicBezTo>
                    <a:pt x="866" y="1921"/>
                    <a:pt x="898" y="1981"/>
                    <a:pt x="912" y="2023"/>
                  </a:cubicBezTo>
                  <a:cubicBezTo>
                    <a:pt x="926" y="2037"/>
                    <a:pt x="940" y="2069"/>
                    <a:pt x="954" y="2083"/>
                  </a:cubicBezTo>
                  <a:cubicBezTo>
                    <a:pt x="968" y="2097"/>
                    <a:pt x="986" y="2111"/>
                    <a:pt x="1014" y="2143"/>
                  </a:cubicBezTo>
                  <a:cubicBezTo>
                    <a:pt x="1028" y="2143"/>
                    <a:pt x="1042" y="2157"/>
                    <a:pt x="1074" y="2157"/>
                  </a:cubicBezTo>
                  <a:cubicBezTo>
                    <a:pt x="1074" y="2157"/>
                    <a:pt x="1088" y="2171"/>
                    <a:pt x="1102" y="2171"/>
                  </a:cubicBezTo>
                  <a:cubicBezTo>
                    <a:pt x="1116" y="2171"/>
                    <a:pt x="1130" y="2157"/>
                    <a:pt x="1144" y="2157"/>
                  </a:cubicBezTo>
                  <a:cubicBezTo>
                    <a:pt x="1176" y="2157"/>
                    <a:pt x="1190" y="2143"/>
                    <a:pt x="1204" y="2125"/>
                  </a:cubicBezTo>
                  <a:cubicBezTo>
                    <a:pt x="1218" y="2125"/>
                    <a:pt x="1250" y="2097"/>
                    <a:pt x="1264" y="2083"/>
                  </a:cubicBezTo>
                  <a:cubicBezTo>
                    <a:pt x="1278" y="2055"/>
                    <a:pt x="1306" y="2009"/>
                    <a:pt x="1306" y="1967"/>
                  </a:cubicBezTo>
                  <a:cubicBezTo>
                    <a:pt x="1338" y="1967"/>
                    <a:pt x="1352" y="1949"/>
                    <a:pt x="1380" y="1935"/>
                  </a:cubicBezTo>
                  <a:cubicBezTo>
                    <a:pt x="1394" y="1935"/>
                    <a:pt x="1408" y="1921"/>
                    <a:pt x="1440" y="1907"/>
                  </a:cubicBezTo>
                  <a:cubicBezTo>
                    <a:pt x="1468" y="1879"/>
                    <a:pt x="1496" y="1833"/>
                    <a:pt x="1513" y="1791"/>
                  </a:cubicBezTo>
                  <a:cubicBezTo>
                    <a:pt x="1542" y="1745"/>
                    <a:pt x="1556" y="1703"/>
                    <a:pt x="1556" y="1643"/>
                  </a:cubicBezTo>
                  <a:cubicBezTo>
                    <a:pt x="1570" y="1643"/>
                    <a:pt x="1570" y="1643"/>
                    <a:pt x="1584" y="1629"/>
                  </a:cubicBezTo>
                  <a:cubicBezTo>
                    <a:pt x="1630" y="1597"/>
                    <a:pt x="1672" y="1541"/>
                    <a:pt x="1717" y="1495"/>
                  </a:cubicBezTo>
                  <a:cubicBezTo>
                    <a:pt x="1746" y="1453"/>
                    <a:pt x="1777" y="1393"/>
                    <a:pt x="1791" y="1334"/>
                  </a:cubicBezTo>
                  <a:cubicBezTo>
                    <a:pt x="1819" y="1246"/>
                    <a:pt x="1819" y="1130"/>
                    <a:pt x="1791" y="1013"/>
                  </a:cubicBezTo>
                  <a:cubicBezTo>
                    <a:pt x="1760" y="911"/>
                    <a:pt x="1703" y="806"/>
                    <a:pt x="1630" y="704"/>
                  </a:cubicBezTo>
                  <a:cubicBezTo>
                    <a:pt x="1556" y="602"/>
                    <a:pt x="1468" y="500"/>
                    <a:pt x="1366" y="412"/>
                  </a:cubicBezTo>
                  <a:cubicBezTo>
                    <a:pt x="1278" y="324"/>
                    <a:pt x="1176" y="250"/>
                    <a:pt x="1056" y="176"/>
                  </a:cubicBezTo>
                  <a:cubicBezTo>
                    <a:pt x="954" y="120"/>
                    <a:pt x="866" y="74"/>
                    <a:pt x="778" y="46"/>
                  </a:cubicBezTo>
                  <a:cubicBezTo>
                    <a:pt x="704" y="14"/>
                    <a:pt x="648" y="0"/>
                    <a:pt x="574" y="0"/>
                  </a:cubicBezTo>
                  <a:close/>
                </a:path>
              </a:pathLst>
            </a:custGeom>
            <a:solidFill>
              <a:srgbClr val="FFCCA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74" name="Google Shape;7474;p83"/>
            <p:cNvSpPr/>
            <p:nvPr/>
          </p:nvSpPr>
          <p:spPr>
            <a:xfrm>
              <a:off x="3980170" y="3286158"/>
              <a:ext cx="21037" cy="56886"/>
            </a:xfrm>
            <a:custGeom>
              <a:avLst/>
              <a:gdLst/>
              <a:ahLst/>
              <a:cxnLst/>
              <a:rect l="l" t="t" r="r" b="b"/>
              <a:pathLst>
                <a:path w="223" h="603" extrusionOk="0">
                  <a:moveTo>
                    <a:pt x="18" y="1"/>
                  </a:moveTo>
                  <a:cubicBezTo>
                    <a:pt x="0" y="1"/>
                    <a:pt x="0" y="15"/>
                    <a:pt x="0" y="32"/>
                  </a:cubicBezTo>
                  <a:cubicBezTo>
                    <a:pt x="18" y="46"/>
                    <a:pt x="32" y="60"/>
                    <a:pt x="46" y="89"/>
                  </a:cubicBezTo>
                  <a:cubicBezTo>
                    <a:pt x="60" y="120"/>
                    <a:pt x="88" y="162"/>
                    <a:pt x="106" y="208"/>
                  </a:cubicBezTo>
                  <a:cubicBezTo>
                    <a:pt x="120" y="236"/>
                    <a:pt x="134" y="279"/>
                    <a:pt x="148" y="324"/>
                  </a:cubicBezTo>
                  <a:cubicBezTo>
                    <a:pt x="162" y="352"/>
                    <a:pt x="162" y="367"/>
                    <a:pt x="162" y="398"/>
                  </a:cubicBezTo>
                  <a:cubicBezTo>
                    <a:pt x="176" y="440"/>
                    <a:pt x="176" y="472"/>
                    <a:pt x="176" y="500"/>
                  </a:cubicBezTo>
                  <a:lnTo>
                    <a:pt x="176" y="574"/>
                  </a:lnTo>
                  <a:cubicBezTo>
                    <a:pt x="162" y="588"/>
                    <a:pt x="176" y="602"/>
                    <a:pt x="194" y="602"/>
                  </a:cubicBezTo>
                  <a:cubicBezTo>
                    <a:pt x="208" y="602"/>
                    <a:pt x="208" y="602"/>
                    <a:pt x="222" y="588"/>
                  </a:cubicBezTo>
                  <a:lnTo>
                    <a:pt x="222" y="440"/>
                  </a:lnTo>
                  <a:cubicBezTo>
                    <a:pt x="208" y="384"/>
                    <a:pt x="208" y="338"/>
                    <a:pt x="176" y="279"/>
                  </a:cubicBezTo>
                  <a:cubicBezTo>
                    <a:pt x="162" y="236"/>
                    <a:pt x="148" y="177"/>
                    <a:pt x="120" y="134"/>
                  </a:cubicBezTo>
                  <a:cubicBezTo>
                    <a:pt x="88" y="89"/>
                    <a:pt x="74" y="46"/>
                    <a:pt x="32" y="1"/>
                  </a:cubicBezTo>
                  <a:close/>
                </a:path>
              </a:pathLst>
            </a:custGeom>
            <a:solidFill>
              <a:srgbClr val="C39C8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75" name="Google Shape;7475;p83"/>
            <p:cNvSpPr/>
            <p:nvPr/>
          </p:nvSpPr>
          <p:spPr>
            <a:xfrm>
              <a:off x="4025924" y="3291818"/>
              <a:ext cx="22358" cy="73395"/>
            </a:xfrm>
            <a:custGeom>
              <a:avLst/>
              <a:gdLst/>
              <a:ahLst/>
              <a:cxnLst/>
              <a:rect l="l" t="t" r="r" b="b"/>
              <a:pathLst>
                <a:path w="237" h="778" extrusionOk="0">
                  <a:moveTo>
                    <a:pt x="15" y="0"/>
                  </a:moveTo>
                  <a:lnTo>
                    <a:pt x="1" y="15"/>
                  </a:lnTo>
                  <a:lnTo>
                    <a:pt x="1" y="43"/>
                  </a:lnTo>
                  <a:cubicBezTo>
                    <a:pt x="29" y="102"/>
                    <a:pt x="61" y="162"/>
                    <a:pt x="89" y="219"/>
                  </a:cubicBezTo>
                  <a:cubicBezTo>
                    <a:pt x="117" y="278"/>
                    <a:pt x="149" y="352"/>
                    <a:pt x="163" y="426"/>
                  </a:cubicBezTo>
                  <a:lnTo>
                    <a:pt x="163" y="412"/>
                  </a:lnTo>
                  <a:cubicBezTo>
                    <a:pt x="191" y="528"/>
                    <a:pt x="205" y="630"/>
                    <a:pt x="205" y="746"/>
                  </a:cubicBezTo>
                  <a:lnTo>
                    <a:pt x="205" y="764"/>
                  </a:lnTo>
                  <a:lnTo>
                    <a:pt x="219" y="778"/>
                  </a:lnTo>
                  <a:cubicBezTo>
                    <a:pt x="237" y="778"/>
                    <a:pt x="237" y="764"/>
                    <a:pt x="237" y="764"/>
                  </a:cubicBezTo>
                  <a:lnTo>
                    <a:pt x="237" y="570"/>
                  </a:lnTo>
                  <a:cubicBezTo>
                    <a:pt x="219" y="514"/>
                    <a:pt x="205" y="440"/>
                    <a:pt x="191" y="380"/>
                  </a:cubicBezTo>
                  <a:cubicBezTo>
                    <a:pt x="163" y="250"/>
                    <a:pt x="117" y="131"/>
                    <a:pt x="43" y="15"/>
                  </a:cubicBezTo>
                  <a:lnTo>
                    <a:pt x="29" y="0"/>
                  </a:lnTo>
                  <a:close/>
                </a:path>
              </a:pathLst>
            </a:custGeom>
            <a:solidFill>
              <a:srgbClr val="C39C8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76" name="Google Shape;7476;p83"/>
            <p:cNvSpPr/>
            <p:nvPr/>
          </p:nvSpPr>
          <p:spPr>
            <a:xfrm>
              <a:off x="4050829" y="3276535"/>
              <a:ext cx="20660" cy="59527"/>
            </a:xfrm>
            <a:custGeom>
              <a:avLst/>
              <a:gdLst/>
              <a:ahLst/>
              <a:cxnLst/>
              <a:rect l="l" t="t" r="r" b="b"/>
              <a:pathLst>
                <a:path w="219" h="631" extrusionOk="0">
                  <a:moveTo>
                    <a:pt x="1" y="1"/>
                  </a:moveTo>
                  <a:lnTo>
                    <a:pt x="1" y="15"/>
                  </a:lnTo>
                  <a:cubicBezTo>
                    <a:pt x="1" y="29"/>
                    <a:pt x="15" y="29"/>
                    <a:pt x="15" y="46"/>
                  </a:cubicBezTo>
                  <a:cubicBezTo>
                    <a:pt x="75" y="134"/>
                    <a:pt x="103" y="236"/>
                    <a:pt x="131" y="338"/>
                  </a:cubicBezTo>
                  <a:cubicBezTo>
                    <a:pt x="148" y="381"/>
                    <a:pt x="163" y="426"/>
                    <a:pt x="163" y="469"/>
                  </a:cubicBezTo>
                  <a:cubicBezTo>
                    <a:pt x="177" y="514"/>
                    <a:pt x="177" y="574"/>
                    <a:pt x="177" y="616"/>
                  </a:cubicBezTo>
                  <a:lnTo>
                    <a:pt x="191" y="630"/>
                  </a:lnTo>
                  <a:lnTo>
                    <a:pt x="219" y="630"/>
                  </a:lnTo>
                  <a:lnTo>
                    <a:pt x="219" y="616"/>
                  </a:lnTo>
                  <a:cubicBezTo>
                    <a:pt x="219" y="556"/>
                    <a:pt x="205" y="514"/>
                    <a:pt x="205" y="454"/>
                  </a:cubicBezTo>
                  <a:cubicBezTo>
                    <a:pt x="191" y="398"/>
                    <a:pt x="177" y="352"/>
                    <a:pt x="163" y="293"/>
                  </a:cubicBezTo>
                  <a:cubicBezTo>
                    <a:pt x="131" y="191"/>
                    <a:pt x="89" y="89"/>
                    <a:pt x="29" y="1"/>
                  </a:cubicBezTo>
                  <a:close/>
                </a:path>
              </a:pathLst>
            </a:custGeom>
            <a:solidFill>
              <a:srgbClr val="C39C8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77" name="Google Shape;7477;p83"/>
            <p:cNvSpPr/>
            <p:nvPr/>
          </p:nvSpPr>
          <p:spPr>
            <a:xfrm>
              <a:off x="2774629" y="2625512"/>
              <a:ext cx="27641" cy="8396"/>
            </a:xfrm>
            <a:custGeom>
              <a:avLst/>
              <a:gdLst/>
              <a:ahLst/>
              <a:cxnLst/>
              <a:rect l="l" t="t" r="r" b="b"/>
              <a:pathLst>
                <a:path w="293" h="89" extrusionOk="0">
                  <a:moveTo>
                    <a:pt x="14" y="0"/>
                  </a:moveTo>
                  <a:lnTo>
                    <a:pt x="0" y="14"/>
                  </a:lnTo>
                  <a:lnTo>
                    <a:pt x="14" y="14"/>
                  </a:lnTo>
                  <a:lnTo>
                    <a:pt x="14" y="28"/>
                  </a:lnTo>
                  <a:cubicBezTo>
                    <a:pt x="60" y="28"/>
                    <a:pt x="88" y="42"/>
                    <a:pt x="134" y="42"/>
                  </a:cubicBezTo>
                  <a:cubicBezTo>
                    <a:pt x="162" y="57"/>
                    <a:pt x="204" y="57"/>
                    <a:pt x="250" y="71"/>
                  </a:cubicBezTo>
                  <a:lnTo>
                    <a:pt x="236" y="71"/>
                  </a:lnTo>
                  <a:cubicBezTo>
                    <a:pt x="250" y="71"/>
                    <a:pt x="250" y="88"/>
                    <a:pt x="264" y="88"/>
                  </a:cubicBezTo>
                  <a:lnTo>
                    <a:pt x="278" y="88"/>
                  </a:lnTo>
                  <a:lnTo>
                    <a:pt x="278" y="71"/>
                  </a:lnTo>
                  <a:lnTo>
                    <a:pt x="292" y="71"/>
                  </a:lnTo>
                  <a:lnTo>
                    <a:pt x="278" y="57"/>
                  </a:lnTo>
                  <a:cubicBezTo>
                    <a:pt x="236" y="42"/>
                    <a:pt x="204" y="28"/>
                    <a:pt x="162" y="14"/>
                  </a:cubicBezTo>
                  <a:cubicBezTo>
                    <a:pt x="116" y="0"/>
                    <a:pt x="74" y="0"/>
                    <a:pt x="28" y="0"/>
                  </a:cubicBezTo>
                  <a:close/>
                </a:path>
              </a:pathLst>
            </a:custGeom>
            <a:solidFill>
              <a:srgbClr val="C39C8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78" name="Google Shape;7478;p83"/>
            <p:cNvSpPr/>
            <p:nvPr/>
          </p:nvSpPr>
          <p:spPr>
            <a:xfrm>
              <a:off x="2760667" y="2567400"/>
              <a:ext cx="48584" cy="26320"/>
            </a:xfrm>
            <a:custGeom>
              <a:avLst/>
              <a:gdLst/>
              <a:ahLst/>
              <a:cxnLst/>
              <a:rect l="l" t="t" r="r" b="b"/>
              <a:pathLst>
                <a:path w="515" h="279" extrusionOk="0">
                  <a:moveTo>
                    <a:pt x="18" y="1"/>
                  </a:moveTo>
                  <a:cubicBezTo>
                    <a:pt x="1" y="1"/>
                    <a:pt x="1" y="1"/>
                    <a:pt x="1" y="15"/>
                  </a:cubicBezTo>
                  <a:cubicBezTo>
                    <a:pt x="1" y="15"/>
                    <a:pt x="1" y="29"/>
                    <a:pt x="18" y="29"/>
                  </a:cubicBezTo>
                  <a:cubicBezTo>
                    <a:pt x="32" y="43"/>
                    <a:pt x="60" y="43"/>
                    <a:pt x="74" y="57"/>
                  </a:cubicBezTo>
                  <a:cubicBezTo>
                    <a:pt x="148" y="71"/>
                    <a:pt x="222" y="117"/>
                    <a:pt x="282" y="145"/>
                  </a:cubicBezTo>
                  <a:cubicBezTo>
                    <a:pt x="352" y="191"/>
                    <a:pt x="412" y="233"/>
                    <a:pt x="486" y="279"/>
                  </a:cubicBezTo>
                  <a:cubicBezTo>
                    <a:pt x="486" y="279"/>
                    <a:pt x="500" y="279"/>
                    <a:pt x="500" y="265"/>
                  </a:cubicBezTo>
                  <a:cubicBezTo>
                    <a:pt x="514" y="265"/>
                    <a:pt x="514" y="265"/>
                    <a:pt x="514" y="247"/>
                  </a:cubicBezTo>
                  <a:lnTo>
                    <a:pt x="500" y="233"/>
                  </a:lnTo>
                  <a:cubicBezTo>
                    <a:pt x="426" y="191"/>
                    <a:pt x="352" y="131"/>
                    <a:pt x="264" y="103"/>
                  </a:cubicBezTo>
                  <a:cubicBezTo>
                    <a:pt x="194" y="57"/>
                    <a:pt x="106" y="29"/>
                    <a:pt x="18" y="1"/>
                  </a:cubicBezTo>
                  <a:close/>
                </a:path>
              </a:pathLst>
            </a:custGeom>
            <a:solidFill>
              <a:srgbClr val="C39C8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79" name="Google Shape;7479;p83"/>
            <p:cNvSpPr/>
            <p:nvPr/>
          </p:nvSpPr>
          <p:spPr>
            <a:xfrm>
              <a:off x="2835382" y="2607210"/>
              <a:ext cx="468952" cy="525743"/>
            </a:xfrm>
            <a:custGeom>
              <a:avLst/>
              <a:gdLst/>
              <a:ahLst/>
              <a:cxnLst/>
              <a:rect l="l" t="t" r="r" b="b"/>
              <a:pathLst>
                <a:path w="4971" h="5573" extrusionOk="0">
                  <a:moveTo>
                    <a:pt x="823" y="1"/>
                  </a:moveTo>
                  <a:lnTo>
                    <a:pt x="809" y="18"/>
                  </a:lnTo>
                  <a:cubicBezTo>
                    <a:pt x="721" y="47"/>
                    <a:pt x="633" y="89"/>
                    <a:pt x="528" y="149"/>
                  </a:cubicBezTo>
                  <a:cubicBezTo>
                    <a:pt x="440" y="208"/>
                    <a:pt x="369" y="282"/>
                    <a:pt x="281" y="384"/>
                  </a:cubicBezTo>
                  <a:cubicBezTo>
                    <a:pt x="208" y="458"/>
                    <a:pt x="148" y="560"/>
                    <a:pt x="88" y="648"/>
                  </a:cubicBezTo>
                  <a:cubicBezTo>
                    <a:pt x="46" y="750"/>
                    <a:pt x="18" y="852"/>
                    <a:pt x="0" y="954"/>
                  </a:cubicBezTo>
                  <a:lnTo>
                    <a:pt x="0" y="968"/>
                  </a:lnTo>
                  <a:lnTo>
                    <a:pt x="0" y="986"/>
                  </a:lnTo>
                  <a:cubicBezTo>
                    <a:pt x="0" y="1000"/>
                    <a:pt x="0" y="1014"/>
                    <a:pt x="18" y="1014"/>
                  </a:cubicBezTo>
                  <a:lnTo>
                    <a:pt x="46" y="1042"/>
                  </a:lnTo>
                  <a:lnTo>
                    <a:pt x="46" y="1056"/>
                  </a:lnTo>
                  <a:cubicBezTo>
                    <a:pt x="369" y="1320"/>
                    <a:pt x="633" y="1643"/>
                    <a:pt x="879" y="1935"/>
                  </a:cubicBezTo>
                  <a:cubicBezTo>
                    <a:pt x="1143" y="2259"/>
                    <a:pt x="1407" y="2583"/>
                    <a:pt x="1643" y="2889"/>
                  </a:cubicBezTo>
                  <a:lnTo>
                    <a:pt x="1703" y="2963"/>
                  </a:lnTo>
                  <a:lnTo>
                    <a:pt x="1731" y="3008"/>
                  </a:lnTo>
                  <a:lnTo>
                    <a:pt x="1745" y="3036"/>
                  </a:lnTo>
                  <a:lnTo>
                    <a:pt x="1776" y="3065"/>
                  </a:lnTo>
                  <a:cubicBezTo>
                    <a:pt x="1776" y="3065"/>
                    <a:pt x="1790" y="3065"/>
                    <a:pt x="1790" y="3079"/>
                  </a:cubicBezTo>
                  <a:cubicBezTo>
                    <a:pt x="1805" y="3096"/>
                    <a:pt x="1819" y="3110"/>
                    <a:pt x="1833" y="3138"/>
                  </a:cubicBezTo>
                  <a:cubicBezTo>
                    <a:pt x="1952" y="3286"/>
                    <a:pt x="2068" y="3462"/>
                    <a:pt x="2184" y="3624"/>
                  </a:cubicBezTo>
                  <a:cubicBezTo>
                    <a:pt x="2420" y="3958"/>
                    <a:pt x="2638" y="4296"/>
                    <a:pt x="2846" y="4633"/>
                  </a:cubicBezTo>
                  <a:cubicBezTo>
                    <a:pt x="2962" y="4823"/>
                    <a:pt x="3064" y="5013"/>
                    <a:pt x="3183" y="5207"/>
                  </a:cubicBezTo>
                  <a:cubicBezTo>
                    <a:pt x="3183" y="5221"/>
                    <a:pt x="3197" y="5221"/>
                    <a:pt x="3226" y="5221"/>
                  </a:cubicBezTo>
                  <a:lnTo>
                    <a:pt x="3240" y="5221"/>
                  </a:lnTo>
                  <a:lnTo>
                    <a:pt x="3254" y="5207"/>
                  </a:lnTo>
                  <a:cubicBezTo>
                    <a:pt x="3299" y="5295"/>
                    <a:pt x="3328" y="5365"/>
                    <a:pt x="3359" y="5425"/>
                  </a:cubicBezTo>
                  <a:cubicBezTo>
                    <a:pt x="3373" y="5471"/>
                    <a:pt x="3387" y="5499"/>
                    <a:pt x="3401" y="5541"/>
                  </a:cubicBezTo>
                  <a:cubicBezTo>
                    <a:pt x="3416" y="5559"/>
                    <a:pt x="3416" y="5559"/>
                    <a:pt x="3430" y="5573"/>
                  </a:cubicBezTo>
                  <a:lnTo>
                    <a:pt x="3475" y="5573"/>
                  </a:lnTo>
                  <a:cubicBezTo>
                    <a:pt x="3489" y="5573"/>
                    <a:pt x="3489" y="5559"/>
                    <a:pt x="3503" y="5541"/>
                  </a:cubicBezTo>
                  <a:lnTo>
                    <a:pt x="3503" y="5513"/>
                  </a:lnTo>
                  <a:cubicBezTo>
                    <a:pt x="3461" y="5383"/>
                    <a:pt x="3401" y="5263"/>
                    <a:pt x="3328" y="5133"/>
                  </a:cubicBezTo>
                  <a:lnTo>
                    <a:pt x="3328" y="5133"/>
                  </a:lnTo>
                  <a:cubicBezTo>
                    <a:pt x="3359" y="5147"/>
                    <a:pt x="3401" y="5147"/>
                    <a:pt x="3430" y="5147"/>
                  </a:cubicBezTo>
                  <a:cubicBezTo>
                    <a:pt x="3518" y="5147"/>
                    <a:pt x="3605" y="5133"/>
                    <a:pt x="3693" y="5119"/>
                  </a:cubicBezTo>
                  <a:cubicBezTo>
                    <a:pt x="3841" y="5073"/>
                    <a:pt x="3975" y="5013"/>
                    <a:pt x="4105" y="4943"/>
                  </a:cubicBezTo>
                  <a:cubicBezTo>
                    <a:pt x="4239" y="4869"/>
                    <a:pt x="4369" y="4767"/>
                    <a:pt x="4471" y="4662"/>
                  </a:cubicBezTo>
                  <a:cubicBezTo>
                    <a:pt x="4590" y="4545"/>
                    <a:pt x="4678" y="4415"/>
                    <a:pt x="4735" y="4296"/>
                  </a:cubicBezTo>
                  <a:cubicBezTo>
                    <a:pt x="4794" y="4194"/>
                    <a:pt x="4823" y="4106"/>
                    <a:pt x="4837" y="4018"/>
                  </a:cubicBezTo>
                  <a:lnTo>
                    <a:pt x="4868" y="4064"/>
                  </a:lnTo>
                  <a:cubicBezTo>
                    <a:pt x="4882" y="4078"/>
                    <a:pt x="4896" y="4092"/>
                    <a:pt x="4910" y="4092"/>
                  </a:cubicBezTo>
                  <a:cubicBezTo>
                    <a:pt x="4925" y="4092"/>
                    <a:pt x="4925" y="4092"/>
                    <a:pt x="4942" y="4078"/>
                  </a:cubicBezTo>
                  <a:cubicBezTo>
                    <a:pt x="4956" y="4078"/>
                    <a:pt x="4956" y="4064"/>
                    <a:pt x="4956" y="4046"/>
                  </a:cubicBezTo>
                  <a:cubicBezTo>
                    <a:pt x="4970" y="4032"/>
                    <a:pt x="4970" y="4018"/>
                    <a:pt x="4956" y="4018"/>
                  </a:cubicBezTo>
                  <a:cubicBezTo>
                    <a:pt x="4925" y="3958"/>
                    <a:pt x="4896" y="3916"/>
                    <a:pt x="4854" y="3856"/>
                  </a:cubicBezTo>
                  <a:cubicBezTo>
                    <a:pt x="4854" y="3842"/>
                    <a:pt x="4854" y="3828"/>
                    <a:pt x="4837" y="3828"/>
                  </a:cubicBezTo>
                  <a:cubicBezTo>
                    <a:pt x="4678" y="3592"/>
                    <a:pt x="4517" y="3360"/>
                    <a:pt x="4327" y="3124"/>
                  </a:cubicBezTo>
                  <a:cubicBezTo>
                    <a:pt x="4091" y="2846"/>
                    <a:pt x="3841" y="2569"/>
                    <a:pt x="3563" y="2273"/>
                  </a:cubicBezTo>
                  <a:cubicBezTo>
                    <a:pt x="3064" y="1760"/>
                    <a:pt x="2494" y="1250"/>
                    <a:pt x="1864" y="750"/>
                  </a:cubicBezTo>
                  <a:cubicBezTo>
                    <a:pt x="1541" y="500"/>
                    <a:pt x="1217" y="251"/>
                    <a:pt x="865" y="18"/>
                  </a:cubicBezTo>
                  <a:cubicBezTo>
                    <a:pt x="865" y="1"/>
                    <a:pt x="851" y="1"/>
                    <a:pt x="851" y="1"/>
                  </a:cubicBezTo>
                  <a:cubicBezTo>
                    <a:pt x="837" y="1"/>
                    <a:pt x="837" y="1"/>
                    <a:pt x="837" y="18"/>
                  </a:cubicBezTo>
                  <a:lnTo>
                    <a:pt x="823" y="1"/>
                  </a:ln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80" name="Google Shape;7480;p83"/>
            <p:cNvSpPr/>
            <p:nvPr/>
          </p:nvSpPr>
          <p:spPr>
            <a:xfrm>
              <a:off x="2957078" y="2954372"/>
              <a:ext cx="1021864" cy="571119"/>
            </a:xfrm>
            <a:custGeom>
              <a:avLst/>
              <a:gdLst/>
              <a:ahLst/>
              <a:cxnLst/>
              <a:rect l="l" t="t" r="r" b="b"/>
              <a:pathLst>
                <a:path w="10832" h="6054" extrusionOk="0">
                  <a:moveTo>
                    <a:pt x="3694" y="0"/>
                  </a:moveTo>
                  <a:cubicBezTo>
                    <a:pt x="3680" y="0"/>
                    <a:pt x="3680" y="0"/>
                    <a:pt x="3666" y="14"/>
                  </a:cubicBezTo>
                  <a:lnTo>
                    <a:pt x="3652" y="32"/>
                  </a:lnTo>
                  <a:cubicBezTo>
                    <a:pt x="3139" y="264"/>
                    <a:pt x="2625" y="630"/>
                    <a:pt x="2126" y="1129"/>
                  </a:cubicBezTo>
                  <a:cubicBezTo>
                    <a:pt x="1658" y="1597"/>
                    <a:pt x="1232" y="2142"/>
                    <a:pt x="866" y="2740"/>
                  </a:cubicBezTo>
                  <a:cubicBezTo>
                    <a:pt x="690" y="3036"/>
                    <a:pt x="529" y="3328"/>
                    <a:pt x="398" y="3637"/>
                  </a:cubicBezTo>
                  <a:cubicBezTo>
                    <a:pt x="251" y="3929"/>
                    <a:pt x="149" y="4235"/>
                    <a:pt x="61" y="4517"/>
                  </a:cubicBezTo>
                  <a:cubicBezTo>
                    <a:pt x="47" y="4573"/>
                    <a:pt x="29" y="4619"/>
                    <a:pt x="15" y="4675"/>
                  </a:cubicBezTo>
                  <a:cubicBezTo>
                    <a:pt x="15" y="4693"/>
                    <a:pt x="1" y="4707"/>
                    <a:pt x="15" y="4721"/>
                  </a:cubicBezTo>
                  <a:cubicBezTo>
                    <a:pt x="15" y="4721"/>
                    <a:pt x="29" y="4735"/>
                    <a:pt x="47" y="4735"/>
                  </a:cubicBezTo>
                  <a:cubicBezTo>
                    <a:pt x="47" y="4749"/>
                    <a:pt x="47" y="4749"/>
                    <a:pt x="61" y="4749"/>
                  </a:cubicBezTo>
                  <a:cubicBezTo>
                    <a:pt x="163" y="4780"/>
                    <a:pt x="279" y="4780"/>
                    <a:pt x="398" y="4780"/>
                  </a:cubicBezTo>
                  <a:cubicBezTo>
                    <a:pt x="574" y="4780"/>
                    <a:pt x="750" y="4763"/>
                    <a:pt x="940" y="4721"/>
                  </a:cubicBezTo>
                  <a:cubicBezTo>
                    <a:pt x="1084" y="4675"/>
                    <a:pt x="1232" y="4619"/>
                    <a:pt x="1394" y="4559"/>
                  </a:cubicBezTo>
                  <a:cubicBezTo>
                    <a:pt x="1542" y="4485"/>
                    <a:pt x="1686" y="4411"/>
                    <a:pt x="1820" y="4323"/>
                  </a:cubicBezTo>
                  <a:cubicBezTo>
                    <a:pt x="2024" y="4207"/>
                    <a:pt x="2213" y="4045"/>
                    <a:pt x="2389" y="3884"/>
                  </a:cubicBezTo>
                  <a:cubicBezTo>
                    <a:pt x="2463" y="3796"/>
                    <a:pt x="2551" y="3708"/>
                    <a:pt x="2611" y="3620"/>
                  </a:cubicBezTo>
                  <a:cubicBezTo>
                    <a:pt x="2639" y="3606"/>
                    <a:pt x="2653" y="3577"/>
                    <a:pt x="2667" y="3549"/>
                  </a:cubicBezTo>
                  <a:lnTo>
                    <a:pt x="2667" y="3549"/>
                  </a:lnTo>
                  <a:cubicBezTo>
                    <a:pt x="2653" y="3592"/>
                    <a:pt x="2653" y="3620"/>
                    <a:pt x="2653" y="3679"/>
                  </a:cubicBezTo>
                  <a:cubicBezTo>
                    <a:pt x="2639" y="3796"/>
                    <a:pt x="2639" y="3929"/>
                    <a:pt x="2653" y="4077"/>
                  </a:cubicBezTo>
                  <a:cubicBezTo>
                    <a:pt x="2667" y="4323"/>
                    <a:pt x="2713" y="4587"/>
                    <a:pt x="2801" y="4837"/>
                  </a:cubicBezTo>
                  <a:cubicBezTo>
                    <a:pt x="2903" y="5086"/>
                    <a:pt x="3019" y="5322"/>
                    <a:pt x="3181" y="5512"/>
                  </a:cubicBezTo>
                  <a:cubicBezTo>
                    <a:pt x="3255" y="5600"/>
                    <a:pt x="3357" y="5688"/>
                    <a:pt x="3445" y="5762"/>
                  </a:cubicBezTo>
                  <a:cubicBezTo>
                    <a:pt x="3547" y="5836"/>
                    <a:pt x="3652" y="5892"/>
                    <a:pt x="3768" y="5952"/>
                  </a:cubicBezTo>
                  <a:cubicBezTo>
                    <a:pt x="3884" y="5994"/>
                    <a:pt x="4018" y="6026"/>
                    <a:pt x="4148" y="6040"/>
                  </a:cubicBezTo>
                  <a:cubicBezTo>
                    <a:pt x="4222" y="6054"/>
                    <a:pt x="4282" y="6054"/>
                    <a:pt x="4356" y="6054"/>
                  </a:cubicBezTo>
                  <a:lnTo>
                    <a:pt x="4532" y="6054"/>
                  </a:lnTo>
                  <a:cubicBezTo>
                    <a:pt x="4676" y="6040"/>
                    <a:pt x="4823" y="6012"/>
                    <a:pt x="4954" y="5980"/>
                  </a:cubicBezTo>
                  <a:cubicBezTo>
                    <a:pt x="5101" y="5938"/>
                    <a:pt x="5217" y="5878"/>
                    <a:pt x="5323" y="5804"/>
                  </a:cubicBezTo>
                  <a:cubicBezTo>
                    <a:pt x="5365" y="5762"/>
                    <a:pt x="5411" y="5702"/>
                    <a:pt x="5439" y="5660"/>
                  </a:cubicBezTo>
                  <a:lnTo>
                    <a:pt x="5439" y="5642"/>
                  </a:lnTo>
                  <a:cubicBezTo>
                    <a:pt x="5453" y="5628"/>
                    <a:pt x="5467" y="5614"/>
                    <a:pt x="5453" y="5600"/>
                  </a:cubicBezTo>
                  <a:cubicBezTo>
                    <a:pt x="5439" y="5540"/>
                    <a:pt x="5439" y="5452"/>
                    <a:pt x="5425" y="5378"/>
                  </a:cubicBezTo>
                  <a:cubicBezTo>
                    <a:pt x="5411" y="5308"/>
                    <a:pt x="5411" y="5234"/>
                    <a:pt x="5393" y="5160"/>
                  </a:cubicBezTo>
                  <a:cubicBezTo>
                    <a:pt x="5379" y="5027"/>
                    <a:pt x="5365" y="4882"/>
                    <a:pt x="5365" y="4749"/>
                  </a:cubicBezTo>
                  <a:cubicBezTo>
                    <a:pt x="5337" y="4309"/>
                    <a:pt x="5351" y="3841"/>
                    <a:pt x="5425" y="3388"/>
                  </a:cubicBezTo>
                  <a:lnTo>
                    <a:pt x="5499" y="3373"/>
                  </a:lnTo>
                  <a:cubicBezTo>
                    <a:pt x="5587" y="3356"/>
                    <a:pt x="5675" y="3342"/>
                    <a:pt x="5763" y="3328"/>
                  </a:cubicBezTo>
                  <a:cubicBezTo>
                    <a:pt x="5893" y="3300"/>
                    <a:pt x="6026" y="3286"/>
                    <a:pt x="6157" y="3268"/>
                  </a:cubicBezTo>
                  <a:cubicBezTo>
                    <a:pt x="6406" y="3226"/>
                    <a:pt x="6670" y="3212"/>
                    <a:pt x="6948" y="3198"/>
                  </a:cubicBezTo>
                  <a:lnTo>
                    <a:pt x="7170" y="3198"/>
                  </a:lnTo>
                  <a:cubicBezTo>
                    <a:pt x="7873" y="3198"/>
                    <a:pt x="8633" y="3286"/>
                    <a:pt x="9396" y="3461"/>
                  </a:cubicBezTo>
                  <a:lnTo>
                    <a:pt x="9558" y="3504"/>
                  </a:lnTo>
                  <a:cubicBezTo>
                    <a:pt x="9822" y="3563"/>
                    <a:pt x="10072" y="3637"/>
                    <a:pt x="10290" y="3708"/>
                  </a:cubicBezTo>
                  <a:lnTo>
                    <a:pt x="10304" y="3708"/>
                  </a:lnTo>
                  <a:cubicBezTo>
                    <a:pt x="10318" y="3708"/>
                    <a:pt x="10335" y="3708"/>
                    <a:pt x="10335" y="3694"/>
                  </a:cubicBezTo>
                  <a:lnTo>
                    <a:pt x="10350" y="3694"/>
                  </a:lnTo>
                  <a:cubicBezTo>
                    <a:pt x="10437" y="3637"/>
                    <a:pt x="10494" y="3563"/>
                    <a:pt x="10568" y="3475"/>
                  </a:cubicBezTo>
                  <a:cubicBezTo>
                    <a:pt x="10627" y="3373"/>
                    <a:pt x="10687" y="3268"/>
                    <a:pt x="10729" y="3152"/>
                  </a:cubicBezTo>
                  <a:cubicBezTo>
                    <a:pt x="10775" y="3036"/>
                    <a:pt x="10803" y="2934"/>
                    <a:pt x="10817" y="2814"/>
                  </a:cubicBezTo>
                  <a:cubicBezTo>
                    <a:pt x="10831" y="2726"/>
                    <a:pt x="10831" y="2638"/>
                    <a:pt x="10831" y="2564"/>
                  </a:cubicBezTo>
                  <a:lnTo>
                    <a:pt x="10817" y="2536"/>
                  </a:lnTo>
                  <a:lnTo>
                    <a:pt x="10817" y="2508"/>
                  </a:lnTo>
                  <a:cubicBezTo>
                    <a:pt x="10803" y="2476"/>
                    <a:pt x="10803" y="2462"/>
                    <a:pt x="10803" y="2448"/>
                  </a:cubicBezTo>
                  <a:lnTo>
                    <a:pt x="10789" y="2434"/>
                  </a:lnTo>
                  <a:cubicBezTo>
                    <a:pt x="10202" y="2083"/>
                    <a:pt x="9544" y="1805"/>
                    <a:pt x="8795" y="1615"/>
                  </a:cubicBezTo>
                  <a:cubicBezTo>
                    <a:pt x="8077" y="1421"/>
                    <a:pt x="7346" y="1305"/>
                    <a:pt x="6596" y="1277"/>
                  </a:cubicBezTo>
                  <a:cubicBezTo>
                    <a:pt x="6508" y="1277"/>
                    <a:pt x="6392" y="1277"/>
                    <a:pt x="6273" y="1263"/>
                  </a:cubicBezTo>
                  <a:lnTo>
                    <a:pt x="6055" y="1263"/>
                  </a:lnTo>
                  <a:lnTo>
                    <a:pt x="6026" y="1277"/>
                  </a:lnTo>
                  <a:lnTo>
                    <a:pt x="6026" y="1277"/>
                  </a:lnTo>
                  <a:lnTo>
                    <a:pt x="6055" y="1203"/>
                  </a:lnTo>
                  <a:cubicBezTo>
                    <a:pt x="6083" y="1129"/>
                    <a:pt x="6128" y="1055"/>
                    <a:pt x="6157" y="999"/>
                  </a:cubicBezTo>
                  <a:lnTo>
                    <a:pt x="6157" y="953"/>
                  </a:lnTo>
                  <a:lnTo>
                    <a:pt x="6128" y="925"/>
                  </a:lnTo>
                  <a:lnTo>
                    <a:pt x="6114" y="925"/>
                  </a:lnTo>
                  <a:cubicBezTo>
                    <a:pt x="5967" y="837"/>
                    <a:pt x="5777" y="778"/>
                    <a:pt x="5555" y="778"/>
                  </a:cubicBezTo>
                  <a:cubicBezTo>
                    <a:pt x="5527" y="778"/>
                    <a:pt x="5481" y="778"/>
                    <a:pt x="5453" y="792"/>
                  </a:cubicBezTo>
                  <a:cubicBezTo>
                    <a:pt x="5439" y="792"/>
                    <a:pt x="5425" y="792"/>
                    <a:pt x="5411" y="806"/>
                  </a:cubicBezTo>
                  <a:cubicBezTo>
                    <a:pt x="5411" y="806"/>
                    <a:pt x="5411" y="823"/>
                    <a:pt x="5393" y="837"/>
                  </a:cubicBezTo>
                  <a:lnTo>
                    <a:pt x="5379" y="837"/>
                  </a:lnTo>
                  <a:cubicBezTo>
                    <a:pt x="5309" y="961"/>
                    <a:pt x="5242" y="1059"/>
                    <a:pt x="5146" y="1159"/>
                  </a:cubicBezTo>
                  <a:lnTo>
                    <a:pt x="5146" y="1159"/>
                  </a:lnTo>
                  <a:cubicBezTo>
                    <a:pt x="5041" y="1246"/>
                    <a:pt x="4953" y="1334"/>
                    <a:pt x="4852" y="1393"/>
                  </a:cubicBezTo>
                  <a:cubicBezTo>
                    <a:pt x="4764" y="1439"/>
                    <a:pt x="4662" y="1481"/>
                    <a:pt x="4560" y="1527"/>
                  </a:cubicBezTo>
                  <a:cubicBezTo>
                    <a:pt x="4472" y="1541"/>
                    <a:pt x="4398" y="1555"/>
                    <a:pt x="4324" y="1555"/>
                  </a:cubicBezTo>
                  <a:cubicBezTo>
                    <a:pt x="4268" y="1555"/>
                    <a:pt x="4208" y="1555"/>
                    <a:pt x="4148" y="1541"/>
                  </a:cubicBezTo>
                  <a:cubicBezTo>
                    <a:pt x="4106" y="1527"/>
                    <a:pt x="4074" y="1509"/>
                    <a:pt x="4032" y="1495"/>
                  </a:cubicBezTo>
                  <a:cubicBezTo>
                    <a:pt x="4004" y="1467"/>
                    <a:pt x="3958" y="1439"/>
                    <a:pt x="3930" y="1421"/>
                  </a:cubicBezTo>
                  <a:cubicBezTo>
                    <a:pt x="3898" y="1379"/>
                    <a:pt x="3870" y="1351"/>
                    <a:pt x="3856" y="1319"/>
                  </a:cubicBezTo>
                  <a:cubicBezTo>
                    <a:pt x="3828" y="1277"/>
                    <a:pt x="3810" y="1231"/>
                    <a:pt x="3796" y="1189"/>
                  </a:cubicBezTo>
                  <a:cubicBezTo>
                    <a:pt x="3782" y="1129"/>
                    <a:pt x="3768" y="1069"/>
                    <a:pt x="3768" y="1013"/>
                  </a:cubicBezTo>
                  <a:cubicBezTo>
                    <a:pt x="3768" y="939"/>
                    <a:pt x="3782" y="851"/>
                    <a:pt x="3796" y="763"/>
                  </a:cubicBezTo>
                  <a:cubicBezTo>
                    <a:pt x="3810" y="676"/>
                    <a:pt x="3856" y="602"/>
                    <a:pt x="3898" y="514"/>
                  </a:cubicBezTo>
                  <a:lnTo>
                    <a:pt x="3898" y="500"/>
                  </a:lnTo>
                  <a:lnTo>
                    <a:pt x="3916" y="471"/>
                  </a:lnTo>
                  <a:lnTo>
                    <a:pt x="3944" y="454"/>
                  </a:lnTo>
                  <a:lnTo>
                    <a:pt x="3944" y="412"/>
                  </a:lnTo>
                  <a:lnTo>
                    <a:pt x="3944" y="384"/>
                  </a:lnTo>
                  <a:lnTo>
                    <a:pt x="3944" y="352"/>
                  </a:lnTo>
                  <a:cubicBezTo>
                    <a:pt x="3930" y="296"/>
                    <a:pt x="3898" y="236"/>
                    <a:pt x="3870" y="176"/>
                  </a:cubicBezTo>
                  <a:cubicBezTo>
                    <a:pt x="3828" y="120"/>
                    <a:pt x="3796" y="74"/>
                    <a:pt x="3740" y="14"/>
                  </a:cubicBezTo>
                  <a:cubicBezTo>
                    <a:pt x="3722" y="0"/>
                    <a:pt x="3708" y="0"/>
                    <a:pt x="3694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81" name="Google Shape;7481;p83"/>
            <p:cNvSpPr/>
            <p:nvPr/>
          </p:nvSpPr>
          <p:spPr>
            <a:xfrm>
              <a:off x="3402446" y="3272573"/>
              <a:ext cx="94" cy="94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close/>
                </a:path>
              </a:pathLst>
            </a:custGeom>
            <a:solidFill>
              <a:srgbClr val="7D4A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82" name="Google Shape;7482;p83"/>
            <p:cNvSpPr/>
            <p:nvPr/>
          </p:nvSpPr>
          <p:spPr>
            <a:xfrm>
              <a:off x="3402446" y="3272573"/>
              <a:ext cx="94" cy="94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close/>
                </a:path>
              </a:pathLst>
            </a:custGeom>
            <a:solidFill>
              <a:srgbClr val="7D4A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83" name="Google Shape;7483;p83"/>
            <p:cNvSpPr/>
            <p:nvPr/>
          </p:nvSpPr>
          <p:spPr>
            <a:xfrm>
              <a:off x="3402446" y="3272573"/>
              <a:ext cx="94" cy="94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close/>
                </a:path>
              </a:pathLst>
            </a:custGeom>
            <a:solidFill>
              <a:srgbClr val="7D4A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84" name="Google Shape;7484;p83"/>
            <p:cNvSpPr/>
            <p:nvPr/>
          </p:nvSpPr>
          <p:spPr>
            <a:xfrm>
              <a:off x="3340089" y="3081728"/>
              <a:ext cx="1415" cy="94"/>
            </a:xfrm>
            <a:custGeom>
              <a:avLst/>
              <a:gdLst/>
              <a:ahLst/>
              <a:cxnLst/>
              <a:rect l="l" t="t" r="r" b="b"/>
              <a:pathLst>
                <a:path w="15" h="1" extrusionOk="0">
                  <a:moveTo>
                    <a:pt x="14" y="1"/>
                  </a:moveTo>
                  <a:lnTo>
                    <a:pt x="0" y="1"/>
                  </a:lnTo>
                  <a:close/>
                </a:path>
              </a:pathLst>
            </a:custGeom>
            <a:solidFill>
              <a:srgbClr val="6C40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85" name="Google Shape;7485;p83"/>
            <p:cNvSpPr/>
            <p:nvPr/>
          </p:nvSpPr>
          <p:spPr>
            <a:xfrm>
              <a:off x="3197733" y="3090030"/>
              <a:ext cx="139808" cy="217165"/>
            </a:xfrm>
            <a:custGeom>
              <a:avLst/>
              <a:gdLst/>
              <a:ahLst/>
              <a:cxnLst/>
              <a:rect l="l" t="t" r="r" b="b"/>
              <a:pathLst>
                <a:path w="1482" h="2302" extrusionOk="0">
                  <a:moveTo>
                    <a:pt x="1393" y="1"/>
                  </a:moveTo>
                  <a:cubicBezTo>
                    <a:pt x="1171" y="265"/>
                    <a:pt x="953" y="543"/>
                    <a:pt x="763" y="820"/>
                  </a:cubicBezTo>
                  <a:cubicBezTo>
                    <a:pt x="542" y="1144"/>
                    <a:pt x="338" y="1478"/>
                    <a:pt x="176" y="1848"/>
                  </a:cubicBezTo>
                  <a:cubicBezTo>
                    <a:pt x="102" y="1978"/>
                    <a:pt x="60" y="2125"/>
                    <a:pt x="0" y="2256"/>
                  </a:cubicBezTo>
                  <a:lnTo>
                    <a:pt x="60" y="2256"/>
                  </a:lnTo>
                  <a:cubicBezTo>
                    <a:pt x="74" y="2256"/>
                    <a:pt x="88" y="2270"/>
                    <a:pt x="88" y="2287"/>
                  </a:cubicBezTo>
                  <a:lnTo>
                    <a:pt x="88" y="2301"/>
                  </a:lnTo>
                  <a:cubicBezTo>
                    <a:pt x="134" y="2199"/>
                    <a:pt x="176" y="2094"/>
                    <a:pt x="222" y="1978"/>
                  </a:cubicBezTo>
                  <a:cubicBezTo>
                    <a:pt x="352" y="1672"/>
                    <a:pt x="514" y="1376"/>
                    <a:pt x="690" y="1098"/>
                  </a:cubicBezTo>
                  <a:cubicBezTo>
                    <a:pt x="865" y="820"/>
                    <a:pt x="1069" y="557"/>
                    <a:pt x="1277" y="307"/>
                  </a:cubicBezTo>
                  <a:lnTo>
                    <a:pt x="1277" y="293"/>
                  </a:lnTo>
                  <a:cubicBezTo>
                    <a:pt x="1347" y="205"/>
                    <a:pt x="1407" y="131"/>
                    <a:pt x="1481" y="57"/>
                  </a:cubicBezTo>
                  <a:cubicBezTo>
                    <a:pt x="1453" y="43"/>
                    <a:pt x="1435" y="29"/>
                    <a:pt x="1421" y="15"/>
                  </a:cubicBezTo>
                  <a:cubicBezTo>
                    <a:pt x="1421" y="15"/>
                    <a:pt x="1407" y="15"/>
                    <a:pt x="1407" y="1"/>
                  </a:cubicBezTo>
                  <a:close/>
                </a:path>
              </a:pathLst>
            </a:custGeom>
            <a:solidFill>
              <a:srgbClr val="47A8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86" name="Google Shape;7486;p83"/>
            <p:cNvSpPr/>
            <p:nvPr/>
          </p:nvSpPr>
          <p:spPr>
            <a:xfrm>
              <a:off x="3200375" y="3305780"/>
              <a:ext cx="94" cy="94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close/>
                </a:path>
              </a:pathLst>
            </a:custGeom>
            <a:solidFill>
              <a:srgbClr val="6C40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87" name="Google Shape;7487;p83"/>
            <p:cNvSpPr/>
            <p:nvPr/>
          </p:nvSpPr>
          <p:spPr>
            <a:xfrm>
              <a:off x="3197733" y="3308421"/>
              <a:ext cx="94" cy="94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6C40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88" name="Google Shape;7488;p83"/>
            <p:cNvSpPr/>
            <p:nvPr/>
          </p:nvSpPr>
          <p:spPr>
            <a:xfrm>
              <a:off x="3197733" y="3308421"/>
              <a:ext cx="94" cy="94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close/>
                </a:path>
              </a:pathLst>
            </a:custGeom>
            <a:solidFill>
              <a:srgbClr val="6C40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89" name="Google Shape;7489;p83"/>
            <p:cNvSpPr/>
            <p:nvPr/>
          </p:nvSpPr>
          <p:spPr>
            <a:xfrm>
              <a:off x="3273675" y="3094086"/>
              <a:ext cx="22358" cy="22264"/>
            </a:xfrm>
            <a:custGeom>
              <a:avLst/>
              <a:gdLst/>
              <a:ahLst/>
              <a:cxnLst/>
              <a:rect l="l" t="t" r="r" b="b"/>
              <a:pathLst>
                <a:path w="237" h="236" extrusionOk="0">
                  <a:moveTo>
                    <a:pt x="134" y="0"/>
                  </a:moveTo>
                  <a:cubicBezTo>
                    <a:pt x="75" y="0"/>
                    <a:pt x="15" y="46"/>
                    <a:pt x="1" y="116"/>
                  </a:cubicBezTo>
                  <a:cubicBezTo>
                    <a:pt x="1" y="176"/>
                    <a:pt x="60" y="236"/>
                    <a:pt x="120" y="236"/>
                  </a:cubicBezTo>
                  <a:cubicBezTo>
                    <a:pt x="177" y="236"/>
                    <a:pt x="236" y="190"/>
                    <a:pt x="236" y="134"/>
                  </a:cubicBezTo>
                  <a:cubicBezTo>
                    <a:pt x="236" y="74"/>
                    <a:pt x="191" y="0"/>
                    <a:pt x="134" y="0"/>
                  </a:cubicBezTo>
                  <a:close/>
                </a:path>
              </a:pathLst>
            </a:custGeom>
            <a:solidFill>
              <a:srgbClr val="FA99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90" name="Google Shape;7490;p83"/>
            <p:cNvSpPr/>
            <p:nvPr/>
          </p:nvSpPr>
          <p:spPr>
            <a:xfrm>
              <a:off x="3239148" y="3143802"/>
              <a:ext cx="22358" cy="21037"/>
            </a:xfrm>
            <a:custGeom>
              <a:avLst/>
              <a:gdLst/>
              <a:ahLst/>
              <a:cxnLst/>
              <a:rect l="l" t="t" r="r" b="b"/>
              <a:pathLst>
                <a:path w="237" h="223" extrusionOk="0">
                  <a:moveTo>
                    <a:pt x="117" y="1"/>
                  </a:moveTo>
                  <a:cubicBezTo>
                    <a:pt x="61" y="1"/>
                    <a:pt x="1" y="46"/>
                    <a:pt x="1" y="103"/>
                  </a:cubicBezTo>
                  <a:cubicBezTo>
                    <a:pt x="1" y="162"/>
                    <a:pt x="47" y="222"/>
                    <a:pt x="103" y="222"/>
                  </a:cubicBezTo>
                  <a:cubicBezTo>
                    <a:pt x="177" y="222"/>
                    <a:pt x="222" y="177"/>
                    <a:pt x="237" y="117"/>
                  </a:cubicBezTo>
                  <a:cubicBezTo>
                    <a:pt x="237" y="60"/>
                    <a:pt x="191" y="1"/>
                    <a:pt x="117" y="1"/>
                  </a:cubicBezTo>
                  <a:close/>
                </a:path>
              </a:pathLst>
            </a:custGeom>
            <a:solidFill>
              <a:srgbClr val="FA99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91" name="Google Shape;7491;p83"/>
            <p:cNvSpPr/>
            <p:nvPr/>
          </p:nvSpPr>
          <p:spPr>
            <a:xfrm>
              <a:off x="3206035" y="3192292"/>
              <a:ext cx="22264" cy="22264"/>
            </a:xfrm>
            <a:custGeom>
              <a:avLst/>
              <a:gdLst/>
              <a:ahLst/>
              <a:cxnLst/>
              <a:rect l="l" t="t" r="r" b="b"/>
              <a:pathLst>
                <a:path w="236" h="236" extrusionOk="0">
                  <a:moveTo>
                    <a:pt x="134" y="0"/>
                  </a:moveTo>
                  <a:cubicBezTo>
                    <a:pt x="60" y="0"/>
                    <a:pt x="14" y="42"/>
                    <a:pt x="0" y="116"/>
                  </a:cubicBezTo>
                  <a:cubicBezTo>
                    <a:pt x="0" y="176"/>
                    <a:pt x="60" y="236"/>
                    <a:pt x="116" y="236"/>
                  </a:cubicBezTo>
                  <a:cubicBezTo>
                    <a:pt x="176" y="236"/>
                    <a:pt x="236" y="190"/>
                    <a:pt x="236" y="130"/>
                  </a:cubicBezTo>
                  <a:cubicBezTo>
                    <a:pt x="236" y="74"/>
                    <a:pt x="190" y="0"/>
                    <a:pt x="134" y="0"/>
                  </a:cubicBezTo>
                  <a:close/>
                </a:path>
              </a:pathLst>
            </a:custGeom>
            <a:solidFill>
              <a:srgbClr val="FA99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92" name="Google Shape;7492;p83"/>
            <p:cNvSpPr/>
            <p:nvPr/>
          </p:nvSpPr>
          <p:spPr>
            <a:xfrm>
              <a:off x="3175470" y="3247668"/>
              <a:ext cx="22358" cy="21981"/>
            </a:xfrm>
            <a:custGeom>
              <a:avLst/>
              <a:gdLst/>
              <a:ahLst/>
              <a:cxnLst/>
              <a:rect l="l" t="t" r="r" b="b"/>
              <a:pathLst>
                <a:path w="237" h="233" extrusionOk="0">
                  <a:moveTo>
                    <a:pt x="120" y="1"/>
                  </a:moveTo>
                  <a:cubicBezTo>
                    <a:pt x="60" y="1"/>
                    <a:pt x="0" y="43"/>
                    <a:pt x="0" y="117"/>
                  </a:cubicBezTo>
                  <a:cubicBezTo>
                    <a:pt x="0" y="177"/>
                    <a:pt x="46" y="233"/>
                    <a:pt x="106" y="233"/>
                  </a:cubicBezTo>
                  <a:cubicBezTo>
                    <a:pt x="176" y="233"/>
                    <a:pt x="222" y="191"/>
                    <a:pt x="236" y="117"/>
                  </a:cubicBezTo>
                  <a:cubicBezTo>
                    <a:pt x="236" y="57"/>
                    <a:pt x="176" y="1"/>
                    <a:pt x="120" y="1"/>
                  </a:cubicBezTo>
                  <a:close/>
                </a:path>
              </a:pathLst>
            </a:custGeom>
            <a:solidFill>
              <a:srgbClr val="FA99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93" name="Google Shape;7493;p83"/>
            <p:cNvSpPr/>
            <p:nvPr/>
          </p:nvSpPr>
          <p:spPr>
            <a:xfrm>
              <a:off x="3438294" y="3040314"/>
              <a:ext cx="117545" cy="317917"/>
            </a:xfrm>
            <a:custGeom>
              <a:avLst/>
              <a:gdLst/>
              <a:ahLst/>
              <a:cxnLst/>
              <a:rect l="l" t="t" r="r" b="b"/>
              <a:pathLst>
                <a:path w="1246" h="3370" extrusionOk="0">
                  <a:moveTo>
                    <a:pt x="1158" y="0"/>
                  </a:moveTo>
                  <a:cubicBezTo>
                    <a:pt x="1115" y="28"/>
                    <a:pt x="1070" y="71"/>
                    <a:pt x="1027" y="102"/>
                  </a:cubicBezTo>
                  <a:cubicBezTo>
                    <a:pt x="996" y="88"/>
                    <a:pt x="982" y="88"/>
                    <a:pt x="954" y="88"/>
                  </a:cubicBezTo>
                  <a:cubicBezTo>
                    <a:pt x="925" y="71"/>
                    <a:pt x="894" y="71"/>
                    <a:pt x="866" y="71"/>
                  </a:cubicBezTo>
                  <a:lnTo>
                    <a:pt x="866" y="56"/>
                  </a:lnTo>
                  <a:cubicBezTo>
                    <a:pt x="852" y="42"/>
                    <a:pt x="838" y="42"/>
                    <a:pt x="820" y="42"/>
                  </a:cubicBezTo>
                  <a:lnTo>
                    <a:pt x="792" y="42"/>
                  </a:lnTo>
                  <a:cubicBezTo>
                    <a:pt x="764" y="56"/>
                    <a:pt x="750" y="71"/>
                    <a:pt x="718" y="88"/>
                  </a:cubicBezTo>
                  <a:cubicBezTo>
                    <a:pt x="704" y="102"/>
                    <a:pt x="690" y="102"/>
                    <a:pt x="676" y="102"/>
                  </a:cubicBezTo>
                  <a:cubicBezTo>
                    <a:pt x="644" y="116"/>
                    <a:pt x="630" y="130"/>
                    <a:pt x="644" y="158"/>
                  </a:cubicBezTo>
                  <a:cubicBezTo>
                    <a:pt x="588" y="204"/>
                    <a:pt x="528" y="264"/>
                    <a:pt x="468" y="320"/>
                  </a:cubicBezTo>
                  <a:cubicBezTo>
                    <a:pt x="380" y="422"/>
                    <a:pt x="310" y="542"/>
                    <a:pt x="236" y="672"/>
                  </a:cubicBezTo>
                  <a:cubicBezTo>
                    <a:pt x="176" y="792"/>
                    <a:pt x="134" y="922"/>
                    <a:pt x="88" y="1070"/>
                  </a:cubicBezTo>
                  <a:cubicBezTo>
                    <a:pt x="60" y="1200"/>
                    <a:pt x="29" y="1347"/>
                    <a:pt x="29" y="1495"/>
                  </a:cubicBezTo>
                  <a:cubicBezTo>
                    <a:pt x="0" y="1773"/>
                    <a:pt x="29" y="2065"/>
                    <a:pt x="102" y="2329"/>
                  </a:cubicBezTo>
                  <a:cubicBezTo>
                    <a:pt x="134" y="2477"/>
                    <a:pt x="190" y="2607"/>
                    <a:pt x="264" y="2783"/>
                  </a:cubicBezTo>
                  <a:cubicBezTo>
                    <a:pt x="352" y="2973"/>
                    <a:pt x="454" y="3134"/>
                    <a:pt x="556" y="3268"/>
                  </a:cubicBezTo>
                  <a:cubicBezTo>
                    <a:pt x="588" y="3296"/>
                    <a:pt x="602" y="3324"/>
                    <a:pt x="630" y="3356"/>
                  </a:cubicBezTo>
                  <a:lnTo>
                    <a:pt x="676" y="3356"/>
                  </a:lnTo>
                  <a:cubicBezTo>
                    <a:pt x="704" y="3370"/>
                    <a:pt x="718" y="3370"/>
                    <a:pt x="750" y="3370"/>
                  </a:cubicBezTo>
                  <a:lnTo>
                    <a:pt x="838" y="3370"/>
                  </a:lnTo>
                  <a:cubicBezTo>
                    <a:pt x="852" y="3370"/>
                    <a:pt x="880" y="3356"/>
                    <a:pt x="908" y="3356"/>
                  </a:cubicBezTo>
                  <a:cubicBezTo>
                    <a:pt x="925" y="3356"/>
                    <a:pt x="954" y="3342"/>
                    <a:pt x="968" y="3342"/>
                  </a:cubicBezTo>
                  <a:cubicBezTo>
                    <a:pt x="982" y="3324"/>
                    <a:pt x="996" y="3324"/>
                    <a:pt x="1013" y="3310"/>
                  </a:cubicBezTo>
                  <a:cubicBezTo>
                    <a:pt x="1027" y="3310"/>
                    <a:pt x="1042" y="3296"/>
                    <a:pt x="1056" y="3296"/>
                  </a:cubicBezTo>
                  <a:cubicBezTo>
                    <a:pt x="1070" y="3282"/>
                    <a:pt x="1084" y="3268"/>
                    <a:pt x="1101" y="3268"/>
                  </a:cubicBezTo>
                  <a:cubicBezTo>
                    <a:pt x="1101" y="3254"/>
                    <a:pt x="1084" y="3254"/>
                    <a:pt x="1084" y="3254"/>
                  </a:cubicBezTo>
                  <a:cubicBezTo>
                    <a:pt x="996" y="3134"/>
                    <a:pt x="908" y="3018"/>
                    <a:pt x="820" y="2885"/>
                  </a:cubicBezTo>
                  <a:lnTo>
                    <a:pt x="820" y="2885"/>
                  </a:lnTo>
                  <a:lnTo>
                    <a:pt x="838" y="2902"/>
                  </a:lnTo>
                  <a:cubicBezTo>
                    <a:pt x="778" y="2783"/>
                    <a:pt x="718" y="2666"/>
                    <a:pt x="662" y="2519"/>
                  </a:cubicBezTo>
                  <a:cubicBezTo>
                    <a:pt x="616" y="2431"/>
                    <a:pt x="588" y="2329"/>
                    <a:pt x="556" y="2241"/>
                  </a:cubicBezTo>
                  <a:cubicBezTo>
                    <a:pt x="514" y="2037"/>
                    <a:pt x="486" y="1829"/>
                    <a:pt x="486" y="1611"/>
                  </a:cubicBezTo>
                  <a:cubicBezTo>
                    <a:pt x="500" y="1390"/>
                    <a:pt x="528" y="1186"/>
                    <a:pt x="574" y="996"/>
                  </a:cubicBezTo>
                  <a:cubicBezTo>
                    <a:pt x="630" y="834"/>
                    <a:pt x="690" y="686"/>
                    <a:pt x="764" y="556"/>
                  </a:cubicBezTo>
                  <a:cubicBezTo>
                    <a:pt x="838" y="440"/>
                    <a:pt x="925" y="334"/>
                    <a:pt x="1013" y="246"/>
                  </a:cubicBezTo>
                  <a:cubicBezTo>
                    <a:pt x="1070" y="190"/>
                    <a:pt x="1144" y="130"/>
                    <a:pt x="1217" y="88"/>
                  </a:cubicBezTo>
                  <a:cubicBezTo>
                    <a:pt x="1231" y="71"/>
                    <a:pt x="1246" y="71"/>
                    <a:pt x="1246" y="56"/>
                  </a:cubicBezTo>
                  <a:cubicBezTo>
                    <a:pt x="1246" y="42"/>
                    <a:pt x="1246" y="28"/>
                    <a:pt x="1231" y="14"/>
                  </a:cubicBezTo>
                  <a:cubicBezTo>
                    <a:pt x="1231" y="0"/>
                    <a:pt x="1217" y="0"/>
                    <a:pt x="1203" y="0"/>
                  </a:cubicBezTo>
                  <a:close/>
                </a:path>
              </a:pathLst>
            </a:custGeom>
            <a:solidFill>
              <a:srgbClr val="0024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94" name="Google Shape;7494;p83"/>
            <p:cNvSpPr/>
            <p:nvPr/>
          </p:nvSpPr>
          <p:spPr>
            <a:xfrm>
              <a:off x="3482444" y="3320685"/>
              <a:ext cx="77734" cy="47169"/>
            </a:xfrm>
            <a:custGeom>
              <a:avLst/>
              <a:gdLst/>
              <a:ahLst/>
              <a:cxnLst/>
              <a:rect l="l" t="t" r="r" b="b"/>
              <a:pathLst>
                <a:path w="824" h="500" extrusionOk="0">
                  <a:moveTo>
                    <a:pt x="690" y="1"/>
                  </a:moveTo>
                  <a:cubicBezTo>
                    <a:pt x="647" y="1"/>
                    <a:pt x="616" y="18"/>
                    <a:pt x="588" y="46"/>
                  </a:cubicBezTo>
                  <a:cubicBezTo>
                    <a:pt x="588" y="60"/>
                    <a:pt x="574" y="74"/>
                    <a:pt x="574" y="74"/>
                  </a:cubicBezTo>
                  <a:cubicBezTo>
                    <a:pt x="545" y="106"/>
                    <a:pt x="528" y="134"/>
                    <a:pt x="500" y="148"/>
                  </a:cubicBezTo>
                  <a:cubicBezTo>
                    <a:pt x="472" y="176"/>
                    <a:pt x="426" y="194"/>
                    <a:pt x="398" y="208"/>
                  </a:cubicBezTo>
                  <a:cubicBezTo>
                    <a:pt x="338" y="236"/>
                    <a:pt x="282" y="250"/>
                    <a:pt x="222" y="264"/>
                  </a:cubicBezTo>
                  <a:lnTo>
                    <a:pt x="120" y="264"/>
                  </a:lnTo>
                  <a:cubicBezTo>
                    <a:pt x="60" y="264"/>
                    <a:pt x="0" y="324"/>
                    <a:pt x="0" y="384"/>
                  </a:cubicBezTo>
                  <a:cubicBezTo>
                    <a:pt x="0" y="440"/>
                    <a:pt x="60" y="500"/>
                    <a:pt x="120" y="500"/>
                  </a:cubicBezTo>
                  <a:cubicBezTo>
                    <a:pt x="250" y="500"/>
                    <a:pt x="370" y="472"/>
                    <a:pt x="500" y="412"/>
                  </a:cubicBezTo>
                  <a:cubicBezTo>
                    <a:pt x="559" y="398"/>
                    <a:pt x="602" y="352"/>
                    <a:pt x="661" y="324"/>
                  </a:cubicBezTo>
                  <a:cubicBezTo>
                    <a:pt x="721" y="282"/>
                    <a:pt x="749" y="222"/>
                    <a:pt x="792" y="162"/>
                  </a:cubicBezTo>
                  <a:cubicBezTo>
                    <a:pt x="823" y="120"/>
                    <a:pt x="809" y="46"/>
                    <a:pt x="749" y="18"/>
                  </a:cubicBezTo>
                  <a:cubicBezTo>
                    <a:pt x="735" y="1"/>
                    <a:pt x="704" y="1"/>
                    <a:pt x="690" y="1"/>
                  </a:cubicBezTo>
                  <a:close/>
                </a:path>
              </a:pathLst>
            </a:custGeom>
            <a:solidFill>
              <a:srgbClr val="FA99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95" name="Google Shape;7495;p83"/>
            <p:cNvSpPr/>
            <p:nvPr/>
          </p:nvSpPr>
          <p:spPr>
            <a:xfrm>
              <a:off x="3075943" y="2937769"/>
              <a:ext cx="227070" cy="220089"/>
            </a:xfrm>
            <a:custGeom>
              <a:avLst/>
              <a:gdLst/>
              <a:ahLst/>
              <a:cxnLst/>
              <a:rect l="l" t="t" r="r" b="b"/>
              <a:pathLst>
                <a:path w="2407" h="2333" extrusionOk="0">
                  <a:moveTo>
                    <a:pt x="1879" y="0"/>
                  </a:moveTo>
                  <a:cubicBezTo>
                    <a:pt x="1865" y="0"/>
                    <a:pt x="1847" y="0"/>
                    <a:pt x="1833" y="14"/>
                  </a:cubicBezTo>
                  <a:cubicBezTo>
                    <a:pt x="1759" y="32"/>
                    <a:pt x="1689" y="46"/>
                    <a:pt x="1601" y="60"/>
                  </a:cubicBezTo>
                  <a:cubicBezTo>
                    <a:pt x="1481" y="88"/>
                    <a:pt x="1351" y="148"/>
                    <a:pt x="1217" y="208"/>
                  </a:cubicBezTo>
                  <a:cubicBezTo>
                    <a:pt x="1101" y="278"/>
                    <a:pt x="985" y="352"/>
                    <a:pt x="866" y="454"/>
                  </a:cubicBezTo>
                  <a:cubicBezTo>
                    <a:pt x="764" y="542"/>
                    <a:pt x="662" y="647"/>
                    <a:pt x="574" y="764"/>
                  </a:cubicBezTo>
                  <a:cubicBezTo>
                    <a:pt x="398" y="982"/>
                    <a:pt x="250" y="1231"/>
                    <a:pt x="162" y="1495"/>
                  </a:cubicBezTo>
                  <a:cubicBezTo>
                    <a:pt x="106" y="1629"/>
                    <a:pt x="74" y="1759"/>
                    <a:pt x="46" y="1949"/>
                  </a:cubicBezTo>
                  <a:cubicBezTo>
                    <a:pt x="18" y="2083"/>
                    <a:pt x="0" y="2213"/>
                    <a:pt x="0" y="2332"/>
                  </a:cubicBezTo>
                  <a:cubicBezTo>
                    <a:pt x="32" y="2287"/>
                    <a:pt x="60" y="2244"/>
                    <a:pt x="88" y="2199"/>
                  </a:cubicBezTo>
                  <a:lnTo>
                    <a:pt x="134" y="2157"/>
                  </a:lnTo>
                  <a:cubicBezTo>
                    <a:pt x="162" y="2111"/>
                    <a:pt x="194" y="2069"/>
                    <a:pt x="222" y="2037"/>
                  </a:cubicBezTo>
                  <a:cubicBezTo>
                    <a:pt x="236" y="2023"/>
                    <a:pt x="236" y="2009"/>
                    <a:pt x="250" y="1995"/>
                  </a:cubicBezTo>
                  <a:cubicBezTo>
                    <a:pt x="264" y="1967"/>
                    <a:pt x="296" y="1949"/>
                    <a:pt x="310" y="1921"/>
                  </a:cubicBezTo>
                  <a:cubicBezTo>
                    <a:pt x="338" y="1893"/>
                    <a:pt x="352" y="1861"/>
                    <a:pt x="384" y="1833"/>
                  </a:cubicBezTo>
                  <a:cubicBezTo>
                    <a:pt x="384" y="1833"/>
                    <a:pt x="398" y="1819"/>
                    <a:pt x="398" y="1805"/>
                  </a:cubicBezTo>
                  <a:lnTo>
                    <a:pt x="486" y="1717"/>
                  </a:lnTo>
                  <a:lnTo>
                    <a:pt x="500" y="1703"/>
                  </a:lnTo>
                  <a:cubicBezTo>
                    <a:pt x="514" y="1685"/>
                    <a:pt x="528" y="1657"/>
                    <a:pt x="545" y="1643"/>
                  </a:cubicBezTo>
                  <a:lnTo>
                    <a:pt x="560" y="1629"/>
                  </a:lnTo>
                  <a:cubicBezTo>
                    <a:pt x="588" y="1583"/>
                    <a:pt x="616" y="1555"/>
                    <a:pt x="662" y="1509"/>
                  </a:cubicBezTo>
                  <a:cubicBezTo>
                    <a:pt x="721" y="1379"/>
                    <a:pt x="792" y="1245"/>
                    <a:pt x="880" y="1115"/>
                  </a:cubicBezTo>
                  <a:cubicBezTo>
                    <a:pt x="1013" y="954"/>
                    <a:pt x="1161" y="792"/>
                    <a:pt x="1305" y="676"/>
                  </a:cubicBezTo>
                  <a:cubicBezTo>
                    <a:pt x="1439" y="574"/>
                    <a:pt x="1569" y="486"/>
                    <a:pt x="1717" y="426"/>
                  </a:cubicBezTo>
                  <a:lnTo>
                    <a:pt x="1717" y="412"/>
                  </a:lnTo>
                  <a:cubicBezTo>
                    <a:pt x="1833" y="366"/>
                    <a:pt x="1967" y="324"/>
                    <a:pt x="2083" y="310"/>
                  </a:cubicBezTo>
                  <a:cubicBezTo>
                    <a:pt x="2171" y="296"/>
                    <a:pt x="2258" y="296"/>
                    <a:pt x="2346" y="296"/>
                  </a:cubicBezTo>
                  <a:cubicBezTo>
                    <a:pt x="2360" y="296"/>
                    <a:pt x="2375" y="296"/>
                    <a:pt x="2375" y="278"/>
                  </a:cubicBezTo>
                  <a:cubicBezTo>
                    <a:pt x="2392" y="278"/>
                    <a:pt x="2406" y="264"/>
                    <a:pt x="2406" y="250"/>
                  </a:cubicBezTo>
                  <a:cubicBezTo>
                    <a:pt x="2406" y="236"/>
                    <a:pt x="2392" y="222"/>
                    <a:pt x="2392" y="208"/>
                  </a:cubicBezTo>
                  <a:lnTo>
                    <a:pt x="2375" y="208"/>
                  </a:lnTo>
                  <a:cubicBezTo>
                    <a:pt x="2360" y="208"/>
                    <a:pt x="2360" y="190"/>
                    <a:pt x="2346" y="190"/>
                  </a:cubicBezTo>
                  <a:lnTo>
                    <a:pt x="2185" y="190"/>
                  </a:lnTo>
                  <a:lnTo>
                    <a:pt x="2128" y="134"/>
                  </a:lnTo>
                  <a:cubicBezTo>
                    <a:pt x="2111" y="120"/>
                    <a:pt x="2083" y="102"/>
                    <a:pt x="2069" y="88"/>
                  </a:cubicBezTo>
                  <a:lnTo>
                    <a:pt x="2069" y="60"/>
                  </a:lnTo>
                  <a:cubicBezTo>
                    <a:pt x="2069" y="60"/>
                    <a:pt x="2069" y="46"/>
                    <a:pt x="2054" y="32"/>
                  </a:cubicBezTo>
                  <a:cubicBezTo>
                    <a:pt x="2040" y="14"/>
                    <a:pt x="2023" y="14"/>
                    <a:pt x="2023" y="14"/>
                  </a:cubicBezTo>
                  <a:lnTo>
                    <a:pt x="1935" y="14"/>
                  </a:lnTo>
                  <a:cubicBezTo>
                    <a:pt x="1921" y="14"/>
                    <a:pt x="1907" y="0"/>
                    <a:pt x="1893" y="0"/>
                  </a:cubicBezTo>
                  <a:close/>
                </a:path>
              </a:pathLst>
            </a:custGeom>
            <a:solidFill>
              <a:srgbClr val="0024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96" name="Google Shape;7496;p83"/>
            <p:cNvSpPr/>
            <p:nvPr/>
          </p:nvSpPr>
          <p:spPr>
            <a:xfrm>
              <a:off x="3152263" y="2564475"/>
              <a:ext cx="122827" cy="153676"/>
            </a:xfrm>
            <a:custGeom>
              <a:avLst/>
              <a:gdLst/>
              <a:ahLst/>
              <a:cxnLst/>
              <a:rect l="l" t="t" r="r" b="b"/>
              <a:pathLst>
                <a:path w="1302" h="1629" extrusionOk="0">
                  <a:moveTo>
                    <a:pt x="718" y="0"/>
                  </a:moveTo>
                  <a:cubicBezTo>
                    <a:pt x="658" y="0"/>
                    <a:pt x="616" y="14"/>
                    <a:pt x="556" y="32"/>
                  </a:cubicBezTo>
                  <a:cubicBezTo>
                    <a:pt x="422" y="60"/>
                    <a:pt x="320" y="120"/>
                    <a:pt x="232" y="208"/>
                  </a:cubicBezTo>
                  <a:cubicBezTo>
                    <a:pt x="71" y="366"/>
                    <a:pt x="0" y="602"/>
                    <a:pt x="0" y="865"/>
                  </a:cubicBezTo>
                  <a:cubicBezTo>
                    <a:pt x="14" y="1115"/>
                    <a:pt x="116" y="1351"/>
                    <a:pt x="278" y="1527"/>
                  </a:cubicBezTo>
                  <a:cubicBezTo>
                    <a:pt x="306" y="1555"/>
                    <a:pt x="334" y="1569"/>
                    <a:pt x="380" y="1597"/>
                  </a:cubicBezTo>
                  <a:cubicBezTo>
                    <a:pt x="380" y="1615"/>
                    <a:pt x="394" y="1615"/>
                    <a:pt x="394" y="1615"/>
                  </a:cubicBezTo>
                  <a:lnTo>
                    <a:pt x="408" y="1615"/>
                  </a:lnTo>
                  <a:cubicBezTo>
                    <a:pt x="422" y="1597"/>
                    <a:pt x="422" y="1597"/>
                    <a:pt x="440" y="1597"/>
                  </a:cubicBezTo>
                  <a:cubicBezTo>
                    <a:pt x="468" y="1597"/>
                    <a:pt x="482" y="1615"/>
                    <a:pt x="510" y="1615"/>
                  </a:cubicBezTo>
                  <a:cubicBezTo>
                    <a:pt x="542" y="1629"/>
                    <a:pt x="584" y="1629"/>
                    <a:pt x="616" y="1629"/>
                  </a:cubicBezTo>
                  <a:lnTo>
                    <a:pt x="644" y="1629"/>
                  </a:lnTo>
                  <a:cubicBezTo>
                    <a:pt x="718" y="1629"/>
                    <a:pt x="792" y="1597"/>
                    <a:pt x="862" y="1569"/>
                  </a:cubicBezTo>
                  <a:cubicBezTo>
                    <a:pt x="922" y="1527"/>
                    <a:pt x="996" y="1481"/>
                    <a:pt x="1056" y="1421"/>
                  </a:cubicBezTo>
                  <a:cubicBezTo>
                    <a:pt x="1112" y="1365"/>
                    <a:pt x="1158" y="1291"/>
                    <a:pt x="1186" y="1217"/>
                  </a:cubicBezTo>
                  <a:cubicBezTo>
                    <a:pt x="1245" y="1129"/>
                    <a:pt x="1274" y="1013"/>
                    <a:pt x="1288" y="893"/>
                  </a:cubicBezTo>
                  <a:cubicBezTo>
                    <a:pt x="1302" y="777"/>
                    <a:pt x="1302" y="661"/>
                    <a:pt x="1274" y="542"/>
                  </a:cubicBezTo>
                  <a:cubicBezTo>
                    <a:pt x="1245" y="426"/>
                    <a:pt x="1200" y="324"/>
                    <a:pt x="1143" y="236"/>
                  </a:cubicBezTo>
                  <a:cubicBezTo>
                    <a:pt x="1112" y="190"/>
                    <a:pt x="1084" y="148"/>
                    <a:pt x="1038" y="120"/>
                  </a:cubicBezTo>
                  <a:cubicBezTo>
                    <a:pt x="996" y="88"/>
                    <a:pt x="950" y="60"/>
                    <a:pt x="894" y="46"/>
                  </a:cubicBezTo>
                  <a:cubicBezTo>
                    <a:pt x="848" y="14"/>
                    <a:pt x="792" y="0"/>
                    <a:pt x="718" y="0"/>
                  </a:cubicBezTo>
                  <a:close/>
                </a:path>
              </a:pathLst>
            </a:custGeom>
            <a:solidFill>
              <a:srgbClr val="E8BA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97" name="Google Shape;7497;p83"/>
            <p:cNvSpPr/>
            <p:nvPr/>
          </p:nvSpPr>
          <p:spPr>
            <a:xfrm>
              <a:off x="3208677" y="2580985"/>
              <a:ext cx="37546" cy="72168"/>
            </a:xfrm>
            <a:custGeom>
              <a:avLst/>
              <a:gdLst/>
              <a:ahLst/>
              <a:cxnLst/>
              <a:rect l="l" t="t" r="r" b="b"/>
              <a:pathLst>
                <a:path w="398" h="765" extrusionOk="0">
                  <a:moveTo>
                    <a:pt x="32" y="1"/>
                  </a:moveTo>
                  <a:cubicBezTo>
                    <a:pt x="32" y="1"/>
                    <a:pt x="18" y="1"/>
                    <a:pt x="18" y="15"/>
                  </a:cubicBezTo>
                  <a:cubicBezTo>
                    <a:pt x="0" y="33"/>
                    <a:pt x="18" y="47"/>
                    <a:pt x="32" y="47"/>
                  </a:cubicBezTo>
                  <a:cubicBezTo>
                    <a:pt x="46" y="61"/>
                    <a:pt x="60" y="61"/>
                    <a:pt x="74" y="75"/>
                  </a:cubicBezTo>
                  <a:cubicBezTo>
                    <a:pt x="106" y="89"/>
                    <a:pt x="134" y="121"/>
                    <a:pt x="162" y="149"/>
                  </a:cubicBezTo>
                  <a:cubicBezTo>
                    <a:pt x="176" y="177"/>
                    <a:pt x="208" y="208"/>
                    <a:pt x="222" y="237"/>
                  </a:cubicBezTo>
                  <a:cubicBezTo>
                    <a:pt x="236" y="279"/>
                    <a:pt x="250" y="325"/>
                    <a:pt x="264" y="367"/>
                  </a:cubicBezTo>
                  <a:cubicBezTo>
                    <a:pt x="282" y="455"/>
                    <a:pt x="296" y="560"/>
                    <a:pt x="282" y="662"/>
                  </a:cubicBezTo>
                  <a:lnTo>
                    <a:pt x="282" y="704"/>
                  </a:lnTo>
                  <a:cubicBezTo>
                    <a:pt x="282" y="718"/>
                    <a:pt x="282" y="736"/>
                    <a:pt x="296" y="750"/>
                  </a:cubicBezTo>
                  <a:cubicBezTo>
                    <a:pt x="296" y="750"/>
                    <a:pt x="310" y="764"/>
                    <a:pt x="324" y="764"/>
                  </a:cubicBezTo>
                  <a:cubicBezTo>
                    <a:pt x="338" y="764"/>
                    <a:pt x="352" y="764"/>
                    <a:pt x="352" y="750"/>
                  </a:cubicBezTo>
                  <a:cubicBezTo>
                    <a:pt x="370" y="750"/>
                    <a:pt x="384" y="736"/>
                    <a:pt x="384" y="718"/>
                  </a:cubicBezTo>
                  <a:cubicBezTo>
                    <a:pt x="398" y="588"/>
                    <a:pt x="384" y="441"/>
                    <a:pt x="324" y="296"/>
                  </a:cubicBezTo>
                  <a:cubicBezTo>
                    <a:pt x="296" y="237"/>
                    <a:pt x="264" y="177"/>
                    <a:pt x="222" y="135"/>
                  </a:cubicBezTo>
                  <a:cubicBezTo>
                    <a:pt x="162" y="75"/>
                    <a:pt x="120" y="33"/>
                    <a:pt x="46" y="1"/>
                  </a:cubicBezTo>
                  <a:close/>
                </a:path>
              </a:pathLst>
            </a:custGeom>
            <a:solidFill>
              <a:srgbClr val="C39C8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98" name="Google Shape;7498;p83"/>
            <p:cNvSpPr/>
            <p:nvPr/>
          </p:nvSpPr>
          <p:spPr>
            <a:xfrm>
              <a:off x="3154904" y="2354386"/>
              <a:ext cx="731493" cy="745361"/>
            </a:xfrm>
            <a:custGeom>
              <a:avLst/>
              <a:gdLst/>
              <a:ahLst/>
              <a:cxnLst/>
              <a:rect l="l" t="t" r="r" b="b"/>
              <a:pathLst>
                <a:path w="7754" h="7901" extrusionOk="0">
                  <a:moveTo>
                    <a:pt x="2828" y="0"/>
                  </a:moveTo>
                  <a:cubicBezTo>
                    <a:pt x="2565" y="131"/>
                    <a:pt x="2347" y="306"/>
                    <a:pt x="2139" y="514"/>
                  </a:cubicBezTo>
                  <a:cubicBezTo>
                    <a:pt x="2023" y="630"/>
                    <a:pt x="1921" y="778"/>
                    <a:pt x="1819" y="922"/>
                  </a:cubicBezTo>
                  <a:cubicBezTo>
                    <a:pt x="1731" y="1056"/>
                    <a:pt x="1643" y="1218"/>
                    <a:pt x="1569" y="1379"/>
                  </a:cubicBezTo>
                  <a:cubicBezTo>
                    <a:pt x="1495" y="1524"/>
                    <a:pt x="1421" y="1685"/>
                    <a:pt x="1348" y="1875"/>
                  </a:cubicBezTo>
                  <a:cubicBezTo>
                    <a:pt x="1319" y="1963"/>
                    <a:pt x="1274" y="2037"/>
                    <a:pt x="1246" y="2125"/>
                  </a:cubicBezTo>
                  <a:lnTo>
                    <a:pt x="1232" y="2153"/>
                  </a:lnTo>
                  <a:lnTo>
                    <a:pt x="1232" y="2171"/>
                  </a:lnTo>
                  <a:cubicBezTo>
                    <a:pt x="1203" y="2227"/>
                    <a:pt x="1172" y="2301"/>
                    <a:pt x="1144" y="2375"/>
                  </a:cubicBezTo>
                  <a:cubicBezTo>
                    <a:pt x="1010" y="2639"/>
                    <a:pt x="834" y="2874"/>
                    <a:pt x="658" y="3106"/>
                  </a:cubicBezTo>
                  <a:lnTo>
                    <a:pt x="570" y="3208"/>
                  </a:lnTo>
                  <a:cubicBezTo>
                    <a:pt x="454" y="3370"/>
                    <a:pt x="352" y="3504"/>
                    <a:pt x="264" y="3634"/>
                  </a:cubicBezTo>
                  <a:cubicBezTo>
                    <a:pt x="176" y="3810"/>
                    <a:pt x="102" y="3958"/>
                    <a:pt x="60" y="4105"/>
                  </a:cubicBezTo>
                  <a:cubicBezTo>
                    <a:pt x="29" y="4193"/>
                    <a:pt x="14" y="4281"/>
                    <a:pt x="14" y="4369"/>
                  </a:cubicBezTo>
                  <a:cubicBezTo>
                    <a:pt x="0" y="4457"/>
                    <a:pt x="0" y="4545"/>
                    <a:pt x="14" y="4633"/>
                  </a:cubicBezTo>
                  <a:cubicBezTo>
                    <a:pt x="14" y="4721"/>
                    <a:pt x="29" y="4809"/>
                    <a:pt x="60" y="4897"/>
                  </a:cubicBezTo>
                  <a:cubicBezTo>
                    <a:pt x="74" y="4985"/>
                    <a:pt x="102" y="5055"/>
                    <a:pt x="116" y="5129"/>
                  </a:cubicBezTo>
                  <a:cubicBezTo>
                    <a:pt x="176" y="5291"/>
                    <a:pt x="236" y="5439"/>
                    <a:pt x="324" y="5569"/>
                  </a:cubicBezTo>
                  <a:cubicBezTo>
                    <a:pt x="394" y="5702"/>
                    <a:pt x="482" y="5847"/>
                    <a:pt x="588" y="5966"/>
                  </a:cubicBezTo>
                  <a:cubicBezTo>
                    <a:pt x="778" y="6216"/>
                    <a:pt x="1010" y="6434"/>
                    <a:pt x="1274" y="6624"/>
                  </a:cubicBezTo>
                  <a:cubicBezTo>
                    <a:pt x="1759" y="6976"/>
                    <a:pt x="2347" y="7254"/>
                    <a:pt x="3018" y="7415"/>
                  </a:cubicBezTo>
                  <a:cubicBezTo>
                    <a:pt x="3194" y="7475"/>
                    <a:pt x="3356" y="7503"/>
                    <a:pt x="3518" y="7535"/>
                  </a:cubicBezTo>
                  <a:cubicBezTo>
                    <a:pt x="3708" y="7563"/>
                    <a:pt x="3870" y="7577"/>
                    <a:pt x="4031" y="7577"/>
                  </a:cubicBezTo>
                  <a:cubicBezTo>
                    <a:pt x="4207" y="7577"/>
                    <a:pt x="4369" y="7563"/>
                    <a:pt x="4527" y="7517"/>
                  </a:cubicBezTo>
                  <a:cubicBezTo>
                    <a:pt x="4675" y="7489"/>
                    <a:pt x="4823" y="7447"/>
                    <a:pt x="4939" y="7387"/>
                  </a:cubicBezTo>
                  <a:cubicBezTo>
                    <a:pt x="4967" y="7429"/>
                    <a:pt x="5013" y="7475"/>
                    <a:pt x="5055" y="7517"/>
                  </a:cubicBezTo>
                  <a:cubicBezTo>
                    <a:pt x="5101" y="7577"/>
                    <a:pt x="5161" y="7623"/>
                    <a:pt x="5217" y="7665"/>
                  </a:cubicBezTo>
                  <a:cubicBezTo>
                    <a:pt x="5336" y="7753"/>
                    <a:pt x="5467" y="7813"/>
                    <a:pt x="5600" y="7855"/>
                  </a:cubicBezTo>
                  <a:cubicBezTo>
                    <a:pt x="5730" y="7887"/>
                    <a:pt x="5847" y="7901"/>
                    <a:pt x="5966" y="7901"/>
                  </a:cubicBezTo>
                  <a:lnTo>
                    <a:pt x="6082" y="7901"/>
                  </a:lnTo>
                  <a:cubicBezTo>
                    <a:pt x="6170" y="7887"/>
                    <a:pt x="6244" y="7869"/>
                    <a:pt x="6304" y="7855"/>
                  </a:cubicBezTo>
                  <a:cubicBezTo>
                    <a:pt x="6392" y="7841"/>
                    <a:pt x="6448" y="7813"/>
                    <a:pt x="6508" y="7781"/>
                  </a:cubicBezTo>
                  <a:cubicBezTo>
                    <a:pt x="6610" y="7725"/>
                    <a:pt x="6698" y="7665"/>
                    <a:pt x="6786" y="7577"/>
                  </a:cubicBezTo>
                  <a:cubicBezTo>
                    <a:pt x="6874" y="7489"/>
                    <a:pt x="6948" y="7387"/>
                    <a:pt x="7007" y="7285"/>
                  </a:cubicBezTo>
                  <a:cubicBezTo>
                    <a:pt x="7064" y="7166"/>
                    <a:pt x="7095" y="7064"/>
                    <a:pt x="7109" y="6962"/>
                  </a:cubicBezTo>
                  <a:cubicBezTo>
                    <a:pt x="7123" y="6846"/>
                    <a:pt x="7095" y="6726"/>
                    <a:pt x="7050" y="6638"/>
                  </a:cubicBezTo>
                  <a:cubicBezTo>
                    <a:pt x="7021" y="6582"/>
                    <a:pt x="6990" y="6536"/>
                    <a:pt x="6948" y="6494"/>
                  </a:cubicBezTo>
                  <a:cubicBezTo>
                    <a:pt x="6902" y="6434"/>
                    <a:pt x="6845" y="6392"/>
                    <a:pt x="6786" y="6360"/>
                  </a:cubicBezTo>
                  <a:cubicBezTo>
                    <a:pt x="6758" y="6346"/>
                    <a:pt x="6712" y="6332"/>
                    <a:pt x="6670" y="6318"/>
                  </a:cubicBezTo>
                  <a:cubicBezTo>
                    <a:pt x="6624" y="6304"/>
                    <a:pt x="6582" y="6286"/>
                    <a:pt x="6536" y="6286"/>
                  </a:cubicBezTo>
                  <a:cubicBezTo>
                    <a:pt x="6610" y="6216"/>
                    <a:pt x="6698" y="6142"/>
                    <a:pt x="6800" y="6040"/>
                  </a:cubicBezTo>
                  <a:cubicBezTo>
                    <a:pt x="6919" y="5920"/>
                    <a:pt x="7021" y="5790"/>
                    <a:pt x="7123" y="5657"/>
                  </a:cubicBezTo>
                  <a:cubicBezTo>
                    <a:pt x="7225" y="5512"/>
                    <a:pt x="7327" y="5365"/>
                    <a:pt x="7401" y="5217"/>
                  </a:cubicBezTo>
                  <a:cubicBezTo>
                    <a:pt x="7489" y="5055"/>
                    <a:pt x="7563" y="4911"/>
                    <a:pt x="7605" y="4763"/>
                  </a:cubicBezTo>
                  <a:cubicBezTo>
                    <a:pt x="7665" y="4615"/>
                    <a:pt x="7711" y="4471"/>
                    <a:pt x="7725" y="4338"/>
                  </a:cubicBezTo>
                  <a:cubicBezTo>
                    <a:pt x="7753" y="4221"/>
                    <a:pt x="7753" y="4105"/>
                    <a:pt x="7753" y="3972"/>
                  </a:cubicBezTo>
                  <a:cubicBezTo>
                    <a:pt x="7739" y="3532"/>
                    <a:pt x="7563" y="3064"/>
                    <a:pt x="7225" y="2610"/>
                  </a:cubicBezTo>
                  <a:cubicBezTo>
                    <a:pt x="7078" y="2389"/>
                    <a:pt x="6902" y="2185"/>
                    <a:pt x="6712" y="1995"/>
                  </a:cubicBezTo>
                  <a:cubicBezTo>
                    <a:pt x="6522" y="1787"/>
                    <a:pt x="6304" y="1611"/>
                    <a:pt x="6082" y="1436"/>
                  </a:cubicBezTo>
                  <a:cubicBezTo>
                    <a:pt x="5878" y="1274"/>
                    <a:pt x="5643" y="1116"/>
                    <a:pt x="5424" y="982"/>
                  </a:cubicBezTo>
                  <a:cubicBezTo>
                    <a:pt x="5189" y="852"/>
                    <a:pt x="4967" y="732"/>
                    <a:pt x="4763" y="630"/>
                  </a:cubicBezTo>
                  <a:cubicBezTo>
                    <a:pt x="4661" y="588"/>
                    <a:pt x="4559" y="542"/>
                    <a:pt x="4457" y="500"/>
                  </a:cubicBezTo>
                  <a:cubicBezTo>
                    <a:pt x="4250" y="426"/>
                    <a:pt x="4074" y="366"/>
                    <a:pt x="3912" y="306"/>
                  </a:cubicBezTo>
                  <a:lnTo>
                    <a:pt x="3884" y="306"/>
                  </a:lnTo>
                  <a:cubicBezTo>
                    <a:pt x="3490" y="176"/>
                    <a:pt x="3180" y="117"/>
                    <a:pt x="2888" y="102"/>
                  </a:cubicBezTo>
                  <a:lnTo>
                    <a:pt x="2916" y="74"/>
                  </a:lnTo>
                  <a:cubicBezTo>
                    <a:pt x="2916" y="60"/>
                    <a:pt x="2916" y="43"/>
                    <a:pt x="2902" y="29"/>
                  </a:cubicBezTo>
                  <a:cubicBezTo>
                    <a:pt x="2902" y="15"/>
                    <a:pt x="2888" y="0"/>
                    <a:pt x="2874" y="0"/>
                  </a:cubicBezTo>
                  <a:close/>
                </a:path>
              </a:pathLst>
            </a:custGeom>
            <a:solidFill>
              <a:srgbClr val="FFCCA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99" name="Google Shape;7499;p83"/>
            <p:cNvSpPr/>
            <p:nvPr/>
          </p:nvSpPr>
          <p:spPr>
            <a:xfrm>
              <a:off x="3670554" y="2970976"/>
              <a:ext cx="85753" cy="72074"/>
            </a:xfrm>
            <a:custGeom>
              <a:avLst/>
              <a:gdLst/>
              <a:ahLst/>
              <a:cxnLst/>
              <a:rect l="l" t="t" r="r" b="b"/>
              <a:pathLst>
                <a:path w="909" h="764" extrusionOk="0">
                  <a:moveTo>
                    <a:pt x="852" y="0"/>
                  </a:moveTo>
                  <a:cubicBezTo>
                    <a:pt x="838" y="0"/>
                    <a:pt x="820" y="0"/>
                    <a:pt x="806" y="14"/>
                  </a:cubicBezTo>
                  <a:cubicBezTo>
                    <a:pt x="792" y="32"/>
                    <a:pt x="792" y="32"/>
                    <a:pt x="792" y="46"/>
                  </a:cubicBezTo>
                  <a:lnTo>
                    <a:pt x="792" y="74"/>
                  </a:lnTo>
                  <a:cubicBezTo>
                    <a:pt x="764" y="148"/>
                    <a:pt x="732" y="222"/>
                    <a:pt x="690" y="278"/>
                  </a:cubicBezTo>
                  <a:cubicBezTo>
                    <a:pt x="662" y="352"/>
                    <a:pt x="602" y="412"/>
                    <a:pt x="556" y="454"/>
                  </a:cubicBezTo>
                  <a:cubicBezTo>
                    <a:pt x="500" y="514"/>
                    <a:pt x="440" y="559"/>
                    <a:pt x="366" y="602"/>
                  </a:cubicBezTo>
                  <a:cubicBezTo>
                    <a:pt x="310" y="630"/>
                    <a:pt x="250" y="661"/>
                    <a:pt x="191" y="675"/>
                  </a:cubicBezTo>
                  <a:cubicBezTo>
                    <a:pt x="134" y="689"/>
                    <a:pt x="74" y="689"/>
                    <a:pt x="29" y="689"/>
                  </a:cubicBezTo>
                  <a:cubicBezTo>
                    <a:pt x="1" y="689"/>
                    <a:pt x="1" y="718"/>
                    <a:pt x="1" y="735"/>
                  </a:cubicBezTo>
                  <a:cubicBezTo>
                    <a:pt x="1" y="735"/>
                    <a:pt x="1" y="749"/>
                    <a:pt x="15" y="749"/>
                  </a:cubicBezTo>
                  <a:cubicBezTo>
                    <a:pt x="15" y="763"/>
                    <a:pt x="29" y="763"/>
                    <a:pt x="29" y="763"/>
                  </a:cubicBezTo>
                  <a:cubicBezTo>
                    <a:pt x="236" y="763"/>
                    <a:pt x="426" y="689"/>
                    <a:pt x="574" y="573"/>
                  </a:cubicBezTo>
                  <a:cubicBezTo>
                    <a:pt x="662" y="500"/>
                    <a:pt x="732" y="426"/>
                    <a:pt x="778" y="338"/>
                  </a:cubicBezTo>
                  <a:cubicBezTo>
                    <a:pt x="838" y="264"/>
                    <a:pt x="880" y="162"/>
                    <a:pt x="894" y="60"/>
                  </a:cubicBezTo>
                  <a:cubicBezTo>
                    <a:pt x="908" y="32"/>
                    <a:pt x="880" y="0"/>
                    <a:pt x="852" y="0"/>
                  </a:cubicBezTo>
                  <a:close/>
                </a:path>
              </a:pathLst>
            </a:custGeom>
            <a:solidFill>
              <a:srgbClr val="C39C8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00" name="Google Shape;7500;p83"/>
            <p:cNvSpPr/>
            <p:nvPr/>
          </p:nvSpPr>
          <p:spPr>
            <a:xfrm>
              <a:off x="3746590" y="2970976"/>
              <a:ext cx="56791" cy="47169"/>
            </a:xfrm>
            <a:custGeom>
              <a:avLst/>
              <a:gdLst/>
              <a:ahLst/>
              <a:cxnLst/>
              <a:rect l="l" t="t" r="r" b="b"/>
              <a:pathLst>
                <a:path w="602" h="500" extrusionOk="0">
                  <a:moveTo>
                    <a:pt x="46" y="0"/>
                  </a:moveTo>
                  <a:cubicBezTo>
                    <a:pt x="14" y="0"/>
                    <a:pt x="0" y="14"/>
                    <a:pt x="0" y="46"/>
                  </a:cubicBezTo>
                  <a:lnTo>
                    <a:pt x="0" y="60"/>
                  </a:lnTo>
                  <a:cubicBezTo>
                    <a:pt x="0" y="74"/>
                    <a:pt x="14" y="88"/>
                    <a:pt x="32" y="88"/>
                  </a:cubicBezTo>
                  <a:cubicBezTo>
                    <a:pt x="46" y="102"/>
                    <a:pt x="74" y="102"/>
                    <a:pt x="102" y="120"/>
                  </a:cubicBezTo>
                  <a:cubicBezTo>
                    <a:pt x="120" y="120"/>
                    <a:pt x="148" y="134"/>
                    <a:pt x="162" y="134"/>
                  </a:cubicBezTo>
                  <a:cubicBezTo>
                    <a:pt x="222" y="162"/>
                    <a:pt x="278" y="190"/>
                    <a:pt x="338" y="222"/>
                  </a:cubicBezTo>
                  <a:cubicBezTo>
                    <a:pt x="384" y="250"/>
                    <a:pt x="426" y="295"/>
                    <a:pt x="454" y="324"/>
                  </a:cubicBezTo>
                  <a:cubicBezTo>
                    <a:pt x="471" y="352"/>
                    <a:pt x="500" y="383"/>
                    <a:pt x="514" y="412"/>
                  </a:cubicBezTo>
                  <a:cubicBezTo>
                    <a:pt x="528" y="440"/>
                    <a:pt x="528" y="454"/>
                    <a:pt x="542" y="485"/>
                  </a:cubicBezTo>
                  <a:cubicBezTo>
                    <a:pt x="542" y="500"/>
                    <a:pt x="559" y="500"/>
                    <a:pt x="573" y="500"/>
                  </a:cubicBezTo>
                  <a:cubicBezTo>
                    <a:pt x="602" y="485"/>
                    <a:pt x="602" y="471"/>
                    <a:pt x="602" y="454"/>
                  </a:cubicBezTo>
                  <a:cubicBezTo>
                    <a:pt x="559" y="338"/>
                    <a:pt x="486" y="236"/>
                    <a:pt x="398" y="148"/>
                  </a:cubicBezTo>
                  <a:cubicBezTo>
                    <a:pt x="352" y="102"/>
                    <a:pt x="296" y="74"/>
                    <a:pt x="236" y="46"/>
                  </a:cubicBezTo>
                  <a:cubicBezTo>
                    <a:pt x="208" y="32"/>
                    <a:pt x="176" y="32"/>
                    <a:pt x="134" y="14"/>
                  </a:cubicBezTo>
                  <a:cubicBezTo>
                    <a:pt x="102" y="0"/>
                    <a:pt x="74" y="0"/>
                    <a:pt x="46" y="0"/>
                  </a:cubicBezTo>
                  <a:close/>
                </a:path>
              </a:pathLst>
            </a:custGeom>
            <a:solidFill>
              <a:srgbClr val="C39C8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01" name="Google Shape;7501;p83"/>
            <p:cNvSpPr/>
            <p:nvPr/>
          </p:nvSpPr>
          <p:spPr>
            <a:xfrm>
              <a:off x="3590272" y="2340424"/>
              <a:ext cx="358482" cy="339898"/>
            </a:xfrm>
            <a:custGeom>
              <a:avLst/>
              <a:gdLst/>
              <a:ahLst/>
              <a:cxnLst/>
              <a:rect l="l" t="t" r="r" b="b"/>
              <a:pathLst>
                <a:path w="3800" h="3603" extrusionOk="0">
                  <a:moveTo>
                    <a:pt x="32" y="1"/>
                  </a:moveTo>
                  <a:cubicBezTo>
                    <a:pt x="18" y="1"/>
                    <a:pt x="0" y="15"/>
                    <a:pt x="0" y="32"/>
                  </a:cubicBezTo>
                  <a:cubicBezTo>
                    <a:pt x="0" y="42"/>
                    <a:pt x="9" y="52"/>
                    <a:pt x="19" y="52"/>
                  </a:cubicBezTo>
                  <a:cubicBezTo>
                    <a:pt x="24" y="52"/>
                    <a:pt x="28" y="51"/>
                    <a:pt x="32" y="46"/>
                  </a:cubicBezTo>
                  <a:cubicBezTo>
                    <a:pt x="194" y="46"/>
                    <a:pt x="370" y="61"/>
                    <a:pt x="546" y="89"/>
                  </a:cubicBezTo>
                  <a:lnTo>
                    <a:pt x="528" y="89"/>
                  </a:lnTo>
                  <a:cubicBezTo>
                    <a:pt x="750" y="120"/>
                    <a:pt x="954" y="191"/>
                    <a:pt x="1144" y="279"/>
                  </a:cubicBezTo>
                  <a:cubicBezTo>
                    <a:pt x="1379" y="384"/>
                    <a:pt x="1583" y="514"/>
                    <a:pt x="1791" y="676"/>
                  </a:cubicBezTo>
                  <a:lnTo>
                    <a:pt x="1777" y="676"/>
                  </a:lnTo>
                  <a:cubicBezTo>
                    <a:pt x="1847" y="736"/>
                    <a:pt x="1921" y="792"/>
                    <a:pt x="1995" y="866"/>
                  </a:cubicBezTo>
                  <a:cubicBezTo>
                    <a:pt x="2069" y="926"/>
                    <a:pt x="2143" y="1000"/>
                    <a:pt x="2199" y="1070"/>
                  </a:cubicBezTo>
                  <a:cubicBezTo>
                    <a:pt x="2333" y="1218"/>
                    <a:pt x="2463" y="1380"/>
                    <a:pt x="2582" y="1541"/>
                  </a:cubicBezTo>
                  <a:cubicBezTo>
                    <a:pt x="2670" y="1657"/>
                    <a:pt x="2744" y="1774"/>
                    <a:pt x="2814" y="1907"/>
                  </a:cubicBezTo>
                  <a:cubicBezTo>
                    <a:pt x="2888" y="2023"/>
                    <a:pt x="2962" y="2157"/>
                    <a:pt x="3036" y="2287"/>
                  </a:cubicBezTo>
                  <a:cubicBezTo>
                    <a:pt x="3184" y="2537"/>
                    <a:pt x="3300" y="2787"/>
                    <a:pt x="3416" y="3050"/>
                  </a:cubicBezTo>
                  <a:cubicBezTo>
                    <a:pt x="3448" y="3138"/>
                    <a:pt x="3476" y="3212"/>
                    <a:pt x="3504" y="3286"/>
                  </a:cubicBezTo>
                  <a:cubicBezTo>
                    <a:pt x="3535" y="3356"/>
                    <a:pt x="3564" y="3430"/>
                    <a:pt x="3592" y="3504"/>
                  </a:cubicBezTo>
                  <a:lnTo>
                    <a:pt x="3592" y="3518"/>
                  </a:lnTo>
                  <a:cubicBezTo>
                    <a:pt x="3606" y="3550"/>
                    <a:pt x="3623" y="3578"/>
                    <a:pt x="3638" y="3592"/>
                  </a:cubicBezTo>
                  <a:cubicBezTo>
                    <a:pt x="3652" y="3599"/>
                    <a:pt x="3666" y="3603"/>
                    <a:pt x="3678" y="3603"/>
                  </a:cubicBezTo>
                  <a:cubicBezTo>
                    <a:pt x="3691" y="3603"/>
                    <a:pt x="3703" y="3599"/>
                    <a:pt x="3711" y="3592"/>
                  </a:cubicBezTo>
                  <a:cubicBezTo>
                    <a:pt x="3740" y="3592"/>
                    <a:pt x="3768" y="3578"/>
                    <a:pt x="3782" y="3550"/>
                  </a:cubicBezTo>
                  <a:cubicBezTo>
                    <a:pt x="3782" y="3532"/>
                    <a:pt x="3799" y="3504"/>
                    <a:pt x="3782" y="3476"/>
                  </a:cubicBezTo>
                  <a:cubicBezTo>
                    <a:pt x="3782" y="3444"/>
                    <a:pt x="3768" y="3416"/>
                    <a:pt x="3768" y="3388"/>
                  </a:cubicBezTo>
                  <a:cubicBezTo>
                    <a:pt x="3754" y="3356"/>
                    <a:pt x="3740" y="3328"/>
                    <a:pt x="3740" y="3300"/>
                  </a:cubicBezTo>
                  <a:cubicBezTo>
                    <a:pt x="3711" y="3240"/>
                    <a:pt x="3694" y="3166"/>
                    <a:pt x="3666" y="3110"/>
                  </a:cubicBezTo>
                  <a:cubicBezTo>
                    <a:pt x="3623" y="2977"/>
                    <a:pt x="3564" y="2846"/>
                    <a:pt x="3504" y="2713"/>
                  </a:cubicBezTo>
                  <a:cubicBezTo>
                    <a:pt x="3374" y="2435"/>
                    <a:pt x="3240" y="2185"/>
                    <a:pt x="3078" y="1935"/>
                  </a:cubicBezTo>
                  <a:cubicBezTo>
                    <a:pt x="2990" y="1805"/>
                    <a:pt x="2902" y="1686"/>
                    <a:pt x="2814" y="1570"/>
                  </a:cubicBezTo>
                  <a:cubicBezTo>
                    <a:pt x="2726" y="1453"/>
                    <a:pt x="2624" y="1334"/>
                    <a:pt x="2522" y="1218"/>
                  </a:cubicBezTo>
                  <a:cubicBezTo>
                    <a:pt x="2333" y="1000"/>
                    <a:pt x="2111" y="792"/>
                    <a:pt x="1879" y="616"/>
                  </a:cubicBezTo>
                  <a:cubicBezTo>
                    <a:pt x="1657" y="440"/>
                    <a:pt x="1407" y="310"/>
                    <a:pt x="1144" y="191"/>
                  </a:cubicBezTo>
                  <a:cubicBezTo>
                    <a:pt x="1028" y="148"/>
                    <a:pt x="897" y="103"/>
                    <a:pt x="750" y="61"/>
                  </a:cubicBezTo>
                  <a:cubicBezTo>
                    <a:pt x="616" y="32"/>
                    <a:pt x="486" y="15"/>
                    <a:pt x="338" y="1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02" name="Google Shape;7502;p83"/>
            <p:cNvSpPr/>
            <p:nvPr/>
          </p:nvSpPr>
          <p:spPr>
            <a:xfrm>
              <a:off x="3963566" y="2789753"/>
              <a:ext cx="68112" cy="327257"/>
            </a:xfrm>
            <a:custGeom>
              <a:avLst/>
              <a:gdLst/>
              <a:ahLst/>
              <a:cxnLst/>
              <a:rect l="l" t="t" r="r" b="b"/>
              <a:pathLst>
                <a:path w="722" h="3469" extrusionOk="0">
                  <a:moveTo>
                    <a:pt x="282" y="648"/>
                  </a:moveTo>
                  <a:cubicBezTo>
                    <a:pt x="296" y="662"/>
                    <a:pt x="296" y="662"/>
                    <a:pt x="296" y="676"/>
                  </a:cubicBezTo>
                  <a:lnTo>
                    <a:pt x="296" y="662"/>
                  </a:lnTo>
                  <a:lnTo>
                    <a:pt x="282" y="648"/>
                  </a:lnTo>
                  <a:close/>
                  <a:moveTo>
                    <a:pt x="32" y="0"/>
                  </a:moveTo>
                  <a:cubicBezTo>
                    <a:pt x="18" y="0"/>
                    <a:pt x="1" y="32"/>
                    <a:pt x="18" y="46"/>
                  </a:cubicBezTo>
                  <a:cubicBezTo>
                    <a:pt x="120" y="236"/>
                    <a:pt x="208" y="440"/>
                    <a:pt x="296" y="662"/>
                  </a:cubicBezTo>
                  <a:cubicBezTo>
                    <a:pt x="412" y="999"/>
                    <a:pt x="514" y="1351"/>
                    <a:pt x="546" y="1703"/>
                  </a:cubicBezTo>
                  <a:cubicBezTo>
                    <a:pt x="574" y="1935"/>
                    <a:pt x="560" y="2157"/>
                    <a:pt x="514" y="2375"/>
                  </a:cubicBezTo>
                  <a:cubicBezTo>
                    <a:pt x="500" y="2523"/>
                    <a:pt x="458" y="2670"/>
                    <a:pt x="384" y="2800"/>
                  </a:cubicBezTo>
                  <a:cubicBezTo>
                    <a:pt x="324" y="2934"/>
                    <a:pt x="250" y="3050"/>
                    <a:pt x="162" y="3166"/>
                  </a:cubicBezTo>
                  <a:lnTo>
                    <a:pt x="32" y="3300"/>
                  </a:lnTo>
                  <a:cubicBezTo>
                    <a:pt x="1" y="3342"/>
                    <a:pt x="1" y="3402"/>
                    <a:pt x="32" y="3448"/>
                  </a:cubicBezTo>
                  <a:cubicBezTo>
                    <a:pt x="53" y="3462"/>
                    <a:pt x="79" y="3469"/>
                    <a:pt x="104" y="3469"/>
                  </a:cubicBezTo>
                  <a:cubicBezTo>
                    <a:pt x="130" y="3469"/>
                    <a:pt x="155" y="3462"/>
                    <a:pt x="176" y="3448"/>
                  </a:cubicBezTo>
                  <a:cubicBezTo>
                    <a:pt x="296" y="3328"/>
                    <a:pt x="398" y="3198"/>
                    <a:pt x="472" y="3050"/>
                  </a:cubicBezTo>
                  <a:cubicBezTo>
                    <a:pt x="546" y="2920"/>
                    <a:pt x="602" y="2786"/>
                    <a:pt x="648" y="2625"/>
                  </a:cubicBezTo>
                  <a:cubicBezTo>
                    <a:pt x="690" y="2480"/>
                    <a:pt x="704" y="2333"/>
                    <a:pt x="704" y="2171"/>
                  </a:cubicBezTo>
                  <a:cubicBezTo>
                    <a:pt x="722" y="2023"/>
                    <a:pt x="704" y="1865"/>
                    <a:pt x="676" y="1717"/>
                  </a:cubicBezTo>
                  <a:cubicBezTo>
                    <a:pt x="634" y="1407"/>
                    <a:pt x="546" y="1116"/>
                    <a:pt x="440" y="824"/>
                  </a:cubicBezTo>
                  <a:cubicBezTo>
                    <a:pt x="324" y="546"/>
                    <a:pt x="194" y="282"/>
                    <a:pt x="60" y="18"/>
                  </a:cubicBezTo>
                  <a:cubicBezTo>
                    <a:pt x="46" y="18"/>
                    <a:pt x="46" y="0"/>
                    <a:pt x="32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03" name="Google Shape;7503;p83"/>
            <p:cNvSpPr/>
            <p:nvPr/>
          </p:nvSpPr>
          <p:spPr>
            <a:xfrm>
              <a:off x="3883568" y="2958618"/>
              <a:ext cx="66508" cy="148676"/>
            </a:xfrm>
            <a:custGeom>
              <a:avLst/>
              <a:gdLst/>
              <a:ahLst/>
              <a:cxnLst/>
              <a:rect l="l" t="t" r="r" b="b"/>
              <a:pathLst>
                <a:path w="705" h="1576" extrusionOk="0">
                  <a:moveTo>
                    <a:pt x="659" y="1"/>
                  </a:moveTo>
                  <a:cubicBezTo>
                    <a:pt x="631" y="1"/>
                    <a:pt x="616" y="15"/>
                    <a:pt x="616" y="43"/>
                  </a:cubicBezTo>
                  <a:cubicBezTo>
                    <a:pt x="616" y="163"/>
                    <a:pt x="602" y="279"/>
                    <a:pt x="585" y="381"/>
                  </a:cubicBezTo>
                  <a:cubicBezTo>
                    <a:pt x="557" y="557"/>
                    <a:pt x="497" y="718"/>
                    <a:pt x="441" y="866"/>
                  </a:cubicBezTo>
                  <a:lnTo>
                    <a:pt x="441" y="849"/>
                  </a:lnTo>
                  <a:cubicBezTo>
                    <a:pt x="367" y="996"/>
                    <a:pt x="293" y="1144"/>
                    <a:pt x="191" y="1260"/>
                  </a:cubicBezTo>
                  <a:cubicBezTo>
                    <a:pt x="131" y="1320"/>
                    <a:pt x="89" y="1376"/>
                    <a:pt x="29" y="1422"/>
                  </a:cubicBezTo>
                  <a:cubicBezTo>
                    <a:pt x="1" y="1464"/>
                    <a:pt x="1" y="1510"/>
                    <a:pt x="29" y="1552"/>
                  </a:cubicBezTo>
                  <a:cubicBezTo>
                    <a:pt x="43" y="1568"/>
                    <a:pt x="65" y="1576"/>
                    <a:pt x="89" y="1576"/>
                  </a:cubicBezTo>
                  <a:cubicBezTo>
                    <a:pt x="113" y="1576"/>
                    <a:pt x="140" y="1568"/>
                    <a:pt x="163" y="1552"/>
                  </a:cubicBezTo>
                  <a:cubicBezTo>
                    <a:pt x="353" y="1348"/>
                    <a:pt x="483" y="1112"/>
                    <a:pt x="585" y="849"/>
                  </a:cubicBezTo>
                  <a:cubicBezTo>
                    <a:pt x="631" y="718"/>
                    <a:pt x="659" y="585"/>
                    <a:pt x="673" y="455"/>
                  </a:cubicBezTo>
                  <a:cubicBezTo>
                    <a:pt x="690" y="307"/>
                    <a:pt x="704" y="177"/>
                    <a:pt x="690" y="43"/>
                  </a:cubicBezTo>
                  <a:cubicBezTo>
                    <a:pt x="690" y="29"/>
                    <a:pt x="673" y="1"/>
                    <a:pt x="659" y="1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04" name="Google Shape;7504;p83"/>
            <p:cNvSpPr/>
            <p:nvPr/>
          </p:nvSpPr>
          <p:spPr>
            <a:xfrm>
              <a:off x="3299901" y="2357027"/>
              <a:ext cx="138487" cy="52923"/>
            </a:xfrm>
            <a:custGeom>
              <a:avLst/>
              <a:gdLst/>
              <a:ahLst/>
              <a:cxnLst/>
              <a:rect l="l" t="t" r="r" b="b"/>
              <a:pathLst>
                <a:path w="1468" h="561" extrusionOk="0">
                  <a:moveTo>
                    <a:pt x="1232" y="1"/>
                  </a:moveTo>
                  <a:cubicBezTo>
                    <a:pt x="1056" y="1"/>
                    <a:pt x="880" y="46"/>
                    <a:pt x="722" y="103"/>
                  </a:cubicBezTo>
                  <a:cubicBezTo>
                    <a:pt x="588" y="148"/>
                    <a:pt x="472" y="191"/>
                    <a:pt x="352" y="264"/>
                  </a:cubicBezTo>
                  <a:cubicBezTo>
                    <a:pt x="296" y="296"/>
                    <a:pt x="236" y="324"/>
                    <a:pt x="194" y="352"/>
                  </a:cubicBezTo>
                  <a:cubicBezTo>
                    <a:pt x="162" y="366"/>
                    <a:pt x="134" y="384"/>
                    <a:pt x="106" y="398"/>
                  </a:cubicBezTo>
                  <a:cubicBezTo>
                    <a:pt x="74" y="412"/>
                    <a:pt x="60" y="440"/>
                    <a:pt x="32" y="454"/>
                  </a:cubicBezTo>
                  <a:lnTo>
                    <a:pt x="1" y="486"/>
                  </a:lnTo>
                  <a:cubicBezTo>
                    <a:pt x="1" y="500"/>
                    <a:pt x="1" y="528"/>
                    <a:pt x="18" y="528"/>
                  </a:cubicBezTo>
                  <a:cubicBezTo>
                    <a:pt x="27" y="547"/>
                    <a:pt x="46" y="560"/>
                    <a:pt x="66" y="560"/>
                  </a:cubicBezTo>
                  <a:cubicBezTo>
                    <a:pt x="80" y="560"/>
                    <a:pt x="94" y="555"/>
                    <a:pt x="106" y="542"/>
                  </a:cubicBezTo>
                  <a:cubicBezTo>
                    <a:pt x="134" y="528"/>
                    <a:pt x="162" y="500"/>
                    <a:pt x="194" y="472"/>
                  </a:cubicBezTo>
                  <a:cubicBezTo>
                    <a:pt x="222" y="454"/>
                    <a:pt x="264" y="426"/>
                    <a:pt x="296" y="398"/>
                  </a:cubicBezTo>
                  <a:cubicBezTo>
                    <a:pt x="370" y="352"/>
                    <a:pt x="458" y="310"/>
                    <a:pt x="528" y="264"/>
                  </a:cubicBezTo>
                  <a:cubicBezTo>
                    <a:pt x="676" y="191"/>
                    <a:pt x="838" y="120"/>
                    <a:pt x="1000" y="89"/>
                  </a:cubicBezTo>
                  <a:cubicBezTo>
                    <a:pt x="1102" y="74"/>
                    <a:pt x="1189" y="60"/>
                    <a:pt x="1291" y="60"/>
                  </a:cubicBezTo>
                  <a:cubicBezTo>
                    <a:pt x="1337" y="60"/>
                    <a:pt x="1393" y="74"/>
                    <a:pt x="1439" y="74"/>
                  </a:cubicBezTo>
                  <a:cubicBezTo>
                    <a:pt x="1443" y="79"/>
                    <a:pt x="1447" y="80"/>
                    <a:pt x="1451" y="80"/>
                  </a:cubicBezTo>
                  <a:cubicBezTo>
                    <a:pt x="1460" y="80"/>
                    <a:pt x="1467" y="70"/>
                    <a:pt x="1467" y="60"/>
                  </a:cubicBezTo>
                  <a:cubicBezTo>
                    <a:pt x="1467" y="46"/>
                    <a:pt x="1453" y="32"/>
                    <a:pt x="1439" y="32"/>
                  </a:cubicBezTo>
                  <a:cubicBezTo>
                    <a:pt x="1379" y="15"/>
                    <a:pt x="1306" y="1"/>
                    <a:pt x="1232" y="1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05" name="Google Shape;7505;p83"/>
            <p:cNvSpPr/>
            <p:nvPr/>
          </p:nvSpPr>
          <p:spPr>
            <a:xfrm>
              <a:off x="2606048" y="3231065"/>
              <a:ext cx="214429" cy="229429"/>
            </a:xfrm>
            <a:custGeom>
              <a:avLst/>
              <a:gdLst/>
              <a:ahLst/>
              <a:cxnLst/>
              <a:rect l="l" t="t" r="r" b="b"/>
              <a:pathLst>
                <a:path w="2273" h="2432" extrusionOk="0">
                  <a:moveTo>
                    <a:pt x="2111" y="1"/>
                  </a:moveTo>
                  <a:cubicBezTo>
                    <a:pt x="2097" y="1"/>
                    <a:pt x="2097" y="15"/>
                    <a:pt x="2079" y="15"/>
                  </a:cubicBezTo>
                  <a:cubicBezTo>
                    <a:pt x="2023" y="71"/>
                    <a:pt x="1963" y="131"/>
                    <a:pt x="1875" y="177"/>
                  </a:cubicBezTo>
                  <a:cubicBezTo>
                    <a:pt x="1801" y="233"/>
                    <a:pt x="1728" y="279"/>
                    <a:pt x="1640" y="307"/>
                  </a:cubicBezTo>
                  <a:cubicBezTo>
                    <a:pt x="1569" y="353"/>
                    <a:pt x="1481" y="395"/>
                    <a:pt x="1407" y="423"/>
                  </a:cubicBezTo>
                  <a:cubicBezTo>
                    <a:pt x="1319" y="469"/>
                    <a:pt x="1232" y="497"/>
                    <a:pt x="1158" y="528"/>
                  </a:cubicBezTo>
                  <a:cubicBezTo>
                    <a:pt x="1070" y="557"/>
                    <a:pt x="982" y="599"/>
                    <a:pt x="894" y="630"/>
                  </a:cubicBezTo>
                  <a:cubicBezTo>
                    <a:pt x="704" y="718"/>
                    <a:pt x="542" y="806"/>
                    <a:pt x="408" y="894"/>
                  </a:cubicBezTo>
                  <a:cubicBezTo>
                    <a:pt x="292" y="982"/>
                    <a:pt x="176" y="1098"/>
                    <a:pt x="117" y="1232"/>
                  </a:cubicBezTo>
                  <a:cubicBezTo>
                    <a:pt x="43" y="1348"/>
                    <a:pt x="0" y="1478"/>
                    <a:pt x="0" y="1612"/>
                  </a:cubicBezTo>
                  <a:cubicBezTo>
                    <a:pt x="0" y="1742"/>
                    <a:pt x="29" y="1876"/>
                    <a:pt x="102" y="1978"/>
                  </a:cubicBezTo>
                  <a:cubicBezTo>
                    <a:pt x="176" y="2111"/>
                    <a:pt x="278" y="2213"/>
                    <a:pt x="426" y="2287"/>
                  </a:cubicBezTo>
                  <a:cubicBezTo>
                    <a:pt x="496" y="2343"/>
                    <a:pt x="584" y="2375"/>
                    <a:pt x="658" y="2403"/>
                  </a:cubicBezTo>
                  <a:cubicBezTo>
                    <a:pt x="732" y="2417"/>
                    <a:pt x="806" y="2431"/>
                    <a:pt x="880" y="2431"/>
                  </a:cubicBezTo>
                  <a:lnTo>
                    <a:pt x="922" y="2431"/>
                  </a:lnTo>
                  <a:cubicBezTo>
                    <a:pt x="1084" y="2417"/>
                    <a:pt x="1246" y="2358"/>
                    <a:pt x="1407" y="2270"/>
                  </a:cubicBezTo>
                  <a:cubicBezTo>
                    <a:pt x="1552" y="2182"/>
                    <a:pt x="1685" y="2080"/>
                    <a:pt x="1801" y="1935"/>
                  </a:cubicBezTo>
                  <a:cubicBezTo>
                    <a:pt x="2023" y="1672"/>
                    <a:pt x="2185" y="1320"/>
                    <a:pt x="2227" y="951"/>
                  </a:cubicBezTo>
                  <a:cubicBezTo>
                    <a:pt x="2273" y="673"/>
                    <a:pt x="2241" y="367"/>
                    <a:pt x="2139" y="29"/>
                  </a:cubicBezTo>
                  <a:cubicBezTo>
                    <a:pt x="2139" y="15"/>
                    <a:pt x="2125" y="15"/>
                    <a:pt x="2111" y="15"/>
                  </a:cubicBezTo>
                  <a:lnTo>
                    <a:pt x="2111" y="1"/>
                  </a:lnTo>
                  <a:close/>
                </a:path>
              </a:pathLst>
            </a:custGeom>
            <a:solidFill>
              <a:srgbClr val="FEE38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06" name="Google Shape;7506;p83"/>
            <p:cNvSpPr/>
            <p:nvPr/>
          </p:nvSpPr>
          <p:spPr>
            <a:xfrm>
              <a:off x="2596425" y="3243328"/>
              <a:ext cx="207448" cy="235749"/>
            </a:xfrm>
            <a:custGeom>
              <a:avLst/>
              <a:gdLst/>
              <a:ahLst/>
              <a:cxnLst/>
              <a:rect l="l" t="t" r="r" b="b"/>
              <a:pathLst>
                <a:path w="2199" h="2499" extrusionOk="0">
                  <a:moveTo>
                    <a:pt x="2167" y="1"/>
                  </a:moveTo>
                  <a:cubicBezTo>
                    <a:pt x="2153" y="1"/>
                    <a:pt x="2153" y="1"/>
                    <a:pt x="2153" y="15"/>
                  </a:cubicBezTo>
                  <a:cubicBezTo>
                    <a:pt x="2125" y="61"/>
                    <a:pt x="2093" y="103"/>
                    <a:pt x="2065" y="135"/>
                  </a:cubicBezTo>
                  <a:cubicBezTo>
                    <a:pt x="1935" y="339"/>
                    <a:pt x="1787" y="529"/>
                    <a:pt x="1626" y="690"/>
                  </a:cubicBezTo>
                  <a:cubicBezTo>
                    <a:pt x="1552" y="778"/>
                    <a:pt x="1464" y="866"/>
                    <a:pt x="1376" y="954"/>
                  </a:cubicBezTo>
                  <a:cubicBezTo>
                    <a:pt x="1334" y="996"/>
                    <a:pt x="1288" y="1028"/>
                    <a:pt x="1246" y="1070"/>
                  </a:cubicBezTo>
                  <a:lnTo>
                    <a:pt x="1112" y="1204"/>
                  </a:lnTo>
                  <a:lnTo>
                    <a:pt x="1112" y="1190"/>
                  </a:lnTo>
                  <a:cubicBezTo>
                    <a:pt x="1010" y="1278"/>
                    <a:pt x="922" y="1366"/>
                    <a:pt x="820" y="1454"/>
                  </a:cubicBezTo>
                  <a:cubicBezTo>
                    <a:pt x="760" y="1496"/>
                    <a:pt x="718" y="1542"/>
                    <a:pt x="658" y="1584"/>
                  </a:cubicBezTo>
                  <a:cubicBezTo>
                    <a:pt x="616" y="1630"/>
                    <a:pt x="556" y="1686"/>
                    <a:pt x="496" y="1732"/>
                  </a:cubicBezTo>
                  <a:cubicBezTo>
                    <a:pt x="394" y="1834"/>
                    <a:pt x="306" y="1936"/>
                    <a:pt x="219" y="2038"/>
                  </a:cubicBezTo>
                  <a:cubicBezTo>
                    <a:pt x="176" y="2097"/>
                    <a:pt x="145" y="2157"/>
                    <a:pt x="102" y="2213"/>
                  </a:cubicBezTo>
                  <a:cubicBezTo>
                    <a:pt x="71" y="2273"/>
                    <a:pt x="43" y="2333"/>
                    <a:pt x="14" y="2389"/>
                  </a:cubicBezTo>
                  <a:cubicBezTo>
                    <a:pt x="0" y="2403"/>
                    <a:pt x="0" y="2435"/>
                    <a:pt x="14" y="2449"/>
                  </a:cubicBezTo>
                  <a:cubicBezTo>
                    <a:pt x="14" y="2463"/>
                    <a:pt x="29" y="2477"/>
                    <a:pt x="43" y="2491"/>
                  </a:cubicBezTo>
                  <a:cubicBezTo>
                    <a:pt x="50" y="2496"/>
                    <a:pt x="58" y="2498"/>
                    <a:pt x="67" y="2498"/>
                  </a:cubicBezTo>
                  <a:cubicBezTo>
                    <a:pt x="92" y="2498"/>
                    <a:pt x="120" y="2480"/>
                    <a:pt x="131" y="2449"/>
                  </a:cubicBezTo>
                  <a:cubicBezTo>
                    <a:pt x="176" y="2389"/>
                    <a:pt x="204" y="2333"/>
                    <a:pt x="247" y="2259"/>
                  </a:cubicBezTo>
                  <a:cubicBezTo>
                    <a:pt x="335" y="2126"/>
                    <a:pt x="454" y="1995"/>
                    <a:pt x="570" y="1876"/>
                  </a:cubicBezTo>
                  <a:cubicBezTo>
                    <a:pt x="630" y="1819"/>
                    <a:pt x="686" y="1746"/>
                    <a:pt x="760" y="1686"/>
                  </a:cubicBezTo>
                  <a:cubicBezTo>
                    <a:pt x="820" y="1630"/>
                    <a:pt x="880" y="1570"/>
                    <a:pt x="950" y="1510"/>
                  </a:cubicBezTo>
                  <a:cubicBezTo>
                    <a:pt x="1010" y="1454"/>
                    <a:pt x="1070" y="1394"/>
                    <a:pt x="1126" y="1320"/>
                  </a:cubicBezTo>
                  <a:cubicBezTo>
                    <a:pt x="1200" y="1260"/>
                    <a:pt x="1260" y="1190"/>
                    <a:pt x="1334" y="1116"/>
                  </a:cubicBezTo>
                  <a:cubicBezTo>
                    <a:pt x="1390" y="1056"/>
                    <a:pt x="1464" y="982"/>
                    <a:pt x="1524" y="908"/>
                  </a:cubicBezTo>
                  <a:cubicBezTo>
                    <a:pt x="1597" y="838"/>
                    <a:pt x="1654" y="764"/>
                    <a:pt x="1713" y="690"/>
                  </a:cubicBezTo>
                  <a:cubicBezTo>
                    <a:pt x="1801" y="588"/>
                    <a:pt x="1889" y="486"/>
                    <a:pt x="1963" y="381"/>
                  </a:cubicBezTo>
                  <a:cubicBezTo>
                    <a:pt x="2037" y="265"/>
                    <a:pt x="2125" y="149"/>
                    <a:pt x="2181" y="29"/>
                  </a:cubicBezTo>
                  <a:cubicBezTo>
                    <a:pt x="2199" y="15"/>
                    <a:pt x="2181" y="15"/>
                    <a:pt x="2167" y="1"/>
                  </a:cubicBezTo>
                  <a:close/>
                </a:path>
              </a:pathLst>
            </a:custGeom>
            <a:solidFill>
              <a:srgbClr val="E65C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07" name="Google Shape;7507;p83"/>
            <p:cNvSpPr/>
            <p:nvPr/>
          </p:nvSpPr>
          <p:spPr>
            <a:xfrm>
              <a:off x="2751045" y="3269554"/>
              <a:ext cx="18018" cy="37641"/>
            </a:xfrm>
            <a:custGeom>
              <a:avLst/>
              <a:gdLst/>
              <a:ahLst/>
              <a:cxnLst/>
              <a:rect l="l" t="t" r="r" b="b"/>
              <a:pathLst>
                <a:path w="191" h="399" extrusionOk="0">
                  <a:moveTo>
                    <a:pt x="148" y="1"/>
                  </a:moveTo>
                  <a:cubicBezTo>
                    <a:pt x="120" y="61"/>
                    <a:pt x="89" y="120"/>
                    <a:pt x="74" y="177"/>
                  </a:cubicBezTo>
                  <a:cubicBezTo>
                    <a:pt x="46" y="251"/>
                    <a:pt x="15" y="310"/>
                    <a:pt x="1" y="384"/>
                  </a:cubicBezTo>
                  <a:lnTo>
                    <a:pt x="15" y="398"/>
                  </a:lnTo>
                  <a:cubicBezTo>
                    <a:pt x="32" y="398"/>
                    <a:pt x="46" y="398"/>
                    <a:pt x="46" y="384"/>
                  </a:cubicBezTo>
                  <a:cubicBezTo>
                    <a:pt x="46" y="338"/>
                    <a:pt x="60" y="310"/>
                    <a:pt x="74" y="265"/>
                  </a:cubicBezTo>
                  <a:lnTo>
                    <a:pt x="74" y="279"/>
                  </a:lnTo>
                  <a:cubicBezTo>
                    <a:pt x="89" y="236"/>
                    <a:pt x="103" y="191"/>
                    <a:pt x="120" y="149"/>
                  </a:cubicBezTo>
                  <a:cubicBezTo>
                    <a:pt x="134" y="103"/>
                    <a:pt x="162" y="61"/>
                    <a:pt x="176" y="15"/>
                  </a:cubicBezTo>
                  <a:cubicBezTo>
                    <a:pt x="191" y="15"/>
                    <a:pt x="176" y="1"/>
                    <a:pt x="176" y="1"/>
                  </a:cubicBezTo>
                  <a:close/>
                </a:path>
              </a:pathLst>
            </a:custGeom>
            <a:solidFill>
              <a:srgbClr val="E65C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08" name="Google Shape;7508;p83"/>
            <p:cNvSpPr/>
            <p:nvPr/>
          </p:nvSpPr>
          <p:spPr>
            <a:xfrm>
              <a:off x="2688970" y="3302761"/>
              <a:ext cx="23679" cy="63772"/>
            </a:xfrm>
            <a:custGeom>
              <a:avLst/>
              <a:gdLst/>
              <a:ahLst/>
              <a:cxnLst/>
              <a:rect l="l" t="t" r="r" b="b"/>
              <a:pathLst>
                <a:path w="251" h="676" extrusionOk="0">
                  <a:moveTo>
                    <a:pt x="205" y="1"/>
                  </a:moveTo>
                  <a:cubicBezTo>
                    <a:pt x="163" y="103"/>
                    <a:pt x="117" y="208"/>
                    <a:pt x="75" y="324"/>
                  </a:cubicBezTo>
                  <a:cubicBezTo>
                    <a:pt x="57" y="366"/>
                    <a:pt x="43" y="426"/>
                    <a:pt x="29" y="472"/>
                  </a:cubicBezTo>
                  <a:cubicBezTo>
                    <a:pt x="15" y="528"/>
                    <a:pt x="1" y="588"/>
                    <a:pt x="1" y="648"/>
                  </a:cubicBezTo>
                  <a:cubicBezTo>
                    <a:pt x="1" y="662"/>
                    <a:pt x="1" y="676"/>
                    <a:pt x="15" y="676"/>
                  </a:cubicBezTo>
                  <a:cubicBezTo>
                    <a:pt x="29" y="676"/>
                    <a:pt x="43" y="662"/>
                    <a:pt x="43" y="662"/>
                  </a:cubicBezTo>
                  <a:cubicBezTo>
                    <a:pt x="57" y="588"/>
                    <a:pt x="75" y="528"/>
                    <a:pt x="89" y="454"/>
                  </a:cubicBezTo>
                  <a:cubicBezTo>
                    <a:pt x="103" y="398"/>
                    <a:pt x="117" y="324"/>
                    <a:pt x="145" y="264"/>
                  </a:cubicBezTo>
                  <a:cubicBezTo>
                    <a:pt x="177" y="176"/>
                    <a:pt x="205" y="103"/>
                    <a:pt x="233" y="15"/>
                  </a:cubicBezTo>
                  <a:cubicBezTo>
                    <a:pt x="251" y="15"/>
                    <a:pt x="233" y="1"/>
                    <a:pt x="233" y="1"/>
                  </a:cubicBezTo>
                  <a:close/>
                </a:path>
              </a:pathLst>
            </a:custGeom>
            <a:solidFill>
              <a:srgbClr val="E65C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09" name="Google Shape;7509;p83"/>
            <p:cNvSpPr/>
            <p:nvPr/>
          </p:nvSpPr>
          <p:spPr>
            <a:xfrm>
              <a:off x="2644537" y="3349930"/>
              <a:ext cx="11415" cy="56791"/>
            </a:xfrm>
            <a:custGeom>
              <a:avLst/>
              <a:gdLst/>
              <a:ahLst/>
              <a:cxnLst/>
              <a:rect l="l" t="t" r="r" b="b"/>
              <a:pathLst>
                <a:path w="121" h="602" extrusionOk="0">
                  <a:moveTo>
                    <a:pt x="88" y="0"/>
                  </a:moveTo>
                  <a:cubicBezTo>
                    <a:pt x="74" y="0"/>
                    <a:pt x="74" y="0"/>
                    <a:pt x="60" y="14"/>
                  </a:cubicBezTo>
                  <a:cubicBezTo>
                    <a:pt x="32" y="102"/>
                    <a:pt x="0" y="190"/>
                    <a:pt x="0" y="292"/>
                  </a:cubicBezTo>
                  <a:lnTo>
                    <a:pt x="0" y="426"/>
                  </a:lnTo>
                  <a:cubicBezTo>
                    <a:pt x="0" y="468"/>
                    <a:pt x="0" y="528"/>
                    <a:pt x="18" y="570"/>
                  </a:cubicBezTo>
                  <a:lnTo>
                    <a:pt x="18" y="602"/>
                  </a:lnTo>
                  <a:lnTo>
                    <a:pt x="46" y="602"/>
                  </a:lnTo>
                  <a:cubicBezTo>
                    <a:pt x="60" y="602"/>
                    <a:pt x="74" y="587"/>
                    <a:pt x="74" y="570"/>
                  </a:cubicBezTo>
                  <a:cubicBezTo>
                    <a:pt x="74" y="514"/>
                    <a:pt x="60" y="468"/>
                    <a:pt x="60" y="426"/>
                  </a:cubicBezTo>
                  <a:cubicBezTo>
                    <a:pt x="60" y="366"/>
                    <a:pt x="46" y="306"/>
                    <a:pt x="60" y="264"/>
                  </a:cubicBezTo>
                  <a:lnTo>
                    <a:pt x="60" y="190"/>
                  </a:lnTo>
                  <a:cubicBezTo>
                    <a:pt x="74" y="162"/>
                    <a:pt x="74" y="130"/>
                    <a:pt x="88" y="102"/>
                  </a:cubicBezTo>
                  <a:cubicBezTo>
                    <a:pt x="88" y="74"/>
                    <a:pt x="106" y="60"/>
                    <a:pt x="106" y="28"/>
                  </a:cubicBezTo>
                  <a:cubicBezTo>
                    <a:pt x="120" y="28"/>
                    <a:pt x="106" y="14"/>
                    <a:pt x="106" y="0"/>
                  </a:cubicBezTo>
                  <a:close/>
                </a:path>
              </a:pathLst>
            </a:custGeom>
            <a:solidFill>
              <a:srgbClr val="E65C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10" name="Google Shape;7510;p83"/>
            <p:cNvSpPr/>
            <p:nvPr/>
          </p:nvSpPr>
          <p:spPr>
            <a:xfrm>
              <a:off x="2752365" y="3289176"/>
              <a:ext cx="48584" cy="26320"/>
            </a:xfrm>
            <a:custGeom>
              <a:avLst/>
              <a:gdLst/>
              <a:ahLst/>
              <a:cxnLst/>
              <a:rect l="l" t="t" r="r" b="b"/>
              <a:pathLst>
                <a:path w="515" h="279" extrusionOk="0">
                  <a:moveTo>
                    <a:pt x="486" y="0"/>
                  </a:moveTo>
                  <a:cubicBezTo>
                    <a:pt x="458" y="28"/>
                    <a:pt x="412" y="57"/>
                    <a:pt x="384" y="88"/>
                  </a:cubicBezTo>
                  <a:cubicBezTo>
                    <a:pt x="352" y="102"/>
                    <a:pt x="310" y="130"/>
                    <a:pt x="282" y="145"/>
                  </a:cubicBezTo>
                  <a:cubicBezTo>
                    <a:pt x="208" y="176"/>
                    <a:pt x="120" y="204"/>
                    <a:pt x="46" y="218"/>
                  </a:cubicBezTo>
                  <a:cubicBezTo>
                    <a:pt x="46" y="218"/>
                    <a:pt x="32" y="218"/>
                    <a:pt x="18" y="232"/>
                  </a:cubicBezTo>
                  <a:lnTo>
                    <a:pt x="1" y="232"/>
                  </a:lnTo>
                  <a:lnTo>
                    <a:pt x="1" y="247"/>
                  </a:lnTo>
                  <a:lnTo>
                    <a:pt x="1" y="264"/>
                  </a:lnTo>
                  <a:cubicBezTo>
                    <a:pt x="18" y="278"/>
                    <a:pt x="18" y="278"/>
                    <a:pt x="32" y="278"/>
                  </a:cubicBezTo>
                  <a:cubicBezTo>
                    <a:pt x="75" y="264"/>
                    <a:pt x="120" y="247"/>
                    <a:pt x="162" y="232"/>
                  </a:cubicBezTo>
                  <a:cubicBezTo>
                    <a:pt x="208" y="218"/>
                    <a:pt x="236" y="204"/>
                    <a:pt x="282" y="176"/>
                  </a:cubicBezTo>
                  <a:cubicBezTo>
                    <a:pt x="324" y="159"/>
                    <a:pt x="370" y="130"/>
                    <a:pt x="398" y="116"/>
                  </a:cubicBezTo>
                  <a:cubicBezTo>
                    <a:pt x="440" y="88"/>
                    <a:pt x="486" y="57"/>
                    <a:pt x="514" y="14"/>
                  </a:cubicBezTo>
                  <a:lnTo>
                    <a:pt x="514" y="0"/>
                  </a:lnTo>
                  <a:close/>
                </a:path>
              </a:pathLst>
            </a:custGeom>
            <a:solidFill>
              <a:srgbClr val="E65C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11" name="Google Shape;7511;p83"/>
            <p:cNvSpPr/>
            <p:nvPr/>
          </p:nvSpPr>
          <p:spPr>
            <a:xfrm>
              <a:off x="2698593" y="3340307"/>
              <a:ext cx="85753" cy="30282"/>
            </a:xfrm>
            <a:custGeom>
              <a:avLst/>
              <a:gdLst/>
              <a:ahLst/>
              <a:cxnLst/>
              <a:rect l="l" t="t" r="r" b="b"/>
              <a:pathLst>
                <a:path w="909" h="321" extrusionOk="0">
                  <a:moveTo>
                    <a:pt x="894" y="0"/>
                  </a:moveTo>
                  <a:lnTo>
                    <a:pt x="880" y="14"/>
                  </a:lnTo>
                  <a:cubicBezTo>
                    <a:pt x="834" y="42"/>
                    <a:pt x="778" y="74"/>
                    <a:pt x="732" y="102"/>
                  </a:cubicBezTo>
                  <a:cubicBezTo>
                    <a:pt x="676" y="116"/>
                    <a:pt x="616" y="144"/>
                    <a:pt x="571" y="162"/>
                  </a:cubicBezTo>
                  <a:cubicBezTo>
                    <a:pt x="514" y="190"/>
                    <a:pt x="455" y="204"/>
                    <a:pt x="381" y="204"/>
                  </a:cubicBezTo>
                  <a:cubicBezTo>
                    <a:pt x="324" y="218"/>
                    <a:pt x="279" y="232"/>
                    <a:pt x="219" y="232"/>
                  </a:cubicBezTo>
                  <a:cubicBezTo>
                    <a:pt x="149" y="250"/>
                    <a:pt x="89" y="250"/>
                    <a:pt x="29" y="250"/>
                  </a:cubicBezTo>
                  <a:cubicBezTo>
                    <a:pt x="15" y="250"/>
                    <a:pt x="1" y="264"/>
                    <a:pt x="1" y="292"/>
                  </a:cubicBezTo>
                  <a:cubicBezTo>
                    <a:pt x="1" y="306"/>
                    <a:pt x="15" y="320"/>
                    <a:pt x="29" y="320"/>
                  </a:cubicBezTo>
                  <a:cubicBezTo>
                    <a:pt x="103" y="306"/>
                    <a:pt x="191" y="306"/>
                    <a:pt x="265" y="292"/>
                  </a:cubicBezTo>
                  <a:cubicBezTo>
                    <a:pt x="338" y="278"/>
                    <a:pt x="412" y="264"/>
                    <a:pt x="483" y="232"/>
                  </a:cubicBezTo>
                  <a:cubicBezTo>
                    <a:pt x="557" y="204"/>
                    <a:pt x="630" y="190"/>
                    <a:pt x="704" y="144"/>
                  </a:cubicBezTo>
                  <a:cubicBezTo>
                    <a:pt x="778" y="116"/>
                    <a:pt x="834" y="74"/>
                    <a:pt x="894" y="28"/>
                  </a:cubicBezTo>
                  <a:cubicBezTo>
                    <a:pt x="908" y="28"/>
                    <a:pt x="908" y="14"/>
                    <a:pt x="908" y="14"/>
                  </a:cubicBezTo>
                  <a:cubicBezTo>
                    <a:pt x="894" y="14"/>
                    <a:pt x="894" y="0"/>
                    <a:pt x="894" y="0"/>
                  </a:cubicBezTo>
                  <a:close/>
                </a:path>
              </a:pathLst>
            </a:custGeom>
            <a:solidFill>
              <a:srgbClr val="E65C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12" name="Google Shape;7512;p83"/>
            <p:cNvSpPr/>
            <p:nvPr/>
          </p:nvSpPr>
          <p:spPr>
            <a:xfrm>
              <a:off x="2648877" y="3398325"/>
              <a:ext cx="95281" cy="21981"/>
            </a:xfrm>
            <a:custGeom>
              <a:avLst/>
              <a:gdLst/>
              <a:ahLst/>
              <a:cxnLst/>
              <a:rect l="l" t="t" r="r" b="b"/>
              <a:pathLst>
                <a:path w="1010" h="233" extrusionOk="0">
                  <a:moveTo>
                    <a:pt x="982" y="1"/>
                  </a:moveTo>
                  <a:lnTo>
                    <a:pt x="982" y="15"/>
                  </a:lnTo>
                  <a:cubicBezTo>
                    <a:pt x="953" y="15"/>
                    <a:pt x="939" y="29"/>
                    <a:pt x="908" y="43"/>
                  </a:cubicBezTo>
                  <a:cubicBezTo>
                    <a:pt x="820" y="89"/>
                    <a:pt x="718" y="117"/>
                    <a:pt x="602" y="145"/>
                  </a:cubicBezTo>
                  <a:cubicBezTo>
                    <a:pt x="500" y="162"/>
                    <a:pt x="380" y="176"/>
                    <a:pt x="278" y="176"/>
                  </a:cubicBezTo>
                  <a:cubicBezTo>
                    <a:pt x="250" y="162"/>
                    <a:pt x="204" y="162"/>
                    <a:pt x="176" y="162"/>
                  </a:cubicBezTo>
                  <a:cubicBezTo>
                    <a:pt x="130" y="145"/>
                    <a:pt x="102" y="145"/>
                    <a:pt x="60" y="131"/>
                  </a:cubicBezTo>
                  <a:cubicBezTo>
                    <a:pt x="28" y="131"/>
                    <a:pt x="14" y="145"/>
                    <a:pt x="14" y="162"/>
                  </a:cubicBezTo>
                  <a:cubicBezTo>
                    <a:pt x="0" y="191"/>
                    <a:pt x="14" y="205"/>
                    <a:pt x="42" y="219"/>
                  </a:cubicBezTo>
                  <a:cubicBezTo>
                    <a:pt x="74" y="219"/>
                    <a:pt x="116" y="233"/>
                    <a:pt x="162" y="233"/>
                  </a:cubicBezTo>
                  <a:lnTo>
                    <a:pt x="278" y="233"/>
                  </a:lnTo>
                  <a:cubicBezTo>
                    <a:pt x="366" y="233"/>
                    <a:pt x="454" y="219"/>
                    <a:pt x="542" y="205"/>
                  </a:cubicBezTo>
                  <a:cubicBezTo>
                    <a:pt x="616" y="191"/>
                    <a:pt x="704" y="176"/>
                    <a:pt x="778" y="145"/>
                  </a:cubicBezTo>
                  <a:cubicBezTo>
                    <a:pt x="851" y="117"/>
                    <a:pt x="922" y="89"/>
                    <a:pt x="996" y="43"/>
                  </a:cubicBezTo>
                  <a:cubicBezTo>
                    <a:pt x="1010" y="29"/>
                    <a:pt x="1010" y="29"/>
                    <a:pt x="1010" y="15"/>
                  </a:cubicBezTo>
                  <a:cubicBezTo>
                    <a:pt x="996" y="15"/>
                    <a:pt x="996" y="1"/>
                    <a:pt x="982" y="1"/>
                  </a:cubicBezTo>
                  <a:close/>
                </a:path>
              </a:pathLst>
            </a:custGeom>
            <a:solidFill>
              <a:srgbClr val="E65C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13" name="Google Shape;7513;p83"/>
            <p:cNvSpPr/>
            <p:nvPr/>
          </p:nvSpPr>
          <p:spPr>
            <a:xfrm>
              <a:off x="3763193" y="4028783"/>
              <a:ext cx="229712" cy="224146"/>
            </a:xfrm>
            <a:custGeom>
              <a:avLst/>
              <a:gdLst/>
              <a:ahLst/>
              <a:cxnLst/>
              <a:rect l="l" t="t" r="r" b="b"/>
              <a:pathLst>
                <a:path w="2435" h="2376" extrusionOk="0">
                  <a:moveTo>
                    <a:pt x="1379" y="1"/>
                  </a:moveTo>
                  <a:cubicBezTo>
                    <a:pt x="1365" y="1"/>
                    <a:pt x="1351" y="1"/>
                    <a:pt x="1319" y="15"/>
                  </a:cubicBezTo>
                  <a:lnTo>
                    <a:pt x="1305" y="15"/>
                  </a:lnTo>
                  <a:cubicBezTo>
                    <a:pt x="1263" y="29"/>
                    <a:pt x="1217" y="57"/>
                    <a:pt x="1175" y="103"/>
                  </a:cubicBezTo>
                  <a:cubicBezTo>
                    <a:pt x="1143" y="131"/>
                    <a:pt x="1101" y="177"/>
                    <a:pt x="1069" y="219"/>
                  </a:cubicBezTo>
                  <a:cubicBezTo>
                    <a:pt x="1027" y="265"/>
                    <a:pt x="999" y="321"/>
                    <a:pt x="967" y="367"/>
                  </a:cubicBezTo>
                  <a:cubicBezTo>
                    <a:pt x="939" y="427"/>
                    <a:pt x="911" y="469"/>
                    <a:pt x="879" y="514"/>
                  </a:cubicBezTo>
                  <a:lnTo>
                    <a:pt x="879" y="529"/>
                  </a:lnTo>
                  <a:lnTo>
                    <a:pt x="865" y="543"/>
                  </a:lnTo>
                  <a:lnTo>
                    <a:pt x="837" y="585"/>
                  </a:lnTo>
                  <a:lnTo>
                    <a:pt x="471" y="585"/>
                  </a:lnTo>
                  <a:cubicBezTo>
                    <a:pt x="412" y="602"/>
                    <a:pt x="352" y="602"/>
                    <a:pt x="295" y="616"/>
                  </a:cubicBezTo>
                  <a:lnTo>
                    <a:pt x="264" y="616"/>
                  </a:lnTo>
                  <a:cubicBezTo>
                    <a:pt x="236" y="631"/>
                    <a:pt x="222" y="631"/>
                    <a:pt x="208" y="645"/>
                  </a:cubicBezTo>
                  <a:cubicBezTo>
                    <a:pt x="176" y="645"/>
                    <a:pt x="162" y="659"/>
                    <a:pt x="134" y="673"/>
                  </a:cubicBezTo>
                  <a:cubicBezTo>
                    <a:pt x="120" y="673"/>
                    <a:pt x="88" y="690"/>
                    <a:pt x="74" y="718"/>
                  </a:cubicBezTo>
                  <a:cubicBezTo>
                    <a:pt x="60" y="733"/>
                    <a:pt x="46" y="761"/>
                    <a:pt x="32" y="792"/>
                  </a:cubicBezTo>
                  <a:cubicBezTo>
                    <a:pt x="14" y="835"/>
                    <a:pt x="0" y="894"/>
                    <a:pt x="14" y="937"/>
                  </a:cubicBezTo>
                  <a:cubicBezTo>
                    <a:pt x="32" y="982"/>
                    <a:pt x="60" y="1025"/>
                    <a:pt x="102" y="1070"/>
                  </a:cubicBezTo>
                  <a:cubicBezTo>
                    <a:pt x="134" y="1112"/>
                    <a:pt x="176" y="1158"/>
                    <a:pt x="222" y="1186"/>
                  </a:cubicBezTo>
                  <a:cubicBezTo>
                    <a:pt x="264" y="1218"/>
                    <a:pt x="310" y="1246"/>
                    <a:pt x="352" y="1274"/>
                  </a:cubicBezTo>
                  <a:lnTo>
                    <a:pt x="383" y="1306"/>
                  </a:lnTo>
                  <a:cubicBezTo>
                    <a:pt x="412" y="1306"/>
                    <a:pt x="426" y="1320"/>
                    <a:pt x="440" y="1334"/>
                  </a:cubicBezTo>
                  <a:cubicBezTo>
                    <a:pt x="412" y="1376"/>
                    <a:pt x="366" y="1436"/>
                    <a:pt x="324" y="1510"/>
                  </a:cubicBezTo>
                  <a:cubicBezTo>
                    <a:pt x="295" y="1570"/>
                    <a:pt x="278" y="1612"/>
                    <a:pt x="250" y="1640"/>
                  </a:cubicBezTo>
                  <a:cubicBezTo>
                    <a:pt x="236" y="1686"/>
                    <a:pt x="222" y="1746"/>
                    <a:pt x="208" y="1802"/>
                  </a:cubicBezTo>
                  <a:cubicBezTo>
                    <a:pt x="190" y="1862"/>
                    <a:pt x="190" y="1904"/>
                    <a:pt x="208" y="1950"/>
                  </a:cubicBezTo>
                  <a:cubicBezTo>
                    <a:pt x="222" y="2009"/>
                    <a:pt x="264" y="2052"/>
                    <a:pt x="295" y="2080"/>
                  </a:cubicBezTo>
                  <a:cubicBezTo>
                    <a:pt x="338" y="2111"/>
                    <a:pt x="397" y="2126"/>
                    <a:pt x="440" y="2126"/>
                  </a:cubicBezTo>
                  <a:lnTo>
                    <a:pt x="454" y="2126"/>
                  </a:lnTo>
                  <a:cubicBezTo>
                    <a:pt x="485" y="2126"/>
                    <a:pt x="514" y="2126"/>
                    <a:pt x="542" y="2111"/>
                  </a:cubicBezTo>
                  <a:cubicBezTo>
                    <a:pt x="559" y="2111"/>
                    <a:pt x="573" y="2097"/>
                    <a:pt x="587" y="2097"/>
                  </a:cubicBezTo>
                  <a:cubicBezTo>
                    <a:pt x="704" y="2052"/>
                    <a:pt x="806" y="1992"/>
                    <a:pt x="879" y="1936"/>
                  </a:cubicBezTo>
                  <a:cubicBezTo>
                    <a:pt x="925" y="1904"/>
                    <a:pt x="953" y="1890"/>
                    <a:pt x="981" y="1862"/>
                  </a:cubicBezTo>
                  <a:lnTo>
                    <a:pt x="1013" y="1848"/>
                  </a:lnTo>
                  <a:lnTo>
                    <a:pt x="1027" y="1834"/>
                  </a:lnTo>
                  <a:lnTo>
                    <a:pt x="1069" y="1802"/>
                  </a:lnTo>
                  <a:lnTo>
                    <a:pt x="1087" y="1848"/>
                  </a:lnTo>
                  <a:cubicBezTo>
                    <a:pt x="1101" y="1904"/>
                    <a:pt x="1129" y="1950"/>
                    <a:pt x="1143" y="1992"/>
                  </a:cubicBezTo>
                  <a:cubicBezTo>
                    <a:pt x="1189" y="2097"/>
                    <a:pt x="1245" y="2199"/>
                    <a:pt x="1319" y="2273"/>
                  </a:cubicBezTo>
                  <a:cubicBezTo>
                    <a:pt x="1365" y="2315"/>
                    <a:pt x="1393" y="2344"/>
                    <a:pt x="1421" y="2361"/>
                  </a:cubicBezTo>
                  <a:cubicBezTo>
                    <a:pt x="1453" y="2361"/>
                    <a:pt x="1467" y="2375"/>
                    <a:pt x="1495" y="2375"/>
                  </a:cubicBezTo>
                  <a:lnTo>
                    <a:pt x="1583" y="2375"/>
                  </a:lnTo>
                  <a:cubicBezTo>
                    <a:pt x="1685" y="2344"/>
                    <a:pt x="1731" y="2242"/>
                    <a:pt x="1745" y="2199"/>
                  </a:cubicBezTo>
                  <a:cubicBezTo>
                    <a:pt x="1805" y="2038"/>
                    <a:pt x="1819" y="1876"/>
                    <a:pt x="1833" y="1728"/>
                  </a:cubicBezTo>
                  <a:lnTo>
                    <a:pt x="1833" y="1686"/>
                  </a:lnTo>
                  <a:cubicBezTo>
                    <a:pt x="1966" y="1640"/>
                    <a:pt x="2096" y="1584"/>
                    <a:pt x="2230" y="1510"/>
                  </a:cubicBezTo>
                  <a:cubicBezTo>
                    <a:pt x="2286" y="1464"/>
                    <a:pt x="2374" y="1408"/>
                    <a:pt x="2420" y="1320"/>
                  </a:cubicBezTo>
                  <a:cubicBezTo>
                    <a:pt x="2434" y="1274"/>
                    <a:pt x="2434" y="1232"/>
                    <a:pt x="2434" y="1186"/>
                  </a:cubicBezTo>
                  <a:cubicBezTo>
                    <a:pt x="2434" y="1144"/>
                    <a:pt x="2406" y="1084"/>
                    <a:pt x="2374" y="1056"/>
                  </a:cubicBezTo>
                  <a:cubicBezTo>
                    <a:pt x="2346" y="1025"/>
                    <a:pt x="2300" y="982"/>
                    <a:pt x="2244" y="954"/>
                  </a:cubicBezTo>
                  <a:cubicBezTo>
                    <a:pt x="2198" y="923"/>
                    <a:pt x="2142" y="908"/>
                    <a:pt x="2068" y="894"/>
                  </a:cubicBezTo>
                  <a:cubicBezTo>
                    <a:pt x="1980" y="866"/>
                    <a:pt x="1878" y="849"/>
                    <a:pt x="1805" y="835"/>
                  </a:cubicBezTo>
                  <a:lnTo>
                    <a:pt x="1759" y="821"/>
                  </a:lnTo>
                  <a:cubicBezTo>
                    <a:pt x="1745" y="747"/>
                    <a:pt x="1745" y="659"/>
                    <a:pt x="1731" y="585"/>
                  </a:cubicBezTo>
                  <a:cubicBezTo>
                    <a:pt x="1717" y="497"/>
                    <a:pt x="1702" y="441"/>
                    <a:pt x="1685" y="381"/>
                  </a:cubicBezTo>
                  <a:cubicBezTo>
                    <a:pt x="1671" y="307"/>
                    <a:pt x="1657" y="251"/>
                    <a:pt x="1629" y="205"/>
                  </a:cubicBezTo>
                  <a:cubicBezTo>
                    <a:pt x="1615" y="163"/>
                    <a:pt x="1583" y="117"/>
                    <a:pt x="1555" y="89"/>
                  </a:cubicBezTo>
                  <a:cubicBezTo>
                    <a:pt x="1527" y="57"/>
                    <a:pt x="1481" y="29"/>
                    <a:pt x="1453" y="15"/>
                  </a:cubicBezTo>
                  <a:cubicBezTo>
                    <a:pt x="1421" y="15"/>
                    <a:pt x="1407" y="1"/>
                    <a:pt x="1379" y="1"/>
                  </a:cubicBezTo>
                  <a:close/>
                </a:path>
              </a:pathLst>
            </a:custGeom>
            <a:solidFill>
              <a:srgbClr val="FEE38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14" name="Google Shape;7514;p83"/>
            <p:cNvSpPr/>
            <p:nvPr/>
          </p:nvSpPr>
          <p:spPr>
            <a:xfrm>
              <a:off x="3862719" y="4041141"/>
              <a:ext cx="30565" cy="42829"/>
            </a:xfrm>
            <a:custGeom>
              <a:avLst/>
              <a:gdLst/>
              <a:ahLst/>
              <a:cxnLst/>
              <a:rect l="l" t="t" r="r" b="b"/>
              <a:pathLst>
                <a:path w="324" h="454" extrusionOk="0">
                  <a:moveTo>
                    <a:pt x="264" y="0"/>
                  </a:moveTo>
                  <a:cubicBezTo>
                    <a:pt x="208" y="60"/>
                    <a:pt x="162" y="120"/>
                    <a:pt x="120" y="190"/>
                  </a:cubicBezTo>
                  <a:cubicBezTo>
                    <a:pt x="88" y="222"/>
                    <a:pt x="74" y="250"/>
                    <a:pt x="60" y="296"/>
                  </a:cubicBezTo>
                  <a:cubicBezTo>
                    <a:pt x="32" y="324"/>
                    <a:pt x="14" y="366"/>
                    <a:pt x="0" y="398"/>
                  </a:cubicBezTo>
                  <a:lnTo>
                    <a:pt x="0" y="426"/>
                  </a:lnTo>
                  <a:cubicBezTo>
                    <a:pt x="0" y="440"/>
                    <a:pt x="14" y="454"/>
                    <a:pt x="14" y="454"/>
                  </a:cubicBezTo>
                  <a:lnTo>
                    <a:pt x="32" y="454"/>
                  </a:lnTo>
                  <a:cubicBezTo>
                    <a:pt x="46" y="454"/>
                    <a:pt x="60" y="454"/>
                    <a:pt x="74" y="440"/>
                  </a:cubicBezTo>
                  <a:cubicBezTo>
                    <a:pt x="88" y="398"/>
                    <a:pt x="102" y="352"/>
                    <a:pt x="120" y="324"/>
                  </a:cubicBezTo>
                  <a:cubicBezTo>
                    <a:pt x="134" y="278"/>
                    <a:pt x="162" y="250"/>
                    <a:pt x="176" y="222"/>
                  </a:cubicBezTo>
                  <a:cubicBezTo>
                    <a:pt x="222" y="162"/>
                    <a:pt x="264" y="102"/>
                    <a:pt x="310" y="46"/>
                  </a:cubicBezTo>
                  <a:cubicBezTo>
                    <a:pt x="324" y="32"/>
                    <a:pt x="310" y="14"/>
                    <a:pt x="310" y="0"/>
                  </a:cubicBezTo>
                  <a:close/>
                </a:path>
              </a:pathLst>
            </a:custGeom>
            <a:solidFill>
              <a:srgbClr val="FEF0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15" name="Google Shape;7515;p83"/>
            <p:cNvSpPr/>
            <p:nvPr/>
          </p:nvSpPr>
          <p:spPr>
            <a:xfrm>
              <a:off x="3781023" y="4096517"/>
              <a:ext cx="51603" cy="15377"/>
            </a:xfrm>
            <a:custGeom>
              <a:avLst/>
              <a:gdLst/>
              <a:ahLst/>
              <a:cxnLst/>
              <a:rect l="l" t="t" r="r" b="b"/>
              <a:pathLst>
                <a:path w="547" h="163" extrusionOk="0">
                  <a:moveTo>
                    <a:pt x="398" y="0"/>
                  </a:moveTo>
                  <a:cubicBezTo>
                    <a:pt x="353" y="0"/>
                    <a:pt x="311" y="15"/>
                    <a:pt x="265" y="15"/>
                  </a:cubicBezTo>
                  <a:cubicBezTo>
                    <a:pt x="177" y="29"/>
                    <a:pt x="89" y="60"/>
                    <a:pt x="19" y="103"/>
                  </a:cubicBezTo>
                  <a:lnTo>
                    <a:pt x="1" y="117"/>
                  </a:lnTo>
                  <a:cubicBezTo>
                    <a:pt x="1" y="131"/>
                    <a:pt x="1" y="148"/>
                    <a:pt x="19" y="148"/>
                  </a:cubicBezTo>
                  <a:cubicBezTo>
                    <a:pt x="19" y="162"/>
                    <a:pt x="33" y="162"/>
                    <a:pt x="47" y="162"/>
                  </a:cubicBezTo>
                  <a:lnTo>
                    <a:pt x="61" y="162"/>
                  </a:lnTo>
                  <a:cubicBezTo>
                    <a:pt x="75" y="148"/>
                    <a:pt x="106" y="131"/>
                    <a:pt x="121" y="117"/>
                  </a:cubicBezTo>
                  <a:cubicBezTo>
                    <a:pt x="163" y="88"/>
                    <a:pt x="223" y="74"/>
                    <a:pt x="265" y="60"/>
                  </a:cubicBezTo>
                  <a:cubicBezTo>
                    <a:pt x="311" y="60"/>
                    <a:pt x="339" y="43"/>
                    <a:pt x="370" y="43"/>
                  </a:cubicBezTo>
                  <a:lnTo>
                    <a:pt x="515" y="43"/>
                  </a:lnTo>
                  <a:cubicBezTo>
                    <a:pt x="529" y="43"/>
                    <a:pt x="546" y="43"/>
                    <a:pt x="546" y="29"/>
                  </a:cubicBezTo>
                  <a:cubicBezTo>
                    <a:pt x="546" y="15"/>
                    <a:pt x="529" y="15"/>
                    <a:pt x="529" y="15"/>
                  </a:cubicBezTo>
                  <a:cubicBezTo>
                    <a:pt x="486" y="0"/>
                    <a:pt x="441" y="0"/>
                    <a:pt x="398" y="0"/>
                  </a:cubicBezTo>
                  <a:close/>
                </a:path>
              </a:pathLst>
            </a:custGeom>
            <a:solidFill>
              <a:srgbClr val="FEF0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16" name="Google Shape;7516;p83"/>
            <p:cNvSpPr/>
            <p:nvPr/>
          </p:nvSpPr>
          <p:spPr>
            <a:xfrm>
              <a:off x="3794985" y="4168497"/>
              <a:ext cx="24999" cy="38584"/>
            </a:xfrm>
            <a:custGeom>
              <a:avLst/>
              <a:gdLst/>
              <a:ahLst/>
              <a:cxnLst/>
              <a:rect l="l" t="t" r="r" b="b"/>
              <a:pathLst>
                <a:path w="265" h="409" extrusionOk="0">
                  <a:moveTo>
                    <a:pt x="205" y="1"/>
                  </a:moveTo>
                  <a:cubicBezTo>
                    <a:pt x="163" y="57"/>
                    <a:pt x="134" y="117"/>
                    <a:pt x="89" y="177"/>
                  </a:cubicBezTo>
                  <a:cubicBezTo>
                    <a:pt x="60" y="233"/>
                    <a:pt x="29" y="293"/>
                    <a:pt x="1" y="367"/>
                  </a:cubicBezTo>
                  <a:lnTo>
                    <a:pt x="1" y="395"/>
                  </a:lnTo>
                  <a:lnTo>
                    <a:pt x="15" y="409"/>
                  </a:lnTo>
                  <a:lnTo>
                    <a:pt x="46" y="409"/>
                  </a:lnTo>
                  <a:cubicBezTo>
                    <a:pt x="60" y="409"/>
                    <a:pt x="75" y="395"/>
                    <a:pt x="75" y="381"/>
                  </a:cubicBezTo>
                  <a:lnTo>
                    <a:pt x="75" y="353"/>
                  </a:lnTo>
                  <a:cubicBezTo>
                    <a:pt x="103" y="279"/>
                    <a:pt x="134" y="219"/>
                    <a:pt x="163" y="159"/>
                  </a:cubicBezTo>
                  <a:cubicBezTo>
                    <a:pt x="191" y="117"/>
                    <a:pt x="222" y="71"/>
                    <a:pt x="250" y="43"/>
                  </a:cubicBezTo>
                  <a:cubicBezTo>
                    <a:pt x="265" y="29"/>
                    <a:pt x="265" y="15"/>
                    <a:pt x="250" y="1"/>
                  </a:cubicBezTo>
                  <a:close/>
                </a:path>
              </a:pathLst>
            </a:custGeom>
            <a:solidFill>
              <a:srgbClr val="FEF0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17" name="Google Shape;7517;p83"/>
            <p:cNvSpPr/>
            <p:nvPr/>
          </p:nvSpPr>
          <p:spPr>
            <a:xfrm>
              <a:off x="3880644" y="4198685"/>
              <a:ext cx="22264" cy="37641"/>
            </a:xfrm>
            <a:custGeom>
              <a:avLst/>
              <a:gdLst/>
              <a:ahLst/>
              <a:cxnLst/>
              <a:rect l="l" t="t" r="r" b="b"/>
              <a:pathLst>
                <a:path w="236" h="399" extrusionOk="0">
                  <a:moveTo>
                    <a:pt x="46" y="1"/>
                  </a:moveTo>
                  <a:lnTo>
                    <a:pt x="32" y="15"/>
                  </a:lnTo>
                  <a:cubicBezTo>
                    <a:pt x="18" y="15"/>
                    <a:pt x="0" y="33"/>
                    <a:pt x="18" y="47"/>
                  </a:cubicBezTo>
                  <a:cubicBezTo>
                    <a:pt x="32" y="103"/>
                    <a:pt x="46" y="163"/>
                    <a:pt x="60" y="223"/>
                  </a:cubicBezTo>
                  <a:cubicBezTo>
                    <a:pt x="74" y="251"/>
                    <a:pt x="88" y="279"/>
                    <a:pt x="106" y="310"/>
                  </a:cubicBezTo>
                  <a:cubicBezTo>
                    <a:pt x="120" y="339"/>
                    <a:pt x="148" y="367"/>
                    <a:pt x="162" y="398"/>
                  </a:cubicBezTo>
                  <a:lnTo>
                    <a:pt x="194" y="398"/>
                  </a:lnTo>
                  <a:cubicBezTo>
                    <a:pt x="208" y="398"/>
                    <a:pt x="222" y="398"/>
                    <a:pt x="222" y="384"/>
                  </a:cubicBezTo>
                  <a:cubicBezTo>
                    <a:pt x="236" y="384"/>
                    <a:pt x="236" y="367"/>
                    <a:pt x="236" y="353"/>
                  </a:cubicBezTo>
                  <a:lnTo>
                    <a:pt x="222" y="339"/>
                  </a:lnTo>
                  <a:lnTo>
                    <a:pt x="208" y="325"/>
                  </a:lnTo>
                  <a:cubicBezTo>
                    <a:pt x="176" y="296"/>
                    <a:pt x="148" y="265"/>
                    <a:pt x="134" y="223"/>
                  </a:cubicBezTo>
                  <a:cubicBezTo>
                    <a:pt x="106" y="177"/>
                    <a:pt x="88" y="120"/>
                    <a:pt x="74" y="61"/>
                  </a:cubicBezTo>
                  <a:lnTo>
                    <a:pt x="74" y="33"/>
                  </a:lnTo>
                  <a:lnTo>
                    <a:pt x="60" y="15"/>
                  </a:lnTo>
                  <a:lnTo>
                    <a:pt x="46" y="1"/>
                  </a:lnTo>
                  <a:close/>
                </a:path>
              </a:pathLst>
            </a:custGeom>
            <a:solidFill>
              <a:srgbClr val="FEF0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18" name="Google Shape;7518;p83"/>
            <p:cNvSpPr/>
            <p:nvPr/>
          </p:nvSpPr>
          <p:spPr>
            <a:xfrm>
              <a:off x="4195826" y="2414101"/>
              <a:ext cx="189618" cy="186600"/>
            </a:xfrm>
            <a:custGeom>
              <a:avLst/>
              <a:gdLst/>
              <a:ahLst/>
              <a:cxnLst/>
              <a:rect l="l" t="t" r="r" b="b"/>
              <a:pathLst>
                <a:path w="2010" h="1978" extrusionOk="0">
                  <a:moveTo>
                    <a:pt x="845" y="1"/>
                  </a:moveTo>
                  <a:cubicBezTo>
                    <a:pt x="827" y="1"/>
                    <a:pt x="808" y="4"/>
                    <a:pt x="792" y="11"/>
                  </a:cubicBezTo>
                  <a:cubicBezTo>
                    <a:pt x="764" y="25"/>
                    <a:pt x="736" y="43"/>
                    <a:pt x="704" y="71"/>
                  </a:cubicBezTo>
                  <a:cubicBezTo>
                    <a:pt x="690" y="99"/>
                    <a:pt x="676" y="131"/>
                    <a:pt x="648" y="173"/>
                  </a:cubicBezTo>
                  <a:cubicBezTo>
                    <a:pt x="634" y="219"/>
                    <a:pt x="616" y="261"/>
                    <a:pt x="602" y="321"/>
                  </a:cubicBezTo>
                  <a:cubicBezTo>
                    <a:pt x="588" y="377"/>
                    <a:pt x="588" y="423"/>
                    <a:pt x="574" y="497"/>
                  </a:cubicBezTo>
                  <a:cubicBezTo>
                    <a:pt x="574" y="553"/>
                    <a:pt x="560" y="627"/>
                    <a:pt x="560" y="701"/>
                  </a:cubicBezTo>
                  <a:lnTo>
                    <a:pt x="528" y="701"/>
                  </a:lnTo>
                  <a:cubicBezTo>
                    <a:pt x="458" y="715"/>
                    <a:pt x="370" y="729"/>
                    <a:pt x="296" y="760"/>
                  </a:cubicBezTo>
                  <a:cubicBezTo>
                    <a:pt x="251" y="774"/>
                    <a:pt x="208" y="789"/>
                    <a:pt x="163" y="817"/>
                  </a:cubicBezTo>
                  <a:cubicBezTo>
                    <a:pt x="120" y="848"/>
                    <a:pt x="75" y="876"/>
                    <a:pt x="47" y="905"/>
                  </a:cubicBezTo>
                  <a:cubicBezTo>
                    <a:pt x="33" y="936"/>
                    <a:pt x="18" y="964"/>
                    <a:pt x="18" y="1024"/>
                  </a:cubicBezTo>
                  <a:cubicBezTo>
                    <a:pt x="1" y="1052"/>
                    <a:pt x="18" y="1080"/>
                    <a:pt x="33" y="1112"/>
                  </a:cubicBezTo>
                  <a:cubicBezTo>
                    <a:pt x="61" y="1186"/>
                    <a:pt x="135" y="1242"/>
                    <a:pt x="194" y="1274"/>
                  </a:cubicBezTo>
                  <a:cubicBezTo>
                    <a:pt x="296" y="1330"/>
                    <a:pt x="426" y="1376"/>
                    <a:pt x="528" y="1404"/>
                  </a:cubicBezTo>
                  <a:lnTo>
                    <a:pt x="528" y="1450"/>
                  </a:lnTo>
                  <a:cubicBezTo>
                    <a:pt x="546" y="1566"/>
                    <a:pt x="546" y="1714"/>
                    <a:pt x="602" y="1830"/>
                  </a:cubicBezTo>
                  <a:cubicBezTo>
                    <a:pt x="616" y="1858"/>
                    <a:pt x="662" y="1946"/>
                    <a:pt x="750" y="1977"/>
                  </a:cubicBezTo>
                  <a:lnTo>
                    <a:pt x="824" y="1977"/>
                  </a:lnTo>
                  <a:cubicBezTo>
                    <a:pt x="838" y="1977"/>
                    <a:pt x="852" y="1960"/>
                    <a:pt x="866" y="1960"/>
                  </a:cubicBezTo>
                  <a:cubicBezTo>
                    <a:pt x="898" y="1946"/>
                    <a:pt x="926" y="1918"/>
                    <a:pt x="954" y="1890"/>
                  </a:cubicBezTo>
                  <a:cubicBezTo>
                    <a:pt x="1028" y="1816"/>
                    <a:pt x="1056" y="1728"/>
                    <a:pt x="1102" y="1654"/>
                  </a:cubicBezTo>
                  <a:cubicBezTo>
                    <a:pt x="1116" y="1608"/>
                    <a:pt x="1130" y="1566"/>
                    <a:pt x="1144" y="1520"/>
                  </a:cubicBezTo>
                  <a:lnTo>
                    <a:pt x="1162" y="1492"/>
                  </a:lnTo>
                  <a:cubicBezTo>
                    <a:pt x="1176" y="1492"/>
                    <a:pt x="1190" y="1506"/>
                    <a:pt x="1204" y="1520"/>
                  </a:cubicBezTo>
                  <a:lnTo>
                    <a:pt x="1232" y="1538"/>
                  </a:lnTo>
                  <a:cubicBezTo>
                    <a:pt x="1264" y="1552"/>
                    <a:pt x="1292" y="1566"/>
                    <a:pt x="1320" y="1594"/>
                  </a:cubicBezTo>
                  <a:cubicBezTo>
                    <a:pt x="1380" y="1640"/>
                    <a:pt x="1468" y="1682"/>
                    <a:pt x="1570" y="1714"/>
                  </a:cubicBezTo>
                  <a:cubicBezTo>
                    <a:pt x="1570" y="1728"/>
                    <a:pt x="1584" y="1728"/>
                    <a:pt x="1601" y="1728"/>
                  </a:cubicBezTo>
                  <a:cubicBezTo>
                    <a:pt x="1629" y="1728"/>
                    <a:pt x="1658" y="1742"/>
                    <a:pt x="1689" y="1742"/>
                  </a:cubicBezTo>
                  <a:cubicBezTo>
                    <a:pt x="1731" y="1728"/>
                    <a:pt x="1777" y="1714"/>
                    <a:pt x="1805" y="1696"/>
                  </a:cubicBezTo>
                  <a:cubicBezTo>
                    <a:pt x="1833" y="1668"/>
                    <a:pt x="1865" y="1626"/>
                    <a:pt x="1879" y="1594"/>
                  </a:cubicBezTo>
                  <a:lnTo>
                    <a:pt x="1879" y="1464"/>
                  </a:lnTo>
                  <a:cubicBezTo>
                    <a:pt x="1865" y="1418"/>
                    <a:pt x="1848" y="1376"/>
                    <a:pt x="1833" y="1330"/>
                  </a:cubicBezTo>
                  <a:cubicBezTo>
                    <a:pt x="1805" y="1302"/>
                    <a:pt x="1791" y="1274"/>
                    <a:pt x="1760" y="1228"/>
                  </a:cubicBezTo>
                  <a:cubicBezTo>
                    <a:pt x="1731" y="1168"/>
                    <a:pt x="1703" y="1126"/>
                    <a:pt x="1658" y="1080"/>
                  </a:cubicBezTo>
                  <a:cubicBezTo>
                    <a:pt x="1672" y="1066"/>
                    <a:pt x="1689" y="1052"/>
                    <a:pt x="1703" y="1052"/>
                  </a:cubicBezTo>
                  <a:lnTo>
                    <a:pt x="1731" y="1038"/>
                  </a:lnTo>
                  <a:cubicBezTo>
                    <a:pt x="1777" y="1010"/>
                    <a:pt x="1805" y="978"/>
                    <a:pt x="1833" y="950"/>
                  </a:cubicBezTo>
                  <a:cubicBezTo>
                    <a:pt x="1879" y="922"/>
                    <a:pt x="1921" y="891"/>
                    <a:pt x="1935" y="862"/>
                  </a:cubicBezTo>
                  <a:cubicBezTo>
                    <a:pt x="1967" y="817"/>
                    <a:pt x="1995" y="774"/>
                    <a:pt x="2009" y="746"/>
                  </a:cubicBezTo>
                  <a:cubicBezTo>
                    <a:pt x="2009" y="701"/>
                    <a:pt x="2009" y="658"/>
                    <a:pt x="1995" y="613"/>
                  </a:cubicBezTo>
                  <a:cubicBezTo>
                    <a:pt x="1981" y="599"/>
                    <a:pt x="1967" y="570"/>
                    <a:pt x="1953" y="553"/>
                  </a:cubicBezTo>
                  <a:cubicBezTo>
                    <a:pt x="1935" y="539"/>
                    <a:pt x="1921" y="525"/>
                    <a:pt x="1893" y="525"/>
                  </a:cubicBezTo>
                  <a:cubicBezTo>
                    <a:pt x="1879" y="511"/>
                    <a:pt x="1865" y="511"/>
                    <a:pt x="1848" y="497"/>
                  </a:cubicBezTo>
                  <a:cubicBezTo>
                    <a:pt x="1833" y="497"/>
                    <a:pt x="1819" y="497"/>
                    <a:pt x="1805" y="483"/>
                  </a:cubicBezTo>
                  <a:lnTo>
                    <a:pt x="1777" y="483"/>
                  </a:lnTo>
                  <a:cubicBezTo>
                    <a:pt x="1717" y="465"/>
                    <a:pt x="1672" y="465"/>
                    <a:pt x="1615" y="465"/>
                  </a:cubicBezTo>
                  <a:lnTo>
                    <a:pt x="1338" y="465"/>
                  </a:lnTo>
                  <a:cubicBezTo>
                    <a:pt x="1320" y="465"/>
                    <a:pt x="1320" y="465"/>
                    <a:pt x="1306" y="483"/>
                  </a:cubicBezTo>
                  <a:cubicBezTo>
                    <a:pt x="1306" y="451"/>
                    <a:pt x="1292" y="437"/>
                    <a:pt x="1278" y="423"/>
                  </a:cubicBezTo>
                  <a:lnTo>
                    <a:pt x="1278" y="409"/>
                  </a:lnTo>
                  <a:cubicBezTo>
                    <a:pt x="1250" y="377"/>
                    <a:pt x="1232" y="335"/>
                    <a:pt x="1204" y="289"/>
                  </a:cubicBezTo>
                  <a:cubicBezTo>
                    <a:pt x="1176" y="247"/>
                    <a:pt x="1144" y="219"/>
                    <a:pt x="1116" y="173"/>
                  </a:cubicBezTo>
                  <a:cubicBezTo>
                    <a:pt x="1088" y="131"/>
                    <a:pt x="1056" y="99"/>
                    <a:pt x="1028" y="71"/>
                  </a:cubicBezTo>
                  <a:cubicBezTo>
                    <a:pt x="986" y="43"/>
                    <a:pt x="954" y="25"/>
                    <a:pt x="912" y="11"/>
                  </a:cubicBezTo>
                  <a:lnTo>
                    <a:pt x="898" y="11"/>
                  </a:lnTo>
                  <a:cubicBezTo>
                    <a:pt x="882" y="4"/>
                    <a:pt x="864" y="1"/>
                    <a:pt x="845" y="1"/>
                  </a:cubicBezTo>
                  <a:close/>
                </a:path>
              </a:pathLst>
            </a:custGeom>
            <a:solidFill>
              <a:srgbClr val="E65C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19" name="Google Shape;7519;p83"/>
            <p:cNvSpPr/>
            <p:nvPr/>
          </p:nvSpPr>
          <p:spPr>
            <a:xfrm>
              <a:off x="4265258" y="2429007"/>
              <a:ext cx="11037" cy="47263"/>
            </a:xfrm>
            <a:custGeom>
              <a:avLst/>
              <a:gdLst/>
              <a:ahLst/>
              <a:cxnLst/>
              <a:rect l="l" t="t" r="r" b="b"/>
              <a:pathLst>
                <a:path w="117" h="501" extrusionOk="0">
                  <a:moveTo>
                    <a:pt x="74" y="1"/>
                  </a:moveTo>
                  <a:lnTo>
                    <a:pt x="56" y="15"/>
                  </a:lnTo>
                  <a:cubicBezTo>
                    <a:pt x="56" y="43"/>
                    <a:pt x="42" y="89"/>
                    <a:pt x="28" y="117"/>
                  </a:cubicBezTo>
                  <a:cubicBezTo>
                    <a:pt x="28" y="163"/>
                    <a:pt x="14" y="205"/>
                    <a:pt x="14" y="237"/>
                  </a:cubicBezTo>
                  <a:cubicBezTo>
                    <a:pt x="0" y="307"/>
                    <a:pt x="0" y="395"/>
                    <a:pt x="14" y="469"/>
                  </a:cubicBezTo>
                  <a:cubicBezTo>
                    <a:pt x="14" y="483"/>
                    <a:pt x="28" y="500"/>
                    <a:pt x="42" y="500"/>
                  </a:cubicBezTo>
                  <a:cubicBezTo>
                    <a:pt x="56" y="500"/>
                    <a:pt x="74" y="483"/>
                    <a:pt x="74" y="455"/>
                  </a:cubicBezTo>
                  <a:cubicBezTo>
                    <a:pt x="56" y="395"/>
                    <a:pt x="56" y="325"/>
                    <a:pt x="74" y="251"/>
                  </a:cubicBezTo>
                  <a:cubicBezTo>
                    <a:pt x="74" y="177"/>
                    <a:pt x="88" y="103"/>
                    <a:pt x="116" y="29"/>
                  </a:cubicBezTo>
                  <a:lnTo>
                    <a:pt x="116" y="1"/>
                  </a:lnTo>
                  <a:close/>
                </a:path>
              </a:pathLst>
            </a:custGeom>
            <a:solidFill>
              <a:srgbClr val="F198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20" name="Google Shape;7520;p83"/>
            <p:cNvSpPr/>
            <p:nvPr/>
          </p:nvSpPr>
          <p:spPr>
            <a:xfrm>
              <a:off x="4218089" y="2492779"/>
              <a:ext cx="27641" cy="13679"/>
            </a:xfrm>
            <a:custGeom>
              <a:avLst/>
              <a:gdLst/>
              <a:ahLst/>
              <a:cxnLst/>
              <a:rect l="l" t="t" r="r" b="b"/>
              <a:pathLst>
                <a:path w="293" h="145" extrusionOk="0">
                  <a:moveTo>
                    <a:pt x="250" y="0"/>
                  </a:moveTo>
                  <a:cubicBezTo>
                    <a:pt x="222" y="14"/>
                    <a:pt x="176" y="14"/>
                    <a:pt x="134" y="28"/>
                  </a:cubicBezTo>
                  <a:cubicBezTo>
                    <a:pt x="88" y="42"/>
                    <a:pt x="60" y="57"/>
                    <a:pt x="15" y="88"/>
                  </a:cubicBezTo>
                  <a:cubicBezTo>
                    <a:pt x="1" y="88"/>
                    <a:pt x="1" y="116"/>
                    <a:pt x="15" y="130"/>
                  </a:cubicBezTo>
                  <a:cubicBezTo>
                    <a:pt x="15" y="130"/>
                    <a:pt x="15" y="144"/>
                    <a:pt x="29" y="144"/>
                  </a:cubicBezTo>
                  <a:lnTo>
                    <a:pt x="60" y="144"/>
                  </a:lnTo>
                  <a:cubicBezTo>
                    <a:pt x="88" y="116"/>
                    <a:pt x="103" y="102"/>
                    <a:pt x="134" y="88"/>
                  </a:cubicBezTo>
                  <a:cubicBezTo>
                    <a:pt x="162" y="88"/>
                    <a:pt x="176" y="71"/>
                    <a:pt x="205" y="71"/>
                  </a:cubicBezTo>
                  <a:cubicBezTo>
                    <a:pt x="222" y="71"/>
                    <a:pt x="236" y="71"/>
                    <a:pt x="264" y="57"/>
                  </a:cubicBezTo>
                  <a:cubicBezTo>
                    <a:pt x="278" y="57"/>
                    <a:pt x="292" y="42"/>
                    <a:pt x="278" y="28"/>
                  </a:cubicBezTo>
                  <a:cubicBezTo>
                    <a:pt x="278" y="14"/>
                    <a:pt x="264" y="0"/>
                    <a:pt x="250" y="0"/>
                  </a:cubicBezTo>
                  <a:close/>
                </a:path>
              </a:pathLst>
            </a:custGeom>
            <a:solidFill>
              <a:srgbClr val="F198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21" name="Google Shape;7521;p83"/>
            <p:cNvSpPr/>
            <p:nvPr/>
          </p:nvSpPr>
          <p:spPr>
            <a:xfrm>
              <a:off x="4259598" y="2549193"/>
              <a:ext cx="9717" cy="29245"/>
            </a:xfrm>
            <a:custGeom>
              <a:avLst/>
              <a:gdLst/>
              <a:ahLst/>
              <a:cxnLst/>
              <a:rect l="l" t="t" r="r" b="b"/>
              <a:pathLst>
                <a:path w="103" h="310" extrusionOk="0">
                  <a:moveTo>
                    <a:pt x="28" y="0"/>
                  </a:moveTo>
                  <a:cubicBezTo>
                    <a:pt x="14" y="0"/>
                    <a:pt x="0" y="18"/>
                    <a:pt x="0" y="32"/>
                  </a:cubicBezTo>
                  <a:cubicBezTo>
                    <a:pt x="0" y="120"/>
                    <a:pt x="14" y="208"/>
                    <a:pt x="46" y="282"/>
                  </a:cubicBezTo>
                  <a:cubicBezTo>
                    <a:pt x="46" y="296"/>
                    <a:pt x="60" y="310"/>
                    <a:pt x="74" y="310"/>
                  </a:cubicBezTo>
                  <a:cubicBezTo>
                    <a:pt x="102" y="296"/>
                    <a:pt x="102" y="282"/>
                    <a:pt x="102" y="264"/>
                  </a:cubicBezTo>
                  <a:cubicBezTo>
                    <a:pt x="88" y="222"/>
                    <a:pt x="74" y="194"/>
                    <a:pt x="74" y="148"/>
                  </a:cubicBezTo>
                  <a:cubicBezTo>
                    <a:pt x="74" y="106"/>
                    <a:pt x="60" y="74"/>
                    <a:pt x="60" y="32"/>
                  </a:cubicBezTo>
                  <a:cubicBezTo>
                    <a:pt x="60" y="18"/>
                    <a:pt x="46" y="0"/>
                    <a:pt x="28" y="0"/>
                  </a:cubicBezTo>
                  <a:close/>
                </a:path>
              </a:pathLst>
            </a:custGeom>
            <a:solidFill>
              <a:srgbClr val="F198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22" name="Google Shape;7522;p83"/>
            <p:cNvSpPr/>
            <p:nvPr/>
          </p:nvSpPr>
          <p:spPr>
            <a:xfrm>
              <a:off x="4324596" y="2543816"/>
              <a:ext cx="26320" cy="22075"/>
            </a:xfrm>
            <a:custGeom>
              <a:avLst/>
              <a:gdLst/>
              <a:ahLst/>
              <a:cxnLst/>
              <a:rect l="l" t="t" r="r" b="b"/>
              <a:pathLst>
                <a:path w="279" h="234" extrusionOk="0">
                  <a:moveTo>
                    <a:pt x="15" y="1"/>
                  </a:moveTo>
                  <a:cubicBezTo>
                    <a:pt x="1" y="1"/>
                    <a:pt x="1" y="15"/>
                    <a:pt x="1" y="29"/>
                  </a:cubicBezTo>
                  <a:cubicBezTo>
                    <a:pt x="29" y="75"/>
                    <a:pt x="75" y="117"/>
                    <a:pt x="117" y="145"/>
                  </a:cubicBezTo>
                  <a:cubicBezTo>
                    <a:pt x="131" y="163"/>
                    <a:pt x="148" y="177"/>
                    <a:pt x="177" y="191"/>
                  </a:cubicBezTo>
                  <a:cubicBezTo>
                    <a:pt x="191" y="205"/>
                    <a:pt x="219" y="219"/>
                    <a:pt x="250" y="219"/>
                  </a:cubicBezTo>
                  <a:lnTo>
                    <a:pt x="250" y="233"/>
                  </a:lnTo>
                  <a:cubicBezTo>
                    <a:pt x="264" y="233"/>
                    <a:pt x="264" y="219"/>
                    <a:pt x="264" y="219"/>
                  </a:cubicBezTo>
                  <a:cubicBezTo>
                    <a:pt x="279" y="219"/>
                    <a:pt x="279" y="219"/>
                    <a:pt x="279" y="205"/>
                  </a:cubicBezTo>
                  <a:lnTo>
                    <a:pt x="279" y="191"/>
                  </a:lnTo>
                  <a:cubicBezTo>
                    <a:pt x="279" y="177"/>
                    <a:pt x="264" y="177"/>
                    <a:pt x="264" y="177"/>
                  </a:cubicBezTo>
                  <a:cubicBezTo>
                    <a:pt x="250" y="177"/>
                    <a:pt x="250" y="177"/>
                    <a:pt x="236" y="163"/>
                  </a:cubicBezTo>
                  <a:cubicBezTo>
                    <a:pt x="205" y="163"/>
                    <a:pt x="177" y="131"/>
                    <a:pt x="148" y="117"/>
                  </a:cubicBezTo>
                  <a:cubicBezTo>
                    <a:pt x="117" y="103"/>
                    <a:pt x="103" y="75"/>
                    <a:pt x="75" y="57"/>
                  </a:cubicBezTo>
                  <a:cubicBezTo>
                    <a:pt x="60" y="43"/>
                    <a:pt x="60" y="29"/>
                    <a:pt x="43" y="1"/>
                  </a:cubicBezTo>
                  <a:close/>
                </a:path>
              </a:pathLst>
            </a:custGeom>
            <a:solidFill>
              <a:srgbClr val="F198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23" name="Google Shape;7523;p83"/>
            <p:cNvSpPr/>
            <p:nvPr/>
          </p:nvSpPr>
          <p:spPr>
            <a:xfrm>
              <a:off x="3381503" y="2817583"/>
              <a:ext cx="76130" cy="59527"/>
            </a:xfrm>
            <a:custGeom>
              <a:avLst/>
              <a:gdLst/>
              <a:ahLst/>
              <a:cxnLst/>
              <a:rect l="l" t="t" r="r" b="b"/>
              <a:pathLst>
                <a:path w="807" h="631" extrusionOk="0">
                  <a:moveTo>
                    <a:pt x="33" y="1"/>
                  </a:moveTo>
                  <a:cubicBezTo>
                    <a:pt x="15" y="1"/>
                    <a:pt x="1" y="15"/>
                    <a:pt x="1" y="15"/>
                  </a:cubicBezTo>
                  <a:lnTo>
                    <a:pt x="1" y="75"/>
                  </a:lnTo>
                  <a:lnTo>
                    <a:pt x="1" y="205"/>
                  </a:lnTo>
                  <a:cubicBezTo>
                    <a:pt x="15" y="265"/>
                    <a:pt x="47" y="321"/>
                    <a:pt x="89" y="381"/>
                  </a:cubicBezTo>
                  <a:cubicBezTo>
                    <a:pt x="103" y="409"/>
                    <a:pt x="135" y="441"/>
                    <a:pt x="149" y="455"/>
                  </a:cubicBezTo>
                  <a:lnTo>
                    <a:pt x="191" y="497"/>
                  </a:lnTo>
                  <a:cubicBezTo>
                    <a:pt x="208" y="514"/>
                    <a:pt x="222" y="514"/>
                    <a:pt x="237" y="529"/>
                  </a:cubicBezTo>
                  <a:lnTo>
                    <a:pt x="296" y="557"/>
                  </a:lnTo>
                  <a:cubicBezTo>
                    <a:pt x="310" y="571"/>
                    <a:pt x="324" y="571"/>
                    <a:pt x="339" y="585"/>
                  </a:cubicBezTo>
                  <a:cubicBezTo>
                    <a:pt x="367" y="602"/>
                    <a:pt x="412" y="602"/>
                    <a:pt x="441" y="616"/>
                  </a:cubicBezTo>
                  <a:cubicBezTo>
                    <a:pt x="486" y="616"/>
                    <a:pt x="514" y="631"/>
                    <a:pt x="543" y="631"/>
                  </a:cubicBezTo>
                  <a:cubicBezTo>
                    <a:pt x="574" y="631"/>
                    <a:pt x="602" y="616"/>
                    <a:pt x="631" y="616"/>
                  </a:cubicBezTo>
                  <a:cubicBezTo>
                    <a:pt x="690" y="602"/>
                    <a:pt x="736" y="585"/>
                    <a:pt x="764" y="571"/>
                  </a:cubicBezTo>
                  <a:lnTo>
                    <a:pt x="792" y="543"/>
                  </a:lnTo>
                  <a:cubicBezTo>
                    <a:pt x="806" y="543"/>
                    <a:pt x="806" y="529"/>
                    <a:pt x="806" y="529"/>
                  </a:cubicBezTo>
                  <a:lnTo>
                    <a:pt x="806" y="514"/>
                  </a:lnTo>
                  <a:cubicBezTo>
                    <a:pt x="806" y="497"/>
                    <a:pt x="792" y="497"/>
                    <a:pt x="778" y="497"/>
                  </a:cubicBezTo>
                  <a:lnTo>
                    <a:pt x="778" y="514"/>
                  </a:lnTo>
                  <a:cubicBezTo>
                    <a:pt x="764" y="514"/>
                    <a:pt x="750" y="514"/>
                    <a:pt x="750" y="529"/>
                  </a:cubicBezTo>
                  <a:cubicBezTo>
                    <a:pt x="718" y="543"/>
                    <a:pt x="676" y="543"/>
                    <a:pt x="631" y="557"/>
                  </a:cubicBezTo>
                  <a:lnTo>
                    <a:pt x="543" y="557"/>
                  </a:lnTo>
                  <a:cubicBezTo>
                    <a:pt x="514" y="557"/>
                    <a:pt x="486" y="557"/>
                    <a:pt x="455" y="543"/>
                  </a:cubicBezTo>
                  <a:cubicBezTo>
                    <a:pt x="426" y="543"/>
                    <a:pt x="398" y="529"/>
                    <a:pt x="367" y="514"/>
                  </a:cubicBezTo>
                  <a:cubicBezTo>
                    <a:pt x="353" y="514"/>
                    <a:pt x="339" y="497"/>
                    <a:pt x="324" y="497"/>
                  </a:cubicBezTo>
                  <a:lnTo>
                    <a:pt x="279" y="469"/>
                  </a:lnTo>
                  <a:cubicBezTo>
                    <a:pt x="265" y="469"/>
                    <a:pt x="251" y="455"/>
                    <a:pt x="237" y="441"/>
                  </a:cubicBezTo>
                  <a:cubicBezTo>
                    <a:pt x="222" y="427"/>
                    <a:pt x="208" y="427"/>
                    <a:pt x="208" y="409"/>
                  </a:cubicBezTo>
                  <a:cubicBezTo>
                    <a:pt x="177" y="395"/>
                    <a:pt x="149" y="367"/>
                    <a:pt x="135" y="339"/>
                  </a:cubicBezTo>
                  <a:cubicBezTo>
                    <a:pt x="89" y="293"/>
                    <a:pt x="75" y="233"/>
                    <a:pt x="61" y="191"/>
                  </a:cubicBezTo>
                  <a:cubicBezTo>
                    <a:pt x="47" y="145"/>
                    <a:pt x="47" y="103"/>
                    <a:pt x="47" y="75"/>
                  </a:cubicBezTo>
                  <a:lnTo>
                    <a:pt x="47" y="29"/>
                  </a:lnTo>
                  <a:cubicBezTo>
                    <a:pt x="47" y="15"/>
                    <a:pt x="33" y="15"/>
                    <a:pt x="33" y="1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24" name="Google Shape;7524;p83"/>
            <p:cNvSpPr/>
            <p:nvPr/>
          </p:nvSpPr>
          <p:spPr>
            <a:xfrm>
              <a:off x="3598574" y="2715038"/>
              <a:ext cx="102639" cy="142827"/>
            </a:xfrm>
            <a:custGeom>
              <a:avLst/>
              <a:gdLst/>
              <a:ahLst/>
              <a:cxnLst/>
              <a:rect l="l" t="t" r="r" b="b"/>
              <a:pathLst>
                <a:path w="1088" h="1514" extrusionOk="0">
                  <a:moveTo>
                    <a:pt x="479" y="1"/>
                  </a:moveTo>
                  <a:cubicBezTo>
                    <a:pt x="477" y="1"/>
                    <a:pt x="474" y="1"/>
                    <a:pt x="472" y="1"/>
                  </a:cubicBezTo>
                  <a:cubicBezTo>
                    <a:pt x="0" y="19"/>
                    <a:pt x="472" y="1014"/>
                    <a:pt x="560" y="1162"/>
                  </a:cubicBezTo>
                  <a:cubicBezTo>
                    <a:pt x="620" y="1251"/>
                    <a:pt x="824" y="1514"/>
                    <a:pt x="961" y="1514"/>
                  </a:cubicBezTo>
                  <a:cubicBezTo>
                    <a:pt x="1024" y="1514"/>
                    <a:pt x="1073" y="1459"/>
                    <a:pt x="1087" y="1306"/>
                  </a:cubicBezTo>
                  <a:cubicBezTo>
                    <a:pt x="1087" y="1306"/>
                    <a:pt x="941" y="1"/>
                    <a:pt x="479" y="1"/>
                  </a:cubicBezTo>
                  <a:close/>
                </a:path>
              </a:pathLst>
            </a:custGeom>
            <a:solidFill>
              <a:srgbClr val="47A8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25" name="Google Shape;7525;p83"/>
            <p:cNvSpPr/>
            <p:nvPr/>
          </p:nvSpPr>
          <p:spPr>
            <a:xfrm>
              <a:off x="3293297" y="2586267"/>
              <a:ext cx="184430" cy="55659"/>
            </a:xfrm>
            <a:custGeom>
              <a:avLst/>
              <a:gdLst/>
              <a:ahLst/>
              <a:cxnLst/>
              <a:rect l="l" t="t" r="r" b="b"/>
              <a:pathLst>
                <a:path w="1955" h="590" extrusionOk="0">
                  <a:moveTo>
                    <a:pt x="1290" y="1"/>
                  </a:moveTo>
                  <a:cubicBezTo>
                    <a:pt x="893" y="1"/>
                    <a:pt x="440" y="121"/>
                    <a:pt x="440" y="121"/>
                  </a:cubicBezTo>
                  <a:cubicBezTo>
                    <a:pt x="0" y="328"/>
                    <a:pt x="598" y="532"/>
                    <a:pt x="760" y="560"/>
                  </a:cubicBezTo>
                  <a:cubicBezTo>
                    <a:pt x="811" y="572"/>
                    <a:pt x="978" y="589"/>
                    <a:pt x="1168" y="589"/>
                  </a:cubicBezTo>
                  <a:cubicBezTo>
                    <a:pt x="1522" y="589"/>
                    <a:pt x="1955" y="527"/>
                    <a:pt x="1861" y="240"/>
                  </a:cubicBezTo>
                  <a:cubicBezTo>
                    <a:pt x="1801" y="56"/>
                    <a:pt x="1558" y="1"/>
                    <a:pt x="1290" y="1"/>
                  </a:cubicBezTo>
                  <a:close/>
                </a:path>
              </a:pathLst>
            </a:custGeom>
            <a:solidFill>
              <a:srgbClr val="47A8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26" name="Google Shape;7526;p83"/>
            <p:cNvSpPr/>
            <p:nvPr/>
          </p:nvSpPr>
          <p:spPr>
            <a:xfrm>
              <a:off x="3406408" y="2702774"/>
              <a:ext cx="134148" cy="129808"/>
            </a:xfrm>
            <a:custGeom>
              <a:avLst/>
              <a:gdLst/>
              <a:ahLst/>
              <a:cxnLst/>
              <a:rect l="l" t="t" r="r" b="b"/>
              <a:pathLst>
                <a:path w="1422" h="1376" extrusionOk="0">
                  <a:moveTo>
                    <a:pt x="1394" y="1"/>
                  </a:moveTo>
                  <a:cubicBezTo>
                    <a:pt x="1394" y="1"/>
                    <a:pt x="1365" y="43"/>
                    <a:pt x="1334" y="103"/>
                  </a:cubicBezTo>
                  <a:cubicBezTo>
                    <a:pt x="1292" y="163"/>
                    <a:pt x="1246" y="265"/>
                    <a:pt x="1176" y="367"/>
                  </a:cubicBezTo>
                  <a:cubicBezTo>
                    <a:pt x="1102" y="469"/>
                    <a:pt x="1028" y="602"/>
                    <a:pt x="926" y="718"/>
                  </a:cubicBezTo>
                  <a:cubicBezTo>
                    <a:pt x="912" y="747"/>
                    <a:pt x="880" y="778"/>
                    <a:pt x="852" y="806"/>
                  </a:cubicBezTo>
                  <a:cubicBezTo>
                    <a:pt x="824" y="835"/>
                    <a:pt x="792" y="866"/>
                    <a:pt x="764" y="880"/>
                  </a:cubicBezTo>
                  <a:cubicBezTo>
                    <a:pt x="750" y="880"/>
                    <a:pt x="736" y="894"/>
                    <a:pt x="718" y="894"/>
                  </a:cubicBezTo>
                  <a:lnTo>
                    <a:pt x="704" y="880"/>
                  </a:lnTo>
                  <a:lnTo>
                    <a:pt x="676" y="866"/>
                  </a:lnTo>
                  <a:cubicBezTo>
                    <a:pt x="662" y="852"/>
                    <a:pt x="630" y="820"/>
                    <a:pt x="602" y="778"/>
                  </a:cubicBezTo>
                  <a:cubicBezTo>
                    <a:pt x="560" y="718"/>
                    <a:pt x="514" y="645"/>
                    <a:pt x="440" y="588"/>
                  </a:cubicBezTo>
                  <a:cubicBezTo>
                    <a:pt x="412" y="557"/>
                    <a:pt x="352" y="528"/>
                    <a:pt x="310" y="528"/>
                  </a:cubicBezTo>
                  <a:cubicBezTo>
                    <a:pt x="250" y="528"/>
                    <a:pt x="208" y="557"/>
                    <a:pt x="177" y="571"/>
                  </a:cubicBezTo>
                  <a:cubicBezTo>
                    <a:pt x="103" y="630"/>
                    <a:pt x="60" y="690"/>
                    <a:pt x="32" y="778"/>
                  </a:cubicBezTo>
                  <a:cubicBezTo>
                    <a:pt x="1" y="852"/>
                    <a:pt x="1" y="922"/>
                    <a:pt x="32" y="996"/>
                  </a:cubicBezTo>
                  <a:cubicBezTo>
                    <a:pt x="60" y="1116"/>
                    <a:pt x="120" y="1218"/>
                    <a:pt x="162" y="1274"/>
                  </a:cubicBezTo>
                  <a:cubicBezTo>
                    <a:pt x="208" y="1334"/>
                    <a:pt x="236" y="1362"/>
                    <a:pt x="236" y="1362"/>
                  </a:cubicBezTo>
                  <a:cubicBezTo>
                    <a:pt x="236" y="1371"/>
                    <a:pt x="240" y="1375"/>
                    <a:pt x="243" y="1375"/>
                  </a:cubicBezTo>
                  <a:cubicBezTo>
                    <a:pt x="247" y="1375"/>
                    <a:pt x="250" y="1371"/>
                    <a:pt x="250" y="1362"/>
                  </a:cubicBezTo>
                  <a:cubicBezTo>
                    <a:pt x="264" y="1362"/>
                    <a:pt x="264" y="1348"/>
                    <a:pt x="250" y="1348"/>
                  </a:cubicBezTo>
                  <a:cubicBezTo>
                    <a:pt x="250" y="1348"/>
                    <a:pt x="236" y="1320"/>
                    <a:pt x="191" y="1260"/>
                  </a:cubicBezTo>
                  <a:cubicBezTo>
                    <a:pt x="177" y="1218"/>
                    <a:pt x="148" y="1186"/>
                    <a:pt x="134" y="1144"/>
                  </a:cubicBezTo>
                  <a:cubicBezTo>
                    <a:pt x="103" y="1098"/>
                    <a:pt x="89" y="1042"/>
                    <a:pt x="75" y="982"/>
                  </a:cubicBezTo>
                  <a:cubicBezTo>
                    <a:pt x="60" y="922"/>
                    <a:pt x="60" y="852"/>
                    <a:pt x="89" y="792"/>
                  </a:cubicBezTo>
                  <a:cubicBezTo>
                    <a:pt x="103" y="733"/>
                    <a:pt x="162" y="676"/>
                    <a:pt x="208" y="630"/>
                  </a:cubicBezTo>
                  <a:cubicBezTo>
                    <a:pt x="231" y="619"/>
                    <a:pt x="263" y="599"/>
                    <a:pt x="291" y="599"/>
                  </a:cubicBezTo>
                  <a:cubicBezTo>
                    <a:pt x="298" y="599"/>
                    <a:pt x="304" y="600"/>
                    <a:pt x="310" y="602"/>
                  </a:cubicBezTo>
                  <a:cubicBezTo>
                    <a:pt x="338" y="602"/>
                    <a:pt x="367" y="602"/>
                    <a:pt x="398" y="630"/>
                  </a:cubicBezTo>
                  <a:cubicBezTo>
                    <a:pt x="454" y="690"/>
                    <a:pt x="500" y="764"/>
                    <a:pt x="542" y="820"/>
                  </a:cubicBezTo>
                  <a:cubicBezTo>
                    <a:pt x="574" y="866"/>
                    <a:pt x="602" y="894"/>
                    <a:pt x="648" y="922"/>
                  </a:cubicBezTo>
                  <a:lnTo>
                    <a:pt x="676" y="940"/>
                  </a:lnTo>
                  <a:lnTo>
                    <a:pt x="676" y="954"/>
                  </a:lnTo>
                  <a:lnTo>
                    <a:pt x="718" y="954"/>
                  </a:lnTo>
                  <a:cubicBezTo>
                    <a:pt x="728" y="958"/>
                    <a:pt x="737" y="960"/>
                    <a:pt x="745" y="960"/>
                  </a:cubicBezTo>
                  <a:cubicBezTo>
                    <a:pt x="765" y="960"/>
                    <a:pt x="782" y="950"/>
                    <a:pt x="792" y="940"/>
                  </a:cubicBezTo>
                  <a:cubicBezTo>
                    <a:pt x="838" y="908"/>
                    <a:pt x="866" y="880"/>
                    <a:pt x="894" y="852"/>
                  </a:cubicBezTo>
                  <a:lnTo>
                    <a:pt x="982" y="764"/>
                  </a:lnTo>
                  <a:cubicBezTo>
                    <a:pt x="1028" y="690"/>
                    <a:pt x="1070" y="630"/>
                    <a:pt x="1116" y="571"/>
                  </a:cubicBezTo>
                  <a:cubicBezTo>
                    <a:pt x="1158" y="514"/>
                    <a:pt x="1190" y="455"/>
                    <a:pt x="1218" y="395"/>
                  </a:cubicBezTo>
                  <a:cubicBezTo>
                    <a:pt x="1292" y="279"/>
                    <a:pt x="1334" y="191"/>
                    <a:pt x="1365" y="117"/>
                  </a:cubicBezTo>
                  <a:cubicBezTo>
                    <a:pt x="1394" y="61"/>
                    <a:pt x="1422" y="15"/>
                    <a:pt x="1422" y="15"/>
                  </a:cubicBezTo>
                  <a:cubicBezTo>
                    <a:pt x="1422" y="15"/>
                    <a:pt x="1422" y="1"/>
                    <a:pt x="1408" y="1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27" name="Google Shape;7527;p83"/>
            <p:cNvSpPr/>
            <p:nvPr/>
          </p:nvSpPr>
          <p:spPr>
            <a:xfrm>
              <a:off x="3294618" y="2660039"/>
              <a:ext cx="113205" cy="100564"/>
            </a:xfrm>
            <a:custGeom>
              <a:avLst/>
              <a:gdLst/>
              <a:ahLst/>
              <a:cxnLst/>
              <a:rect l="l" t="t" r="r" b="b"/>
              <a:pathLst>
                <a:path w="1200" h="1066" extrusionOk="0">
                  <a:moveTo>
                    <a:pt x="514" y="0"/>
                  </a:moveTo>
                  <a:cubicBezTo>
                    <a:pt x="454" y="0"/>
                    <a:pt x="394" y="14"/>
                    <a:pt x="338" y="42"/>
                  </a:cubicBezTo>
                  <a:cubicBezTo>
                    <a:pt x="278" y="56"/>
                    <a:pt x="232" y="88"/>
                    <a:pt x="190" y="116"/>
                  </a:cubicBezTo>
                  <a:cubicBezTo>
                    <a:pt x="176" y="130"/>
                    <a:pt x="144" y="144"/>
                    <a:pt x="130" y="162"/>
                  </a:cubicBezTo>
                  <a:cubicBezTo>
                    <a:pt x="116" y="176"/>
                    <a:pt x="102" y="190"/>
                    <a:pt x="88" y="218"/>
                  </a:cubicBezTo>
                  <a:cubicBezTo>
                    <a:pt x="74" y="250"/>
                    <a:pt x="42" y="278"/>
                    <a:pt x="28" y="306"/>
                  </a:cubicBezTo>
                  <a:cubicBezTo>
                    <a:pt x="14" y="320"/>
                    <a:pt x="14" y="352"/>
                    <a:pt x="14" y="366"/>
                  </a:cubicBezTo>
                  <a:lnTo>
                    <a:pt x="0" y="380"/>
                  </a:lnTo>
                  <a:cubicBezTo>
                    <a:pt x="0" y="394"/>
                    <a:pt x="0" y="408"/>
                    <a:pt x="14" y="426"/>
                  </a:cubicBezTo>
                  <a:cubicBezTo>
                    <a:pt x="28" y="426"/>
                    <a:pt x="42" y="426"/>
                    <a:pt x="42" y="408"/>
                  </a:cubicBezTo>
                  <a:lnTo>
                    <a:pt x="57" y="394"/>
                  </a:lnTo>
                  <a:cubicBezTo>
                    <a:pt x="57" y="380"/>
                    <a:pt x="74" y="352"/>
                    <a:pt x="88" y="338"/>
                  </a:cubicBezTo>
                  <a:cubicBezTo>
                    <a:pt x="102" y="320"/>
                    <a:pt x="130" y="292"/>
                    <a:pt x="144" y="264"/>
                  </a:cubicBezTo>
                  <a:lnTo>
                    <a:pt x="190" y="218"/>
                  </a:lnTo>
                  <a:cubicBezTo>
                    <a:pt x="204" y="218"/>
                    <a:pt x="218" y="204"/>
                    <a:pt x="250" y="190"/>
                  </a:cubicBezTo>
                  <a:cubicBezTo>
                    <a:pt x="278" y="176"/>
                    <a:pt x="320" y="144"/>
                    <a:pt x="366" y="130"/>
                  </a:cubicBezTo>
                  <a:cubicBezTo>
                    <a:pt x="396" y="120"/>
                    <a:pt x="435" y="110"/>
                    <a:pt x="476" y="110"/>
                  </a:cubicBezTo>
                  <a:cubicBezTo>
                    <a:pt x="493" y="110"/>
                    <a:pt x="510" y="112"/>
                    <a:pt x="528" y="116"/>
                  </a:cubicBezTo>
                  <a:cubicBezTo>
                    <a:pt x="541" y="114"/>
                    <a:pt x="555" y="113"/>
                    <a:pt x="569" y="113"/>
                  </a:cubicBezTo>
                  <a:cubicBezTo>
                    <a:pt x="660" y="113"/>
                    <a:pt x="758" y="152"/>
                    <a:pt x="834" y="204"/>
                  </a:cubicBezTo>
                  <a:cubicBezTo>
                    <a:pt x="894" y="232"/>
                    <a:pt x="936" y="278"/>
                    <a:pt x="968" y="320"/>
                  </a:cubicBezTo>
                  <a:cubicBezTo>
                    <a:pt x="1010" y="366"/>
                    <a:pt x="1041" y="408"/>
                    <a:pt x="1056" y="454"/>
                  </a:cubicBezTo>
                  <a:cubicBezTo>
                    <a:pt x="1098" y="556"/>
                    <a:pt x="1112" y="658"/>
                    <a:pt x="1098" y="746"/>
                  </a:cubicBezTo>
                  <a:cubicBezTo>
                    <a:pt x="1098" y="792"/>
                    <a:pt x="1084" y="834"/>
                    <a:pt x="1070" y="865"/>
                  </a:cubicBezTo>
                  <a:cubicBezTo>
                    <a:pt x="1056" y="894"/>
                    <a:pt x="1041" y="922"/>
                    <a:pt x="1024" y="953"/>
                  </a:cubicBezTo>
                  <a:cubicBezTo>
                    <a:pt x="1010" y="981"/>
                    <a:pt x="996" y="996"/>
                    <a:pt x="996" y="996"/>
                  </a:cubicBezTo>
                  <a:cubicBezTo>
                    <a:pt x="982" y="1010"/>
                    <a:pt x="982" y="1024"/>
                    <a:pt x="982" y="1024"/>
                  </a:cubicBezTo>
                  <a:cubicBezTo>
                    <a:pt x="968" y="1024"/>
                    <a:pt x="982" y="1041"/>
                    <a:pt x="982" y="1055"/>
                  </a:cubicBezTo>
                  <a:cubicBezTo>
                    <a:pt x="989" y="1062"/>
                    <a:pt x="996" y="1066"/>
                    <a:pt x="1003" y="1066"/>
                  </a:cubicBezTo>
                  <a:cubicBezTo>
                    <a:pt x="1010" y="1066"/>
                    <a:pt x="1017" y="1062"/>
                    <a:pt x="1024" y="1055"/>
                  </a:cubicBezTo>
                  <a:lnTo>
                    <a:pt x="1041" y="1041"/>
                  </a:lnTo>
                  <a:cubicBezTo>
                    <a:pt x="1041" y="1024"/>
                    <a:pt x="1070" y="1010"/>
                    <a:pt x="1084" y="981"/>
                  </a:cubicBezTo>
                  <a:cubicBezTo>
                    <a:pt x="1098" y="967"/>
                    <a:pt x="1112" y="936"/>
                    <a:pt x="1129" y="894"/>
                  </a:cubicBezTo>
                  <a:cubicBezTo>
                    <a:pt x="1143" y="879"/>
                    <a:pt x="1158" y="848"/>
                    <a:pt x="1158" y="834"/>
                  </a:cubicBezTo>
                  <a:cubicBezTo>
                    <a:pt x="1172" y="806"/>
                    <a:pt x="1172" y="792"/>
                    <a:pt x="1172" y="760"/>
                  </a:cubicBezTo>
                  <a:cubicBezTo>
                    <a:pt x="1200" y="658"/>
                    <a:pt x="1200" y="542"/>
                    <a:pt x="1143" y="426"/>
                  </a:cubicBezTo>
                  <a:cubicBezTo>
                    <a:pt x="1129" y="366"/>
                    <a:pt x="1098" y="306"/>
                    <a:pt x="1056" y="250"/>
                  </a:cubicBezTo>
                  <a:cubicBezTo>
                    <a:pt x="1010" y="190"/>
                    <a:pt x="954" y="144"/>
                    <a:pt x="908" y="116"/>
                  </a:cubicBezTo>
                  <a:cubicBezTo>
                    <a:pt x="848" y="74"/>
                    <a:pt x="778" y="42"/>
                    <a:pt x="718" y="28"/>
                  </a:cubicBezTo>
                  <a:cubicBezTo>
                    <a:pt x="644" y="0"/>
                    <a:pt x="584" y="0"/>
                    <a:pt x="514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28" name="Google Shape;7528;p83"/>
            <p:cNvSpPr/>
            <p:nvPr/>
          </p:nvSpPr>
          <p:spPr>
            <a:xfrm>
              <a:off x="3278015" y="2665700"/>
              <a:ext cx="27641" cy="24150"/>
            </a:xfrm>
            <a:custGeom>
              <a:avLst/>
              <a:gdLst/>
              <a:ahLst/>
              <a:cxnLst/>
              <a:rect l="l" t="t" r="r" b="b"/>
              <a:pathLst>
                <a:path w="293" h="256" extrusionOk="0">
                  <a:moveTo>
                    <a:pt x="30" y="1"/>
                  </a:moveTo>
                  <a:cubicBezTo>
                    <a:pt x="22" y="1"/>
                    <a:pt x="14" y="5"/>
                    <a:pt x="14" y="14"/>
                  </a:cubicBezTo>
                  <a:cubicBezTo>
                    <a:pt x="0" y="28"/>
                    <a:pt x="0" y="42"/>
                    <a:pt x="14" y="56"/>
                  </a:cubicBezTo>
                  <a:lnTo>
                    <a:pt x="204" y="246"/>
                  </a:lnTo>
                  <a:lnTo>
                    <a:pt x="218" y="246"/>
                  </a:lnTo>
                  <a:cubicBezTo>
                    <a:pt x="224" y="252"/>
                    <a:pt x="233" y="255"/>
                    <a:pt x="243" y="255"/>
                  </a:cubicBezTo>
                  <a:cubicBezTo>
                    <a:pt x="256" y="255"/>
                    <a:pt x="270" y="249"/>
                    <a:pt x="278" y="232"/>
                  </a:cubicBezTo>
                  <a:cubicBezTo>
                    <a:pt x="292" y="218"/>
                    <a:pt x="292" y="190"/>
                    <a:pt x="278" y="172"/>
                  </a:cubicBezTo>
                  <a:lnTo>
                    <a:pt x="57" y="14"/>
                  </a:lnTo>
                  <a:cubicBezTo>
                    <a:pt x="50" y="5"/>
                    <a:pt x="39" y="1"/>
                    <a:pt x="30" y="1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29" name="Google Shape;7529;p83"/>
            <p:cNvSpPr/>
            <p:nvPr/>
          </p:nvSpPr>
          <p:spPr>
            <a:xfrm>
              <a:off x="3288958" y="2654662"/>
              <a:ext cx="24999" cy="28490"/>
            </a:xfrm>
            <a:custGeom>
              <a:avLst/>
              <a:gdLst/>
              <a:ahLst/>
              <a:cxnLst/>
              <a:rect l="l" t="t" r="r" b="b"/>
              <a:pathLst>
                <a:path w="265" h="302" extrusionOk="0">
                  <a:moveTo>
                    <a:pt x="43" y="1"/>
                  </a:moveTo>
                  <a:cubicBezTo>
                    <a:pt x="33" y="1"/>
                    <a:pt x="22" y="4"/>
                    <a:pt x="15" y="11"/>
                  </a:cubicBezTo>
                  <a:cubicBezTo>
                    <a:pt x="0" y="25"/>
                    <a:pt x="0" y="43"/>
                    <a:pt x="15" y="57"/>
                  </a:cubicBezTo>
                  <a:lnTo>
                    <a:pt x="162" y="275"/>
                  </a:lnTo>
                  <a:lnTo>
                    <a:pt x="176" y="275"/>
                  </a:lnTo>
                  <a:cubicBezTo>
                    <a:pt x="184" y="293"/>
                    <a:pt x="198" y="301"/>
                    <a:pt x="211" y="301"/>
                  </a:cubicBezTo>
                  <a:cubicBezTo>
                    <a:pt x="221" y="301"/>
                    <a:pt x="230" y="297"/>
                    <a:pt x="236" y="289"/>
                  </a:cubicBezTo>
                  <a:cubicBezTo>
                    <a:pt x="264" y="261"/>
                    <a:pt x="264" y="233"/>
                    <a:pt x="236" y="219"/>
                  </a:cubicBezTo>
                  <a:lnTo>
                    <a:pt x="60" y="11"/>
                  </a:lnTo>
                  <a:cubicBezTo>
                    <a:pt x="60" y="4"/>
                    <a:pt x="52" y="1"/>
                    <a:pt x="43" y="1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30" name="Google Shape;7530;p83"/>
            <p:cNvSpPr/>
            <p:nvPr/>
          </p:nvSpPr>
          <p:spPr>
            <a:xfrm>
              <a:off x="3302920" y="2643436"/>
              <a:ext cx="19339" cy="30943"/>
            </a:xfrm>
            <a:custGeom>
              <a:avLst/>
              <a:gdLst/>
              <a:ahLst/>
              <a:cxnLst/>
              <a:rect l="l" t="t" r="r" b="b"/>
              <a:pathLst>
                <a:path w="205" h="328" extrusionOk="0">
                  <a:moveTo>
                    <a:pt x="28" y="0"/>
                  </a:moveTo>
                  <a:cubicBezTo>
                    <a:pt x="14" y="14"/>
                    <a:pt x="0" y="28"/>
                    <a:pt x="14" y="42"/>
                  </a:cubicBezTo>
                  <a:lnTo>
                    <a:pt x="116" y="292"/>
                  </a:lnTo>
                  <a:cubicBezTo>
                    <a:pt x="126" y="313"/>
                    <a:pt x="146" y="327"/>
                    <a:pt x="161" y="327"/>
                  </a:cubicBezTo>
                  <a:cubicBezTo>
                    <a:pt x="167" y="327"/>
                    <a:pt x="172" y="325"/>
                    <a:pt x="176" y="320"/>
                  </a:cubicBezTo>
                  <a:cubicBezTo>
                    <a:pt x="204" y="306"/>
                    <a:pt x="204" y="278"/>
                    <a:pt x="190" y="250"/>
                  </a:cubicBezTo>
                  <a:lnTo>
                    <a:pt x="74" y="14"/>
                  </a:lnTo>
                  <a:cubicBezTo>
                    <a:pt x="56" y="0"/>
                    <a:pt x="42" y="0"/>
                    <a:pt x="28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31" name="Google Shape;7531;p83"/>
            <p:cNvSpPr/>
            <p:nvPr/>
          </p:nvSpPr>
          <p:spPr>
            <a:xfrm>
              <a:off x="3508953" y="2805036"/>
              <a:ext cx="118865" cy="100941"/>
            </a:xfrm>
            <a:custGeom>
              <a:avLst/>
              <a:gdLst/>
              <a:ahLst/>
              <a:cxnLst/>
              <a:rect l="l" t="t" r="r" b="b"/>
              <a:pathLst>
                <a:path w="1260" h="1070" extrusionOk="0">
                  <a:moveTo>
                    <a:pt x="556" y="0"/>
                  </a:moveTo>
                  <a:cubicBezTo>
                    <a:pt x="423" y="14"/>
                    <a:pt x="307" y="60"/>
                    <a:pt x="219" y="120"/>
                  </a:cubicBezTo>
                  <a:cubicBezTo>
                    <a:pt x="191" y="134"/>
                    <a:pt x="176" y="148"/>
                    <a:pt x="159" y="162"/>
                  </a:cubicBezTo>
                  <a:cubicBezTo>
                    <a:pt x="145" y="176"/>
                    <a:pt x="131" y="208"/>
                    <a:pt x="117" y="222"/>
                  </a:cubicBezTo>
                  <a:cubicBezTo>
                    <a:pt x="89" y="250"/>
                    <a:pt x="57" y="278"/>
                    <a:pt x="43" y="310"/>
                  </a:cubicBezTo>
                  <a:cubicBezTo>
                    <a:pt x="29" y="338"/>
                    <a:pt x="29" y="352"/>
                    <a:pt x="15" y="366"/>
                  </a:cubicBezTo>
                  <a:lnTo>
                    <a:pt x="15" y="398"/>
                  </a:lnTo>
                  <a:cubicBezTo>
                    <a:pt x="1" y="398"/>
                    <a:pt x="15" y="412"/>
                    <a:pt x="29" y="426"/>
                  </a:cubicBezTo>
                  <a:cubicBezTo>
                    <a:pt x="29" y="426"/>
                    <a:pt x="57" y="426"/>
                    <a:pt x="57" y="412"/>
                  </a:cubicBezTo>
                  <a:lnTo>
                    <a:pt x="71" y="398"/>
                  </a:lnTo>
                  <a:cubicBezTo>
                    <a:pt x="71" y="384"/>
                    <a:pt x="89" y="366"/>
                    <a:pt x="103" y="338"/>
                  </a:cubicBezTo>
                  <a:cubicBezTo>
                    <a:pt x="117" y="324"/>
                    <a:pt x="145" y="296"/>
                    <a:pt x="159" y="264"/>
                  </a:cubicBezTo>
                  <a:cubicBezTo>
                    <a:pt x="191" y="236"/>
                    <a:pt x="219" y="222"/>
                    <a:pt x="264" y="190"/>
                  </a:cubicBezTo>
                  <a:cubicBezTo>
                    <a:pt x="335" y="148"/>
                    <a:pt x="440" y="102"/>
                    <a:pt x="556" y="102"/>
                  </a:cubicBezTo>
                  <a:cubicBezTo>
                    <a:pt x="616" y="102"/>
                    <a:pt x="672" y="120"/>
                    <a:pt x="718" y="134"/>
                  </a:cubicBezTo>
                  <a:cubicBezTo>
                    <a:pt x="774" y="148"/>
                    <a:pt x="834" y="162"/>
                    <a:pt x="880" y="208"/>
                  </a:cubicBezTo>
                  <a:cubicBezTo>
                    <a:pt x="982" y="264"/>
                    <a:pt x="1056" y="352"/>
                    <a:pt x="1098" y="454"/>
                  </a:cubicBezTo>
                  <a:cubicBezTo>
                    <a:pt x="1126" y="514"/>
                    <a:pt x="1144" y="560"/>
                    <a:pt x="1144" y="616"/>
                  </a:cubicBezTo>
                  <a:cubicBezTo>
                    <a:pt x="1158" y="662"/>
                    <a:pt x="1144" y="704"/>
                    <a:pt x="1144" y="764"/>
                  </a:cubicBezTo>
                  <a:cubicBezTo>
                    <a:pt x="1144" y="778"/>
                    <a:pt x="1144" y="792"/>
                    <a:pt x="1126" y="823"/>
                  </a:cubicBezTo>
                  <a:lnTo>
                    <a:pt x="1126" y="852"/>
                  </a:lnTo>
                  <a:lnTo>
                    <a:pt x="1112" y="866"/>
                  </a:lnTo>
                  <a:lnTo>
                    <a:pt x="1112" y="880"/>
                  </a:lnTo>
                  <a:cubicBezTo>
                    <a:pt x="1098" y="911"/>
                    <a:pt x="1084" y="939"/>
                    <a:pt x="1070" y="954"/>
                  </a:cubicBezTo>
                  <a:cubicBezTo>
                    <a:pt x="1056" y="982"/>
                    <a:pt x="1038" y="999"/>
                    <a:pt x="1038" y="1013"/>
                  </a:cubicBezTo>
                  <a:lnTo>
                    <a:pt x="1024" y="1027"/>
                  </a:lnTo>
                  <a:cubicBezTo>
                    <a:pt x="1010" y="1041"/>
                    <a:pt x="1010" y="1056"/>
                    <a:pt x="1024" y="1070"/>
                  </a:cubicBezTo>
                  <a:lnTo>
                    <a:pt x="1070" y="1070"/>
                  </a:lnTo>
                  <a:cubicBezTo>
                    <a:pt x="1070" y="1070"/>
                    <a:pt x="1070" y="1056"/>
                    <a:pt x="1084" y="1056"/>
                  </a:cubicBezTo>
                  <a:cubicBezTo>
                    <a:pt x="1098" y="1041"/>
                    <a:pt x="1112" y="1027"/>
                    <a:pt x="1126" y="999"/>
                  </a:cubicBezTo>
                  <a:cubicBezTo>
                    <a:pt x="1144" y="968"/>
                    <a:pt x="1172" y="939"/>
                    <a:pt x="1186" y="911"/>
                  </a:cubicBezTo>
                  <a:cubicBezTo>
                    <a:pt x="1200" y="880"/>
                    <a:pt x="1200" y="866"/>
                    <a:pt x="1214" y="852"/>
                  </a:cubicBezTo>
                  <a:cubicBezTo>
                    <a:pt x="1214" y="823"/>
                    <a:pt x="1232" y="792"/>
                    <a:pt x="1232" y="778"/>
                  </a:cubicBezTo>
                  <a:cubicBezTo>
                    <a:pt x="1246" y="718"/>
                    <a:pt x="1260" y="662"/>
                    <a:pt x="1246" y="602"/>
                  </a:cubicBezTo>
                  <a:cubicBezTo>
                    <a:pt x="1246" y="542"/>
                    <a:pt x="1232" y="486"/>
                    <a:pt x="1200" y="412"/>
                  </a:cubicBezTo>
                  <a:cubicBezTo>
                    <a:pt x="1186" y="352"/>
                    <a:pt x="1144" y="296"/>
                    <a:pt x="1098" y="250"/>
                  </a:cubicBezTo>
                  <a:cubicBezTo>
                    <a:pt x="1056" y="190"/>
                    <a:pt x="996" y="148"/>
                    <a:pt x="936" y="102"/>
                  </a:cubicBezTo>
                  <a:cubicBezTo>
                    <a:pt x="880" y="74"/>
                    <a:pt x="820" y="46"/>
                    <a:pt x="746" y="32"/>
                  </a:cubicBezTo>
                  <a:cubicBezTo>
                    <a:pt x="687" y="0"/>
                    <a:pt x="616" y="0"/>
                    <a:pt x="556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32" name="Google Shape;7532;p83"/>
            <p:cNvSpPr/>
            <p:nvPr/>
          </p:nvSpPr>
          <p:spPr>
            <a:xfrm>
              <a:off x="3612536" y="2890317"/>
              <a:ext cx="31886" cy="19622"/>
            </a:xfrm>
            <a:custGeom>
              <a:avLst/>
              <a:gdLst/>
              <a:ahLst/>
              <a:cxnLst/>
              <a:rect l="l" t="t" r="r" b="b"/>
              <a:pathLst>
                <a:path w="338" h="208" extrusionOk="0">
                  <a:moveTo>
                    <a:pt x="50" y="0"/>
                  </a:moveTo>
                  <a:cubicBezTo>
                    <a:pt x="30" y="0"/>
                    <a:pt x="10" y="15"/>
                    <a:pt x="0" y="35"/>
                  </a:cubicBezTo>
                  <a:cubicBezTo>
                    <a:pt x="0" y="50"/>
                    <a:pt x="0" y="78"/>
                    <a:pt x="28" y="95"/>
                  </a:cubicBezTo>
                  <a:lnTo>
                    <a:pt x="278" y="197"/>
                  </a:lnTo>
                  <a:cubicBezTo>
                    <a:pt x="285" y="204"/>
                    <a:pt x="296" y="208"/>
                    <a:pt x="306" y="208"/>
                  </a:cubicBezTo>
                  <a:cubicBezTo>
                    <a:pt x="316" y="208"/>
                    <a:pt x="324" y="204"/>
                    <a:pt x="324" y="197"/>
                  </a:cubicBezTo>
                  <a:cubicBezTo>
                    <a:pt x="338" y="166"/>
                    <a:pt x="324" y="152"/>
                    <a:pt x="310" y="137"/>
                  </a:cubicBezTo>
                  <a:lnTo>
                    <a:pt x="74" y="7"/>
                  </a:lnTo>
                  <a:cubicBezTo>
                    <a:pt x="66" y="2"/>
                    <a:pt x="58" y="0"/>
                    <a:pt x="50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33" name="Google Shape;7533;p83"/>
            <p:cNvSpPr/>
            <p:nvPr/>
          </p:nvSpPr>
          <p:spPr>
            <a:xfrm>
              <a:off x="3615177" y="2879657"/>
              <a:ext cx="34905" cy="15377"/>
            </a:xfrm>
            <a:custGeom>
              <a:avLst/>
              <a:gdLst/>
              <a:ahLst/>
              <a:cxnLst/>
              <a:rect l="l" t="t" r="r" b="b"/>
              <a:pathLst>
                <a:path w="370" h="163" extrusionOk="0">
                  <a:moveTo>
                    <a:pt x="60" y="1"/>
                  </a:moveTo>
                  <a:cubicBezTo>
                    <a:pt x="46" y="1"/>
                    <a:pt x="18" y="15"/>
                    <a:pt x="0" y="46"/>
                  </a:cubicBezTo>
                  <a:cubicBezTo>
                    <a:pt x="0" y="75"/>
                    <a:pt x="18" y="103"/>
                    <a:pt x="46" y="103"/>
                  </a:cubicBezTo>
                  <a:lnTo>
                    <a:pt x="324" y="163"/>
                  </a:lnTo>
                  <a:cubicBezTo>
                    <a:pt x="338" y="163"/>
                    <a:pt x="352" y="148"/>
                    <a:pt x="352" y="134"/>
                  </a:cubicBezTo>
                  <a:cubicBezTo>
                    <a:pt x="370" y="120"/>
                    <a:pt x="352" y="103"/>
                    <a:pt x="338" y="89"/>
                  </a:cubicBezTo>
                  <a:lnTo>
                    <a:pt x="74" y="15"/>
                  </a:lnTo>
                  <a:lnTo>
                    <a:pt x="60" y="1"/>
                  </a:ln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34" name="Google Shape;7534;p83"/>
            <p:cNvSpPr/>
            <p:nvPr/>
          </p:nvSpPr>
          <p:spPr>
            <a:xfrm>
              <a:off x="3620838" y="2868714"/>
              <a:ext cx="33207" cy="8396"/>
            </a:xfrm>
            <a:custGeom>
              <a:avLst/>
              <a:gdLst/>
              <a:ahLst/>
              <a:cxnLst/>
              <a:rect l="l" t="t" r="r" b="b"/>
              <a:pathLst>
                <a:path w="352" h="89" extrusionOk="0">
                  <a:moveTo>
                    <a:pt x="46" y="1"/>
                  </a:moveTo>
                  <a:cubicBezTo>
                    <a:pt x="14" y="1"/>
                    <a:pt x="0" y="15"/>
                    <a:pt x="0" y="43"/>
                  </a:cubicBezTo>
                  <a:cubicBezTo>
                    <a:pt x="0" y="74"/>
                    <a:pt x="14" y="89"/>
                    <a:pt x="46" y="89"/>
                  </a:cubicBezTo>
                  <a:lnTo>
                    <a:pt x="324" y="89"/>
                  </a:lnTo>
                  <a:cubicBezTo>
                    <a:pt x="338" y="89"/>
                    <a:pt x="352" y="74"/>
                    <a:pt x="352" y="60"/>
                  </a:cubicBezTo>
                  <a:cubicBezTo>
                    <a:pt x="352" y="29"/>
                    <a:pt x="338" y="15"/>
                    <a:pt x="324" y="15"/>
                  </a:cubicBezTo>
                  <a:lnTo>
                    <a:pt x="46" y="1"/>
                  </a:ln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35" name="Google Shape;7535;p83"/>
            <p:cNvSpPr/>
            <p:nvPr/>
          </p:nvSpPr>
          <p:spPr>
            <a:xfrm>
              <a:off x="3280656" y="2337782"/>
              <a:ext cx="636212" cy="623571"/>
            </a:xfrm>
            <a:custGeom>
              <a:avLst/>
              <a:gdLst/>
              <a:ahLst/>
              <a:cxnLst/>
              <a:rect l="l" t="t" r="r" b="b"/>
              <a:pathLst>
                <a:path w="6744" h="6610" extrusionOk="0">
                  <a:moveTo>
                    <a:pt x="1759" y="1"/>
                  </a:moveTo>
                  <a:cubicBezTo>
                    <a:pt x="1481" y="15"/>
                    <a:pt x="1232" y="60"/>
                    <a:pt x="996" y="148"/>
                  </a:cubicBezTo>
                  <a:cubicBezTo>
                    <a:pt x="880" y="176"/>
                    <a:pt x="778" y="236"/>
                    <a:pt x="662" y="293"/>
                  </a:cubicBezTo>
                  <a:cubicBezTo>
                    <a:pt x="556" y="366"/>
                    <a:pt x="468" y="440"/>
                    <a:pt x="380" y="528"/>
                  </a:cubicBezTo>
                  <a:cubicBezTo>
                    <a:pt x="292" y="616"/>
                    <a:pt x="222" y="718"/>
                    <a:pt x="162" y="834"/>
                  </a:cubicBezTo>
                  <a:cubicBezTo>
                    <a:pt x="88" y="940"/>
                    <a:pt x="46" y="1056"/>
                    <a:pt x="1" y="1204"/>
                  </a:cubicBezTo>
                  <a:cubicBezTo>
                    <a:pt x="1" y="1218"/>
                    <a:pt x="1" y="1232"/>
                    <a:pt x="15" y="1232"/>
                  </a:cubicBezTo>
                  <a:cubicBezTo>
                    <a:pt x="1" y="1246"/>
                    <a:pt x="1" y="1260"/>
                    <a:pt x="15" y="1274"/>
                  </a:cubicBezTo>
                  <a:cubicBezTo>
                    <a:pt x="29" y="1292"/>
                    <a:pt x="46" y="1292"/>
                    <a:pt x="60" y="1292"/>
                  </a:cubicBezTo>
                  <a:lnTo>
                    <a:pt x="88" y="1292"/>
                  </a:lnTo>
                  <a:cubicBezTo>
                    <a:pt x="176" y="1204"/>
                    <a:pt x="278" y="1130"/>
                    <a:pt x="398" y="1056"/>
                  </a:cubicBezTo>
                  <a:cubicBezTo>
                    <a:pt x="556" y="968"/>
                    <a:pt x="732" y="894"/>
                    <a:pt x="926" y="834"/>
                  </a:cubicBezTo>
                  <a:lnTo>
                    <a:pt x="940" y="834"/>
                  </a:lnTo>
                  <a:cubicBezTo>
                    <a:pt x="1172" y="764"/>
                    <a:pt x="1436" y="718"/>
                    <a:pt x="1773" y="704"/>
                  </a:cubicBezTo>
                  <a:cubicBezTo>
                    <a:pt x="1819" y="1306"/>
                    <a:pt x="2009" y="1921"/>
                    <a:pt x="2315" y="2491"/>
                  </a:cubicBezTo>
                  <a:cubicBezTo>
                    <a:pt x="2639" y="3064"/>
                    <a:pt x="3064" y="3578"/>
                    <a:pt x="3564" y="3972"/>
                  </a:cubicBezTo>
                  <a:cubicBezTo>
                    <a:pt x="3782" y="4148"/>
                    <a:pt x="4018" y="4310"/>
                    <a:pt x="4267" y="4426"/>
                  </a:cubicBezTo>
                  <a:cubicBezTo>
                    <a:pt x="4383" y="4485"/>
                    <a:pt x="4514" y="4545"/>
                    <a:pt x="4647" y="4587"/>
                  </a:cubicBezTo>
                  <a:cubicBezTo>
                    <a:pt x="4707" y="4616"/>
                    <a:pt x="4777" y="4647"/>
                    <a:pt x="4851" y="4661"/>
                  </a:cubicBezTo>
                  <a:cubicBezTo>
                    <a:pt x="4883" y="4675"/>
                    <a:pt x="4925" y="4689"/>
                    <a:pt x="4971" y="4689"/>
                  </a:cubicBezTo>
                  <a:lnTo>
                    <a:pt x="4911" y="4763"/>
                  </a:lnTo>
                  <a:cubicBezTo>
                    <a:pt x="4865" y="4823"/>
                    <a:pt x="4823" y="4897"/>
                    <a:pt x="4795" y="4953"/>
                  </a:cubicBezTo>
                  <a:cubicBezTo>
                    <a:pt x="4689" y="5087"/>
                    <a:pt x="4619" y="5203"/>
                    <a:pt x="4545" y="5319"/>
                  </a:cubicBezTo>
                  <a:cubicBezTo>
                    <a:pt x="4471" y="5467"/>
                    <a:pt x="4397" y="5583"/>
                    <a:pt x="4355" y="5717"/>
                  </a:cubicBezTo>
                  <a:cubicBezTo>
                    <a:pt x="4310" y="5864"/>
                    <a:pt x="4281" y="5980"/>
                    <a:pt x="4281" y="6096"/>
                  </a:cubicBezTo>
                  <a:cubicBezTo>
                    <a:pt x="4295" y="6244"/>
                    <a:pt x="4338" y="6360"/>
                    <a:pt x="4412" y="6448"/>
                  </a:cubicBezTo>
                  <a:cubicBezTo>
                    <a:pt x="4426" y="6462"/>
                    <a:pt x="4457" y="6494"/>
                    <a:pt x="4485" y="6508"/>
                  </a:cubicBezTo>
                  <a:cubicBezTo>
                    <a:pt x="4514" y="6536"/>
                    <a:pt x="4545" y="6550"/>
                    <a:pt x="4559" y="6568"/>
                  </a:cubicBezTo>
                  <a:cubicBezTo>
                    <a:pt x="4619" y="6582"/>
                    <a:pt x="4675" y="6596"/>
                    <a:pt x="4749" y="6610"/>
                  </a:cubicBezTo>
                  <a:lnTo>
                    <a:pt x="4809" y="6610"/>
                  </a:lnTo>
                  <a:cubicBezTo>
                    <a:pt x="4851" y="6610"/>
                    <a:pt x="4897" y="6610"/>
                    <a:pt x="4939" y="6596"/>
                  </a:cubicBezTo>
                  <a:cubicBezTo>
                    <a:pt x="4999" y="6596"/>
                    <a:pt x="5059" y="6582"/>
                    <a:pt x="5129" y="6550"/>
                  </a:cubicBezTo>
                  <a:cubicBezTo>
                    <a:pt x="5249" y="6522"/>
                    <a:pt x="5365" y="6462"/>
                    <a:pt x="5453" y="6392"/>
                  </a:cubicBezTo>
                  <a:cubicBezTo>
                    <a:pt x="5569" y="6304"/>
                    <a:pt x="5657" y="6216"/>
                    <a:pt x="5745" y="6128"/>
                  </a:cubicBezTo>
                  <a:cubicBezTo>
                    <a:pt x="5762" y="6128"/>
                    <a:pt x="5762" y="6111"/>
                    <a:pt x="5776" y="6111"/>
                  </a:cubicBezTo>
                  <a:cubicBezTo>
                    <a:pt x="6040" y="5790"/>
                    <a:pt x="6230" y="5513"/>
                    <a:pt x="6378" y="5249"/>
                  </a:cubicBezTo>
                  <a:cubicBezTo>
                    <a:pt x="6554" y="4925"/>
                    <a:pt x="6656" y="4602"/>
                    <a:pt x="6712" y="4295"/>
                  </a:cubicBezTo>
                  <a:cubicBezTo>
                    <a:pt x="6744" y="4120"/>
                    <a:pt x="6744" y="3944"/>
                    <a:pt x="6744" y="3768"/>
                  </a:cubicBezTo>
                  <a:cubicBezTo>
                    <a:pt x="6730" y="3592"/>
                    <a:pt x="6712" y="3416"/>
                    <a:pt x="6670" y="3226"/>
                  </a:cubicBezTo>
                  <a:cubicBezTo>
                    <a:pt x="6596" y="2917"/>
                    <a:pt x="6480" y="2611"/>
                    <a:pt x="6332" y="2329"/>
                  </a:cubicBezTo>
                  <a:cubicBezTo>
                    <a:pt x="6184" y="2051"/>
                    <a:pt x="5994" y="1802"/>
                    <a:pt x="5790" y="1569"/>
                  </a:cubicBezTo>
                  <a:cubicBezTo>
                    <a:pt x="5586" y="1334"/>
                    <a:pt x="5337" y="1130"/>
                    <a:pt x="5087" y="954"/>
                  </a:cubicBezTo>
                  <a:cubicBezTo>
                    <a:pt x="4573" y="602"/>
                    <a:pt x="4003" y="338"/>
                    <a:pt x="3356" y="176"/>
                  </a:cubicBezTo>
                  <a:cubicBezTo>
                    <a:pt x="3226" y="148"/>
                    <a:pt x="3092" y="117"/>
                    <a:pt x="2931" y="89"/>
                  </a:cubicBezTo>
                  <a:cubicBezTo>
                    <a:pt x="2800" y="74"/>
                    <a:pt x="2684" y="43"/>
                    <a:pt x="2565" y="29"/>
                  </a:cubicBezTo>
                  <a:cubicBezTo>
                    <a:pt x="2347" y="15"/>
                    <a:pt x="2157" y="1"/>
                    <a:pt x="1963" y="1"/>
                  </a:cubicBezTo>
                  <a:close/>
                </a:path>
              </a:pathLst>
            </a:custGeom>
            <a:solidFill>
              <a:srgbClr val="47A8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36" name="Google Shape;7536;p83"/>
            <p:cNvSpPr/>
            <p:nvPr/>
          </p:nvSpPr>
          <p:spPr>
            <a:xfrm>
              <a:off x="3481124" y="2405517"/>
              <a:ext cx="324898" cy="337540"/>
            </a:xfrm>
            <a:custGeom>
              <a:avLst/>
              <a:gdLst/>
              <a:ahLst/>
              <a:cxnLst/>
              <a:rect l="l" t="t" r="r" b="b"/>
              <a:pathLst>
                <a:path w="3444" h="3578" extrusionOk="0">
                  <a:moveTo>
                    <a:pt x="32" y="0"/>
                  </a:moveTo>
                  <a:lnTo>
                    <a:pt x="14" y="14"/>
                  </a:lnTo>
                  <a:cubicBezTo>
                    <a:pt x="0" y="14"/>
                    <a:pt x="0" y="28"/>
                    <a:pt x="0" y="46"/>
                  </a:cubicBezTo>
                  <a:cubicBezTo>
                    <a:pt x="74" y="352"/>
                    <a:pt x="190" y="644"/>
                    <a:pt x="324" y="939"/>
                  </a:cubicBezTo>
                  <a:cubicBezTo>
                    <a:pt x="398" y="1084"/>
                    <a:pt x="471" y="1231"/>
                    <a:pt x="559" y="1379"/>
                  </a:cubicBezTo>
                  <a:cubicBezTo>
                    <a:pt x="602" y="1453"/>
                    <a:pt x="647" y="1509"/>
                    <a:pt x="690" y="1583"/>
                  </a:cubicBezTo>
                  <a:cubicBezTo>
                    <a:pt x="735" y="1657"/>
                    <a:pt x="777" y="1731"/>
                    <a:pt x="837" y="1787"/>
                  </a:cubicBezTo>
                  <a:cubicBezTo>
                    <a:pt x="939" y="1935"/>
                    <a:pt x="1041" y="2068"/>
                    <a:pt x="1157" y="2199"/>
                  </a:cubicBezTo>
                  <a:cubicBezTo>
                    <a:pt x="1263" y="2315"/>
                    <a:pt x="1379" y="2448"/>
                    <a:pt x="1509" y="2564"/>
                  </a:cubicBezTo>
                  <a:cubicBezTo>
                    <a:pt x="1629" y="2684"/>
                    <a:pt x="1759" y="2786"/>
                    <a:pt x="1893" y="2888"/>
                  </a:cubicBezTo>
                  <a:cubicBezTo>
                    <a:pt x="2023" y="2990"/>
                    <a:pt x="2156" y="3078"/>
                    <a:pt x="2301" y="3166"/>
                  </a:cubicBezTo>
                  <a:cubicBezTo>
                    <a:pt x="2462" y="3268"/>
                    <a:pt x="2624" y="3342"/>
                    <a:pt x="2800" y="3416"/>
                  </a:cubicBezTo>
                  <a:cubicBezTo>
                    <a:pt x="2888" y="3444"/>
                    <a:pt x="2976" y="3475"/>
                    <a:pt x="3050" y="3504"/>
                  </a:cubicBezTo>
                  <a:cubicBezTo>
                    <a:pt x="3092" y="3518"/>
                    <a:pt x="3138" y="3532"/>
                    <a:pt x="3180" y="3546"/>
                  </a:cubicBezTo>
                  <a:cubicBezTo>
                    <a:pt x="3226" y="3563"/>
                    <a:pt x="3268" y="3563"/>
                    <a:pt x="3314" y="3577"/>
                  </a:cubicBezTo>
                  <a:cubicBezTo>
                    <a:pt x="3342" y="3577"/>
                    <a:pt x="3356" y="3577"/>
                    <a:pt x="3387" y="3563"/>
                  </a:cubicBezTo>
                  <a:cubicBezTo>
                    <a:pt x="3402" y="3546"/>
                    <a:pt x="3430" y="3532"/>
                    <a:pt x="3430" y="3504"/>
                  </a:cubicBezTo>
                  <a:cubicBezTo>
                    <a:pt x="3444" y="3458"/>
                    <a:pt x="3416" y="3402"/>
                    <a:pt x="3356" y="3388"/>
                  </a:cubicBezTo>
                  <a:cubicBezTo>
                    <a:pt x="3314" y="3370"/>
                    <a:pt x="3268" y="3356"/>
                    <a:pt x="3212" y="3342"/>
                  </a:cubicBezTo>
                  <a:cubicBezTo>
                    <a:pt x="3166" y="3328"/>
                    <a:pt x="3124" y="3314"/>
                    <a:pt x="3078" y="3300"/>
                  </a:cubicBezTo>
                  <a:cubicBezTo>
                    <a:pt x="2976" y="3268"/>
                    <a:pt x="2888" y="3240"/>
                    <a:pt x="2786" y="3194"/>
                  </a:cubicBezTo>
                  <a:cubicBezTo>
                    <a:pt x="2448" y="3050"/>
                    <a:pt x="2125" y="2860"/>
                    <a:pt x="1833" y="2638"/>
                  </a:cubicBezTo>
                  <a:lnTo>
                    <a:pt x="1847" y="2638"/>
                  </a:lnTo>
                  <a:lnTo>
                    <a:pt x="1833" y="2624"/>
                  </a:lnTo>
                  <a:cubicBezTo>
                    <a:pt x="1643" y="2476"/>
                    <a:pt x="1467" y="2315"/>
                    <a:pt x="1291" y="2139"/>
                  </a:cubicBezTo>
                  <a:cubicBezTo>
                    <a:pt x="1129" y="1963"/>
                    <a:pt x="967" y="1773"/>
                    <a:pt x="823" y="1569"/>
                  </a:cubicBezTo>
                  <a:cubicBezTo>
                    <a:pt x="763" y="1481"/>
                    <a:pt x="704" y="1393"/>
                    <a:pt x="647" y="1305"/>
                  </a:cubicBezTo>
                  <a:cubicBezTo>
                    <a:pt x="573" y="1217"/>
                    <a:pt x="514" y="1115"/>
                    <a:pt x="454" y="1013"/>
                  </a:cubicBezTo>
                  <a:cubicBezTo>
                    <a:pt x="352" y="837"/>
                    <a:pt x="264" y="630"/>
                    <a:pt x="176" y="426"/>
                  </a:cubicBezTo>
                  <a:lnTo>
                    <a:pt x="176" y="426"/>
                  </a:lnTo>
                  <a:lnTo>
                    <a:pt x="190" y="440"/>
                  </a:lnTo>
                  <a:cubicBezTo>
                    <a:pt x="134" y="310"/>
                    <a:pt x="88" y="162"/>
                    <a:pt x="46" y="28"/>
                  </a:cubicBezTo>
                  <a:cubicBezTo>
                    <a:pt x="46" y="14"/>
                    <a:pt x="32" y="0"/>
                    <a:pt x="32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37" name="Google Shape;7537;p83"/>
            <p:cNvSpPr/>
            <p:nvPr/>
          </p:nvSpPr>
          <p:spPr>
            <a:xfrm>
              <a:off x="3653950" y="2653058"/>
              <a:ext cx="94" cy="1415"/>
            </a:xfrm>
            <a:custGeom>
              <a:avLst/>
              <a:gdLst/>
              <a:ahLst/>
              <a:cxnLst/>
              <a:rect l="l" t="t" r="r" b="b"/>
              <a:pathLst>
                <a:path w="1" h="15" extrusionOk="0">
                  <a:moveTo>
                    <a:pt x="1" y="0"/>
                  </a:moveTo>
                  <a:lnTo>
                    <a:pt x="1" y="0"/>
                  </a:lnTo>
                  <a:lnTo>
                    <a:pt x="1" y="14"/>
                  </a:lnTo>
                  <a:close/>
                </a:path>
              </a:pathLst>
            </a:custGeom>
            <a:solidFill>
              <a:srgbClr val="1C48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38" name="Google Shape;7538;p83"/>
            <p:cNvSpPr/>
            <p:nvPr/>
          </p:nvSpPr>
          <p:spPr>
            <a:xfrm>
              <a:off x="3558764" y="2553438"/>
              <a:ext cx="94" cy="1509"/>
            </a:xfrm>
            <a:custGeom>
              <a:avLst/>
              <a:gdLst/>
              <a:ahLst/>
              <a:cxnLst/>
              <a:rect l="l" t="t" r="r" b="b"/>
              <a:pathLst>
                <a:path w="1" h="16" extrusionOk="0">
                  <a:moveTo>
                    <a:pt x="0" y="15"/>
                  </a:moveTo>
                  <a:lnTo>
                    <a:pt x="0" y="1"/>
                  </a:lnTo>
                  <a:close/>
                </a:path>
              </a:pathLst>
            </a:custGeom>
            <a:solidFill>
              <a:srgbClr val="1C48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39" name="Google Shape;7539;p83"/>
            <p:cNvSpPr/>
            <p:nvPr/>
          </p:nvSpPr>
          <p:spPr>
            <a:xfrm>
              <a:off x="3651309" y="2572683"/>
              <a:ext cx="210184" cy="127544"/>
            </a:xfrm>
            <a:custGeom>
              <a:avLst/>
              <a:gdLst/>
              <a:ahLst/>
              <a:cxnLst/>
              <a:rect l="l" t="t" r="r" b="b"/>
              <a:pathLst>
                <a:path w="2228" h="1352" extrusionOk="0">
                  <a:moveTo>
                    <a:pt x="29" y="1"/>
                  </a:moveTo>
                  <a:cubicBezTo>
                    <a:pt x="15" y="1"/>
                    <a:pt x="1" y="15"/>
                    <a:pt x="15" y="33"/>
                  </a:cubicBezTo>
                  <a:cubicBezTo>
                    <a:pt x="74" y="89"/>
                    <a:pt x="131" y="163"/>
                    <a:pt x="191" y="223"/>
                  </a:cubicBezTo>
                  <a:cubicBezTo>
                    <a:pt x="250" y="279"/>
                    <a:pt x="307" y="339"/>
                    <a:pt x="381" y="398"/>
                  </a:cubicBezTo>
                  <a:cubicBezTo>
                    <a:pt x="440" y="472"/>
                    <a:pt x="514" y="529"/>
                    <a:pt x="570" y="588"/>
                  </a:cubicBezTo>
                  <a:cubicBezTo>
                    <a:pt x="644" y="648"/>
                    <a:pt x="704" y="704"/>
                    <a:pt x="778" y="764"/>
                  </a:cubicBezTo>
                  <a:cubicBezTo>
                    <a:pt x="848" y="806"/>
                    <a:pt x="922" y="866"/>
                    <a:pt x="996" y="912"/>
                  </a:cubicBezTo>
                  <a:cubicBezTo>
                    <a:pt x="1070" y="968"/>
                    <a:pt x="1158" y="1014"/>
                    <a:pt x="1232" y="1056"/>
                  </a:cubicBezTo>
                  <a:cubicBezTo>
                    <a:pt x="1394" y="1144"/>
                    <a:pt x="1552" y="1218"/>
                    <a:pt x="1714" y="1264"/>
                  </a:cubicBezTo>
                  <a:cubicBezTo>
                    <a:pt x="1788" y="1292"/>
                    <a:pt x="1861" y="1306"/>
                    <a:pt x="1921" y="1320"/>
                  </a:cubicBezTo>
                  <a:cubicBezTo>
                    <a:pt x="1963" y="1320"/>
                    <a:pt x="1992" y="1334"/>
                    <a:pt x="2023" y="1334"/>
                  </a:cubicBezTo>
                  <a:cubicBezTo>
                    <a:pt x="2065" y="1334"/>
                    <a:pt x="2111" y="1352"/>
                    <a:pt x="2153" y="1352"/>
                  </a:cubicBezTo>
                  <a:cubicBezTo>
                    <a:pt x="2167" y="1352"/>
                    <a:pt x="2185" y="1334"/>
                    <a:pt x="2185" y="1334"/>
                  </a:cubicBezTo>
                  <a:cubicBezTo>
                    <a:pt x="2199" y="1320"/>
                    <a:pt x="2213" y="1306"/>
                    <a:pt x="2213" y="1292"/>
                  </a:cubicBezTo>
                  <a:cubicBezTo>
                    <a:pt x="2227" y="1264"/>
                    <a:pt x="2213" y="1246"/>
                    <a:pt x="2199" y="1232"/>
                  </a:cubicBezTo>
                  <a:cubicBezTo>
                    <a:pt x="2199" y="1218"/>
                    <a:pt x="2185" y="1204"/>
                    <a:pt x="2153" y="1204"/>
                  </a:cubicBezTo>
                  <a:cubicBezTo>
                    <a:pt x="2065" y="1190"/>
                    <a:pt x="1963" y="1190"/>
                    <a:pt x="1875" y="1176"/>
                  </a:cubicBezTo>
                  <a:cubicBezTo>
                    <a:pt x="1788" y="1158"/>
                    <a:pt x="1700" y="1130"/>
                    <a:pt x="1612" y="1102"/>
                  </a:cubicBezTo>
                  <a:cubicBezTo>
                    <a:pt x="1510" y="1070"/>
                    <a:pt x="1394" y="1028"/>
                    <a:pt x="1288" y="968"/>
                  </a:cubicBezTo>
                  <a:cubicBezTo>
                    <a:pt x="1186" y="926"/>
                    <a:pt x="1070" y="866"/>
                    <a:pt x="968" y="792"/>
                  </a:cubicBezTo>
                  <a:lnTo>
                    <a:pt x="968" y="792"/>
                  </a:lnTo>
                  <a:lnTo>
                    <a:pt x="982" y="806"/>
                  </a:lnTo>
                  <a:cubicBezTo>
                    <a:pt x="894" y="750"/>
                    <a:pt x="806" y="690"/>
                    <a:pt x="718" y="617"/>
                  </a:cubicBezTo>
                  <a:cubicBezTo>
                    <a:pt x="644" y="560"/>
                    <a:pt x="556" y="500"/>
                    <a:pt x="483" y="427"/>
                  </a:cubicBezTo>
                  <a:cubicBezTo>
                    <a:pt x="321" y="296"/>
                    <a:pt x="176" y="163"/>
                    <a:pt x="43" y="15"/>
                  </a:cubicBezTo>
                  <a:lnTo>
                    <a:pt x="29" y="1"/>
                  </a:ln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40" name="Google Shape;7540;p83"/>
            <p:cNvSpPr/>
            <p:nvPr/>
          </p:nvSpPr>
          <p:spPr>
            <a:xfrm>
              <a:off x="3723005" y="2791452"/>
              <a:ext cx="61131" cy="121507"/>
            </a:xfrm>
            <a:custGeom>
              <a:avLst/>
              <a:gdLst/>
              <a:ahLst/>
              <a:cxnLst/>
              <a:rect l="l" t="t" r="r" b="b"/>
              <a:pathLst>
                <a:path w="648" h="1288" extrusionOk="0">
                  <a:moveTo>
                    <a:pt x="634" y="0"/>
                  </a:moveTo>
                  <a:lnTo>
                    <a:pt x="616" y="14"/>
                  </a:lnTo>
                  <a:cubicBezTo>
                    <a:pt x="546" y="88"/>
                    <a:pt x="472" y="176"/>
                    <a:pt x="398" y="264"/>
                  </a:cubicBezTo>
                  <a:cubicBezTo>
                    <a:pt x="352" y="320"/>
                    <a:pt x="324" y="366"/>
                    <a:pt x="296" y="408"/>
                  </a:cubicBezTo>
                  <a:cubicBezTo>
                    <a:pt x="250" y="454"/>
                    <a:pt x="222" y="510"/>
                    <a:pt x="194" y="570"/>
                  </a:cubicBezTo>
                  <a:cubicBezTo>
                    <a:pt x="134" y="672"/>
                    <a:pt x="88" y="774"/>
                    <a:pt x="60" y="879"/>
                  </a:cubicBezTo>
                  <a:cubicBezTo>
                    <a:pt x="18" y="996"/>
                    <a:pt x="0" y="1112"/>
                    <a:pt x="0" y="1245"/>
                  </a:cubicBezTo>
                  <a:cubicBezTo>
                    <a:pt x="0" y="1273"/>
                    <a:pt x="32" y="1287"/>
                    <a:pt x="46" y="1287"/>
                  </a:cubicBezTo>
                  <a:cubicBezTo>
                    <a:pt x="74" y="1287"/>
                    <a:pt x="106" y="1273"/>
                    <a:pt x="106" y="1245"/>
                  </a:cubicBezTo>
                  <a:cubicBezTo>
                    <a:pt x="106" y="1171"/>
                    <a:pt x="106" y="1112"/>
                    <a:pt x="120" y="1038"/>
                  </a:cubicBezTo>
                  <a:cubicBezTo>
                    <a:pt x="120" y="981"/>
                    <a:pt x="134" y="922"/>
                    <a:pt x="148" y="862"/>
                  </a:cubicBezTo>
                  <a:cubicBezTo>
                    <a:pt x="162" y="806"/>
                    <a:pt x="194" y="746"/>
                    <a:pt x="208" y="704"/>
                  </a:cubicBezTo>
                  <a:cubicBezTo>
                    <a:pt x="250" y="598"/>
                    <a:pt x="296" y="510"/>
                    <a:pt x="352" y="422"/>
                  </a:cubicBezTo>
                  <a:cubicBezTo>
                    <a:pt x="412" y="334"/>
                    <a:pt x="472" y="246"/>
                    <a:pt x="528" y="158"/>
                  </a:cubicBezTo>
                  <a:cubicBezTo>
                    <a:pt x="560" y="116"/>
                    <a:pt x="602" y="70"/>
                    <a:pt x="634" y="28"/>
                  </a:cubicBezTo>
                  <a:cubicBezTo>
                    <a:pt x="648" y="28"/>
                    <a:pt x="648" y="14"/>
                    <a:pt x="634" y="14"/>
                  </a:cubicBezTo>
                  <a:lnTo>
                    <a:pt x="634" y="0"/>
                  </a:ln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41" name="Google Shape;7541;p83"/>
            <p:cNvSpPr/>
            <p:nvPr/>
          </p:nvSpPr>
          <p:spPr>
            <a:xfrm>
              <a:off x="3626404" y="2373631"/>
              <a:ext cx="143770" cy="110941"/>
            </a:xfrm>
            <a:custGeom>
              <a:avLst/>
              <a:gdLst/>
              <a:ahLst/>
              <a:cxnLst/>
              <a:rect l="l" t="t" r="r" b="b"/>
              <a:pathLst>
                <a:path w="1524" h="1176" extrusionOk="0">
                  <a:moveTo>
                    <a:pt x="29" y="0"/>
                  </a:moveTo>
                  <a:cubicBezTo>
                    <a:pt x="15" y="0"/>
                    <a:pt x="1" y="0"/>
                    <a:pt x="1" y="15"/>
                  </a:cubicBezTo>
                  <a:cubicBezTo>
                    <a:pt x="1" y="32"/>
                    <a:pt x="1" y="46"/>
                    <a:pt x="15" y="60"/>
                  </a:cubicBezTo>
                  <a:cubicBezTo>
                    <a:pt x="177" y="120"/>
                    <a:pt x="321" y="190"/>
                    <a:pt x="469" y="278"/>
                  </a:cubicBezTo>
                  <a:cubicBezTo>
                    <a:pt x="585" y="352"/>
                    <a:pt x="690" y="426"/>
                    <a:pt x="792" y="514"/>
                  </a:cubicBezTo>
                  <a:cubicBezTo>
                    <a:pt x="894" y="602"/>
                    <a:pt x="996" y="704"/>
                    <a:pt x="1084" y="806"/>
                  </a:cubicBezTo>
                  <a:cubicBezTo>
                    <a:pt x="1186" y="912"/>
                    <a:pt x="1274" y="1028"/>
                    <a:pt x="1362" y="1144"/>
                  </a:cubicBezTo>
                  <a:cubicBezTo>
                    <a:pt x="1376" y="1158"/>
                    <a:pt x="1394" y="1175"/>
                    <a:pt x="1422" y="1175"/>
                  </a:cubicBezTo>
                  <a:cubicBezTo>
                    <a:pt x="1436" y="1175"/>
                    <a:pt x="1464" y="1175"/>
                    <a:pt x="1482" y="1158"/>
                  </a:cubicBezTo>
                  <a:cubicBezTo>
                    <a:pt x="1510" y="1130"/>
                    <a:pt x="1524" y="1087"/>
                    <a:pt x="1496" y="1042"/>
                  </a:cubicBezTo>
                  <a:cubicBezTo>
                    <a:pt x="1408" y="926"/>
                    <a:pt x="1288" y="806"/>
                    <a:pt x="1186" y="704"/>
                  </a:cubicBezTo>
                  <a:cubicBezTo>
                    <a:pt x="1084" y="602"/>
                    <a:pt x="968" y="500"/>
                    <a:pt x="834" y="412"/>
                  </a:cubicBezTo>
                  <a:cubicBezTo>
                    <a:pt x="602" y="236"/>
                    <a:pt x="321" y="102"/>
                    <a:pt x="43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42" name="Google Shape;7542;p83"/>
            <p:cNvSpPr/>
            <p:nvPr/>
          </p:nvSpPr>
          <p:spPr>
            <a:xfrm>
              <a:off x="3248770" y="2401460"/>
              <a:ext cx="199241" cy="91413"/>
            </a:xfrm>
            <a:custGeom>
              <a:avLst/>
              <a:gdLst/>
              <a:ahLst/>
              <a:cxnLst/>
              <a:rect l="l" t="t" r="r" b="b"/>
              <a:pathLst>
                <a:path w="2112" h="969" extrusionOk="0">
                  <a:moveTo>
                    <a:pt x="2097" y="1"/>
                  </a:moveTo>
                  <a:cubicBezTo>
                    <a:pt x="1935" y="15"/>
                    <a:pt x="1774" y="15"/>
                    <a:pt x="1629" y="43"/>
                  </a:cubicBezTo>
                  <a:cubicBezTo>
                    <a:pt x="1468" y="57"/>
                    <a:pt x="1306" y="103"/>
                    <a:pt x="1144" y="131"/>
                  </a:cubicBezTo>
                  <a:cubicBezTo>
                    <a:pt x="1070" y="159"/>
                    <a:pt x="1000" y="177"/>
                    <a:pt x="926" y="205"/>
                  </a:cubicBezTo>
                  <a:cubicBezTo>
                    <a:pt x="838" y="233"/>
                    <a:pt x="764" y="265"/>
                    <a:pt x="690" y="307"/>
                  </a:cubicBezTo>
                  <a:cubicBezTo>
                    <a:pt x="543" y="367"/>
                    <a:pt x="398" y="469"/>
                    <a:pt x="279" y="571"/>
                  </a:cubicBezTo>
                  <a:cubicBezTo>
                    <a:pt x="177" y="645"/>
                    <a:pt x="89" y="747"/>
                    <a:pt x="15" y="849"/>
                  </a:cubicBezTo>
                  <a:cubicBezTo>
                    <a:pt x="1" y="880"/>
                    <a:pt x="1" y="923"/>
                    <a:pt x="33" y="951"/>
                  </a:cubicBezTo>
                  <a:cubicBezTo>
                    <a:pt x="33" y="968"/>
                    <a:pt x="61" y="968"/>
                    <a:pt x="75" y="968"/>
                  </a:cubicBezTo>
                  <a:cubicBezTo>
                    <a:pt x="89" y="968"/>
                    <a:pt x="120" y="968"/>
                    <a:pt x="135" y="951"/>
                  </a:cubicBezTo>
                  <a:cubicBezTo>
                    <a:pt x="177" y="880"/>
                    <a:pt x="237" y="821"/>
                    <a:pt x="296" y="761"/>
                  </a:cubicBezTo>
                  <a:cubicBezTo>
                    <a:pt x="353" y="704"/>
                    <a:pt x="426" y="659"/>
                    <a:pt x="486" y="599"/>
                  </a:cubicBezTo>
                  <a:cubicBezTo>
                    <a:pt x="676" y="469"/>
                    <a:pt x="880" y="353"/>
                    <a:pt x="1088" y="265"/>
                  </a:cubicBezTo>
                  <a:cubicBezTo>
                    <a:pt x="1366" y="159"/>
                    <a:pt x="1644" y="89"/>
                    <a:pt x="1935" y="57"/>
                  </a:cubicBezTo>
                  <a:cubicBezTo>
                    <a:pt x="1981" y="57"/>
                    <a:pt x="2038" y="57"/>
                    <a:pt x="2097" y="43"/>
                  </a:cubicBezTo>
                  <a:cubicBezTo>
                    <a:pt x="2111" y="43"/>
                    <a:pt x="2111" y="43"/>
                    <a:pt x="2111" y="29"/>
                  </a:cubicBezTo>
                  <a:cubicBezTo>
                    <a:pt x="2111" y="15"/>
                    <a:pt x="2111" y="1"/>
                    <a:pt x="2097" y="1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543" name="Google Shape;7543;p83"/>
          <p:cNvGrpSpPr/>
          <p:nvPr/>
        </p:nvGrpSpPr>
        <p:grpSpPr>
          <a:xfrm>
            <a:off x="1380802" y="1276377"/>
            <a:ext cx="1420040" cy="3168513"/>
            <a:chOff x="-109650" y="1942225"/>
            <a:chExt cx="1121674" cy="2502775"/>
          </a:xfrm>
        </p:grpSpPr>
        <p:sp>
          <p:nvSpPr>
            <p:cNvPr id="7544" name="Google Shape;7544;p83"/>
            <p:cNvSpPr/>
            <p:nvPr/>
          </p:nvSpPr>
          <p:spPr>
            <a:xfrm>
              <a:off x="96383" y="2903242"/>
              <a:ext cx="814416" cy="835359"/>
            </a:xfrm>
            <a:custGeom>
              <a:avLst/>
              <a:gdLst/>
              <a:ahLst/>
              <a:cxnLst/>
              <a:rect l="l" t="t" r="r" b="b"/>
              <a:pathLst>
                <a:path w="8633" h="8855" extrusionOk="0">
                  <a:moveTo>
                    <a:pt x="5220" y="0"/>
                  </a:moveTo>
                  <a:cubicBezTo>
                    <a:pt x="5101" y="0"/>
                    <a:pt x="4971" y="15"/>
                    <a:pt x="4823" y="15"/>
                  </a:cubicBezTo>
                  <a:cubicBezTo>
                    <a:pt x="4411" y="29"/>
                    <a:pt x="4003" y="117"/>
                    <a:pt x="3606" y="236"/>
                  </a:cubicBezTo>
                  <a:cubicBezTo>
                    <a:pt x="3240" y="352"/>
                    <a:pt x="2874" y="528"/>
                    <a:pt x="2522" y="750"/>
                  </a:cubicBezTo>
                  <a:cubicBezTo>
                    <a:pt x="2199" y="954"/>
                    <a:pt x="1893" y="1203"/>
                    <a:pt x="1615" y="1495"/>
                  </a:cubicBezTo>
                  <a:cubicBezTo>
                    <a:pt x="1070" y="2051"/>
                    <a:pt x="630" y="2741"/>
                    <a:pt x="366" y="3518"/>
                  </a:cubicBezTo>
                  <a:cubicBezTo>
                    <a:pt x="102" y="4281"/>
                    <a:pt x="0" y="5115"/>
                    <a:pt x="102" y="5920"/>
                  </a:cubicBezTo>
                  <a:cubicBezTo>
                    <a:pt x="120" y="6142"/>
                    <a:pt x="162" y="6346"/>
                    <a:pt x="208" y="6554"/>
                  </a:cubicBezTo>
                  <a:cubicBezTo>
                    <a:pt x="250" y="6758"/>
                    <a:pt x="324" y="6948"/>
                    <a:pt x="398" y="7138"/>
                  </a:cubicBezTo>
                  <a:cubicBezTo>
                    <a:pt x="560" y="7503"/>
                    <a:pt x="764" y="7799"/>
                    <a:pt x="1013" y="8063"/>
                  </a:cubicBezTo>
                  <a:cubicBezTo>
                    <a:pt x="1130" y="8179"/>
                    <a:pt x="1277" y="8281"/>
                    <a:pt x="1422" y="8383"/>
                  </a:cubicBezTo>
                  <a:cubicBezTo>
                    <a:pt x="1555" y="8471"/>
                    <a:pt x="1703" y="8545"/>
                    <a:pt x="1879" y="8618"/>
                  </a:cubicBezTo>
                  <a:cubicBezTo>
                    <a:pt x="2185" y="8752"/>
                    <a:pt x="2551" y="8822"/>
                    <a:pt x="2934" y="8854"/>
                  </a:cubicBezTo>
                  <a:lnTo>
                    <a:pt x="3198" y="8854"/>
                  </a:lnTo>
                  <a:cubicBezTo>
                    <a:pt x="3430" y="8854"/>
                    <a:pt x="3680" y="8840"/>
                    <a:pt x="3929" y="8794"/>
                  </a:cubicBezTo>
                  <a:cubicBezTo>
                    <a:pt x="4341" y="8780"/>
                    <a:pt x="4749" y="8720"/>
                    <a:pt x="5189" y="8632"/>
                  </a:cubicBezTo>
                  <a:cubicBezTo>
                    <a:pt x="5453" y="8590"/>
                    <a:pt x="5730" y="8516"/>
                    <a:pt x="6026" y="8428"/>
                  </a:cubicBezTo>
                  <a:cubicBezTo>
                    <a:pt x="6156" y="8400"/>
                    <a:pt x="6290" y="8355"/>
                    <a:pt x="6434" y="8312"/>
                  </a:cubicBezTo>
                  <a:cubicBezTo>
                    <a:pt x="6539" y="8267"/>
                    <a:pt x="6656" y="8224"/>
                    <a:pt x="6786" y="8179"/>
                  </a:cubicBezTo>
                  <a:cubicBezTo>
                    <a:pt x="6979" y="8105"/>
                    <a:pt x="7155" y="8017"/>
                    <a:pt x="7313" y="7915"/>
                  </a:cubicBezTo>
                  <a:cubicBezTo>
                    <a:pt x="7475" y="7813"/>
                    <a:pt x="7623" y="7711"/>
                    <a:pt x="7753" y="7577"/>
                  </a:cubicBezTo>
                  <a:cubicBezTo>
                    <a:pt x="7887" y="7461"/>
                    <a:pt x="7989" y="7313"/>
                    <a:pt x="8091" y="7169"/>
                  </a:cubicBezTo>
                  <a:cubicBezTo>
                    <a:pt x="8179" y="7021"/>
                    <a:pt x="8267" y="6846"/>
                    <a:pt x="8326" y="6670"/>
                  </a:cubicBezTo>
                  <a:cubicBezTo>
                    <a:pt x="8386" y="6480"/>
                    <a:pt x="8428" y="6290"/>
                    <a:pt x="8474" y="6068"/>
                  </a:cubicBezTo>
                  <a:cubicBezTo>
                    <a:pt x="8488" y="5952"/>
                    <a:pt x="8502" y="5833"/>
                    <a:pt x="8516" y="5716"/>
                  </a:cubicBezTo>
                  <a:cubicBezTo>
                    <a:pt x="8530" y="5586"/>
                    <a:pt x="8544" y="5467"/>
                    <a:pt x="8544" y="5351"/>
                  </a:cubicBezTo>
                  <a:cubicBezTo>
                    <a:pt x="8604" y="4795"/>
                    <a:pt x="8632" y="4281"/>
                    <a:pt x="8618" y="3810"/>
                  </a:cubicBezTo>
                  <a:cubicBezTo>
                    <a:pt x="8590" y="3254"/>
                    <a:pt x="8530" y="2755"/>
                    <a:pt x="8400" y="2315"/>
                  </a:cubicBezTo>
                  <a:cubicBezTo>
                    <a:pt x="8340" y="2083"/>
                    <a:pt x="8267" y="1861"/>
                    <a:pt x="8165" y="1643"/>
                  </a:cubicBezTo>
                  <a:cubicBezTo>
                    <a:pt x="8077" y="1453"/>
                    <a:pt x="7975" y="1277"/>
                    <a:pt x="7859" y="1116"/>
                  </a:cubicBezTo>
                  <a:cubicBezTo>
                    <a:pt x="7753" y="968"/>
                    <a:pt x="7623" y="820"/>
                    <a:pt x="7489" y="704"/>
                  </a:cubicBezTo>
                  <a:cubicBezTo>
                    <a:pt x="7359" y="588"/>
                    <a:pt x="7211" y="486"/>
                    <a:pt x="7067" y="398"/>
                  </a:cubicBezTo>
                  <a:cubicBezTo>
                    <a:pt x="6772" y="236"/>
                    <a:pt x="6434" y="134"/>
                    <a:pt x="6040" y="60"/>
                  </a:cubicBezTo>
                  <a:cubicBezTo>
                    <a:pt x="5790" y="29"/>
                    <a:pt x="5526" y="0"/>
                    <a:pt x="5220" y="0"/>
                  </a:cubicBezTo>
                  <a:close/>
                </a:path>
              </a:pathLst>
            </a:custGeom>
            <a:solidFill>
              <a:srgbClr val="E65C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45" name="Google Shape;7545;p83"/>
            <p:cNvSpPr/>
            <p:nvPr/>
          </p:nvSpPr>
          <p:spPr>
            <a:xfrm>
              <a:off x="103364" y="3424551"/>
              <a:ext cx="174241" cy="261221"/>
            </a:xfrm>
            <a:custGeom>
              <a:avLst/>
              <a:gdLst/>
              <a:ahLst/>
              <a:cxnLst/>
              <a:rect l="l" t="t" r="r" b="b"/>
              <a:pathLst>
                <a:path w="1847" h="2769" extrusionOk="0">
                  <a:moveTo>
                    <a:pt x="1217" y="0"/>
                  </a:moveTo>
                  <a:cubicBezTo>
                    <a:pt x="1101" y="43"/>
                    <a:pt x="982" y="74"/>
                    <a:pt x="866" y="88"/>
                  </a:cubicBezTo>
                  <a:cubicBezTo>
                    <a:pt x="750" y="102"/>
                    <a:pt x="630" y="117"/>
                    <a:pt x="500" y="117"/>
                  </a:cubicBezTo>
                  <a:cubicBezTo>
                    <a:pt x="338" y="117"/>
                    <a:pt x="162" y="88"/>
                    <a:pt x="0" y="74"/>
                  </a:cubicBezTo>
                  <a:lnTo>
                    <a:pt x="0" y="74"/>
                  </a:lnTo>
                  <a:cubicBezTo>
                    <a:pt x="0" y="176"/>
                    <a:pt x="14" y="292"/>
                    <a:pt x="14" y="394"/>
                  </a:cubicBezTo>
                  <a:cubicBezTo>
                    <a:pt x="46" y="616"/>
                    <a:pt x="88" y="820"/>
                    <a:pt x="134" y="1028"/>
                  </a:cubicBezTo>
                  <a:cubicBezTo>
                    <a:pt x="176" y="1232"/>
                    <a:pt x="250" y="1422"/>
                    <a:pt x="324" y="1626"/>
                  </a:cubicBezTo>
                  <a:cubicBezTo>
                    <a:pt x="486" y="1977"/>
                    <a:pt x="690" y="2273"/>
                    <a:pt x="939" y="2537"/>
                  </a:cubicBezTo>
                  <a:cubicBezTo>
                    <a:pt x="1027" y="2625"/>
                    <a:pt x="1129" y="2698"/>
                    <a:pt x="1217" y="2769"/>
                  </a:cubicBezTo>
                  <a:lnTo>
                    <a:pt x="1291" y="2769"/>
                  </a:lnTo>
                  <a:cubicBezTo>
                    <a:pt x="1365" y="2755"/>
                    <a:pt x="1421" y="2741"/>
                    <a:pt x="1481" y="2713"/>
                  </a:cubicBezTo>
                  <a:cubicBezTo>
                    <a:pt x="1523" y="2698"/>
                    <a:pt x="1569" y="2667"/>
                    <a:pt x="1611" y="2639"/>
                  </a:cubicBezTo>
                  <a:cubicBezTo>
                    <a:pt x="1643" y="2611"/>
                    <a:pt x="1671" y="2579"/>
                    <a:pt x="1699" y="2551"/>
                  </a:cubicBezTo>
                  <a:cubicBezTo>
                    <a:pt x="1731" y="2505"/>
                    <a:pt x="1759" y="2463"/>
                    <a:pt x="1773" y="2417"/>
                  </a:cubicBezTo>
                  <a:cubicBezTo>
                    <a:pt x="1805" y="2361"/>
                    <a:pt x="1819" y="2287"/>
                    <a:pt x="1833" y="2213"/>
                  </a:cubicBezTo>
                  <a:cubicBezTo>
                    <a:pt x="1847" y="2083"/>
                    <a:pt x="1833" y="1949"/>
                    <a:pt x="1819" y="1801"/>
                  </a:cubicBezTo>
                  <a:cubicBezTo>
                    <a:pt x="1787" y="1612"/>
                    <a:pt x="1745" y="1408"/>
                    <a:pt x="1685" y="1218"/>
                  </a:cubicBezTo>
                  <a:cubicBezTo>
                    <a:pt x="1611" y="982"/>
                    <a:pt x="1523" y="764"/>
                    <a:pt x="1435" y="528"/>
                  </a:cubicBezTo>
                  <a:cubicBezTo>
                    <a:pt x="1393" y="440"/>
                    <a:pt x="1348" y="338"/>
                    <a:pt x="1319" y="250"/>
                  </a:cubicBezTo>
                  <a:cubicBezTo>
                    <a:pt x="1291" y="176"/>
                    <a:pt x="1260" y="88"/>
                    <a:pt x="1231" y="15"/>
                  </a:cubicBezTo>
                  <a:lnTo>
                    <a:pt x="1217" y="15"/>
                  </a:lnTo>
                  <a:lnTo>
                    <a:pt x="1217" y="0"/>
                  </a:lnTo>
                  <a:close/>
                </a:path>
              </a:pathLst>
            </a:custGeom>
            <a:solidFill>
              <a:srgbClr val="47A8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46" name="Google Shape;7546;p83"/>
            <p:cNvSpPr/>
            <p:nvPr/>
          </p:nvSpPr>
          <p:spPr>
            <a:xfrm>
              <a:off x="225154" y="3685677"/>
              <a:ext cx="94" cy="94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close/>
                </a:path>
              </a:pathLst>
            </a:custGeom>
            <a:solidFill>
              <a:srgbClr val="47A8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47" name="Google Shape;7547;p83"/>
            <p:cNvSpPr/>
            <p:nvPr/>
          </p:nvSpPr>
          <p:spPr>
            <a:xfrm>
              <a:off x="126949" y="2903242"/>
              <a:ext cx="507441" cy="358105"/>
            </a:xfrm>
            <a:custGeom>
              <a:avLst/>
              <a:gdLst/>
              <a:ahLst/>
              <a:cxnLst/>
              <a:rect l="l" t="t" r="r" b="b"/>
              <a:pathLst>
                <a:path w="5379" h="3796" extrusionOk="0">
                  <a:moveTo>
                    <a:pt x="4896" y="0"/>
                  </a:moveTo>
                  <a:cubicBezTo>
                    <a:pt x="4777" y="0"/>
                    <a:pt x="4647" y="15"/>
                    <a:pt x="4499" y="15"/>
                  </a:cubicBezTo>
                  <a:cubicBezTo>
                    <a:pt x="4087" y="29"/>
                    <a:pt x="3679" y="102"/>
                    <a:pt x="3282" y="236"/>
                  </a:cubicBezTo>
                  <a:cubicBezTo>
                    <a:pt x="2916" y="352"/>
                    <a:pt x="2550" y="528"/>
                    <a:pt x="2198" y="750"/>
                  </a:cubicBezTo>
                  <a:cubicBezTo>
                    <a:pt x="1875" y="954"/>
                    <a:pt x="1569" y="1203"/>
                    <a:pt x="1291" y="1495"/>
                  </a:cubicBezTo>
                  <a:cubicBezTo>
                    <a:pt x="746" y="2051"/>
                    <a:pt x="306" y="2741"/>
                    <a:pt x="42" y="3518"/>
                  </a:cubicBezTo>
                  <a:cubicBezTo>
                    <a:pt x="28" y="3564"/>
                    <a:pt x="14" y="3606"/>
                    <a:pt x="0" y="3666"/>
                  </a:cubicBezTo>
                  <a:lnTo>
                    <a:pt x="42" y="3708"/>
                  </a:lnTo>
                  <a:cubicBezTo>
                    <a:pt x="88" y="3722"/>
                    <a:pt x="130" y="3754"/>
                    <a:pt x="176" y="3768"/>
                  </a:cubicBezTo>
                  <a:cubicBezTo>
                    <a:pt x="236" y="3782"/>
                    <a:pt x="306" y="3796"/>
                    <a:pt x="380" y="3796"/>
                  </a:cubicBezTo>
                  <a:cubicBezTo>
                    <a:pt x="482" y="3796"/>
                    <a:pt x="587" y="3796"/>
                    <a:pt x="675" y="3768"/>
                  </a:cubicBezTo>
                  <a:cubicBezTo>
                    <a:pt x="763" y="3754"/>
                    <a:pt x="834" y="3740"/>
                    <a:pt x="893" y="3694"/>
                  </a:cubicBezTo>
                  <a:cubicBezTo>
                    <a:pt x="939" y="3680"/>
                    <a:pt x="967" y="3652"/>
                    <a:pt x="1010" y="3620"/>
                  </a:cubicBezTo>
                  <a:cubicBezTo>
                    <a:pt x="1055" y="3592"/>
                    <a:pt x="1098" y="3564"/>
                    <a:pt x="1129" y="3532"/>
                  </a:cubicBezTo>
                  <a:cubicBezTo>
                    <a:pt x="1245" y="3430"/>
                    <a:pt x="1347" y="3314"/>
                    <a:pt x="1435" y="3212"/>
                  </a:cubicBezTo>
                  <a:cubicBezTo>
                    <a:pt x="1523" y="3078"/>
                    <a:pt x="1611" y="2962"/>
                    <a:pt x="1699" y="2829"/>
                  </a:cubicBezTo>
                  <a:cubicBezTo>
                    <a:pt x="1773" y="2698"/>
                    <a:pt x="1861" y="2565"/>
                    <a:pt x="1949" y="2435"/>
                  </a:cubicBezTo>
                  <a:cubicBezTo>
                    <a:pt x="2023" y="2315"/>
                    <a:pt x="2111" y="2185"/>
                    <a:pt x="2184" y="2069"/>
                  </a:cubicBezTo>
                  <a:cubicBezTo>
                    <a:pt x="2213" y="2023"/>
                    <a:pt x="2258" y="1981"/>
                    <a:pt x="2286" y="1935"/>
                  </a:cubicBezTo>
                  <a:cubicBezTo>
                    <a:pt x="2315" y="1907"/>
                    <a:pt x="2346" y="1861"/>
                    <a:pt x="2374" y="1833"/>
                  </a:cubicBezTo>
                  <a:cubicBezTo>
                    <a:pt x="2434" y="1745"/>
                    <a:pt x="2505" y="1671"/>
                    <a:pt x="2578" y="1597"/>
                  </a:cubicBezTo>
                  <a:cubicBezTo>
                    <a:pt x="2712" y="1453"/>
                    <a:pt x="2856" y="1320"/>
                    <a:pt x="3018" y="1189"/>
                  </a:cubicBezTo>
                  <a:cubicBezTo>
                    <a:pt x="3342" y="926"/>
                    <a:pt x="3708" y="704"/>
                    <a:pt x="4073" y="514"/>
                  </a:cubicBezTo>
                  <a:cubicBezTo>
                    <a:pt x="4471" y="324"/>
                    <a:pt x="4865" y="162"/>
                    <a:pt x="5290" y="46"/>
                  </a:cubicBezTo>
                  <a:cubicBezTo>
                    <a:pt x="5319" y="46"/>
                    <a:pt x="5350" y="29"/>
                    <a:pt x="5378" y="29"/>
                  </a:cubicBezTo>
                  <a:cubicBezTo>
                    <a:pt x="5231" y="15"/>
                    <a:pt x="5072" y="0"/>
                    <a:pt x="4896" y="0"/>
                  </a:cubicBezTo>
                  <a:close/>
                </a:path>
              </a:pathLst>
            </a:custGeom>
            <a:solidFill>
              <a:srgbClr val="47A8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48" name="Google Shape;7548;p83"/>
            <p:cNvSpPr/>
            <p:nvPr/>
          </p:nvSpPr>
          <p:spPr>
            <a:xfrm>
              <a:off x="128270" y="3261253"/>
              <a:ext cx="41509" cy="163676"/>
            </a:xfrm>
            <a:custGeom>
              <a:avLst/>
              <a:gdLst/>
              <a:ahLst/>
              <a:cxnLst/>
              <a:rect l="l" t="t" r="r" b="b"/>
              <a:pathLst>
                <a:path w="440" h="1735" extrusionOk="0">
                  <a:moveTo>
                    <a:pt x="292" y="1"/>
                  </a:moveTo>
                  <a:cubicBezTo>
                    <a:pt x="236" y="1"/>
                    <a:pt x="176" y="47"/>
                    <a:pt x="162" y="103"/>
                  </a:cubicBezTo>
                  <a:cubicBezTo>
                    <a:pt x="102" y="353"/>
                    <a:pt x="60" y="602"/>
                    <a:pt x="28" y="852"/>
                  </a:cubicBezTo>
                  <a:cubicBezTo>
                    <a:pt x="0" y="1116"/>
                    <a:pt x="0" y="1380"/>
                    <a:pt x="46" y="1644"/>
                  </a:cubicBezTo>
                  <a:cubicBezTo>
                    <a:pt x="58" y="1705"/>
                    <a:pt x="121" y="1735"/>
                    <a:pt x="174" y="1735"/>
                  </a:cubicBezTo>
                  <a:cubicBezTo>
                    <a:pt x="185" y="1735"/>
                    <a:pt x="195" y="1734"/>
                    <a:pt x="204" y="1731"/>
                  </a:cubicBezTo>
                  <a:cubicBezTo>
                    <a:pt x="250" y="1731"/>
                    <a:pt x="278" y="1703"/>
                    <a:pt x="292" y="1672"/>
                  </a:cubicBezTo>
                  <a:cubicBezTo>
                    <a:pt x="310" y="1644"/>
                    <a:pt x="310" y="1615"/>
                    <a:pt x="310" y="1570"/>
                  </a:cubicBezTo>
                  <a:cubicBezTo>
                    <a:pt x="292" y="1542"/>
                    <a:pt x="292" y="1510"/>
                    <a:pt x="292" y="1468"/>
                  </a:cubicBezTo>
                  <a:cubicBezTo>
                    <a:pt x="264" y="1246"/>
                    <a:pt x="264" y="1014"/>
                    <a:pt x="292" y="792"/>
                  </a:cubicBezTo>
                  <a:cubicBezTo>
                    <a:pt x="324" y="588"/>
                    <a:pt x="366" y="367"/>
                    <a:pt x="426" y="163"/>
                  </a:cubicBezTo>
                  <a:cubicBezTo>
                    <a:pt x="440" y="103"/>
                    <a:pt x="398" y="33"/>
                    <a:pt x="324" y="1"/>
                  </a:cubicBezTo>
                  <a:close/>
                </a:path>
              </a:pathLst>
            </a:custGeom>
            <a:solidFill>
              <a:srgbClr val="FA99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49" name="Google Shape;7549;p83"/>
            <p:cNvSpPr/>
            <p:nvPr/>
          </p:nvSpPr>
          <p:spPr>
            <a:xfrm>
              <a:off x="263644" y="3658131"/>
              <a:ext cx="141129" cy="66508"/>
            </a:xfrm>
            <a:custGeom>
              <a:avLst/>
              <a:gdLst/>
              <a:ahLst/>
              <a:cxnLst/>
              <a:rect l="l" t="t" r="r" b="b"/>
              <a:pathLst>
                <a:path w="1496" h="705" extrusionOk="0">
                  <a:moveTo>
                    <a:pt x="134" y="1"/>
                  </a:moveTo>
                  <a:cubicBezTo>
                    <a:pt x="88" y="15"/>
                    <a:pt x="60" y="29"/>
                    <a:pt x="46" y="61"/>
                  </a:cubicBezTo>
                  <a:cubicBezTo>
                    <a:pt x="18" y="89"/>
                    <a:pt x="0" y="117"/>
                    <a:pt x="18" y="149"/>
                  </a:cubicBezTo>
                  <a:cubicBezTo>
                    <a:pt x="18" y="191"/>
                    <a:pt x="32" y="222"/>
                    <a:pt x="60" y="237"/>
                  </a:cubicBezTo>
                  <a:cubicBezTo>
                    <a:pt x="440" y="486"/>
                    <a:pt x="880" y="662"/>
                    <a:pt x="1337" y="704"/>
                  </a:cubicBezTo>
                  <a:cubicBezTo>
                    <a:pt x="1407" y="704"/>
                    <a:pt x="1481" y="662"/>
                    <a:pt x="1481" y="588"/>
                  </a:cubicBezTo>
                  <a:cubicBezTo>
                    <a:pt x="1495" y="528"/>
                    <a:pt x="1453" y="455"/>
                    <a:pt x="1379" y="441"/>
                  </a:cubicBezTo>
                  <a:cubicBezTo>
                    <a:pt x="1231" y="426"/>
                    <a:pt x="1101" y="412"/>
                    <a:pt x="968" y="367"/>
                  </a:cubicBezTo>
                  <a:cubicBezTo>
                    <a:pt x="749" y="310"/>
                    <a:pt x="528" y="205"/>
                    <a:pt x="324" y="89"/>
                  </a:cubicBezTo>
                  <a:cubicBezTo>
                    <a:pt x="296" y="75"/>
                    <a:pt x="250" y="61"/>
                    <a:pt x="222" y="29"/>
                  </a:cubicBezTo>
                  <a:cubicBezTo>
                    <a:pt x="194" y="15"/>
                    <a:pt x="176" y="1"/>
                    <a:pt x="148" y="1"/>
                  </a:cubicBezTo>
                  <a:close/>
                </a:path>
              </a:pathLst>
            </a:custGeom>
            <a:solidFill>
              <a:srgbClr val="FA99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50" name="Google Shape;7550;p83"/>
            <p:cNvSpPr/>
            <p:nvPr/>
          </p:nvSpPr>
          <p:spPr>
            <a:xfrm>
              <a:off x="155816" y="2196748"/>
              <a:ext cx="826963" cy="767341"/>
            </a:xfrm>
            <a:custGeom>
              <a:avLst/>
              <a:gdLst/>
              <a:ahLst/>
              <a:cxnLst/>
              <a:rect l="l" t="t" r="r" b="b"/>
              <a:pathLst>
                <a:path w="8766" h="8134" extrusionOk="0">
                  <a:moveTo>
                    <a:pt x="4882" y="1"/>
                  </a:moveTo>
                  <a:cubicBezTo>
                    <a:pt x="4573" y="1"/>
                    <a:pt x="4281" y="15"/>
                    <a:pt x="3989" y="74"/>
                  </a:cubicBezTo>
                  <a:cubicBezTo>
                    <a:pt x="3591" y="131"/>
                    <a:pt x="3212" y="236"/>
                    <a:pt x="2874" y="381"/>
                  </a:cubicBezTo>
                  <a:cubicBezTo>
                    <a:pt x="2698" y="468"/>
                    <a:pt x="2522" y="556"/>
                    <a:pt x="2360" y="658"/>
                  </a:cubicBezTo>
                  <a:cubicBezTo>
                    <a:pt x="2216" y="746"/>
                    <a:pt x="2068" y="852"/>
                    <a:pt x="1921" y="968"/>
                  </a:cubicBezTo>
                  <a:cubicBezTo>
                    <a:pt x="1805" y="1070"/>
                    <a:pt x="1688" y="1172"/>
                    <a:pt x="1569" y="1292"/>
                  </a:cubicBezTo>
                  <a:cubicBezTo>
                    <a:pt x="1453" y="1408"/>
                    <a:pt x="1351" y="1538"/>
                    <a:pt x="1277" y="1671"/>
                  </a:cubicBezTo>
                  <a:cubicBezTo>
                    <a:pt x="1115" y="1890"/>
                    <a:pt x="1027" y="2125"/>
                    <a:pt x="985" y="2347"/>
                  </a:cubicBezTo>
                  <a:cubicBezTo>
                    <a:pt x="967" y="2287"/>
                    <a:pt x="939" y="2227"/>
                    <a:pt x="897" y="2171"/>
                  </a:cubicBezTo>
                  <a:cubicBezTo>
                    <a:pt x="851" y="2111"/>
                    <a:pt x="809" y="2065"/>
                    <a:pt x="763" y="2009"/>
                  </a:cubicBezTo>
                  <a:cubicBezTo>
                    <a:pt x="721" y="1963"/>
                    <a:pt x="661" y="1935"/>
                    <a:pt x="602" y="1907"/>
                  </a:cubicBezTo>
                  <a:cubicBezTo>
                    <a:pt x="559" y="1890"/>
                    <a:pt x="514" y="1875"/>
                    <a:pt x="471" y="1875"/>
                  </a:cubicBezTo>
                  <a:lnTo>
                    <a:pt x="426" y="1875"/>
                  </a:lnTo>
                  <a:cubicBezTo>
                    <a:pt x="398" y="1890"/>
                    <a:pt x="369" y="1890"/>
                    <a:pt x="338" y="1907"/>
                  </a:cubicBezTo>
                  <a:cubicBezTo>
                    <a:pt x="310" y="1921"/>
                    <a:pt x="281" y="1935"/>
                    <a:pt x="264" y="1963"/>
                  </a:cubicBezTo>
                  <a:cubicBezTo>
                    <a:pt x="222" y="1995"/>
                    <a:pt x="208" y="2037"/>
                    <a:pt x="194" y="2083"/>
                  </a:cubicBezTo>
                  <a:cubicBezTo>
                    <a:pt x="194" y="2125"/>
                    <a:pt x="208" y="2185"/>
                    <a:pt x="236" y="2227"/>
                  </a:cubicBezTo>
                  <a:cubicBezTo>
                    <a:pt x="250" y="2273"/>
                    <a:pt x="281" y="2315"/>
                    <a:pt x="324" y="2361"/>
                  </a:cubicBezTo>
                  <a:cubicBezTo>
                    <a:pt x="369" y="2403"/>
                    <a:pt x="398" y="2449"/>
                    <a:pt x="457" y="2491"/>
                  </a:cubicBezTo>
                  <a:cubicBezTo>
                    <a:pt x="500" y="2537"/>
                    <a:pt x="545" y="2565"/>
                    <a:pt x="587" y="2593"/>
                  </a:cubicBezTo>
                  <a:lnTo>
                    <a:pt x="528" y="2593"/>
                  </a:lnTo>
                  <a:cubicBezTo>
                    <a:pt x="457" y="2593"/>
                    <a:pt x="383" y="2611"/>
                    <a:pt x="310" y="2625"/>
                  </a:cubicBezTo>
                  <a:cubicBezTo>
                    <a:pt x="236" y="2639"/>
                    <a:pt x="176" y="2667"/>
                    <a:pt x="120" y="2713"/>
                  </a:cubicBezTo>
                  <a:cubicBezTo>
                    <a:pt x="106" y="2727"/>
                    <a:pt x="74" y="2755"/>
                    <a:pt x="60" y="2787"/>
                  </a:cubicBezTo>
                  <a:cubicBezTo>
                    <a:pt x="46" y="2801"/>
                    <a:pt x="46" y="2815"/>
                    <a:pt x="32" y="2829"/>
                  </a:cubicBezTo>
                  <a:cubicBezTo>
                    <a:pt x="32" y="2843"/>
                    <a:pt x="32" y="2857"/>
                    <a:pt x="18" y="2889"/>
                  </a:cubicBezTo>
                  <a:lnTo>
                    <a:pt x="18" y="2962"/>
                  </a:lnTo>
                  <a:cubicBezTo>
                    <a:pt x="18" y="2991"/>
                    <a:pt x="32" y="3005"/>
                    <a:pt x="46" y="3033"/>
                  </a:cubicBezTo>
                  <a:cubicBezTo>
                    <a:pt x="60" y="3050"/>
                    <a:pt x="74" y="3064"/>
                    <a:pt x="88" y="3093"/>
                  </a:cubicBezTo>
                  <a:cubicBezTo>
                    <a:pt x="106" y="3107"/>
                    <a:pt x="134" y="3121"/>
                    <a:pt x="162" y="3121"/>
                  </a:cubicBezTo>
                  <a:cubicBezTo>
                    <a:pt x="208" y="3152"/>
                    <a:pt x="264" y="3166"/>
                    <a:pt x="324" y="3166"/>
                  </a:cubicBezTo>
                  <a:lnTo>
                    <a:pt x="440" y="3166"/>
                  </a:lnTo>
                  <a:cubicBezTo>
                    <a:pt x="352" y="3268"/>
                    <a:pt x="281" y="3384"/>
                    <a:pt x="222" y="3518"/>
                  </a:cubicBezTo>
                  <a:cubicBezTo>
                    <a:pt x="134" y="3680"/>
                    <a:pt x="74" y="3856"/>
                    <a:pt x="46" y="4046"/>
                  </a:cubicBezTo>
                  <a:cubicBezTo>
                    <a:pt x="18" y="4222"/>
                    <a:pt x="0" y="4412"/>
                    <a:pt x="0" y="4602"/>
                  </a:cubicBezTo>
                  <a:cubicBezTo>
                    <a:pt x="18" y="4791"/>
                    <a:pt x="46" y="4985"/>
                    <a:pt x="88" y="5175"/>
                  </a:cubicBezTo>
                  <a:cubicBezTo>
                    <a:pt x="176" y="5541"/>
                    <a:pt x="324" y="5907"/>
                    <a:pt x="528" y="6258"/>
                  </a:cubicBezTo>
                  <a:cubicBezTo>
                    <a:pt x="735" y="6596"/>
                    <a:pt x="967" y="6888"/>
                    <a:pt x="1249" y="7138"/>
                  </a:cubicBezTo>
                  <a:cubicBezTo>
                    <a:pt x="1495" y="7373"/>
                    <a:pt x="1790" y="7563"/>
                    <a:pt x="2111" y="7725"/>
                  </a:cubicBezTo>
                  <a:cubicBezTo>
                    <a:pt x="2406" y="7869"/>
                    <a:pt x="2744" y="7975"/>
                    <a:pt x="3078" y="8045"/>
                  </a:cubicBezTo>
                  <a:cubicBezTo>
                    <a:pt x="3373" y="8105"/>
                    <a:pt x="3679" y="8133"/>
                    <a:pt x="3989" y="8133"/>
                  </a:cubicBezTo>
                  <a:lnTo>
                    <a:pt x="4105" y="8133"/>
                  </a:lnTo>
                  <a:cubicBezTo>
                    <a:pt x="4457" y="8133"/>
                    <a:pt x="4794" y="8077"/>
                    <a:pt x="5132" y="7989"/>
                  </a:cubicBezTo>
                  <a:cubicBezTo>
                    <a:pt x="5822" y="7813"/>
                    <a:pt x="6437" y="7489"/>
                    <a:pt x="6933" y="7050"/>
                  </a:cubicBezTo>
                  <a:cubicBezTo>
                    <a:pt x="7169" y="6832"/>
                    <a:pt x="7373" y="6596"/>
                    <a:pt x="7549" y="6332"/>
                  </a:cubicBezTo>
                  <a:cubicBezTo>
                    <a:pt x="7623" y="6199"/>
                    <a:pt x="7710" y="6054"/>
                    <a:pt x="7784" y="5921"/>
                  </a:cubicBezTo>
                  <a:cubicBezTo>
                    <a:pt x="7858" y="5731"/>
                    <a:pt x="7960" y="5495"/>
                    <a:pt x="8002" y="5249"/>
                  </a:cubicBezTo>
                  <a:cubicBezTo>
                    <a:pt x="8002" y="5231"/>
                    <a:pt x="8002" y="5231"/>
                    <a:pt x="7988" y="5231"/>
                  </a:cubicBezTo>
                  <a:cubicBezTo>
                    <a:pt x="8136" y="5013"/>
                    <a:pt x="8252" y="4763"/>
                    <a:pt x="8354" y="4514"/>
                  </a:cubicBezTo>
                  <a:cubicBezTo>
                    <a:pt x="8400" y="4369"/>
                    <a:pt x="8442" y="4208"/>
                    <a:pt x="8474" y="4060"/>
                  </a:cubicBezTo>
                  <a:cubicBezTo>
                    <a:pt x="8516" y="3898"/>
                    <a:pt x="8530" y="3736"/>
                    <a:pt x="8530" y="3578"/>
                  </a:cubicBezTo>
                  <a:cubicBezTo>
                    <a:pt x="8530" y="3384"/>
                    <a:pt x="8502" y="3195"/>
                    <a:pt x="8442" y="3005"/>
                  </a:cubicBezTo>
                  <a:cubicBezTo>
                    <a:pt x="8386" y="2829"/>
                    <a:pt x="8298" y="2667"/>
                    <a:pt x="8196" y="2523"/>
                  </a:cubicBezTo>
                  <a:cubicBezTo>
                    <a:pt x="8238" y="2523"/>
                    <a:pt x="8298" y="2505"/>
                    <a:pt x="8354" y="2477"/>
                  </a:cubicBezTo>
                  <a:cubicBezTo>
                    <a:pt x="8428" y="2449"/>
                    <a:pt x="8502" y="2403"/>
                    <a:pt x="8562" y="2329"/>
                  </a:cubicBezTo>
                  <a:cubicBezTo>
                    <a:pt x="8678" y="2213"/>
                    <a:pt x="8752" y="2051"/>
                    <a:pt x="8752" y="1875"/>
                  </a:cubicBezTo>
                  <a:cubicBezTo>
                    <a:pt x="8766" y="1714"/>
                    <a:pt x="8724" y="1555"/>
                    <a:pt x="8636" y="1408"/>
                  </a:cubicBezTo>
                  <a:cubicBezTo>
                    <a:pt x="8562" y="1274"/>
                    <a:pt x="8460" y="1158"/>
                    <a:pt x="8312" y="1042"/>
                  </a:cubicBezTo>
                  <a:cubicBezTo>
                    <a:pt x="8196" y="940"/>
                    <a:pt x="8062" y="852"/>
                    <a:pt x="7886" y="746"/>
                  </a:cubicBezTo>
                  <a:cubicBezTo>
                    <a:pt x="7756" y="676"/>
                    <a:pt x="7623" y="616"/>
                    <a:pt x="7461" y="542"/>
                  </a:cubicBezTo>
                  <a:cubicBezTo>
                    <a:pt x="7123" y="395"/>
                    <a:pt x="6757" y="264"/>
                    <a:pt x="6363" y="176"/>
                  </a:cubicBezTo>
                  <a:cubicBezTo>
                    <a:pt x="5980" y="89"/>
                    <a:pt x="5586" y="29"/>
                    <a:pt x="5188" y="1"/>
                  </a:cubicBezTo>
                  <a:close/>
                </a:path>
              </a:pathLst>
            </a:custGeom>
            <a:solidFill>
              <a:srgbClr val="FBDC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51" name="Google Shape;7551;p83"/>
            <p:cNvSpPr/>
            <p:nvPr/>
          </p:nvSpPr>
          <p:spPr>
            <a:xfrm>
              <a:off x="839009" y="2408158"/>
              <a:ext cx="95375" cy="275465"/>
            </a:xfrm>
            <a:custGeom>
              <a:avLst/>
              <a:gdLst/>
              <a:ahLst/>
              <a:cxnLst/>
              <a:rect l="l" t="t" r="r" b="b"/>
              <a:pathLst>
                <a:path w="1011" h="2920" extrusionOk="0">
                  <a:moveTo>
                    <a:pt x="264" y="0"/>
                  </a:moveTo>
                  <a:cubicBezTo>
                    <a:pt x="250" y="0"/>
                    <a:pt x="233" y="18"/>
                    <a:pt x="219" y="18"/>
                  </a:cubicBezTo>
                  <a:cubicBezTo>
                    <a:pt x="191" y="32"/>
                    <a:pt x="177" y="32"/>
                    <a:pt x="162" y="46"/>
                  </a:cubicBezTo>
                  <a:cubicBezTo>
                    <a:pt x="145" y="60"/>
                    <a:pt x="131" y="74"/>
                    <a:pt x="117" y="88"/>
                  </a:cubicBezTo>
                  <a:cubicBezTo>
                    <a:pt x="103" y="120"/>
                    <a:pt x="75" y="148"/>
                    <a:pt x="57" y="194"/>
                  </a:cubicBezTo>
                  <a:cubicBezTo>
                    <a:pt x="43" y="250"/>
                    <a:pt x="29" y="310"/>
                    <a:pt x="15" y="384"/>
                  </a:cubicBezTo>
                  <a:cubicBezTo>
                    <a:pt x="15" y="426"/>
                    <a:pt x="1" y="472"/>
                    <a:pt x="1" y="514"/>
                  </a:cubicBezTo>
                  <a:lnTo>
                    <a:pt x="1" y="662"/>
                  </a:lnTo>
                  <a:cubicBezTo>
                    <a:pt x="15" y="764"/>
                    <a:pt x="15" y="866"/>
                    <a:pt x="29" y="968"/>
                  </a:cubicBezTo>
                  <a:cubicBezTo>
                    <a:pt x="75" y="1305"/>
                    <a:pt x="177" y="1643"/>
                    <a:pt x="338" y="2023"/>
                  </a:cubicBezTo>
                  <a:cubicBezTo>
                    <a:pt x="454" y="2318"/>
                    <a:pt x="602" y="2610"/>
                    <a:pt x="792" y="2920"/>
                  </a:cubicBezTo>
                  <a:cubicBezTo>
                    <a:pt x="866" y="2800"/>
                    <a:pt x="936" y="2684"/>
                    <a:pt x="996" y="2550"/>
                  </a:cubicBezTo>
                  <a:lnTo>
                    <a:pt x="996" y="2287"/>
                  </a:lnTo>
                  <a:lnTo>
                    <a:pt x="996" y="2023"/>
                  </a:lnTo>
                  <a:lnTo>
                    <a:pt x="996" y="1921"/>
                  </a:lnTo>
                  <a:cubicBezTo>
                    <a:pt x="1010" y="1847"/>
                    <a:pt x="1010" y="1777"/>
                    <a:pt x="1010" y="1703"/>
                  </a:cubicBezTo>
                  <a:lnTo>
                    <a:pt x="1010" y="1379"/>
                  </a:lnTo>
                  <a:cubicBezTo>
                    <a:pt x="1010" y="1277"/>
                    <a:pt x="996" y="1175"/>
                    <a:pt x="996" y="1073"/>
                  </a:cubicBezTo>
                  <a:cubicBezTo>
                    <a:pt x="982" y="968"/>
                    <a:pt x="954" y="866"/>
                    <a:pt x="936" y="792"/>
                  </a:cubicBezTo>
                  <a:cubicBezTo>
                    <a:pt x="908" y="704"/>
                    <a:pt x="880" y="633"/>
                    <a:pt x="848" y="546"/>
                  </a:cubicBezTo>
                  <a:cubicBezTo>
                    <a:pt x="792" y="426"/>
                    <a:pt x="732" y="324"/>
                    <a:pt x="672" y="236"/>
                  </a:cubicBezTo>
                  <a:lnTo>
                    <a:pt x="542" y="106"/>
                  </a:lnTo>
                  <a:cubicBezTo>
                    <a:pt x="497" y="74"/>
                    <a:pt x="454" y="46"/>
                    <a:pt x="409" y="32"/>
                  </a:cubicBezTo>
                  <a:cubicBezTo>
                    <a:pt x="395" y="18"/>
                    <a:pt x="381" y="18"/>
                    <a:pt x="366" y="18"/>
                  </a:cubicBezTo>
                  <a:cubicBezTo>
                    <a:pt x="352" y="0"/>
                    <a:pt x="338" y="0"/>
                    <a:pt x="321" y="0"/>
                  </a:cubicBezTo>
                  <a:close/>
                </a:path>
              </a:pathLst>
            </a:custGeom>
            <a:solidFill>
              <a:srgbClr val="FBD0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52" name="Google Shape;7552;p83"/>
            <p:cNvSpPr/>
            <p:nvPr/>
          </p:nvSpPr>
          <p:spPr>
            <a:xfrm>
              <a:off x="154401" y="2376649"/>
              <a:ext cx="305748" cy="582062"/>
            </a:xfrm>
            <a:custGeom>
              <a:avLst/>
              <a:gdLst/>
              <a:ahLst/>
              <a:cxnLst/>
              <a:rect l="l" t="t" r="r" b="b"/>
              <a:pathLst>
                <a:path w="3241" h="6170" extrusionOk="0">
                  <a:moveTo>
                    <a:pt x="353" y="0"/>
                  </a:moveTo>
                  <a:cubicBezTo>
                    <a:pt x="325" y="14"/>
                    <a:pt x="296" y="28"/>
                    <a:pt x="279" y="42"/>
                  </a:cubicBezTo>
                  <a:cubicBezTo>
                    <a:pt x="237" y="88"/>
                    <a:pt x="209" y="130"/>
                    <a:pt x="209" y="176"/>
                  </a:cubicBezTo>
                  <a:cubicBezTo>
                    <a:pt x="209" y="218"/>
                    <a:pt x="223" y="278"/>
                    <a:pt x="237" y="320"/>
                  </a:cubicBezTo>
                  <a:cubicBezTo>
                    <a:pt x="265" y="366"/>
                    <a:pt x="296" y="408"/>
                    <a:pt x="339" y="468"/>
                  </a:cubicBezTo>
                  <a:cubicBezTo>
                    <a:pt x="367" y="496"/>
                    <a:pt x="413" y="542"/>
                    <a:pt x="472" y="584"/>
                  </a:cubicBezTo>
                  <a:cubicBezTo>
                    <a:pt x="500" y="630"/>
                    <a:pt x="543" y="658"/>
                    <a:pt x="588" y="686"/>
                  </a:cubicBezTo>
                  <a:lnTo>
                    <a:pt x="543" y="686"/>
                  </a:lnTo>
                  <a:cubicBezTo>
                    <a:pt x="472" y="686"/>
                    <a:pt x="398" y="704"/>
                    <a:pt x="325" y="718"/>
                  </a:cubicBezTo>
                  <a:cubicBezTo>
                    <a:pt x="251" y="732"/>
                    <a:pt x="177" y="760"/>
                    <a:pt x="135" y="806"/>
                  </a:cubicBezTo>
                  <a:cubicBezTo>
                    <a:pt x="121" y="820"/>
                    <a:pt x="89" y="848"/>
                    <a:pt x="75" y="880"/>
                  </a:cubicBezTo>
                  <a:cubicBezTo>
                    <a:pt x="61" y="894"/>
                    <a:pt x="61" y="908"/>
                    <a:pt x="47" y="922"/>
                  </a:cubicBezTo>
                  <a:cubicBezTo>
                    <a:pt x="47" y="936"/>
                    <a:pt x="33" y="950"/>
                    <a:pt x="33" y="982"/>
                  </a:cubicBezTo>
                  <a:lnTo>
                    <a:pt x="33" y="1055"/>
                  </a:lnTo>
                  <a:cubicBezTo>
                    <a:pt x="33" y="1084"/>
                    <a:pt x="47" y="1098"/>
                    <a:pt x="61" y="1126"/>
                  </a:cubicBezTo>
                  <a:cubicBezTo>
                    <a:pt x="61" y="1143"/>
                    <a:pt x="75" y="1157"/>
                    <a:pt x="103" y="1186"/>
                  </a:cubicBezTo>
                  <a:cubicBezTo>
                    <a:pt x="121" y="1200"/>
                    <a:pt x="149" y="1214"/>
                    <a:pt x="177" y="1231"/>
                  </a:cubicBezTo>
                  <a:cubicBezTo>
                    <a:pt x="223" y="1245"/>
                    <a:pt x="279" y="1259"/>
                    <a:pt x="339" y="1259"/>
                  </a:cubicBezTo>
                  <a:cubicBezTo>
                    <a:pt x="353" y="1273"/>
                    <a:pt x="384" y="1273"/>
                    <a:pt x="398" y="1273"/>
                  </a:cubicBezTo>
                  <a:cubicBezTo>
                    <a:pt x="413" y="1273"/>
                    <a:pt x="441" y="1273"/>
                    <a:pt x="455" y="1259"/>
                  </a:cubicBezTo>
                  <a:lnTo>
                    <a:pt x="455" y="1259"/>
                  </a:lnTo>
                  <a:cubicBezTo>
                    <a:pt x="367" y="1361"/>
                    <a:pt x="296" y="1477"/>
                    <a:pt x="237" y="1611"/>
                  </a:cubicBezTo>
                  <a:cubicBezTo>
                    <a:pt x="149" y="1773"/>
                    <a:pt x="89" y="1949"/>
                    <a:pt x="61" y="2139"/>
                  </a:cubicBezTo>
                  <a:cubicBezTo>
                    <a:pt x="15" y="2315"/>
                    <a:pt x="1" y="2505"/>
                    <a:pt x="15" y="2695"/>
                  </a:cubicBezTo>
                  <a:cubicBezTo>
                    <a:pt x="33" y="2884"/>
                    <a:pt x="47" y="3078"/>
                    <a:pt x="103" y="3268"/>
                  </a:cubicBezTo>
                  <a:cubicBezTo>
                    <a:pt x="177" y="3634"/>
                    <a:pt x="339" y="4000"/>
                    <a:pt x="543" y="4351"/>
                  </a:cubicBezTo>
                  <a:cubicBezTo>
                    <a:pt x="750" y="4689"/>
                    <a:pt x="982" y="4981"/>
                    <a:pt x="1264" y="5245"/>
                  </a:cubicBezTo>
                  <a:cubicBezTo>
                    <a:pt x="1510" y="5466"/>
                    <a:pt x="1805" y="5656"/>
                    <a:pt x="2126" y="5818"/>
                  </a:cubicBezTo>
                  <a:cubicBezTo>
                    <a:pt x="2421" y="5962"/>
                    <a:pt x="2741" y="6068"/>
                    <a:pt x="3093" y="6138"/>
                  </a:cubicBezTo>
                  <a:cubicBezTo>
                    <a:pt x="3139" y="6156"/>
                    <a:pt x="3198" y="6170"/>
                    <a:pt x="3241" y="6170"/>
                  </a:cubicBezTo>
                  <a:cubicBezTo>
                    <a:pt x="3139" y="6082"/>
                    <a:pt x="3037" y="5994"/>
                    <a:pt x="2903" y="5906"/>
                  </a:cubicBezTo>
                  <a:cubicBezTo>
                    <a:pt x="2671" y="5716"/>
                    <a:pt x="2421" y="5540"/>
                    <a:pt x="2171" y="5364"/>
                  </a:cubicBezTo>
                  <a:lnTo>
                    <a:pt x="2143" y="5333"/>
                  </a:lnTo>
                  <a:cubicBezTo>
                    <a:pt x="2055" y="5276"/>
                    <a:pt x="1981" y="5231"/>
                    <a:pt x="1907" y="5171"/>
                  </a:cubicBezTo>
                  <a:cubicBezTo>
                    <a:pt x="1805" y="5101"/>
                    <a:pt x="1718" y="5041"/>
                    <a:pt x="1644" y="4981"/>
                  </a:cubicBezTo>
                  <a:cubicBezTo>
                    <a:pt x="1482" y="4837"/>
                    <a:pt x="1334" y="4689"/>
                    <a:pt x="1204" y="4527"/>
                  </a:cubicBezTo>
                  <a:cubicBezTo>
                    <a:pt x="1056" y="4365"/>
                    <a:pt x="940" y="4204"/>
                    <a:pt x="838" y="4045"/>
                  </a:cubicBezTo>
                  <a:cubicBezTo>
                    <a:pt x="736" y="3852"/>
                    <a:pt x="648" y="3662"/>
                    <a:pt x="574" y="3472"/>
                  </a:cubicBezTo>
                  <a:cubicBezTo>
                    <a:pt x="543" y="3370"/>
                    <a:pt x="515" y="3268"/>
                    <a:pt x="486" y="3166"/>
                  </a:cubicBezTo>
                  <a:cubicBezTo>
                    <a:pt x="472" y="3120"/>
                    <a:pt x="455" y="3060"/>
                    <a:pt x="441" y="3004"/>
                  </a:cubicBezTo>
                  <a:cubicBezTo>
                    <a:pt x="441" y="2958"/>
                    <a:pt x="427" y="2902"/>
                    <a:pt x="427" y="2856"/>
                  </a:cubicBezTo>
                  <a:cubicBezTo>
                    <a:pt x="398" y="2638"/>
                    <a:pt x="398" y="2431"/>
                    <a:pt x="427" y="2213"/>
                  </a:cubicBezTo>
                  <a:cubicBezTo>
                    <a:pt x="441" y="2005"/>
                    <a:pt x="500" y="1801"/>
                    <a:pt x="588" y="1625"/>
                  </a:cubicBezTo>
                  <a:cubicBezTo>
                    <a:pt x="631" y="1523"/>
                    <a:pt x="690" y="1421"/>
                    <a:pt x="750" y="1347"/>
                  </a:cubicBezTo>
                  <a:cubicBezTo>
                    <a:pt x="778" y="1288"/>
                    <a:pt x="807" y="1245"/>
                    <a:pt x="838" y="1214"/>
                  </a:cubicBezTo>
                  <a:cubicBezTo>
                    <a:pt x="866" y="1186"/>
                    <a:pt x="894" y="1143"/>
                    <a:pt x="926" y="1112"/>
                  </a:cubicBezTo>
                  <a:cubicBezTo>
                    <a:pt x="880" y="1098"/>
                    <a:pt x="852" y="1084"/>
                    <a:pt x="824" y="1069"/>
                  </a:cubicBezTo>
                  <a:cubicBezTo>
                    <a:pt x="807" y="1055"/>
                    <a:pt x="792" y="1055"/>
                    <a:pt x="778" y="1038"/>
                  </a:cubicBezTo>
                  <a:cubicBezTo>
                    <a:pt x="764" y="1038"/>
                    <a:pt x="764" y="1024"/>
                    <a:pt x="750" y="1024"/>
                  </a:cubicBezTo>
                  <a:cubicBezTo>
                    <a:pt x="736" y="1010"/>
                    <a:pt x="736" y="996"/>
                    <a:pt x="719" y="996"/>
                  </a:cubicBezTo>
                  <a:cubicBezTo>
                    <a:pt x="719" y="982"/>
                    <a:pt x="705" y="967"/>
                    <a:pt x="705" y="950"/>
                  </a:cubicBezTo>
                  <a:cubicBezTo>
                    <a:pt x="705" y="950"/>
                    <a:pt x="690" y="936"/>
                    <a:pt x="690" y="922"/>
                  </a:cubicBezTo>
                  <a:lnTo>
                    <a:pt x="690" y="908"/>
                  </a:lnTo>
                  <a:cubicBezTo>
                    <a:pt x="690" y="880"/>
                    <a:pt x="690" y="862"/>
                    <a:pt x="705" y="834"/>
                  </a:cubicBezTo>
                  <a:cubicBezTo>
                    <a:pt x="719" y="820"/>
                    <a:pt x="736" y="792"/>
                    <a:pt x="750" y="774"/>
                  </a:cubicBezTo>
                  <a:cubicBezTo>
                    <a:pt x="778" y="732"/>
                    <a:pt x="824" y="704"/>
                    <a:pt x="880" y="658"/>
                  </a:cubicBezTo>
                  <a:cubicBezTo>
                    <a:pt x="807" y="616"/>
                    <a:pt x="750" y="584"/>
                    <a:pt x="690" y="542"/>
                  </a:cubicBezTo>
                  <a:cubicBezTo>
                    <a:pt x="662" y="510"/>
                    <a:pt x="617" y="482"/>
                    <a:pt x="588" y="454"/>
                  </a:cubicBezTo>
                  <a:cubicBezTo>
                    <a:pt x="543" y="422"/>
                    <a:pt x="515" y="380"/>
                    <a:pt x="486" y="352"/>
                  </a:cubicBezTo>
                  <a:cubicBezTo>
                    <a:pt x="455" y="320"/>
                    <a:pt x="427" y="292"/>
                    <a:pt x="413" y="246"/>
                  </a:cubicBezTo>
                  <a:cubicBezTo>
                    <a:pt x="384" y="204"/>
                    <a:pt x="367" y="176"/>
                    <a:pt x="353" y="130"/>
                  </a:cubicBezTo>
                  <a:cubicBezTo>
                    <a:pt x="353" y="88"/>
                    <a:pt x="339" y="56"/>
                    <a:pt x="353" y="14"/>
                  </a:cubicBezTo>
                  <a:lnTo>
                    <a:pt x="353" y="0"/>
                  </a:lnTo>
                  <a:close/>
                </a:path>
              </a:pathLst>
            </a:custGeom>
            <a:solidFill>
              <a:srgbClr val="FBD0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53" name="Google Shape;7553;p83"/>
            <p:cNvSpPr/>
            <p:nvPr/>
          </p:nvSpPr>
          <p:spPr>
            <a:xfrm>
              <a:off x="599769" y="2972297"/>
              <a:ext cx="173015" cy="174241"/>
            </a:xfrm>
            <a:custGeom>
              <a:avLst/>
              <a:gdLst/>
              <a:ahLst/>
              <a:cxnLst/>
              <a:rect l="l" t="t" r="r" b="b"/>
              <a:pathLst>
                <a:path w="1834" h="1847" extrusionOk="0">
                  <a:moveTo>
                    <a:pt x="968" y="0"/>
                  </a:moveTo>
                  <a:cubicBezTo>
                    <a:pt x="922" y="0"/>
                    <a:pt x="880" y="0"/>
                    <a:pt x="834" y="18"/>
                  </a:cubicBezTo>
                  <a:cubicBezTo>
                    <a:pt x="704" y="18"/>
                    <a:pt x="588" y="60"/>
                    <a:pt x="468" y="106"/>
                  </a:cubicBezTo>
                  <a:cubicBezTo>
                    <a:pt x="366" y="148"/>
                    <a:pt x="278" y="194"/>
                    <a:pt x="205" y="264"/>
                  </a:cubicBezTo>
                  <a:cubicBezTo>
                    <a:pt x="205" y="236"/>
                    <a:pt x="190" y="222"/>
                    <a:pt x="176" y="208"/>
                  </a:cubicBezTo>
                  <a:cubicBezTo>
                    <a:pt x="176" y="194"/>
                    <a:pt x="162" y="176"/>
                    <a:pt x="131" y="176"/>
                  </a:cubicBezTo>
                  <a:cubicBezTo>
                    <a:pt x="131" y="176"/>
                    <a:pt x="117" y="176"/>
                    <a:pt x="117" y="194"/>
                  </a:cubicBezTo>
                  <a:cubicBezTo>
                    <a:pt x="103" y="194"/>
                    <a:pt x="88" y="208"/>
                    <a:pt x="88" y="222"/>
                  </a:cubicBezTo>
                  <a:lnTo>
                    <a:pt x="88" y="250"/>
                  </a:lnTo>
                  <a:lnTo>
                    <a:pt x="103" y="264"/>
                  </a:lnTo>
                  <a:lnTo>
                    <a:pt x="103" y="281"/>
                  </a:lnTo>
                  <a:cubicBezTo>
                    <a:pt x="131" y="338"/>
                    <a:pt x="148" y="398"/>
                    <a:pt x="162" y="471"/>
                  </a:cubicBezTo>
                  <a:lnTo>
                    <a:pt x="162" y="704"/>
                  </a:lnTo>
                  <a:lnTo>
                    <a:pt x="162" y="721"/>
                  </a:lnTo>
                  <a:cubicBezTo>
                    <a:pt x="148" y="809"/>
                    <a:pt x="117" y="911"/>
                    <a:pt x="74" y="1013"/>
                  </a:cubicBezTo>
                  <a:lnTo>
                    <a:pt x="74" y="1027"/>
                  </a:lnTo>
                  <a:cubicBezTo>
                    <a:pt x="60" y="1055"/>
                    <a:pt x="29" y="1101"/>
                    <a:pt x="15" y="1129"/>
                  </a:cubicBezTo>
                  <a:cubicBezTo>
                    <a:pt x="1" y="1161"/>
                    <a:pt x="1" y="1189"/>
                    <a:pt x="29" y="1203"/>
                  </a:cubicBezTo>
                  <a:lnTo>
                    <a:pt x="43" y="1203"/>
                  </a:lnTo>
                  <a:cubicBezTo>
                    <a:pt x="176" y="1337"/>
                    <a:pt x="292" y="1425"/>
                    <a:pt x="412" y="1513"/>
                  </a:cubicBezTo>
                  <a:cubicBezTo>
                    <a:pt x="570" y="1615"/>
                    <a:pt x="718" y="1703"/>
                    <a:pt x="866" y="1759"/>
                  </a:cubicBezTo>
                  <a:cubicBezTo>
                    <a:pt x="940" y="1791"/>
                    <a:pt x="1028" y="1819"/>
                    <a:pt x="1098" y="1833"/>
                  </a:cubicBezTo>
                  <a:cubicBezTo>
                    <a:pt x="1158" y="1847"/>
                    <a:pt x="1218" y="1847"/>
                    <a:pt x="1291" y="1847"/>
                  </a:cubicBezTo>
                  <a:lnTo>
                    <a:pt x="1348" y="1847"/>
                  </a:lnTo>
                  <a:cubicBezTo>
                    <a:pt x="1422" y="1847"/>
                    <a:pt x="1510" y="1819"/>
                    <a:pt x="1583" y="1791"/>
                  </a:cubicBezTo>
                  <a:cubicBezTo>
                    <a:pt x="1643" y="1776"/>
                    <a:pt x="1699" y="1731"/>
                    <a:pt x="1745" y="1671"/>
                  </a:cubicBezTo>
                  <a:cubicBezTo>
                    <a:pt x="1787" y="1629"/>
                    <a:pt x="1801" y="1583"/>
                    <a:pt x="1819" y="1527"/>
                  </a:cubicBezTo>
                  <a:cubicBezTo>
                    <a:pt x="1833" y="1481"/>
                    <a:pt x="1833" y="1425"/>
                    <a:pt x="1833" y="1365"/>
                  </a:cubicBezTo>
                  <a:cubicBezTo>
                    <a:pt x="1833" y="1305"/>
                    <a:pt x="1819" y="1263"/>
                    <a:pt x="1787" y="1189"/>
                  </a:cubicBezTo>
                  <a:cubicBezTo>
                    <a:pt x="1773" y="1143"/>
                    <a:pt x="1745" y="1087"/>
                    <a:pt x="1699" y="1027"/>
                  </a:cubicBezTo>
                  <a:cubicBezTo>
                    <a:pt x="1699" y="1013"/>
                    <a:pt x="1685" y="1013"/>
                    <a:pt x="1685" y="1013"/>
                  </a:cubicBezTo>
                  <a:cubicBezTo>
                    <a:pt x="1657" y="925"/>
                    <a:pt x="1626" y="823"/>
                    <a:pt x="1612" y="721"/>
                  </a:cubicBezTo>
                  <a:cubicBezTo>
                    <a:pt x="1583" y="559"/>
                    <a:pt x="1583" y="398"/>
                    <a:pt x="1612" y="222"/>
                  </a:cubicBezTo>
                  <a:lnTo>
                    <a:pt x="1612" y="236"/>
                  </a:lnTo>
                  <a:cubicBezTo>
                    <a:pt x="1612" y="176"/>
                    <a:pt x="1626" y="134"/>
                    <a:pt x="1643" y="74"/>
                  </a:cubicBezTo>
                  <a:cubicBezTo>
                    <a:pt x="1643" y="46"/>
                    <a:pt x="1626" y="32"/>
                    <a:pt x="1597" y="18"/>
                  </a:cubicBezTo>
                  <a:lnTo>
                    <a:pt x="1583" y="18"/>
                  </a:lnTo>
                  <a:cubicBezTo>
                    <a:pt x="1569" y="18"/>
                    <a:pt x="1538" y="32"/>
                    <a:pt x="1538" y="46"/>
                  </a:cubicBezTo>
                  <a:cubicBezTo>
                    <a:pt x="1538" y="88"/>
                    <a:pt x="1524" y="134"/>
                    <a:pt x="1524" y="176"/>
                  </a:cubicBezTo>
                  <a:cubicBezTo>
                    <a:pt x="1436" y="106"/>
                    <a:pt x="1334" y="60"/>
                    <a:pt x="1218" y="32"/>
                  </a:cubicBezTo>
                  <a:cubicBezTo>
                    <a:pt x="1144" y="18"/>
                    <a:pt x="1056" y="0"/>
                    <a:pt x="968" y="0"/>
                  </a:cubicBezTo>
                  <a:close/>
                </a:path>
              </a:pathLst>
            </a:custGeom>
            <a:solidFill>
              <a:srgbClr val="F7C5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54" name="Google Shape;7554;p83"/>
            <p:cNvSpPr/>
            <p:nvPr/>
          </p:nvSpPr>
          <p:spPr>
            <a:xfrm>
              <a:off x="608071" y="2972297"/>
              <a:ext cx="146789" cy="80753"/>
            </a:xfrm>
            <a:custGeom>
              <a:avLst/>
              <a:gdLst/>
              <a:ahLst/>
              <a:cxnLst/>
              <a:rect l="l" t="t" r="r" b="b"/>
              <a:pathLst>
                <a:path w="1556" h="856" extrusionOk="0">
                  <a:moveTo>
                    <a:pt x="746" y="0"/>
                  </a:moveTo>
                  <a:cubicBezTo>
                    <a:pt x="616" y="18"/>
                    <a:pt x="500" y="60"/>
                    <a:pt x="380" y="106"/>
                  </a:cubicBezTo>
                  <a:cubicBezTo>
                    <a:pt x="278" y="148"/>
                    <a:pt x="190" y="194"/>
                    <a:pt x="117" y="250"/>
                  </a:cubicBezTo>
                  <a:cubicBezTo>
                    <a:pt x="117" y="236"/>
                    <a:pt x="102" y="222"/>
                    <a:pt x="88" y="208"/>
                  </a:cubicBezTo>
                  <a:cubicBezTo>
                    <a:pt x="88" y="194"/>
                    <a:pt x="74" y="176"/>
                    <a:pt x="43" y="176"/>
                  </a:cubicBezTo>
                  <a:lnTo>
                    <a:pt x="29" y="176"/>
                  </a:lnTo>
                  <a:cubicBezTo>
                    <a:pt x="15" y="194"/>
                    <a:pt x="0" y="208"/>
                    <a:pt x="0" y="222"/>
                  </a:cubicBezTo>
                  <a:lnTo>
                    <a:pt x="0" y="250"/>
                  </a:lnTo>
                  <a:lnTo>
                    <a:pt x="15" y="264"/>
                  </a:lnTo>
                  <a:lnTo>
                    <a:pt x="15" y="281"/>
                  </a:lnTo>
                  <a:cubicBezTo>
                    <a:pt x="43" y="338"/>
                    <a:pt x="60" y="398"/>
                    <a:pt x="74" y="471"/>
                  </a:cubicBezTo>
                  <a:lnTo>
                    <a:pt x="74" y="545"/>
                  </a:lnTo>
                  <a:cubicBezTo>
                    <a:pt x="102" y="545"/>
                    <a:pt x="117" y="559"/>
                    <a:pt x="148" y="573"/>
                  </a:cubicBezTo>
                  <a:cubicBezTo>
                    <a:pt x="338" y="675"/>
                    <a:pt x="528" y="749"/>
                    <a:pt x="746" y="809"/>
                  </a:cubicBezTo>
                  <a:cubicBezTo>
                    <a:pt x="878" y="832"/>
                    <a:pt x="1020" y="855"/>
                    <a:pt x="1163" y="855"/>
                  </a:cubicBezTo>
                  <a:cubicBezTo>
                    <a:pt x="1195" y="855"/>
                    <a:pt x="1227" y="854"/>
                    <a:pt x="1260" y="851"/>
                  </a:cubicBezTo>
                  <a:cubicBezTo>
                    <a:pt x="1320" y="851"/>
                    <a:pt x="1379" y="851"/>
                    <a:pt x="1436" y="837"/>
                  </a:cubicBezTo>
                  <a:cubicBezTo>
                    <a:pt x="1467" y="837"/>
                    <a:pt x="1509" y="823"/>
                    <a:pt x="1538" y="823"/>
                  </a:cubicBezTo>
                  <a:cubicBezTo>
                    <a:pt x="1538" y="792"/>
                    <a:pt x="1524" y="749"/>
                    <a:pt x="1524" y="721"/>
                  </a:cubicBezTo>
                  <a:cubicBezTo>
                    <a:pt x="1495" y="559"/>
                    <a:pt x="1509" y="398"/>
                    <a:pt x="1524" y="222"/>
                  </a:cubicBezTo>
                  <a:lnTo>
                    <a:pt x="1524" y="236"/>
                  </a:lnTo>
                  <a:lnTo>
                    <a:pt x="1538" y="176"/>
                  </a:lnTo>
                  <a:cubicBezTo>
                    <a:pt x="1538" y="148"/>
                    <a:pt x="1538" y="106"/>
                    <a:pt x="1555" y="74"/>
                  </a:cubicBezTo>
                  <a:cubicBezTo>
                    <a:pt x="1555" y="46"/>
                    <a:pt x="1538" y="32"/>
                    <a:pt x="1509" y="18"/>
                  </a:cubicBezTo>
                  <a:lnTo>
                    <a:pt x="1495" y="18"/>
                  </a:lnTo>
                  <a:cubicBezTo>
                    <a:pt x="1481" y="18"/>
                    <a:pt x="1450" y="32"/>
                    <a:pt x="1450" y="46"/>
                  </a:cubicBezTo>
                  <a:cubicBezTo>
                    <a:pt x="1436" y="88"/>
                    <a:pt x="1436" y="134"/>
                    <a:pt x="1436" y="176"/>
                  </a:cubicBezTo>
                  <a:cubicBezTo>
                    <a:pt x="1348" y="106"/>
                    <a:pt x="1246" y="60"/>
                    <a:pt x="1130" y="32"/>
                  </a:cubicBezTo>
                  <a:cubicBezTo>
                    <a:pt x="1056" y="18"/>
                    <a:pt x="968" y="0"/>
                    <a:pt x="880" y="0"/>
                  </a:cubicBezTo>
                  <a:close/>
                </a:path>
              </a:pathLst>
            </a:custGeom>
            <a:solidFill>
              <a:srgbClr val="E79B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55" name="Google Shape;7555;p83"/>
            <p:cNvSpPr/>
            <p:nvPr/>
          </p:nvSpPr>
          <p:spPr>
            <a:xfrm>
              <a:off x="879197" y="2590607"/>
              <a:ext cx="121507" cy="171694"/>
            </a:xfrm>
            <a:custGeom>
              <a:avLst/>
              <a:gdLst/>
              <a:ahLst/>
              <a:cxnLst/>
              <a:rect l="l" t="t" r="r" b="b"/>
              <a:pathLst>
                <a:path w="1288" h="1820" extrusionOk="0">
                  <a:moveTo>
                    <a:pt x="598" y="1"/>
                  </a:moveTo>
                  <a:cubicBezTo>
                    <a:pt x="496" y="1"/>
                    <a:pt x="380" y="33"/>
                    <a:pt x="278" y="89"/>
                  </a:cubicBezTo>
                  <a:cubicBezTo>
                    <a:pt x="176" y="149"/>
                    <a:pt x="71" y="251"/>
                    <a:pt x="14" y="370"/>
                  </a:cubicBezTo>
                  <a:cubicBezTo>
                    <a:pt x="14" y="384"/>
                    <a:pt x="0" y="398"/>
                    <a:pt x="14" y="398"/>
                  </a:cubicBezTo>
                  <a:cubicBezTo>
                    <a:pt x="14" y="412"/>
                    <a:pt x="14" y="427"/>
                    <a:pt x="28" y="441"/>
                  </a:cubicBezTo>
                  <a:lnTo>
                    <a:pt x="71" y="441"/>
                  </a:lnTo>
                  <a:cubicBezTo>
                    <a:pt x="71" y="441"/>
                    <a:pt x="88" y="427"/>
                    <a:pt x="102" y="427"/>
                  </a:cubicBezTo>
                  <a:cubicBezTo>
                    <a:pt x="116" y="370"/>
                    <a:pt x="159" y="325"/>
                    <a:pt x="190" y="296"/>
                  </a:cubicBezTo>
                  <a:cubicBezTo>
                    <a:pt x="204" y="282"/>
                    <a:pt x="218" y="265"/>
                    <a:pt x="232" y="251"/>
                  </a:cubicBezTo>
                  <a:lnTo>
                    <a:pt x="232" y="251"/>
                  </a:lnTo>
                  <a:cubicBezTo>
                    <a:pt x="218" y="265"/>
                    <a:pt x="218" y="282"/>
                    <a:pt x="218" y="296"/>
                  </a:cubicBezTo>
                  <a:cubicBezTo>
                    <a:pt x="204" y="353"/>
                    <a:pt x="190" y="427"/>
                    <a:pt x="190" y="500"/>
                  </a:cubicBezTo>
                  <a:cubicBezTo>
                    <a:pt x="176" y="634"/>
                    <a:pt x="190" y="778"/>
                    <a:pt x="246" y="926"/>
                  </a:cubicBezTo>
                  <a:cubicBezTo>
                    <a:pt x="278" y="1074"/>
                    <a:pt x="352" y="1204"/>
                    <a:pt x="422" y="1320"/>
                  </a:cubicBezTo>
                  <a:cubicBezTo>
                    <a:pt x="510" y="1454"/>
                    <a:pt x="598" y="1556"/>
                    <a:pt x="704" y="1644"/>
                  </a:cubicBezTo>
                  <a:cubicBezTo>
                    <a:pt x="658" y="1689"/>
                    <a:pt x="598" y="1703"/>
                    <a:pt x="556" y="1732"/>
                  </a:cubicBezTo>
                  <a:cubicBezTo>
                    <a:pt x="528" y="1732"/>
                    <a:pt x="496" y="1746"/>
                    <a:pt x="496" y="1777"/>
                  </a:cubicBezTo>
                  <a:cubicBezTo>
                    <a:pt x="496" y="1791"/>
                    <a:pt x="496" y="1805"/>
                    <a:pt x="510" y="1805"/>
                  </a:cubicBezTo>
                  <a:cubicBezTo>
                    <a:pt x="528" y="1819"/>
                    <a:pt x="528" y="1819"/>
                    <a:pt x="542" y="1819"/>
                  </a:cubicBezTo>
                  <a:lnTo>
                    <a:pt x="598" y="1819"/>
                  </a:lnTo>
                  <a:cubicBezTo>
                    <a:pt x="616" y="1805"/>
                    <a:pt x="630" y="1805"/>
                    <a:pt x="644" y="1791"/>
                  </a:cubicBezTo>
                  <a:cubicBezTo>
                    <a:pt x="672" y="1777"/>
                    <a:pt x="704" y="1760"/>
                    <a:pt x="746" y="1746"/>
                  </a:cubicBezTo>
                  <a:cubicBezTo>
                    <a:pt x="806" y="1703"/>
                    <a:pt x="862" y="1658"/>
                    <a:pt x="908" y="1615"/>
                  </a:cubicBezTo>
                  <a:cubicBezTo>
                    <a:pt x="1010" y="1513"/>
                    <a:pt x="1098" y="1394"/>
                    <a:pt x="1172" y="1250"/>
                  </a:cubicBezTo>
                  <a:cubicBezTo>
                    <a:pt x="1231" y="1116"/>
                    <a:pt x="1260" y="968"/>
                    <a:pt x="1274" y="824"/>
                  </a:cubicBezTo>
                  <a:cubicBezTo>
                    <a:pt x="1288" y="676"/>
                    <a:pt x="1260" y="529"/>
                    <a:pt x="1200" y="398"/>
                  </a:cubicBezTo>
                  <a:cubicBezTo>
                    <a:pt x="1158" y="296"/>
                    <a:pt x="1070" y="194"/>
                    <a:pt x="968" y="121"/>
                  </a:cubicBezTo>
                  <a:cubicBezTo>
                    <a:pt x="862" y="47"/>
                    <a:pt x="746" y="19"/>
                    <a:pt x="630" y="1"/>
                  </a:cubicBezTo>
                  <a:close/>
                </a:path>
              </a:pathLst>
            </a:custGeom>
            <a:solidFill>
              <a:srgbClr val="E79B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56" name="Google Shape;7556;p83"/>
            <p:cNvSpPr/>
            <p:nvPr/>
          </p:nvSpPr>
          <p:spPr>
            <a:xfrm>
              <a:off x="906744" y="2618531"/>
              <a:ext cx="56791" cy="55187"/>
            </a:xfrm>
            <a:custGeom>
              <a:avLst/>
              <a:gdLst/>
              <a:ahLst/>
              <a:cxnLst/>
              <a:rect l="l" t="t" r="r" b="b"/>
              <a:pathLst>
                <a:path w="602" h="585" extrusionOk="0">
                  <a:moveTo>
                    <a:pt x="542" y="0"/>
                  </a:moveTo>
                  <a:cubicBezTo>
                    <a:pt x="482" y="14"/>
                    <a:pt x="426" y="43"/>
                    <a:pt x="366" y="74"/>
                  </a:cubicBezTo>
                  <a:cubicBezTo>
                    <a:pt x="306" y="102"/>
                    <a:pt x="250" y="145"/>
                    <a:pt x="204" y="190"/>
                  </a:cubicBezTo>
                  <a:cubicBezTo>
                    <a:pt x="116" y="278"/>
                    <a:pt x="60" y="394"/>
                    <a:pt x="14" y="514"/>
                  </a:cubicBezTo>
                  <a:cubicBezTo>
                    <a:pt x="0" y="542"/>
                    <a:pt x="28" y="570"/>
                    <a:pt x="42" y="584"/>
                  </a:cubicBezTo>
                  <a:cubicBezTo>
                    <a:pt x="74" y="584"/>
                    <a:pt x="102" y="570"/>
                    <a:pt x="116" y="542"/>
                  </a:cubicBezTo>
                  <a:cubicBezTo>
                    <a:pt x="116" y="528"/>
                    <a:pt x="130" y="496"/>
                    <a:pt x="148" y="482"/>
                  </a:cubicBezTo>
                  <a:cubicBezTo>
                    <a:pt x="176" y="408"/>
                    <a:pt x="204" y="352"/>
                    <a:pt x="250" y="292"/>
                  </a:cubicBezTo>
                  <a:cubicBezTo>
                    <a:pt x="278" y="250"/>
                    <a:pt x="306" y="218"/>
                    <a:pt x="352" y="190"/>
                  </a:cubicBezTo>
                  <a:cubicBezTo>
                    <a:pt x="394" y="162"/>
                    <a:pt x="426" y="131"/>
                    <a:pt x="468" y="116"/>
                  </a:cubicBezTo>
                  <a:cubicBezTo>
                    <a:pt x="500" y="102"/>
                    <a:pt x="528" y="88"/>
                    <a:pt x="556" y="88"/>
                  </a:cubicBezTo>
                  <a:cubicBezTo>
                    <a:pt x="588" y="88"/>
                    <a:pt x="602" y="57"/>
                    <a:pt x="602" y="29"/>
                  </a:cubicBezTo>
                  <a:cubicBezTo>
                    <a:pt x="588" y="14"/>
                    <a:pt x="570" y="0"/>
                    <a:pt x="556" y="0"/>
                  </a:cubicBezTo>
                  <a:close/>
                </a:path>
              </a:pathLst>
            </a:custGeom>
            <a:solidFill>
              <a:srgbClr val="CD89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57" name="Google Shape;7557;p83"/>
            <p:cNvSpPr/>
            <p:nvPr/>
          </p:nvSpPr>
          <p:spPr>
            <a:xfrm>
              <a:off x="250059" y="2347405"/>
              <a:ext cx="716116" cy="665079"/>
            </a:xfrm>
            <a:custGeom>
              <a:avLst/>
              <a:gdLst/>
              <a:ahLst/>
              <a:cxnLst/>
              <a:rect l="l" t="t" r="r" b="b"/>
              <a:pathLst>
                <a:path w="7591" h="7050" extrusionOk="0">
                  <a:moveTo>
                    <a:pt x="5069" y="1"/>
                  </a:moveTo>
                  <a:cubicBezTo>
                    <a:pt x="4910" y="1"/>
                    <a:pt x="4717" y="15"/>
                    <a:pt x="4499" y="29"/>
                  </a:cubicBezTo>
                  <a:cubicBezTo>
                    <a:pt x="4397" y="29"/>
                    <a:pt x="4295" y="46"/>
                    <a:pt x="4175" y="60"/>
                  </a:cubicBezTo>
                  <a:cubicBezTo>
                    <a:pt x="3943" y="89"/>
                    <a:pt x="3693" y="134"/>
                    <a:pt x="3430" y="191"/>
                  </a:cubicBezTo>
                  <a:cubicBezTo>
                    <a:pt x="3180" y="250"/>
                    <a:pt x="2916" y="324"/>
                    <a:pt x="2666" y="426"/>
                  </a:cubicBezTo>
                  <a:cubicBezTo>
                    <a:pt x="2403" y="514"/>
                    <a:pt x="2139" y="630"/>
                    <a:pt x="1903" y="750"/>
                  </a:cubicBezTo>
                  <a:cubicBezTo>
                    <a:pt x="1657" y="880"/>
                    <a:pt x="1421" y="1028"/>
                    <a:pt x="1217" y="1172"/>
                  </a:cubicBezTo>
                  <a:cubicBezTo>
                    <a:pt x="760" y="1524"/>
                    <a:pt x="468" y="1907"/>
                    <a:pt x="306" y="2333"/>
                  </a:cubicBezTo>
                  <a:cubicBezTo>
                    <a:pt x="264" y="2449"/>
                    <a:pt x="232" y="2565"/>
                    <a:pt x="218" y="2684"/>
                  </a:cubicBezTo>
                  <a:cubicBezTo>
                    <a:pt x="204" y="2815"/>
                    <a:pt x="190" y="2962"/>
                    <a:pt x="204" y="3124"/>
                  </a:cubicBezTo>
                  <a:cubicBezTo>
                    <a:pt x="204" y="3268"/>
                    <a:pt x="232" y="3430"/>
                    <a:pt x="264" y="3620"/>
                  </a:cubicBezTo>
                  <a:cubicBezTo>
                    <a:pt x="292" y="3782"/>
                    <a:pt x="338" y="3944"/>
                    <a:pt x="394" y="4120"/>
                  </a:cubicBezTo>
                  <a:cubicBezTo>
                    <a:pt x="454" y="4281"/>
                    <a:pt x="514" y="4426"/>
                    <a:pt x="584" y="4587"/>
                  </a:cubicBezTo>
                  <a:cubicBezTo>
                    <a:pt x="644" y="4689"/>
                    <a:pt x="704" y="4809"/>
                    <a:pt x="760" y="4897"/>
                  </a:cubicBezTo>
                  <a:cubicBezTo>
                    <a:pt x="718" y="4897"/>
                    <a:pt x="672" y="4883"/>
                    <a:pt x="630" y="4883"/>
                  </a:cubicBezTo>
                  <a:cubicBezTo>
                    <a:pt x="584" y="4883"/>
                    <a:pt x="542" y="4897"/>
                    <a:pt x="496" y="4897"/>
                  </a:cubicBezTo>
                  <a:cubicBezTo>
                    <a:pt x="440" y="4911"/>
                    <a:pt x="366" y="4939"/>
                    <a:pt x="306" y="4971"/>
                  </a:cubicBezTo>
                  <a:cubicBezTo>
                    <a:pt x="264" y="4999"/>
                    <a:pt x="204" y="5027"/>
                    <a:pt x="162" y="5073"/>
                  </a:cubicBezTo>
                  <a:cubicBezTo>
                    <a:pt x="88" y="5147"/>
                    <a:pt x="42" y="5249"/>
                    <a:pt x="14" y="5365"/>
                  </a:cubicBezTo>
                  <a:cubicBezTo>
                    <a:pt x="0" y="5467"/>
                    <a:pt x="0" y="5586"/>
                    <a:pt x="14" y="5717"/>
                  </a:cubicBezTo>
                  <a:cubicBezTo>
                    <a:pt x="28" y="5819"/>
                    <a:pt x="74" y="5938"/>
                    <a:pt x="130" y="6054"/>
                  </a:cubicBezTo>
                  <a:cubicBezTo>
                    <a:pt x="190" y="6156"/>
                    <a:pt x="250" y="6244"/>
                    <a:pt x="338" y="6332"/>
                  </a:cubicBezTo>
                  <a:cubicBezTo>
                    <a:pt x="380" y="6378"/>
                    <a:pt x="426" y="6420"/>
                    <a:pt x="496" y="6466"/>
                  </a:cubicBezTo>
                  <a:cubicBezTo>
                    <a:pt x="556" y="6508"/>
                    <a:pt x="630" y="6536"/>
                    <a:pt x="704" y="6568"/>
                  </a:cubicBezTo>
                  <a:cubicBezTo>
                    <a:pt x="848" y="6624"/>
                    <a:pt x="1010" y="6670"/>
                    <a:pt x="1171" y="6670"/>
                  </a:cubicBezTo>
                  <a:lnTo>
                    <a:pt x="1217" y="6670"/>
                  </a:lnTo>
                  <a:cubicBezTo>
                    <a:pt x="1347" y="6670"/>
                    <a:pt x="1481" y="6656"/>
                    <a:pt x="1597" y="6610"/>
                  </a:cubicBezTo>
                  <a:cubicBezTo>
                    <a:pt x="1671" y="6596"/>
                    <a:pt x="1727" y="6568"/>
                    <a:pt x="1801" y="6522"/>
                  </a:cubicBezTo>
                  <a:cubicBezTo>
                    <a:pt x="1847" y="6494"/>
                    <a:pt x="1889" y="6466"/>
                    <a:pt x="1949" y="6420"/>
                  </a:cubicBezTo>
                  <a:cubicBezTo>
                    <a:pt x="2051" y="6522"/>
                    <a:pt x="2167" y="6610"/>
                    <a:pt x="2300" y="6684"/>
                  </a:cubicBezTo>
                  <a:cubicBezTo>
                    <a:pt x="2431" y="6758"/>
                    <a:pt x="2592" y="6832"/>
                    <a:pt x="2768" y="6888"/>
                  </a:cubicBezTo>
                  <a:cubicBezTo>
                    <a:pt x="2916" y="6934"/>
                    <a:pt x="3078" y="6962"/>
                    <a:pt x="3268" y="6993"/>
                  </a:cubicBezTo>
                  <a:cubicBezTo>
                    <a:pt x="3416" y="7022"/>
                    <a:pt x="3591" y="7036"/>
                    <a:pt x="3767" y="7050"/>
                  </a:cubicBezTo>
                  <a:lnTo>
                    <a:pt x="4087" y="7050"/>
                  </a:lnTo>
                  <a:cubicBezTo>
                    <a:pt x="4661" y="7050"/>
                    <a:pt x="5188" y="6976"/>
                    <a:pt x="5670" y="6818"/>
                  </a:cubicBezTo>
                  <a:cubicBezTo>
                    <a:pt x="5980" y="6712"/>
                    <a:pt x="6272" y="6568"/>
                    <a:pt x="6522" y="6406"/>
                  </a:cubicBezTo>
                  <a:cubicBezTo>
                    <a:pt x="6652" y="6318"/>
                    <a:pt x="6785" y="6216"/>
                    <a:pt x="6901" y="6114"/>
                  </a:cubicBezTo>
                  <a:cubicBezTo>
                    <a:pt x="7021" y="5994"/>
                    <a:pt x="7123" y="5878"/>
                    <a:pt x="7211" y="5745"/>
                  </a:cubicBezTo>
                  <a:cubicBezTo>
                    <a:pt x="7267" y="5688"/>
                    <a:pt x="7313" y="5615"/>
                    <a:pt x="7355" y="5541"/>
                  </a:cubicBezTo>
                  <a:cubicBezTo>
                    <a:pt x="7401" y="5467"/>
                    <a:pt x="7443" y="5379"/>
                    <a:pt x="7475" y="5305"/>
                  </a:cubicBezTo>
                  <a:cubicBezTo>
                    <a:pt x="7503" y="5217"/>
                    <a:pt x="7531" y="5129"/>
                    <a:pt x="7563" y="5041"/>
                  </a:cubicBezTo>
                  <a:cubicBezTo>
                    <a:pt x="7577" y="4971"/>
                    <a:pt x="7591" y="4883"/>
                    <a:pt x="7591" y="4795"/>
                  </a:cubicBezTo>
                  <a:cubicBezTo>
                    <a:pt x="7591" y="4633"/>
                    <a:pt x="7577" y="4471"/>
                    <a:pt x="7531" y="4281"/>
                  </a:cubicBezTo>
                  <a:cubicBezTo>
                    <a:pt x="7489" y="4120"/>
                    <a:pt x="7443" y="3972"/>
                    <a:pt x="7373" y="3782"/>
                  </a:cubicBezTo>
                  <a:lnTo>
                    <a:pt x="7327" y="3666"/>
                  </a:lnTo>
                  <a:cubicBezTo>
                    <a:pt x="7225" y="3388"/>
                    <a:pt x="7123" y="3107"/>
                    <a:pt x="7077" y="2801"/>
                  </a:cubicBezTo>
                  <a:cubicBezTo>
                    <a:pt x="7077" y="2727"/>
                    <a:pt x="7063" y="2639"/>
                    <a:pt x="7063" y="2565"/>
                  </a:cubicBezTo>
                  <a:lnTo>
                    <a:pt x="7063" y="2537"/>
                  </a:lnTo>
                  <a:cubicBezTo>
                    <a:pt x="7049" y="2449"/>
                    <a:pt x="7049" y="2361"/>
                    <a:pt x="7049" y="2273"/>
                  </a:cubicBezTo>
                  <a:cubicBezTo>
                    <a:pt x="7021" y="2069"/>
                    <a:pt x="7003" y="1893"/>
                    <a:pt x="6989" y="1731"/>
                  </a:cubicBezTo>
                  <a:cubicBezTo>
                    <a:pt x="6961" y="1555"/>
                    <a:pt x="6915" y="1379"/>
                    <a:pt x="6873" y="1218"/>
                  </a:cubicBezTo>
                  <a:cubicBezTo>
                    <a:pt x="6828" y="1056"/>
                    <a:pt x="6771" y="880"/>
                    <a:pt x="6697" y="732"/>
                  </a:cubicBezTo>
                  <a:cubicBezTo>
                    <a:pt x="6581" y="486"/>
                    <a:pt x="6405" y="250"/>
                    <a:pt x="6198" y="46"/>
                  </a:cubicBezTo>
                  <a:cubicBezTo>
                    <a:pt x="6184" y="29"/>
                    <a:pt x="6170" y="29"/>
                    <a:pt x="6156" y="29"/>
                  </a:cubicBezTo>
                  <a:cubicBezTo>
                    <a:pt x="6142" y="29"/>
                    <a:pt x="6124" y="29"/>
                    <a:pt x="6124" y="46"/>
                  </a:cubicBezTo>
                  <a:cubicBezTo>
                    <a:pt x="6110" y="46"/>
                    <a:pt x="6110" y="60"/>
                    <a:pt x="6110" y="74"/>
                  </a:cubicBezTo>
                  <a:cubicBezTo>
                    <a:pt x="6110" y="89"/>
                    <a:pt x="6110" y="103"/>
                    <a:pt x="6124" y="103"/>
                  </a:cubicBezTo>
                  <a:lnTo>
                    <a:pt x="6124" y="117"/>
                  </a:lnTo>
                  <a:cubicBezTo>
                    <a:pt x="5846" y="46"/>
                    <a:pt x="5508" y="1"/>
                    <a:pt x="5115" y="1"/>
                  </a:cubicBezTo>
                  <a:close/>
                </a:path>
              </a:pathLst>
            </a:custGeom>
            <a:solidFill>
              <a:srgbClr val="F7C5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58" name="Google Shape;7558;p83"/>
            <p:cNvSpPr/>
            <p:nvPr/>
          </p:nvSpPr>
          <p:spPr>
            <a:xfrm>
              <a:off x="436471" y="2666926"/>
              <a:ext cx="1415" cy="94"/>
            </a:xfrm>
            <a:custGeom>
              <a:avLst/>
              <a:gdLst/>
              <a:ahLst/>
              <a:cxnLst/>
              <a:rect l="l" t="t" r="r" b="b"/>
              <a:pathLst>
                <a:path w="15" h="1" extrusionOk="0">
                  <a:moveTo>
                    <a:pt x="1" y="1"/>
                  </a:moveTo>
                  <a:lnTo>
                    <a:pt x="15" y="1"/>
                  </a:lnTo>
                  <a:close/>
                </a:path>
              </a:pathLst>
            </a:custGeom>
            <a:solidFill>
              <a:srgbClr val="E79B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59" name="Google Shape;7559;p83"/>
            <p:cNvSpPr/>
            <p:nvPr/>
          </p:nvSpPr>
          <p:spPr>
            <a:xfrm>
              <a:off x="436471" y="2666926"/>
              <a:ext cx="94" cy="94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close/>
                </a:path>
              </a:pathLst>
            </a:custGeom>
            <a:solidFill>
              <a:srgbClr val="E79B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60" name="Google Shape;7560;p83"/>
            <p:cNvSpPr/>
            <p:nvPr/>
          </p:nvSpPr>
          <p:spPr>
            <a:xfrm>
              <a:off x="320341" y="2846450"/>
              <a:ext cx="62546" cy="84432"/>
            </a:xfrm>
            <a:custGeom>
              <a:avLst/>
              <a:gdLst/>
              <a:ahLst/>
              <a:cxnLst/>
              <a:rect l="l" t="t" r="r" b="b"/>
              <a:pathLst>
                <a:path w="663" h="895" extrusionOk="0">
                  <a:moveTo>
                    <a:pt x="61" y="1"/>
                  </a:moveTo>
                  <a:cubicBezTo>
                    <a:pt x="32" y="1"/>
                    <a:pt x="1" y="33"/>
                    <a:pt x="1" y="75"/>
                  </a:cubicBezTo>
                  <a:cubicBezTo>
                    <a:pt x="1" y="251"/>
                    <a:pt x="61" y="427"/>
                    <a:pt x="177" y="574"/>
                  </a:cubicBezTo>
                  <a:cubicBezTo>
                    <a:pt x="208" y="617"/>
                    <a:pt x="236" y="648"/>
                    <a:pt x="265" y="676"/>
                  </a:cubicBezTo>
                  <a:cubicBezTo>
                    <a:pt x="296" y="704"/>
                    <a:pt x="324" y="736"/>
                    <a:pt x="367" y="764"/>
                  </a:cubicBezTo>
                  <a:cubicBezTo>
                    <a:pt x="440" y="824"/>
                    <a:pt x="514" y="866"/>
                    <a:pt x="602" y="894"/>
                  </a:cubicBezTo>
                  <a:cubicBezTo>
                    <a:pt x="630" y="894"/>
                    <a:pt x="648" y="880"/>
                    <a:pt x="662" y="866"/>
                  </a:cubicBezTo>
                  <a:cubicBezTo>
                    <a:pt x="662" y="838"/>
                    <a:pt x="648" y="824"/>
                    <a:pt x="630" y="806"/>
                  </a:cubicBezTo>
                  <a:cubicBezTo>
                    <a:pt x="616" y="806"/>
                    <a:pt x="588" y="792"/>
                    <a:pt x="574" y="792"/>
                  </a:cubicBezTo>
                  <a:cubicBezTo>
                    <a:pt x="528" y="764"/>
                    <a:pt x="472" y="736"/>
                    <a:pt x="426" y="704"/>
                  </a:cubicBezTo>
                  <a:lnTo>
                    <a:pt x="296" y="574"/>
                  </a:lnTo>
                  <a:cubicBezTo>
                    <a:pt x="250" y="515"/>
                    <a:pt x="222" y="455"/>
                    <a:pt x="191" y="384"/>
                  </a:cubicBezTo>
                  <a:cubicBezTo>
                    <a:pt x="163" y="310"/>
                    <a:pt x="148" y="237"/>
                    <a:pt x="134" y="163"/>
                  </a:cubicBezTo>
                  <a:cubicBezTo>
                    <a:pt x="120" y="135"/>
                    <a:pt x="120" y="103"/>
                    <a:pt x="120" y="75"/>
                  </a:cubicBezTo>
                  <a:cubicBezTo>
                    <a:pt x="120" y="33"/>
                    <a:pt x="89" y="1"/>
                    <a:pt x="61" y="1"/>
                  </a:cubicBezTo>
                  <a:close/>
                </a:path>
              </a:pathLst>
            </a:custGeom>
            <a:solidFill>
              <a:srgbClr val="CD89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61" name="Google Shape;7561;p83"/>
            <p:cNvSpPr/>
            <p:nvPr/>
          </p:nvSpPr>
          <p:spPr>
            <a:xfrm>
              <a:off x="269304" y="2843809"/>
              <a:ext cx="62451" cy="30660"/>
            </a:xfrm>
            <a:custGeom>
              <a:avLst/>
              <a:gdLst/>
              <a:ahLst/>
              <a:cxnLst/>
              <a:rect l="l" t="t" r="r" b="b"/>
              <a:pathLst>
                <a:path w="662" h="325" extrusionOk="0">
                  <a:moveTo>
                    <a:pt x="440" y="1"/>
                  </a:moveTo>
                  <a:cubicBezTo>
                    <a:pt x="366" y="1"/>
                    <a:pt x="310" y="29"/>
                    <a:pt x="250" y="61"/>
                  </a:cubicBezTo>
                  <a:cubicBezTo>
                    <a:pt x="190" y="75"/>
                    <a:pt x="148" y="117"/>
                    <a:pt x="102" y="163"/>
                  </a:cubicBezTo>
                  <a:cubicBezTo>
                    <a:pt x="60" y="191"/>
                    <a:pt x="28" y="251"/>
                    <a:pt x="0" y="307"/>
                  </a:cubicBezTo>
                  <a:cubicBezTo>
                    <a:pt x="0" y="307"/>
                    <a:pt x="0" y="324"/>
                    <a:pt x="14" y="324"/>
                  </a:cubicBezTo>
                  <a:lnTo>
                    <a:pt x="46" y="324"/>
                  </a:lnTo>
                  <a:cubicBezTo>
                    <a:pt x="46" y="293"/>
                    <a:pt x="60" y="279"/>
                    <a:pt x="60" y="265"/>
                  </a:cubicBezTo>
                  <a:cubicBezTo>
                    <a:pt x="72" y="241"/>
                    <a:pt x="84" y="224"/>
                    <a:pt x="104" y="203"/>
                  </a:cubicBezTo>
                  <a:lnTo>
                    <a:pt x="104" y="203"/>
                  </a:lnTo>
                  <a:cubicBezTo>
                    <a:pt x="135" y="176"/>
                    <a:pt x="163" y="162"/>
                    <a:pt x="190" y="149"/>
                  </a:cubicBezTo>
                  <a:cubicBezTo>
                    <a:pt x="222" y="131"/>
                    <a:pt x="250" y="117"/>
                    <a:pt x="292" y="103"/>
                  </a:cubicBezTo>
                  <a:cubicBezTo>
                    <a:pt x="324" y="89"/>
                    <a:pt x="366" y="89"/>
                    <a:pt x="398" y="89"/>
                  </a:cubicBezTo>
                  <a:cubicBezTo>
                    <a:pt x="426" y="89"/>
                    <a:pt x="468" y="89"/>
                    <a:pt x="500" y="103"/>
                  </a:cubicBezTo>
                  <a:cubicBezTo>
                    <a:pt x="514" y="103"/>
                    <a:pt x="528" y="117"/>
                    <a:pt x="542" y="117"/>
                  </a:cubicBezTo>
                  <a:lnTo>
                    <a:pt x="556" y="131"/>
                  </a:lnTo>
                  <a:cubicBezTo>
                    <a:pt x="563" y="138"/>
                    <a:pt x="575" y="143"/>
                    <a:pt x="588" y="143"/>
                  </a:cubicBezTo>
                  <a:cubicBezTo>
                    <a:pt x="604" y="143"/>
                    <a:pt x="622" y="135"/>
                    <a:pt x="630" y="117"/>
                  </a:cubicBezTo>
                  <a:cubicBezTo>
                    <a:pt x="644" y="103"/>
                    <a:pt x="661" y="89"/>
                    <a:pt x="644" y="75"/>
                  </a:cubicBezTo>
                  <a:lnTo>
                    <a:pt x="644" y="43"/>
                  </a:lnTo>
                  <a:cubicBezTo>
                    <a:pt x="630" y="43"/>
                    <a:pt x="630" y="29"/>
                    <a:pt x="616" y="29"/>
                  </a:cubicBezTo>
                  <a:cubicBezTo>
                    <a:pt x="587" y="15"/>
                    <a:pt x="556" y="15"/>
                    <a:pt x="528" y="1"/>
                  </a:cubicBezTo>
                  <a:close/>
                </a:path>
              </a:pathLst>
            </a:custGeom>
            <a:solidFill>
              <a:srgbClr val="CD89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62" name="Google Shape;7562;p83"/>
            <p:cNvSpPr/>
            <p:nvPr/>
          </p:nvSpPr>
          <p:spPr>
            <a:xfrm>
              <a:off x="680050" y="4248495"/>
              <a:ext cx="304050" cy="196505"/>
            </a:xfrm>
            <a:custGeom>
              <a:avLst/>
              <a:gdLst/>
              <a:ahLst/>
              <a:cxnLst/>
              <a:rect l="l" t="t" r="r" b="b"/>
              <a:pathLst>
                <a:path w="3223" h="2083" extrusionOk="0">
                  <a:moveTo>
                    <a:pt x="1214" y="1"/>
                  </a:moveTo>
                  <a:cubicBezTo>
                    <a:pt x="996" y="1"/>
                    <a:pt x="775" y="32"/>
                    <a:pt x="497" y="74"/>
                  </a:cubicBezTo>
                  <a:cubicBezTo>
                    <a:pt x="367" y="88"/>
                    <a:pt x="233" y="120"/>
                    <a:pt x="117" y="148"/>
                  </a:cubicBezTo>
                  <a:lnTo>
                    <a:pt x="71" y="148"/>
                  </a:lnTo>
                  <a:cubicBezTo>
                    <a:pt x="57" y="148"/>
                    <a:pt x="43" y="162"/>
                    <a:pt x="43" y="176"/>
                  </a:cubicBezTo>
                  <a:cubicBezTo>
                    <a:pt x="15" y="454"/>
                    <a:pt x="1" y="690"/>
                    <a:pt x="1" y="912"/>
                  </a:cubicBezTo>
                  <a:cubicBezTo>
                    <a:pt x="15" y="1144"/>
                    <a:pt x="57" y="1379"/>
                    <a:pt x="145" y="1569"/>
                  </a:cubicBezTo>
                  <a:lnTo>
                    <a:pt x="145" y="1597"/>
                  </a:lnTo>
                  <a:cubicBezTo>
                    <a:pt x="159" y="1615"/>
                    <a:pt x="177" y="1629"/>
                    <a:pt x="191" y="1643"/>
                  </a:cubicBezTo>
                  <a:cubicBezTo>
                    <a:pt x="191" y="1657"/>
                    <a:pt x="205" y="1657"/>
                    <a:pt x="205" y="1671"/>
                  </a:cubicBezTo>
                  <a:cubicBezTo>
                    <a:pt x="219" y="1671"/>
                    <a:pt x="233" y="1685"/>
                    <a:pt x="233" y="1703"/>
                  </a:cubicBezTo>
                  <a:cubicBezTo>
                    <a:pt x="247" y="1703"/>
                    <a:pt x="247" y="1703"/>
                    <a:pt x="265" y="1717"/>
                  </a:cubicBezTo>
                  <a:cubicBezTo>
                    <a:pt x="455" y="1833"/>
                    <a:pt x="687" y="1921"/>
                    <a:pt x="968" y="1995"/>
                  </a:cubicBezTo>
                  <a:cubicBezTo>
                    <a:pt x="1214" y="2055"/>
                    <a:pt x="1464" y="2083"/>
                    <a:pt x="1728" y="2083"/>
                  </a:cubicBezTo>
                  <a:lnTo>
                    <a:pt x="1904" y="2083"/>
                  </a:lnTo>
                  <a:cubicBezTo>
                    <a:pt x="2111" y="2069"/>
                    <a:pt x="2301" y="2037"/>
                    <a:pt x="2477" y="1995"/>
                  </a:cubicBezTo>
                  <a:cubicBezTo>
                    <a:pt x="2639" y="1949"/>
                    <a:pt x="2797" y="1893"/>
                    <a:pt x="2931" y="1819"/>
                  </a:cubicBezTo>
                  <a:cubicBezTo>
                    <a:pt x="2931" y="1805"/>
                    <a:pt x="2931" y="1805"/>
                    <a:pt x="2945" y="1805"/>
                  </a:cubicBezTo>
                  <a:cubicBezTo>
                    <a:pt x="2959" y="1791"/>
                    <a:pt x="2973" y="1791"/>
                    <a:pt x="2991" y="1773"/>
                  </a:cubicBezTo>
                  <a:cubicBezTo>
                    <a:pt x="2991" y="1759"/>
                    <a:pt x="3005" y="1759"/>
                    <a:pt x="3019" y="1745"/>
                  </a:cubicBezTo>
                  <a:cubicBezTo>
                    <a:pt x="3033" y="1717"/>
                    <a:pt x="3061" y="1685"/>
                    <a:pt x="3079" y="1657"/>
                  </a:cubicBezTo>
                  <a:cubicBezTo>
                    <a:pt x="3107" y="1629"/>
                    <a:pt x="3121" y="1597"/>
                    <a:pt x="3135" y="1555"/>
                  </a:cubicBezTo>
                  <a:cubicBezTo>
                    <a:pt x="3167" y="1481"/>
                    <a:pt x="3195" y="1408"/>
                    <a:pt x="3209" y="1306"/>
                  </a:cubicBezTo>
                  <a:cubicBezTo>
                    <a:pt x="3223" y="1232"/>
                    <a:pt x="3223" y="1158"/>
                    <a:pt x="3223" y="1070"/>
                  </a:cubicBezTo>
                  <a:cubicBezTo>
                    <a:pt x="3209" y="982"/>
                    <a:pt x="3195" y="912"/>
                    <a:pt x="3181" y="852"/>
                  </a:cubicBezTo>
                  <a:cubicBezTo>
                    <a:pt x="3167" y="792"/>
                    <a:pt x="3135" y="750"/>
                    <a:pt x="3107" y="704"/>
                  </a:cubicBezTo>
                  <a:cubicBezTo>
                    <a:pt x="3079" y="662"/>
                    <a:pt x="3033" y="630"/>
                    <a:pt x="2991" y="602"/>
                  </a:cubicBezTo>
                  <a:cubicBezTo>
                    <a:pt x="2903" y="542"/>
                    <a:pt x="2815" y="528"/>
                    <a:pt x="2709" y="514"/>
                  </a:cubicBezTo>
                  <a:cubicBezTo>
                    <a:pt x="2681" y="500"/>
                    <a:pt x="2653" y="500"/>
                    <a:pt x="2621" y="486"/>
                  </a:cubicBezTo>
                  <a:cubicBezTo>
                    <a:pt x="2579" y="486"/>
                    <a:pt x="2533" y="486"/>
                    <a:pt x="2505" y="472"/>
                  </a:cubicBezTo>
                  <a:cubicBezTo>
                    <a:pt x="2431" y="454"/>
                    <a:pt x="2375" y="440"/>
                    <a:pt x="2315" y="412"/>
                  </a:cubicBezTo>
                  <a:cubicBezTo>
                    <a:pt x="2287" y="398"/>
                    <a:pt x="2255" y="366"/>
                    <a:pt x="2227" y="352"/>
                  </a:cubicBezTo>
                  <a:cubicBezTo>
                    <a:pt x="2213" y="324"/>
                    <a:pt x="2182" y="310"/>
                    <a:pt x="2168" y="278"/>
                  </a:cubicBezTo>
                  <a:cubicBezTo>
                    <a:pt x="2153" y="250"/>
                    <a:pt x="2139" y="236"/>
                    <a:pt x="2139" y="208"/>
                  </a:cubicBezTo>
                  <a:cubicBezTo>
                    <a:pt x="2125" y="190"/>
                    <a:pt x="2111" y="176"/>
                    <a:pt x="2094" y="176"/>
                  </a:cubicBezTo>
                  <a:cubicBezTo>
                    <a:pt x="2080" y="176"/>
                    <a:pt x="2080" y="176"/>
                    <a:pt x="2066" y="190"/>
                  </a:cubicBezTo>
                  <a:cubicBezTo>
                    <a:pt x="2066" y="190"/>
                    <a:pt x="2051" y="190"/>
                    <a:pt x="2051" y="208"/>
                  </a:cubicBezTo>
                  <a:cubicBezTo>
                    <a:pt x="1978" y="148"/>
                    <a:pt x="1876" y="103"/>
                    <a:pt x="1760" y="74"/>
                  </a:cubicBezTo>
                  <a:cubicBezTo>
                    <a:pt x="1640" y="32"/>
                    <a:pt x="1510" y="15"/>
                    <a:pt x="1348" y="15"/>
                  </a:cubicBezTo>
                  <a:cubicBezTo>
                    <a:pt x="1302" y="1"/>
                    <a:pt x="1260" y="1"/>
                    <a:pt x="1214" y="1"/>
                  </a:cubicBezTo>
                  <a:close/>
                </a:path>
              </a:pathLst>
            </a:custGeom>
            <a:solidFill>
              <a:srgbClr val="E65C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63" name="Google Shape;7563;p83"/>
            <p:cNvSpPr/>
            <p:nvPr/>
          </p:nvSpPr>
          <p:spPr>
            <a:xfrm>
              <a:off x="684013" y="4294249"/>
              <a:ext cx="300088" cy="150751"/>
            </a:xfrm>
            <a:custGeom>
              <a:avLst/>
              <a:gdLst/>
              <a:ahLst/>
              <a:cxnLst/>
              <a:rect l="l" t="t" r="r" b="b"/>
              <a:pathLst>
                <a:path w="3181" h="1598" extrusionOk="0">
                  <a:moveTo>
                    <a:pt x="2551" y="1"/>
                  </a:moveTo>
                  <a:cubicBezTo>
                    <a:pt x="2537" y="1"/>
                    <a:pt x="2523" y="15"/>
                    <a:pt x="2509" y="15"/>
                  </a:cubicBezTo>
                  <a:cubicBezTo>
                    <a:pt x="2477" y="43"/>
                    <a:pt x="2449" y="57"/>
                    <a:pt x="2421" y="89"/>
                  </a:cubicBezTo>
                  <a:cubicBezTo>
                    <a:pt x="2389" y="103"/>
                    <a:pt x="2361" y="131"/>
                    <a:pt x="2333" y="163"/>
                  </a:cubicBezTo>
                  <a:cubicBezTo>
                    <a:pt x="2301" y="191"/>
                    <a:pt x="2273" y="219"/>
                    <a:pt x="2245" y="265"/>
                  </a:cubicBezTo>
                  <a:cubicBezTo>
                    <a:pt x="2213" y="293"/>
                    <a:pt x="2185" y="339"/>
                    <a:pt x="2171" y="381"/>
                  </a:cubicBezTo>
                  <a:lnTo>
                    <a:pt x="2171" y="367"/>
                  </a:lnTo>
                  <a:cubicBezTo>
                    <a:pt x="2140" y="427"/>
                    <a:pt x="2111" y="483"/>
                    <a:pt x="2097" y="529"/>
                  </a:cubicBezTo>
                  <a:cubicBezTo>
                    <a:pt x="2069" y="585"/>
                    <a:pt x="2052" y="645"/>
                    <a:pt x="2038" y="704"/>
                  </a:cubicBezTo>
                  <a:lnTo>
                    <a:pt x="2038" y="690"/>
                  </a:lnTo>
                  <a:cubicBezTo>
                    <a:pt x="2009" y="821"/>
                    <a:pt x="1981" y="954"/>
                    <a:pt x="1995" y="1084"/>
                  </a:cubicBezTo>
                  <a:lnTo>
                    <a:pt x="1995" y="1200"/>
                  </a:lnTo>
                  <a:lnTo>
                    <a:pt x="1995" y="1232"/>
                  </a:lnTo>
                  <a:lnTo>
                    <a:pt x="1995" y="1246"/>
                  </a:lnTo>
                  <a:lnTo>
                    <a:pt x="1981" y="1246"/>
                  </a:lnTo>
                  <a:cubicBezTo>
                    <a:pt x="1922" y="1260"/>
                    <a:pt x="1862" y="1274"/>
                    <a:pt x="1805" y="1274"/>
                  </a:cubicBezTo>
                  <a:cubicBezTo>
                    <a:pt x="1733" y="1280"/>
                    <a:pt x="1662" y="1284"/>
                    <a:pt x="1592" y="1284"/>
                  </a:cubicBezTo>
                  <a:cubicBezTo>
                    <a:pt x="1493" y="1284"/>
                    <a:pt x="1395" y="1277"/>
                    <a:pt x="1292" y="1260"/>
                  </a:cubicBezTo>
                  <a:cubicBezTo>
                    <a:pt x="1130" y="1246"/>
                    <a:pt x="954" y="1200"/>
                    <a:pt x="792" y="1144"/>
                  </a:cubicBezTo>
                  <a:cubicBezTo>
                    <a:pt x="631" y="1098"/>
                    <a:pt x="469" y="1025"/>
                    <a:pt x="325" y="937"/>
                  </a:cubicBezTo>
                  <a:cubicBezTo>
                    <a:pt x="205" y="880"/>
                    <a:pt x="103" y="806"/>
                    <a:pt x="1" y="719"/>
                  </a:cubicBezTo>
                  <a:lnTo>
                    <a:pt x="1" y="719"/>
                  </a:lnTo>
                  <a:cubicBezTo>
                    <a:pt x="15" y="849"/>
                    <a:pt x="61" y="982"/>
                    <a:pt x="103" y="1098"/>
                  </a:cubicBezTo>
                  <a:lnTo>
                    <a:pt x="103" y="1112"/>
                  </a:lnTo>
                  <a:cubicBezTo>
                    <a:pt x="117" y="1130"/>
                    <a:pt x="135" y="1144"/>
                    <a:pt x="149" y="1158"/>
                  </a:cubicBezTo>
                  <a:cubicBezTo>
                    <a:pt x="149" y="1172"/>
                    <a:pt x="163" y="1172"/>
                    <a:pt x="163" y="1186"/>
                  </a:cubicBezTo>
                  <a:lnTo>
                    <a:pt x="191" y="1200"/>
                  </a:lnTo>
                  <a:lnTo>
                    <a:pt x="191" y="1218"/>
                  </a:lnTo>
                  <a:lnTo>
                    <a:pt x="223" y="1232"/>
                  </a:lnTo>
                  <a:cubicBezTo>
                    <a:pt x="413" y="1348"/>
                    <a:pt x="645" y="1436"/>
                    <a:pt x="926" y="1510"/>
                  </a:cubicBezTo>
                  <a:cubicBezTo>
                    <a:pt x="1172" y="1570"/>
                    <a:pt x="1422" y="1598"/>
                    <a:pt x="1686" y="1598"/>
                  </a:cubicBezTo>
                  <a:lnTo>
                    <a:pt x="1862" y="1598"/>
                  </a:lnTo>
                  <a:cubicBezTo>
                    <a:pt x="2069" y="1584"/>
                    <a:pt x="2259" y="1552"/>
                    <a:pt x="2435" y="1510"/>
                  </a:cubicBezTo>
                  <a:cubicBezTo>
                    <a:pt x="2597" y="1464"/>
                    <a:pt x="2755" y="1408"/>
                    <a:pt x="2889" y="1334"/>
                  </a:cubicBezTo>
                  <a:lnTo>
                    <a:pt x="2889" y="1320"/>
                  </a:lnTo>
                  <a:lnTo>
                    <a:pt x="2903" y="1320"/>
                  </a:lnTo>
                  <a:cubicBezTo>
                    <a:pt x="2917" y="1306"/>
                    <a:pt x="2931" y="1306"/>
                    <a:pt x="2949" y="1288"/>
                  </a:cubicBezTo>
                  <a:cubicBezTo>
                    <a:pt x="2949" y="1274"/>
                    <a:pt x="2963" y="1274"/>
                    <a:pt x="2977" y="1260"/>
                  </a:cubicBezTo>
                  <a:cubicBezTo>
                    <a:pt x="2991" y="1232"/>
                    <a:pt x="3019" y="1200"/>
                    <a:pt x="3037" y="1172"/>
                  </a:cubicBezTo>
                  <a:cubicBezTo>
                    <a:pt x="3065" y="1144"/>
                    <a:pt x="3079" y="1112"/>
                    <a:pt x="3093" y="1070"/>
                  </a:cubicBezTo>
                  <a:cubicBezTo>
                    <a:pt x="3139" y="996"/>
                    <a:pt x="3153" y="923"/>
                    <a:pt x="3167" y="821"/>
                  </a:cubicBezTo>
                  <a:cubicBezTo>
                    <a:pt x="3181" y="747"/>
                    <a:pt x="3181" y="659"/>
                    <a:pt x="3181" y="571"/>
                  </a:cubicBezTo>
                  <a:cubicBezTo>
                    <a:pt x="3167" y="497"/>
                    <a:pt x="3167" y="427"/>
                    <a:pt x="3139" y="367"/>
                  </a:cubicBezTo>
                  <a:cubicBezTo>
                    <a:pt x="3125" y="307"/>
                    <a:pt x="3093" y="265"/>
                    <a:pt x="3065" y="219"/>
                  </a:cubicBezTo>
                  <a:cubicBezTo>
                    <a:pt x="3037" y="177"/>
                    <a:pt x="2991" y="145"/>
                    <a:pt x="2949" y="117"/>
                  </a:cubicBezTo>
                  <a:cubicBezTo>
                    <a:pt x="2861" y="57"/>
                    <a:pt x="2773" y="43"/>
                    <a:pt x="2667" y="15"/>
                  </a:cubicBezTo>
                  <a:cubicBezTo>
                    <a:pt x="2639" y="15"/>
                    <a:pt x="2611" y="15"/>
                    <a:pt x="2579" y="1"/>
                  </a:cubicBezTo>
                  <a:close/>
                </a:path>
              </a:pathLst>
            </a:custGeom>
            <a:solidFill>
              <a:srgbClr val="FACCC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64" name="Google Shape;7564;p83"/>
            <p:cNvSpPr/>
            <p:nvPr/>
          </p:nvSpPr>
          <p:spPr>
            <a:xfrm>
              <a:off x="858254" y="4276324"/>
              <a:ext cx="40282" cy="35943"/>
            </a:xfrm>
            <a:custGeom>
              <a:avLst/>
              <a:gdLst/>
              <a:ahLst/>
              <a:cxnLst/>
              <a:rect l="l" t="t" r="r" b="b"/>
              <a:pathLst>
                <a:path w="427" h="381" extrusionOk="0">
                  <a:moveTo>
                    <a:pt x="352" y="1"/>
                  </a:moveTo>
                  <a:cubicBezTo>
                    <a:pt x="205" y="57"/>
                    <a:pt x="75" y="159"/>
                    <a:pt x="1" y="307"/>
                  </a:cubicBezTo>
                  <a:lnTo>
                    <a:pt x="1" y="335"/>
                  </a:lnTo>
                  <a:cubicBezTo>
                    <a:pt x="1" y="353"/>
                    <a:pt x="15" y="367"/>
                    <a:pt x="29" y="381"/>
                  </a:cubicBezTo>
                  <a:lnTo>
                    <a:pt x="60" y="381"/>
                  </a:lnTo>
                  <a:cubicBezTo>
                    <a:pt x="75" y="381"/>
                    <a:pt x="89" y="367"/>
                    <a:pt x="89" y="353"/>
                  </a:cubicBezTo>
                  <a:cubicBezTo>
                    <a:pt x="103" y="321"/>
                    <a:pt x="134" y="293"/>
                    <a:pt x="148" y="247"/>
                  </a:cubicBezTo>
                  <a:cubicBezTo>
                    <a:pt x="177" y="219"/>
                    <a:pt x="222" y="191"/>
                    <a:pt x="250" y="159"/>
                  </a:cubicBezTo>
                  <a:cubicBezTo>
                    <a:pt x="293" y="131"/>
                    <a:pt x="338" y="103"/>
                    <a:pt x="398" y="89"/>
                  </a:cubicBezTo>
                  <a:cubicBezTo>
                    <a:pt x="412" y="89"/>
                    <a:pt x="412" y="71"/>
                    <a:pt x="412" y="57"/>
                  </a:cubicBezTo>
                  <a:cubicBezTo>
                    <a:pt x="426" y="43"/>
                    <a:pt x="426" y="29"/>
                    <a:pt x="412" y="15"/>
                  </a:cubicBezTo>
                  <a:cubicBezTo>
                    <a:pt x="412" y="15"/>
                    <a:pt x="398" y="1"/>
                    <a:pt x="381" y="1"/>
                  </a:cubicBezTo>
                  <a:close/>
                </a:path>
              </a:pathLst>
            </a:custGeom>
            <a:solidFill>
              <a:srgbClr val="FACCC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65" name="Google Shape;7565;p83"/>
            <p:cNvSpPr/>
            <p:nvPr/>
          </p:nvSpPr>
          <p:spPr>
            <a:xfrm>
              <a:off x="873537" y="4281702"/>
              <a:ext cx="41603" cy="41131"/>
            </a:xfrm>
            <a:custGeom>
              <a:avLst/>
              <a:gdLst/>
              <a:ahLst/>
              <a:cxnLst/>
              <a:rect l="l" t="t" r="r" b="b"/>
              <a:pathLst>
                <a:path w="441" h="436" extrusionOk="0">
                  <a:moveTo>
                    <a:pt x="366" y="0"/>
                  </a:moveTo>
                  <a:cubicBezTo>
                    <a:pt x="219" y="88"/>
                    <a:pt x="88" y="208"/>
                    <a:pt x="15" y="366"/>
                  </a:cubicBezTo>
                  <a:cubicBezTo>
                    <a:pt x="15" y="384"/>
                    <a:pt x="0" y="384"/>
                    <a:pt x="15" y="398"/>
                  </a:cubicBezTo>
                  <a:cubicBezTo>
                    <a:pt x="15" y="412"/>
                    <a:pt x="15" y="426"/>
                    <a:pt x="29" y="426"/>
                  </a:cubicBezTo>
                  <a:cubicBezTo>
                    <a:pt x="42" y="432"/>
                    <a:pt x="54" y="435"/>
                    <a:pt x="65" y="435"/>
                  </a:cubicBezTo>
                  <a:cubicBezTo>
                    <a:pt x="81" y="435"/>
                    <a:pt x="94" y="428"/>
                    <a:pt x="102" y="412"/>
                  </a:cubicBezTo>
                  <a:cubicBezTo>
                    <a:pt x="117" y="366"/>
                    <a:pt x="148" y="324"/>
                    <a:pt x="176" y="296"/>
                  </a:cubicBezTo>
                  <a:cubicBezTo>
                    <a:pt x="219" y="236"/>
                    <a:pt x="278" y="176"/>
                    <a:pt x="338" y="134"/>
                  </a:cubicBezTo>
                  <a:cubicBezTo>
                    <a:pt x="366" y="120"/>
                    <a:pt x="380" y="102"/>
                    <a:pt x="412" y="88"/>
                  </a:cubicBezTo>
                  <a:cubicBezTo>
                    <a:pt x="440" y="74"/>
                    <a:pt x="440" y="46"/>
                    <a:pt x="426" y="32"/>
                  </a:cubicBezTo>
                  <a:cubicBezTo>
                    <a:pt x="426" y="14"/>
                    <a:pt x="412" y="0"/>
                    <a:pt x="380" y="0"/>
                  </a:cubicBezTo>
                  <a:close/>
                </a:path>
              </a:pathLst>
            </a:custGeom>
            <a:solidFill>
              <a:srgbClr val="FACCC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66" name="Google Shape;7566;p83"/>
            <p:cNvSpPr/>
            <p:nvPr/>
          </p:nvSpPr>
          <p:spPr>
            <a:xfrm>
              <a:off x="701937" y="4302550"/>
              <a:ext cx="74810" cy="74055"/>
            </a:xfrm>
            <a:custGeom>
              <a:avLst/>
              <a:gdLst/>
              <a:ahLst/>
              <a:cxnLst/>
              <a:rect l="l" t="t" r="r" b="b"/>
              <a:pathLst>
                <a:path w="793" h="785" extrusionOk="0">
                  <a:moveTo>
                    <a:pt x="441" y="103"/>
                  </a:moveTo>
                  <a:cubicBezTo>
                    <a:pt x="472" y="117"/>
                    <a:pt x="500" y="117"/>
                    <a:pt x="529" y="131"/>
                  </a:cubicBezTo>
                  <a:cubicBezTo>
                    <a:pt x="543" y="145"/>
                    <a:pt x="574" y="163"/>
                    <a:pt x="588" y="177"/>
                  </a:cubicBezTo>
                  <a:lnTo>
                    <a:pt x="631" y="219"/>
                  </a:lnTo>
                  <a:cubicBezTo>
                    <a:pt x="648" y="251"/>
                    <a:pt x="662" y="265"/>
                    <a:pt x="676" y="293"/>
                  </a:cubicBezTo>
                  <a:cubicBezTo>
                    <a:pt x="676" y="321"/>
                    <a:pt x="690" y="339"/>
                    <a:pt x="690" y="367"/>
                  </a:cubicBezTo>
                  <a:lnTo>
                    <a:pt x="690" y="441"/>
                  </a:lnTo>
                  <a:cubicBezTo>
                    <a:pt x="676" y="469"/>
                    <a:pt x="676" y="497"/>
                    <a:pt x="662" y="514"/>
                  </a:cubicBezTo>
                  <a:cubicBezTo>
                    <a:pt x="648" y="543"/>
                    <a:pt x="631" y="557"/>
                    <a:pt x="616" y="585"/>
                  </a:cubicBezTo>
                  <a:cubicBezTo>
                    <a:pt x="602" y="602"/>
                    <a:pt x="588" y="616"/>
                    <a:pt x="560" y="631"/>
                  </a:cubicBezTo>
                  <a:cubicBezTo>
                    <a:pt x="543" y="645"/>
                    <a:pt x="514" y="659"/>
                    <a:pt x="500" y="673"/>
                  </a:cubicBezTo>
                  <a:cubicBezTo>
                    <a:pt x="472" y="673"/>
                    <a:pt x="441" y="673"/>
                    <a:pt x="427" y="690"/>
                  </a:cubicBezTo>
                  <a:cubicBezTo>
                    <a:pt x="398" y="690"/>
                    <a:pt x="367" y="690"/>
                    <a:pt x="353" y="673"/>
                  </a:cubicBezTo>
                  <a:cubicBezTo>
                    <a:pt x="325" y="673"/>
                    <a:pt x="296" y="659"/>
                    <a:pt x="265" y="659"/>
                  </a:cubicBezTo>
                  <a:cubicBezTo>
                    <a:pt x="251" y="645"/>
                    <a:pt x="223" y="631"/>
                    <a:pt x="208" y="616"/>
                  </a:cubicBezTo>
                  <a:cubicBezTo>
                    <a:pt x="191" y="602"/>
                    <a:pt x="177" y="585"/>
                    <a:pt x="163" y="557"/>
                  </a:cubicBezTo>
                  <a:cubicBezTo>
                    <a:pt x="149" y="543"/>
                    <a:pt x="135" y="514"/>
                    <a:pt x="120" y="497"/>
                  </a:cubicBezTo>
                  <a:cubicBezTo>
                    <a:pt x="120" y="469"/>
                    <a:pt x="103" y="441"/>
                    <a:pt x="103" y="409"/>
                  </a:cubicBezTo>
                  <a:lnTo>
                    <a:pt x="103" y="339"/>
                  </a:lnTo>
                  <a:lnTo>
                    <a:pt x="120" y="339"/>
                  </a:lnTo>
                  <a:lnTo>
                    <a:pt x="120" y="321"/>
                  </a:lnTo>
                  <a:cubicBezTo>
                    <a:pt x="120" y="307"/>
                    <a:pt x="135" y="279"/>
                    <a:pt x="135" y="265"/>
                  </a:cubicBezTo>
                  <a:cubicBezTo>
                    <a:pt x="135" y="251"/>
                    <a:pt x="149" y="233"/>
                    <a:pt x="149" y="233"/>
                  </a:cubicBezTo>
                  <a:cubicBezTo>
                    <a:pt x="163" y="219"/>
                    <a:pt x="163" y="205"/>
                    <a:pt x="177" y="205"/>
                  </a:cubicBezTo>
                  <a:cubicBezTo>
                    <a:pt x="191" y="191"/>
                    <a:pt x="208" y="163"/>
                    <a:pt x="237" y="145"/>
                  </a:cubicBezTo>
                  <a:cubicBezTo>
                    <a:pt x="237" y="145"/>
                    <a:pt x="251" y="145"/>
                    <a:pt x="265" y="131"/>
                  </a:cubicBezTo>
                  <a:cubicBezTo>
                    <a:pt x="265" y="131"/>
                    <a:pt x="279" y="117"/>
                    <a:pt x="296" y="117"/>
                  </a:cubicBezTo>
                  <a:cubicBezTo>
                    <a:pt x="325" y="117"/>
                    <a:pt x="339" y="103"/>
                    <a:pt x="367" y="103"/>
                  </a:cubicBezTo>
                  <a:close/>
                  <a:moveTo>
                    <a:pt x="384" y="1"/>
                  </a:moveTo>
                  <a:cubicBezTo>
                    <a:pt x="310" y="1"/>
                    <a:pt x="251" y="29"/>
                    <a:pt x="191" y="57"/>
                  </a:cubicBezTo>
                  <a:cubicBezTo>
                    <a:pt x="163" y="75"/>
                    <a:pt x="135" y="103"/>
                    <a:pt x="120" y="131"/>
                  </a:cubicBezTo>
                  <a:lnTo>
                    <a:pt x="103" y="131"/>
                  </a:lnTo>
                  <a:cubicBezTo>
                    <a:pt x="103" y="145"/>
                    <a:pt x="89" y="145"/>
                    <a:pt x="89" y="163"/>
                  </a:cubicBezTo>
                  <a:cubicBezTo>
                    <a:pt x="75" y="177"/>
                    <a:pt x="61" y="191"/>
                    <a:pt x="61" y="205"/>
                  </a:cubicBezTo>
                  <a:cubicBezTo>
                    <a:pt x="15" y="265"/>
                    <a:pt x="1" y="321"/>
                    <a:pt x="1" y="395"/>
                  </a:cubicBezTo>
                  <a:cubicBezTo>
                    <a:pt x="1" y="497"/>
                    <a:pt x="47" y="585"/>
                    <a:pt x="103" y="659"/>
                  </a:cubicBezTo>
                  <a:cubicBezTo>
                    <a:pt x="135" y="690"/>
                    <a:pt x="177" y="718"/>
                    <a:pt x="208" y="733"/>
                  </a:cubicBezTo>
                  <a:cubicBezTo>
                    <a:pt x="251" y="761"/>
                    <a:pt x="296" y="778"/>
                    <a:pt x="353" y="778"/>
                  </a:cubicBezTo>
                  <a:cubicBezTo>
                    <a:pt x="368" y="783"/>
                    <a:pt x="383" y="785"/>
                    <a:pt x="397" y="785"/>
                  </a:cubicBezTo>
                  <a:cubicBezTo>
                    <a:pt x="427" y="785"/>
                    <a:pt x="456" y="778"/>
                    <a:pt x="486" y="778"/>
                  </a:cubicBezTo>
                  <a:cubicBezTo>
                    <a:pt x="529" y="761"/>
                    <a:pt x="574" y="747"/>
                    <a:pt x="616" y="718"/>
                  </a:cubicBezTo>
                  <a:cubicBezTo>
                    <a:pt x="690" y="659"/>
                    <a:pt x="750" y="585"/>
                    <a:pt x="778" y="497"/>
                  </a:cubicBezTo>
                  <a:cubicBezTo>
                    <a:pt x="792" y="455"/>
                    <a:pt x="792" y="395"/>
                    <a:pt x="778" y="353"/>
                  </a:cubicBezTo>
                  <a:cubicBezTo>
                    <a:pt x="778" y="307"/>
                    <a:pt x="764" y="265"/>
                    <a:pt x="750" y="219"/>
                  </a:cubicBezTo>
                  <a:cubicBezTo>
                    <a:pt x="736" y="191"/>
                    <a:pt x="704" y="145"/>
                    <a:pt x="676" y="117"/>
                  </a:cubicBezTo>
                  <a:cubicBezTo>
                    <a:pt x="648" y="89"/>
                    <a:pt x="602" y="57"/>
                    <a:pt x="560" y="43"/>
                  </a:cubicBezTo>
                  <a:cubicBezTo>
                    <a:pt x="514" y="15"/>
                    <a:pt x="455" y="1"/>
                    <a:pt x="398" y="1"/>
                  </a:cubicBezTo>
                  <a:close/>
                </a:path>
              </a:pathLst>
            </a:custGeom>
            <a:solidFill>
              <a:srgbClr val="FACCC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67" name="Google Shape;7567;p83"/>
            <p:cNvSpPr/>
            <p:nvPr/>
          </p:nvSpPr>
          <p:spPr>
            <a:xfrm>
              <a:off x="701937" y="4307928"/>
              <a:ext cx="44622" cy="68112"/>
            </a:xfrm>
            <a:custGeom>
              <a:avLst/>
              <a:gdLst/>
              <a:ahLst/>
              <a:cxnLst/>
              <a:rect l="l" t="t" r="r" b="b"/>
              <a:pathLst>
                <a:path w="473" h="722" extrusionOk="0">
                  <a:moveTo>
                    <a:pt x="177" y="0"/>
                  </a:moveTo>
                  <a:cubicBezTo>
                    <a:pt x="163" y="32"/>
                    <a:pt x="135" y="46"/>
                    <a:pt x="103" y="74"/>
                  </a:cubicBezTo>
                  <a:cubicBezTo>
                    <a:pt x="103" y="88"/>
                    <a:pt x="89" y="88"/>
                    <a:pt x="89" y="106"/>
                  </a:cubicBezTo>
                  <a:cubicBezTo>
                    <a:pt x="75" y="120"/>
                    <a:pt x="61" y="134"/>
                    <a:pt x="61" y="148"/>
                  </a:cubicBezTo>
                  <a:cubicBezTo>
                    <a:pt x="15" y="208"/>
                    <a:pt x="1" y="264"/>
                    <a:pt x="1" y="338"/>
                  </a:cubicBezTo>
                  <a:cubicBezTo>
                    <a:pt x="1" y="426"/>
                    <a:pt x="47" y="528"/>
                    <a:pt x="103" y="602"/>
                  </a:cubicBezTo>
                  <a:cubicBezTo>
                    <a:pt x="135" y="633"/>
                    <a:pt x="177" y="661"/>
                    <a:pt x="208" y="676"/>
                  </a:cubicBezTo>
                  <a:cubicBezTo>
                    <a:pt x="251" y="704"/>
                    <a:pt x="296" y="721"/>
                    <a:pt x="353" y="721"/>
                  </a:cubicBezTo>
                  <a:lnTo>
                    <a:pt x="472" y="721"/>
                  </a:lnTo>
                  <a:cubicBezTo>
                    <a:pt x="441" y="690"/>
                    <a:pt x="427" y="661"/>
                    <a:pt x="398" y="633"/>
                  </a:cubicBezTo>
                  <a:cubicBezTo>
                    <a:pt x="384" y="633"/>
                    <a:pt x="367" y="633"/>
                    <a:pt x="353" y="616"/>
                  </a:cubicBezTo>
                  <a:cubicBezTo>
                    <a:pt x="325" y="616"/>
                    <a:pt x="296" y="602"/>
                    <a:pt x="265" y="602"/>
                  </a:cubicBezTo>
                  <a:cubicBezTo>
                    <a:pt x="251" y="588"/>
                    <a:pt x="223" y="574"/>
                    <a:pt x="208" y="559"/>
                  </a:cubicBezTo>
                  <a:cubicBezTo>
                    <a:pt x="191" y="545"/>
                    <a:pt x="177" y="528"/>
                    <a:pt x="163" y="500"/>
                  </a:cubicBezTo>
                  <a:cubicBezTo>
                    <a:pt x="149" y="486"/>
                    <a:pt x="135" y="457"/>
                    <a:pt x="120" y="440"/>
                  </a:cubicBezTo>
                  <a:cubicBezTo>
                    <a:pt x="120" y="412"/>
                    <a:pt x="103" y="384"/>
                    <a:pt x="103" y="352"/>
                  </a:cubicBezTo>
                  <a:lnTo>
                    <a:pt x="103" y="282"/>
                  </a:lnTo>
                  <a:lnTo>
                    <a:pt x="120" y="282"/>
                  </a:lnTo>
                  <a:lnTo>
                    <a:pt x="120" y="264"/>
                  </a:lnTo>
                  <a:cubicBezTo>
                    <a:pt x="120" y="250"/>
                    <a:pt x="120" y="236"/>
                    <a:pt x="135" y="222"/>
                  </a:cubicBezTo>
                  <a:lnTo>
                    <a:pt x="135" y="208"/>
                  </a:lnTo>
                  <a:cubicBezTo>
                    <a:pt x="135" y="194"/>
                    <a:pt x="149" y="176"/>
                    <a:pt x="149" y="176"/>
                  </a:cubicBezTo>
                  <a:cubicBezTo>
                    <a:pt x="163" y="162"/>
                    <a:pt x="163" y="148"/>
                    <a:pt x="177" y="148"/>
                  </a:cubicBezTo>
                  <a:cubicBezTo>
                    <a:pt x="177" y="134"/>
                    <a:pt x="191" y="134"/>
                    <a:pt x="208" y="120"/>
                  </a:cubicBezTo>
                  <a:cubicBezTo>
                    <a:pt x="191" y="74"/>
                    <a:pt x="191" y="46"/>
                    <a:pt x="177" y="0"/>
                  </a:cubicBezTo>
                  <a:close/>
                </a:path>
              </a:pathLst>
            </a:custGeom>
            <a:solidFill>
              <a:srgbClr val="ECF0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68" name="Google Shape;7568;p83"/>
            <p:cNvSpPr/>
            <p:nvPr/>
          </p:nvSpPr>
          <p:spPr>
            <a:xfrm>
              <a:off x="106006" y="4094630"/>
              <a:ext cx="244994" cy="310276"/>
            </a:xfrm>
            <a:custGeom>
              <a:avLst/>
              <a:gdLst/>
              <a:ahLst/>
              <a:cxnLst/>
              <a:rect l="l" t="t" r="r" b="b"/>
              <a:pathLst>
                <a:path w="2597" h="3289" extrusionOk="0">
                  <a:moveTo>
                    <a:pt x="1057" y="0"/>
                  </a:moveTo>
                  <a:cubicBezTo>
                    <a:pt x="1051" y="0"/>
                    <a:pt x="1046" y="2"/>
                    <a:pt x="1042" y="6"/>
                  </a:cubicBezTo>
                  <a:cubicBezTo>
                    <a:pt x="809" y="151"/>
                    <a:pt x="616" y="284"/>
                    <a:pt x="458" y="432"/>
                  </a:cubicBezTo>
                  <a:cubicBezTo>
                    <a:pt x="282" y="590"/>
                    <a:pt x="134" y="784"/>
                    <a:pt x="32" y="974"/>
                  </a:cubicBezTo>
                  <a:cubicBezTo>
                    <a:pt x="18" y="974"/>
                    <a:pt x="18" y="988"/>
                    <a:pt x="18" y="988"/>
                  </a:cubicBezTo>
                  <a:cubicBezTo>
                    <a:pt x="18" y="1002"/>
                    <a:pt x="0" y="1030"/>
                    <a:pt x="0" y="1048"/>
                  </a:cubicBezTo>
                  <a:lnTo>
                    <a:pt x="0" y="1076"/>
                  </a:lnTo>
                  <a:lnTo>
                    <a:pt x="0" y="1118"/>
                  </a:lnTo>
                  <a:lnTo>
                    <a:pt x="0" y="1150"/>
                  </a:lnTo>
                  <a:cubicBezTo>
                    <a:pt x="32" y="1368"/>
                    <a:pt x="106" y="1617"/>
                    <a:pt x="236" y="1867"/>
                  </a:cubicBezTo>
                  <a:cubicBezTo>
                    <a:pt x="338" y="2103"/>
                    <a:pt x="486" y="2307"/>
                    <a:pt x="648" y="2511"/>
                  </a:cubicBezTo>
                  <a:cubicBezTo>
                    <a:pt x="690" y="2557"/>
                    <a:pt x="736" y="2599"/>
                    <a:pt x="764" y="2645"/>
                  </a:cubicBezTo>
                  <a:cubicBezTo>
                    <a:pt x="897" y="2789"/>
                    <a:pt x="1042" y="2922"/>
                    <a:pt x="1189" y="3039"/>
                  </a:cubicBezTo>
                  <a:cubicBezTo>
                    <a:pt x="1337" y="3141"/>
                    <a:pt x="1467" y="3214"/>
                    <a:pt x="1615" y="3274"/>
                  </a:cubicBezTo>
                  <a:lnTo>
                    <a:pt x="1629" y="3274"/>
                  </a:lnTo>
                  <a:cubicBezTo>
                    <a:pt x="1643" y="3274"/>
                    <a:pt x="1671" y="3288"/>
                    <a:pt x="1689" y="3288"/>
                  </a:cubicBezTo>
                  <a:lnTo>
                    <a:pt x="1833" y="3288"/>
                  </a:lnTo>
                  <a:cubicBezTo>
                    <a:pt x="1865" y="3288"/>
                    <a:pt x="1907" y="3274"/>
                    <a:pt x="1953" y="3260"/>
                  </a:cubicBezTo>
                  <a:cubicBezTo>
                    <a:pt x="2023" y="3246"/>
                    <a:pt x="2097" y="3214"/>
                    <a:pt x="2185" y="3172"/>
                  </a:cubicBezTo>
                  <a:cubicBezTo>
                    <a:pt x="2245" y="3126"/>
                    <a:pt x="2318" y="3084"/>
                    <a:pt x="2375" y="3010"/>
                  </a:cubicBezTo>
                  <a:cubicBezTo>
                    <a:pt x="2435" y="2965"/>
                    <a:pt x="2480" y="2908"/>
                    <a:pt x="2522" y="2849"/>
                  </a:cubicBezTo>
                  <a:cubicBezTo>
                    <a:pt x="2551" y="2806"/>
                    <a:pt x="2568" y="2747"/>
                    <a:pt x="2582" y="2701"/>
                  </a:cubicBezTo>
                  <a:cubicBezTo>
                    <a:pt x="2596" y="2659"/>
                    <a:pt x="2596" y="2599"/>
                    <a:pt x="2596" y="2557"/>
                  </a:cubicBezTo>
                  <a:cubicBezTo>
                    <a:pt x="2582" y="2455"/>
                    <a:pt x="2537" y="2349"/>
                    <a:pt x="2494" y="2279"/>
                  </a:cubicBezTo>
                  <a:cubicBezTo>
                    <a:pt x="2480" y="2247"/>
                    <a:pt x="2449" y="2219"/>
                    <a:pt x="2435" y="2191"/>
                  </a:cubicBezTo>
                  <a:cubicBezTo>
                    <a:pt x="2420" y="2159"/>
                    <a:pt x="2406" y="2117"/>
                    <a:pt x="2375" y="2085"/>
                  </a:cubicBezTo>
                  <a:lnTo>
                    <a:pt x="2392" y="2085"/>
                  </a:lnTo>
                  <a:cubicBezTo>
                    <a:pt x="2347" y="2029"/>
                    <a:pt x="2333" y="1969"/>
                    <a:pt x="2318" y="1909"/>
                  </a:cubicBezTo>
                  <a:cubicBezTo>
                    <a:pt x="2304" y="1867"/>
                    <a:pt x="2304" y="1839"/>
                    <a:pt x="2304" y="1793"/>
                  </a:cubicBezTo>
                  <a:cubicBezTo>
                    <a:pt x="2304" y="1765"/>
                    <a:pt x="2318" y="1734"/>
                    <a:pt x="2318" y="1705"/>
                  </a:cubicBezTo>
                  <a:cubicBezTo>
                    <a:pt x="2333" y="1677"/>
                    <a:pt x="2333" y="1663"/>
                    <a:pt x="2347" y="1632"/>
                  </a:cubicBezTo>
                  <a:cubicBezTo>
                    <a:pt x="2361" y="1617"/>
                    <a:pt x="2361" y="1603"/>
                    <a:pt x="2347" y="1589"/>
                  </a:cubicBezTo>
                  <a:lnTo>
                    <a:pt x="2333" y="1575"/>
                  </a:lnTo>
                  <a:cubicBezTo>
                    <a:pt x="2318" y="1558"/>
                    <a:pt x="2304" y="1558"/>
                    <a:pt x="2304" y="1558"/>
                  </a:cubicBezTo>
                  <a:cubicBezTo>
                    <a:pt x="2304" y="1470"/>
                    <a:pt x="2273" y="1368"/>
                    <a:pt x="2216" y="1252"/>
                  </a:cubicBezTo>
                  <a:cubicBezTo>
                    <a:pt x="2171" y="1150"/>
                    <a:pt x="2097" y="1030"/>
                    <a:pt x="2009" y="914"/>
                  </a:cubicBezTo>
                  <a:cubicBezTo>
                    <a:pt x="1981" y="872"/>
                    <a:pt x="1953" y="840"/>
                    <a:pt x="1921" y="798"/>
                  </a:cubicBezTo>
                  <a:cubicBezTo>
                    <a:pt x="1791" y="636"/>
                    <a:pt x="1629" y="474"/>
                    <a:pt x="1407" y="284"/>
                  </a:cubicBezTo>
                  <a:cubicBezTo>
                    <a:pt x="1320" y="196"/>
                    <a:pt x="1218" y="123"/>
                    <a:pt x="1115" y="35"/>
                  </a:cubicBezTo>
                  <a:lnTo>
                    <a:pt x="1101" y="20"/>
                  </a:lnTo>
                  <a:cubicBezTo>
                    <a:pt x="1101" y="6"/>
                    <a:pt x="1087" y="6"/>
                    <a:pt x="1087" y="6"/>
                  </a:cubicBezTo>
                  <a:cubicBezTo>
                    <a:pt x="1078" y="6"/>
                    <a:pt x="1067" y="0"/>
                    <a:pt x="1057" y="0"/>
                  </a:cubicBezTo>
                  <a:close/>
                </a:path>
              </a:pathLst>
            </a:custGeom>
            <a:solidFill>
              <a:srgbClr val="E65C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69" name="Google Shape;7569;p83"/>
            <p:cNvSpPr/>
            <p:nvPr/>
          </p:nvSpPr>
          <p:spPr>
            <a:xfrm>
              <a:off x="106006" y="4155950"/>
              <a:ext cx="244994" cy="248957"/>
            </a:xfrm>
            <a:custGeom>
              <a:avLst/>
              <a:gdLst/>
              <a:ahLst/>
              <a:cxnLst/>
              <a:rect l="l" t="t" r="r" b="b"/>
              <a:pathLst>
                <a:path w="2597" h="2639" extrusionOk="0">
                  <a:moveTo>
                    <a:pt x="250" y="0"/>
                  </a:moveTo>
                  <a:cubicBezTo>
                    <a:pt x="162" y="102"/>
                    <a:pt x="88" y="204"/>
                    <a:pt x="32" y="324"/>
                  </a:cubicBezTo>
                  <a:lnTo>
                    <a:pt x="18" y="324"/>
                  </a:lnTo>
                  <a:lnTo>
                    <a:pt x="18" y="338"/>
                  </a:lnTo>
                  <a:cubicBezTo>
                    <a:pt x="18" y="352"/>
                    <a:pt x="0" y="380"/>
                    <a:pt x="0" y="398"/>
                  </a:cubicBezTo>
                  <a:lnTo>
                    <a:pt x="0" y="426"/>
                  </a:lnTo>
                  <a:lnTo>
                    <a:pt x="0" y="454"/>
                  </a:lnTo>
                  <a:lnTo>
                    <a:pt x="0" y="468"/>
                  </a:lnTo>
                  <a:lnTo>
                    <a:pt x="0" y="500"/>
                  </a:lnTo>
                  <a:cubicBezTo>
                    <a:pt x="32" y="718"/>
                    <a:pt x="106" y="967"/>
                    <a:pt x="236" y="1217"/>
                  </a:cubicBezTo>
                  <a:cubicBezTo>
                    <a:pt x="338" y="1453"/>
                    <a:pt x="486" y="1671"/>
                    <a:pt x="648" y="1861"/>
                  </a:cubicBezTo>
                  <a:cubicBezTo>
                    <a:pt x="690" y="1907"/>
                    <a:pt x="722" y="1963"/>
                    <a:pt x="764" y="1995"/>
                  </a:cubicBezTo>
                  <a:cubicBezTo>
                    <a:pt x="897" y="2139"/>
                    <a:pt x="1042" y="2272"/>
                    <a:pt x="1189" y="2389"/>
                  </a:cubicBezTo>
                  <a:cubicBezTo>
                    <a:pt x="1337" y="2491"/>
                    <a:pt x="1467" y="2564"/>
                    <a:pt x="1615" y="2624"/>
                  </a:cubicBezTo>
                  <a:lnTo>
                    <a:pt x="1629" y="2624"/>
                  </a:lnTo>
                  <a:cubicBezTo>
                    <a:pt x="1643" y="2624"/>
                    <a:pt x="1671" y="2638"/>
                    <a:pt x="1689" y="2638"/>
                  </a:cubicBezTo>
                  <a:lnTo>
                    <a:pt x="1833" y="2638"/>
                  </a:lnTo>
                  <a:cubicBezTo>
                    <a:pt x="1865" y="2638"/>
                    <a:pt x="1907" y="2624"/>
                    <a:pt x="1953" y="2624"/>
                  </a:cubicBezTo>
                  <a:cubicBezTo>
                    <a:pt x="2023" y="2596"/>
                    <a:pt x="2097" y="2564"/>
                    <a:pt x="2185" y="2522"/>
                  </a:cubicBezTo>
                  <a:cubicBezTo>
                    <a:pt x="2245" y="2476"/>
                    <a:pt x="2318" y="2434"/>
                    <a:pt x="2375" y="2374"/>
                  </a:cubicBezTo>
                  <a:cubicBezTo>
                    <a:pt x="2435" y="2315"/>
                    <a:pt x="2480" y="2258"/>
                    <a:pt x="2522" y="2199"/>
                  </a:cubicBezTo>
                  <a:cubicBezTo>
                    <a:pt x="2551" y="2156"/>
                    <a:pt x="2568" y="2097"/>
                    <a:pt x="2582" y="2051"/>
                  </a:cubicBezTo>
                  <a:cubicBezTo>
                    <a:pt x="2596" y="2009"/>
                    <a:pt x="2596" y="1949"/>
                    <a:pt x="2596" y="1907"/>
                  </a:cubicBezTo>
                  <a:cubicBezTo>
                    <a:pt x="2582" y="1805"/>
                    <a:pt x="2537" y="1699"/>
                    <a:pt x="2494" y="1629"/>
                  </a:cubicBezTo>
                  <a:cubicBezTo>
                    <a:pt x="2480" y="1597"/>
                    <a:pt x="2463" y="1569"/>
                    <a:pt x="2435" y="1541"/>
                  </a:cubicBezTo>
                  <a:lnTo>
                    <a:pt x="2435" y="1523"/>
                  </a:lnTo>
                  <a:lnTo>
                    <a:pt x="2420" y="1509"/>
                  </a:lnTo>
                  <a:cubicBezTo>
                    <a:pt x="2420" y="1509"/>
                    <a:pt x="2406" y="1495"/>
                    <a:pt x="2392" y="1495"/>
                  </a:cubicBezTo>
                  <a:cubicBezTo>
                    <a:pt x="2347" y="1481"/>
                    <a:pt x="2318" y="1467"/>
                    <a:pt x="2273" y="1467"/>
                  </a:cubicBezTo>
                  <a:cubicBezTo>
                    <a:pt x="2245" y="1453"/>
                    <a:pt x="2199" y="1453"/>
                    <a:pt x="2171" y="1453"/>
                  </a:cubicBezTo>
                  <a:cubicBezTo>
                    <a:pt x="2129" y="1435"/>
                    <a:pt x="2083" y="1435"/>
                    <a:pt x="2041" y="1435"/>
                  </a:cubicBezTo>
                  <a:cubicBezTo>
                    <a:pt x="1981" y="1453"/>
                    <a:pt x="1935" y="1453"/>
                    <a:pt x="1893" y="1453"/>
                  </a:cubicBezTo>
                  <a:cubicBezTo>
                    <a:pt x="1833" y="1467"/>
                    <a:pt x="1791" y="1481"/>
                    <a:pt x="1731" y="1495"/>
                  </a:cubicBezTo>
                  <a:cubicBezTo>
                    <a:pt x="1671" y="1509"/>
                    <a:pt x="1615" y="1541"/>
                    <a:pt x="1555" y="1569"/>
                  </a:cubicBezTo>
                  <a:lnTo>
                    <a:pt x="1569" y="1555"/>
                  </a:lnTo>
                  <a:lnTo>
                    <a:pt x="1569" y="1555"/>
                  </a:lnTo>
                  <a:cubicBezTo>
                    <a:pt x="1439" y="1611"/>
                    <a:pt x="1337" y="1685"/>
                    <a:pt x="1232" y="1773"/>
                  </a:cubicBezTo>
                  <a:cubicBezTo>
                    <a:pt x="1203" y="1787"/>
                    <a:pt x="1175" y="1819"/>
                    <a:pt x="1144" y="1847"/>
                  </a:cubicBezTo>
                  <a:cubicBezTo>
                    <a:pt x="1144" y="1861"/>
                    <a:pt x="1144" y="1861"/>
                    <a:pt x="1130" y="1861"/>
                  </a:cubicBezTo>
                  <a:lnTo>
                    <a:pt x="1130" y="1875"/>
                  </a:lnTo>
                  <a:lnTo>
                    <a:pt x="1101" y="1875"/>
                  </a:lnTo>
                  <a:lnTo>
                    <a:pt x="968" y="1745"/>
                  </a:lnTo>
                  <a:cubicBezTo>
                    <a:pt x="852" y="1629"/>
                    <a:pt x="750" y="1495"/>
                    <a:pt x="662" y="1347"/>
                  </a:cubicBezTo>
                  <a:cubicBezTo>
                    <a:pt x="560" y="1203"/>
                    <a:pt x="486" y="1041"/>
                    <a:pt x="426" y="880"/>
                  </a:cubicBezTo>
                  <a:cubicBezTo>
                    <a:pt x="370" y="732"/>
                    <a:pt x="310" y="556"/>
                    <a:pt x="282" y="398"/>
                  </a:cubicBezTo>
                  <a:cubicBezTo>
                    <a:pt x="264" y="264"/>
                    <a:pt x="250" y="134"/>
                    <a:pt x="250" y="0"/>
                  </a:cubicBezTo>
                  <a:close/>
                </a:path>
              </a:pathLst>
            </a:custGeom>
            <a:solidFill>
              <a:srgbClr val="FACCC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70" name="Google Shape;7570;p83"/>
            <p:cNvSpPr/>
            <p:nvPr/>
          </p:nvSpPr>
          <p:spPr>
            <a:xfrm>
              <a:off x="280247" y="4253589"/>
              <a:ext cx="49810" cy="17264"/>
            </a:xfrm>
            <a:custGeom>
              <a:avLst/>
              <a:gdLst/>
              <a:ahLst/>
              <a:cxnLst/>
              <a:rect l="l" t="t" r="r" b="b"/>
              <a:pathLst>
                <a:path w="528" h="183" extrusionOk="0">
                  <a:moveTo>
                    <a:pt x="199" y="1"/>
                  </a:moveTo>
                  <a:cubicBezTo>
                    <a:pt x="149" y="1"/>
                    <a:pt x="97" y="7"/>
                    <a:pt x="46" y="20"/>
                  </a:cubicBezTo>
                  <a:cubicBezTo>
                    <a:pt x="32" y="20"/>
                    <a:pt x="32" y="20"/>
                    <a:pt x="18" y="34"/>
                  </a:cubicBezTo>
                  <a:cubicBezTo>
                    <a:pt x="18" y="49"/>
                    <a:pt x="0" y="66"/>
                    <a:pt x="18" y="80"/>
                  </a:cubicBezTo>
                  <a:cubicBezTo>
                    <a:pt x="18" y="80"/>
                    <a:pt x="18" y="94"/>
                    <a:pt x="32" y="108"/>
                  </a:cubicBezTo>
                  <a:cubicBezTo>
                    <a:pt x="32" y="108"/>
                    <a:pt x="44" y="115"/>
                    <a:pt x="53" y="115"/>
                  </a:cubicBezTo>
                  <a:cubicBezTo>
                    <a:pt x="57" y="115"/>
                    <a:pt x="60" y="113"/>
                    <a:pt x="60" y="108"/>
                  </a:cubicBezTo>
                  <a:cubicBezTo>
                    <a:pt x="106" y="108"/>
                    <a:pt x="148" y="94"/>
                    <a:pt x="176" y="94"/>
                  </a:cubicBezTo>
                  <a:cubicBezTo>
                    <a:pt x="222" y="94"/>
                    <a:pt x="264" y="108"/>
                    <a:pt x="310" y="108"/>
                  </a:cubicBezTo>
                  <a:cubicBezTo>
                    <a:pt x="369" y="122"/>
                    <a:pt x="412" y="154"/>
                    <a:pt x="471" y="182"/>
                  </a:cubicBezTo>
                  <a:lnTo>
                    <a:pt x="500" y="182"/>
                  </a:lnTo>
                  <a:cubicBezTo>
                    <a:pt x="514" y="168"/>
                    <a:pt x="528" y="168"/>
                    <a:pt x="528" y="154"/>
                  </a:cubicBezTo>
                  <a:lnTo>
                    <a:pt x="528" y="108"/>
                  </a:lnTo>
                  <a:lnTo>
                    <a:pt x="528" y="94"/>
                  </a:lnTo>
                  <a:cubicBezTo>
                    <a:pt x="514" y="94"/>
                    <a:pt x="514" y="94"/>
                    <a:pt x="500" y="80"/>
                  </a:cubicBezTo>
                  <a:cubicBezTo>
                    <a:pt x="411" y="30"/>
                    <a:pt x="307" y="1"/>
                    <a:pt x="199" y="1"/>
                  </a:cubicBezTo>
                  <a:close/>
                </a:path>
              </a:pathLst>
            </a:custGeom>
            <a:solidFill>
              <a:srgbClr val="FACCC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71" name="Google Shape;7571;p83"/>
            <p:cNvSpPr/>
            <p:nvPr/>
          </p:nvSpPr>
          <p:spPr>
            <a:xfrm>
              <a:off x="283172" y="4272740"/>
              <a:ext cx="53867" cy="14717"/>
            </a:xfrm>
            <a:custGeom>
              <a:avLst/>
              <a:gdLst/>
              <a:ahLst/>
              <a:cxnLst/>
              <a:rect l="l" t="t" r="r" b="b"/>
              <a:pathLst>
                <a:path w="571" h="156" extrusionOk="0">
                  <a:moveTo>
                    <a:pt x="214" y="1"/>
                  </a:moveTo>
                  <a:cubicBezTo>
                    <a:pt x="156" y="1"/>
                    <a:pt x="99" y="7"/>
                    <a:pt x="43" y="21"/>
                  </a:cubicBezTo>
                  <a:cubicBezTo>
                    <a:pt x="29" y="21"/>
                    <a:pt x="15" y="21"/>
                    <a:pt x="1" y="39"/>
                  </a:cubicBezTo>
                  <a:lnTo>
                    <a:pt x="1" y="67"/>
                  </a:lnTo>
                  <a:cubicBezTo>
                    <a:pt x="1" y="90"/>
                    <a:pt x="19" y="114"/>
                    <a:pt x="40" y="114"/>
                  </a:cubicBezTo>
                  <a:cubicBezTo>
                    <a:pt x="46" y="114"/>
                    <a:pt x="51" y="113"/>
                    <a:pt x="57" y="109"/>
                  </a:cubicBezTo>
                  <a:cubicBezTo>
                    <a:pt x="103" y="109"/>
                    <a:pt x="145" y="95"/>
                    <a:pt x="205" y="95"/>
                  </a:cubicBezTo>
                  <a:cubicBezTo>
                    <a:pt x="279" y="95"/>
                    <a:pt x="353" y="109"/>
                    <a:pt x="426" y="127"/>
                  </a:cubicBezTo>
                  <a:cubicBezTo>
                    <a:pt x="455" y="127"/>
                    <a:pt x="469" y="141"/>
                    <a:pt x="497" y="155"/>
                  </a:cubicBezTo>
                  <a:cubicBezTo>
                    <a:pt x="528" y="155"/>
                    <a:pt x="557" y="155"/>
                    <a:pt x="557" y="127"/>
                  </a:cubicBezTo>
                  <a:cubicBezTo>
                    <a:pt x="571" y="109"/>
                    <a:pt x="571" y="81"/>
                    <a:pt x="557" y="67"/>
                  </a:cubicBezTo>
                  <a:cubicBezTo>
                    <a:pt x="557" y="67"/>
                    <a:pt x="542" y="67"/>
                    <a:pt x="542" y="53"/>
                  </a:cubicBezTo>
                  <a:cubicBezTo>
                    <a:pt x="436" y="23"/>
                    <a:pt x="324" y="1"/>
                    <a:pt x="214" y="1"/>
                  </a:cubicBezTo>
                  <a:close/>
                </a:path>
              </a:pathLst>
            </a:custGeom>
            <a:solidFill>
              <a:srgbClr val="FACCC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72" name="Google Shape;7572;p83"/>
            <p:cNvSpPr/>
            <p:nvPr/>
          </p:nvSpPr>
          <p:spPr>
            <a:xfrm>
              <a:off x="144779" y="4147648"/>
              <a:ext cx="74810" cy="73961"/>
            </a:xfrm>
            <a:custGeom>
              <a:avLst/>
              <a:gdLst/>
              <a:ahLst/>
              <a:cxnLst/>
              <a:rect l="l" t="t" r="r" b="b"/>
              <a:pathLst>
                <a:path w="793" h="784" extrusionOk="0">
                  <a:moveTo>
                    <a:pt x="398" y="102"/>
                  </a:moveTo>
                  <a:cubicBezTo>
                    <a:pt x="427" y="102"/>
                    <a:pt x="455" y="102"/>
                    <a:pt x="486" y="116"/>
                  </a:cubicBezTo>
                  <a:lnTo>
                    <a:pt x="515" y="116"/>
                  </a:lnTo>
                  <a:cubicBezTo>
                    <a:pt x="515" y="134"/>
                    <a:pt x="529" y="134"/>
                    <a:pt x="543" y="134"/>
                  </a:cubicBezTo>
                  <a:cubicBezTo>
                    <a:pt x="574" y="148"/>
                    <a:pt x="588" y="176"/>
                    <a:pt x="602" y="190"/>
                  </a:cubicBezTo>
                  <a:cubicBezTo>
                    <a:pt x="617" y="204"/>
                    <a:pt x="645" y="222"/>
                    <a:pt x="645" y="250"/>
                  </a:cubicBezTo>
                  <a:cubicBezTo>
                    <a:pt x="662" y="278"/>
                    <a:pt x="676" y="292"/>
                    <a:pt x="690" y="324"/>
                  </a:cubicBezTo>
                  <a:lnTo>
                    <a:pt x="690" y="398"/>
                  </a:lnTo>
                  <a:cubicBezTo>
                    <a:pt x="690" y="426"/>
                    <a:pt x="690" y="454"/>
                    <a:pt x="676" y="468"/>
                  </a:cubicBezTo>
                  <a:cubicBezTo>
                    <a:pt x="676" y="500"/>
                    <a:pt x="662" y="514"/>
                    <a:pt x="645" y="542"/>
                  </a:cubicBezTo>
                  <a:cubicBezTo>
                    <a:pt x="631" y="556"/>
                    <a:pt x="617" y="588"/>
                    <a:pt x="602" y="602"/>
                  </a:cubicBezTo>
                  <a:cubicBezTo>
                    <a:pt x="588" y="616"/>
                    <a:pt x="557" y="630"/>
                    <a:pt x="543" y="644"/>
                  </a:cubicBezTo>
                  <a:cubicBezTo>
                    <a:pt x="515" y="661"/>
                    <a:pt x="500" y="676"/>
                    <a:pt x="469" y="676"/>
                  </a:cubicBezTo>
                  <a:cubicBezTo>
                    <a:pt x="441" y="676"/>
                    <a:pt x="427" y="690"/>
                    <a:pt x="398" y="690"/>
                  </a:cubicBezTo>
                  <a:cubicBezTo>
                    <a:pt x="367" y="690"/>
                    <a:pt x="339" y="676"/>
                    <a:pt x="325" y="676"/>
                  </a:cubicBezTo>
                  <a:cubicBezTo>
                    <a:pt x="293" y="661"/>
                    <a:pt x="265" y="661"/>
                    <a:pt x="251" y="644"/>
                  </a:cubicBezTo>
                  <a:cubicBezTo>
                    <a:pt x="223" y="630"/>
                    <a:pt x="205" y="616"/>
                    <a:pt x="191" y="602"/>
                  </a:cubicBezTo>
                  <a:cubicBezTo>
                    <a:pt x="177" y="574"/>
                    <a:pt x="163" y="556"/>
                    <a:pt x="149" y="542"/>
                  </a:cubicBezTo>
                  <a:cubicBezTo>
                    <a:pt x="135" y="514"/>
                    <a:pt x="117" y="486"/>
                    <a:pt x="117" y="454"/>
                  </a:cubicBezTo>
                  <a:cubicBezTo>
                    <a:pt x="103" y="440"/>
                    <a:pt x="103" y="412"/>
                    <a:pt x="103" y="398"/>
                  </a:cubicBezTo>
                  <a:cubicBezTo>
                    <a:pt x="103" y="366"/>
                    <a:pt x="117" y="338"/>
                    <a:pt x="117" y="310"/>
                  </a:cubicBezTo>
                  <a:cubicBezTo>
                    <a:pt x="117" y="292"/>
                    <a:pt x="135" y="264"/>
                    <a:pt x="149" y="250"/>
                  </a:cubicBezTo>
                  <a:cubicBezTo>
                    <a:pt x="163" y="222"/>
                    <a:pt x="177" y="204"/>
                    <a:pt x="191" y="176"/>
                  </a:cubicBezTo>
                  <a:cubicBezTo>
                    <a:pt x="223" y="162"/>
                    <a:pt x="237" y="148"/>
                    <a:pt x="251" y="134"/>
                  </a:cubicBezTo>
                  <a:lnTo>
                    <a:pt x="279" y="134"/>
                  </a:lnTo>
                  <a:cubicBezTo>
                    <a:pt x="293" y="116"/>
                    <a:pt x="311" y="116"/>
                    <a:pt x="325" y="102"/>
                  </a:cubicBezTo>
                  <a:close/>
                  <a:moveTo>
                    <a:pt x="381" y="0"/>
                  </a:moveTo>
                  <a:cubicBezTo>
                    <a:pt x="367" y="0"/>
                    <a:pt x="339" y="0"/>
                    <a:pt x="325" y="14"/>
                  </a:cubicBezTo>
                  <a:cubicBezTo>
                    <a:pt x="265" y="14"/>
                    <a:pt x="205" y="46"/>
                    <a:pt x="149" y="88"/>
                  </a:cubicBezTo>
                  <a:cubicBezTo>
                    <a:pt x="75" y="162"/>
                    <a:pt x="29" y="250"/>
                    <a:pt x="15" y="338"/>
                  </a:cubicBezTo>
                  <a:cubicBezTo>
                    <a:pt x="1" y="380"/>
                    <a:pt x="1" y="426"/>
                    <a:pt x="15" y="468"/>
                  </a:cubicBezTo>
                  <a:cubicBezTo>
                    <a:pt x="29" y="514"/>
                    <a:pt x="47" y="556"/>
                    <a:pt x="75" y="602"/>
                  </a:cubicBezTo>
                  <a:cubicBezTo>
                    <a:pt x="89" y="644"/>
                    <a:pt x="135" y="676"/>
                    <a:pt x="163" y="704"/>
                  </a:cubicBezTo>
                  <a:cubicBezTo>
                    <a:pt x="205" y="732"/>
                    <a:pt x="251" y="749"/>
                    <a:pt x="293" y="764"/>
                  </a:cubicBezTo>
                  <a:cubicBezTo>
                    <a:pt x="332" y="776"/>
                    <a:pt x="372" y="783"/>
                    <a:pt x="412" y="783"/>
                  </a:cubicBezTo>
                  <a:cubicBezTo>
                    <a:pt x="460" y="783"/>
                    <a:pt x="508" y="773"/>
                    <a:pt x="557" y="749"/>
                  </a:cubicBezTo>
                  <a:cubicBezTo>
                    <a:pt x="602" y="732"/>
                    <a:pt x="645" y="704"/>
                    <a:pt x="676" y="676"/>
                  </a:cubicBezTo>
                  <a:cubicBezTo>
                    <a:pt x="704" y="630"/>
                    <a:pt x="733" y="602"/>
                    <a:pt x="750" y="556"/>
                  </a:cubicBezTo>
                  <a:cubicBezTo>
                    <a:pt x="764" y="528"/>
                    <a:pt x="778" y="486"/>
                    <a:pt x="792" y="440"/>
                  </a:cubicBezTo>
                  <a:cubicBezTo>
                    <a:pt x="792" y="398"/>
                    <a:pt x="792" y="338"/>
                    <a:pt x="778" y="292"/>
                  </a:cubicBezTo>
                  <a:cubicBezTo>
                    <a:pt x="764" y="236"/>
                    <a:pt x="733" y="190"/>
                    <a:pt x="704" y="148"/>
                  </a:cubicBezTo>
                  <a:lnTo>
                    <a:pt x="690" y="134"/>
                  </a:lnTo>
                  <a:cubicBezTo>
                    <a:pt x="645" y="88"/>
                    <a:pt x="588" y="46"/>
                    <a:pt x="529" y="28"/>
                  </a:cubicBezTo>
                  <a:cubicBezTo>
                    <a:pt x="486" y="14"/>
                    <a:pt x="455" y="0"/>
                    <a:pt x="427" y="0"/>
                  </a:cubicBezTo>
                  <a:close/>
                </a:path>
              </a:pathLst>
            </a:custGeom>
            <a:solidFill>
              <a:srgbClr val="FACCC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73" name="Google Shape;7573;p83"/>
            <p:cNvSpPr/>
            <p:nvPr/>
          </p:nvSpPr>
          <p:spPr>
            <a:xfrm>
              <a:off x="144779" y="4147648"/>
              <a:ext cx="48584" cy="65093"/>
            </a:xfrm>
            <a:custGeom>
              <a:avLst/>
              <a:gdLst/>
              <a:ahLst/>
              <a:cxnLst/>
              <a:rect l="l" t="t" r="r" b="b"/>
              <a:pathLst>
                <a:path w="515" h="690" extrusionOk="0">
                  <a:moveTo>
                    <a:pt x="381" y="0"/>
                  </a:moveTo>
                  <a:cubicBezTo>
                    <a:pt x="367" y="0"/>
                    <a:pt x="339" y="0"/>
                    <a:pt x="325" y="14"/>
                  </a:cubicBezTo>
                  <a:cubicBezTo>
                    <a:pt x="265" y="14"/>
                    <a:pt x="205" y="46"/>
                    <a:pt x="149" y="88"/>
                  </a:cubicBezTo>
                  <a:cubicBezTo>
                    <a:pt x="75" y="148"/>
                    <a:pt x="29" y="236"/>
                    <a:pt x="15" y="338"/>
                  </a:cubicBezTo>
                  <a:cubicBezTo>
                    <a:pt x="1" y="380"/>
                    <a:pt x="1" y="426"/>
                    <a:pt x="15" y="468"/>
                  </a:cubicBezTo>
                  <a:cubicBezTo>
                    <a:pt x="29" y="514"/>
                    <a:pt x="47" y="556"/>
                    <a:pt x="75" y="602"/>
                  </a:cubicBezTo>
                  <a:cubicBezTo>
                    <a:pt x="75" y="616"/>
                    <a:pt x="89" y="630"/>
                    <a:pt x="103" y="644"/>
                  </a:cubicBezTo>
                  <a:cubicBezTo>
                    <a:pt x="103" y="661"/>
                    <a:pt x="135" y="676"/>
                    <a:pt x="149" y="690"/>
                  </a:cubicBezTo>
                  <a:cubicBezTo>
                    <a:pt x="149" y="661"/>
                    <a:pt x="163" y="616"/>
                    <a:pt x="177" y="588"/>
                  </a:cubicBezTo>
                  <a:cubicBezTo>
                    <a:pt x="163" y="574"/>
                    <a:pt x="149" y="556"/>
                    <a:pt x="149" y="542"/>
                  </a:cubicBezTo>
                  <a:cubicBezTo>
                    <a:pt x="135" y="514"/>
                    <a:pt x="117" y="486"/>
                    <a:pt x="117" y="454"/>
                  </a:cubicBezTo>
                  <a:cubicBezTo>
                    <a:pt x="103" y="440"/>
                    <a:pt x="103" y="412"/>
                    <a:pt x="103" y="398"/>
                  </a:cubicBezTo>
                  <a:cubicBezTo>
                    <a:pt x="103" y="366"/>
                    <a:pt x="117" y="338"/>
                    <a:pt x="117" y="310"/>
                  </a:cubicBezTo>
                  <a:cubicBezTo>
                    <a:pt x="117" y="292"/>
                    <a:pt x="135" y="264"/>
                    <a:pt x="149" y="250"/>
                  </a:cubicBezTo>
                  <a:cubicBezTo>
                    <a:pt x="163" y="222"/>
                    <a:pt x="177" y="204"/>
                    <a:pt x="191" y="176"/>
                  </a:cubicBezTo>
                  <a:cubicBezTo>
                    <a:pt x="223" y="162"/>
                    <a:pt x="237" y="148"/>
                    <a:pt x="251" y="134"/>
                  </a:cubicBezTo>
                  <a:lnTo>
                    <a:pt x="279" y="134"/>
                  </a:lnTo>
                  <a:cubicBezTo>
                    <a:pt x="293" y="116"/>
                    <a:pt x="311" y="116"/>
                    <a:pt x="325" y="116"/>
                  </a:cubicBezTo>
                  <a:lnTo>
                    <a:pt x="325" y="102"/>
                  </a:lnTo>
                  <a:lnTo>
                    <a:pt x="441" y="102"/>
                  </a:lnTo>
                  <a:cubicBezTo>
                    <a:pt x="469" y="74"/>
                    <a:pt x="486" y="46"/>
                    <a:pt x="515" y="14"/>
                  </a:cubicBezTo>
                  <a:cubicBezTo>
                    <a:pt x="486" y="14"/>
                    <a:pt x="455" y="0"/>
                    <a:pt x="427" y="0"/>
                  </a:cubicBezTo>
                  <a:close/>
                </a:path>
              </a:pathLst>
            </a:custGeom>
            <a:solidFill>
              <a:srgbClr val="ECF0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74" name="Google Shape;7574;p83"/>
            <p:cNvSpPr/>
            <p:nvPr/>
          </p:nvSpPr>
          <p:spPr>
            <a:xfrm>
              <a:off x="650900" y="3580868"/>
              <a:ext cx="291786" cy="721776"/>
            </a:xfrm>
            <a:custGeom>
              <a:avLst/>
              <a:gdLst/>
              <a:ahLst/>
              <a:cxnLst/>
              <a:rect l="l" t="t" r="r" b="b"/>
              <a:pathLst>
                <a:path w="3093" h="7651" extrusionOk="0">
                  <a:moveTo>
                    <a:pt x="102" y="1713"/>
                  </a:moveTo>
                  <a:cubicBezTo>
                    <a:pt x="115" y="2075"/>
                    <a:pt x="116" y="2422"/>
                    <a:pt x="116" y="2768"/>
                  </a:cubicBezTo>
                  <a:lnTo>
                    <a:pt x="116" y="2768"/>
                  </a:lnTo>
                  <a:cubicBezTo>
                    <a:pt x="102" y="2607"/>
                    <a:pt x="102" y="2462"/>
                    <a:pt x="102" y="2315"/>
                  </a:cubicBezTo>
                  <a:lnTo>
                    <a:pt x="102" y="2255"/>
                  </a:lnTo>
                  <a:lnTo>
                    <a:pt x="102" y="2111"/>
                  </a:lnTo>
                  <a:lnTo>
                    <a:pt x="102" y="1977"/>
                  </a:lnTo>
                  <a:lnTo>
                    <a:pt x="102" y="1903"/>
                  </a:lnTo>
                  <a:lnTo>
                    <a:pt x="102" y="1713"/>
                  </a:lnTo>
                  <a:close/>
                  <a:moveTo>
                    <a:pt x="1643" y="0"/>
                  </a:moveTo>
                  <a:cubicBezTo>
                    <a:pt x="1495" y="0"/>
                    <a:pt x="1347" y="14"/>
                    <a:pt x="1203" y="42"/>
                  </a:cubicBezTo>
                  <a:cubicBezTo>
                    <a:pt x="894" y="102"/>
                    <a:pt x="630" y="232"/>
                    <a:pt x="440" y="408"/>
                  </a:cubicBezTo>
                  <a:cubicBezTo>
                    <a:pt x="380" y="454"/>
                    <a:pt x="338" y="514"/>
                    <a:pt x="292" y="556"/>
                  </a:cubicBezTo>
                  <a:cubicBezTo>
                    <a:pt x="250" y="616"/>
                    <a:pt x="222" y="672"/>
                    <a:pt x="176" y="746"/>
                  </a:cubicBezTo>
                  <a:cubicBezTo>
                    <a:pt x="102" y="880"/>
                    <a:pt x="60" y="1041"/>
                    <a:pt x="28" y="1260"/>
                  </a:cubicBezTo>
                  <a:cubicBezTo>
                    <a:pt x="14" y="1435"/>
                    <a:pt x="0" y="1611"/>
                    <a:pt x="0" y="1787"/>
                  </a:cubicBezTo>
                  <a:lnTo>
                    <a:pt x="0" y="2009"/>
                  </a:lnTo>
                  <a:lnTo>
                    <a:pt x="0" y="2051"/>
                  </a:lnTo>
                  <a:lnTo>
                    <a:pt x="0" y="2287"/>
                  </a:lnTo>
                  <a:lnTo>
                    <a:pt x="0" y="2315"/>
                  </a:lnTo>
                  <a:cubicBezTo>
                    <a:pt x="0" y="2712"/>
                    <a:pt x="28" y="3106"/>
                    <a:pt x="74" y="3532"/>
                  </a:cubicBezTo>
                  <a:cubicBezTo>
                    <a:pt x="74" y="3560"/>
                    <a:pt x="102" y="3574"/>
                    <a:pt x="116" y="3574"/>
                  </a:cubicBezTo>
                  <a:cubicBezTo>
                    <a:pt x="134" y="3606"/>
                    <a:pt x="134" y="3620"/>
                    <a:pt x="134" y="3634"/>
                  </a:cubicBezTo>
                  <a:cubicBezTo>
                    <a:pt x="148" y="4425"/>
                    <a:pt x="162" y="5350"/>
                    <a:pt x="236" y="6258"/>
                  </a:cubicBezTo>
                  <a:cubicBezTo>
                    <a:pt x="250" y="6610"/>
                    <a:pt x="292" y="6947"/>
                    <a:pt x="324" y="7285"/>
                  </a:cubicBezTo>
                  <a:cubicBezTo>
                    <a:pt x="324" y="7299"/>
                    <a:pt x="324" y="7313"/>
                    <a:pt x="338" y="7313"/>
                  </a:cubicBezTo>
                  <a:cubicBezTo>
                    <a:pt x="338" y="7327"/>
                    <a:pt x="352" y="7341"/>
                    <a:pt x="352" y="7341"/>
                  </a:cubicBezTo>
                  <a:cubicBezTo>
                    <a:pt x="440" y="7415"/>
                    <a:pt x="542" y="7475"/>
                    <a:pt x="676" y="7517"/>
                  </a:cubicBezTo>
                  <a:cubicBezTo>
                    <a:pt x="792" y="7563"/>
                    <a:pt x="925" y="7605"/>
                    <a:pt x="1070" y="7619"/>
                  </a:cubicBezTo>
                  <a:cubicBezTo>
                    <a:pt x="1172" y="7637"/>
                    <a:pt x="1291" y="7651"/>
                    <a:pt x="1393" y="7651"/>
                  </a:cubicBezTo>
                  <a:cubicBezTo>
                    <a:pt x="1435" y="7651"/>
                    <a:pt x="1467" y="7651"/>
                    <a:pt x="1509" y="7637"/>
                  </a:cubicBezTo>
                  <a:cubicBezTo>
                    <a:pt x="1657" y="7637"/>
                    <a:pt x="1805" y="7619"/>
                    <a:pt x="1935" y="7591"/>
                  </a:cubicBezTo>
                  <a:cubicBezTo>
                    <a:pt x="2156" y="7531"/>
                    <a:pt x="2332" y="7461"/>
                    <a:pt x="2477" y="7355"/>
                  </a:cubicBezTo>
                  <a:cubicBezTo>
                    <a:pt x="2477" y="7355"/>
                    <a:pt x="2491" y="7341"/>
                    <a:pt x="2491" y="7327"/>
                  </a:cubicBezTo>
                  <a:lnTo>
                    <a:pt x="2508" y="7313"/>
                  </a:lnTo>
                  <a:cubicBezTo>
                    <a:pt x="2550" y="6814"/>
                    <a:pt x="2579" y="6374"/>
                    <a:pt x="2624" y="5966"/>
                  </a:cubicBezTo>
                  <a:cubicBezTo>
                    <a:pt x="2652" y="5656"/>
                    <a:pt x="2684" y="5364"/>
                    <a:pt x="2712" y="5055"/>
                  </a:cubicBezTo>
                  <a:lnTo>
                    <a:pt x="2754" y="4615"/>
                  </a:lnTo>
                  <a:cubicBezTo>
                    <a:pt x="2842" y="3796"/>
                    <a:pt x="2930" y="2842"/>
                    <a:pt x="3004" y="1903"/>
                  </a:cubicBezTo>
                  <a:cubicBezTo>
                    <a:pt x="3050" y="1362"/>
                    <a:pt x="3078" y="880"/>
                    <a:pt x="3092" y="408"/>
                  </a:cubicBezTo>
                  <a:cubicBezTo>
                    <a:pt x="3092" y="408"/>
                    <a:pt x="3078" y="394"/>
                    <a:pt x="3078" y="380"/>
                  </a:cubicBezTo>
                  <a:cubicBezTo>
                    <a:pt x="3064" y="366"/>
                    <a:pt x="3050" y="366"/>
                    <a:pt x="3036" y="366"/>
                  </a:cubicBezTo>
                  <a:cubicBezTo>
                    <a:pt x="3018" y="366"/>
                    <a:pt x="2990" y="394"/>
                    <a:pt x="2990" y="408"/>
                  </a:cubicBezTo>
                  <a:lnTo>
                    <a:pt x="2990" y="542"/>
                  </a:lnTo>
                  <a:cubicBezTo>
                    <a:pt x="2842" y="408"/>
                    <a:pt x="2712" y="320"/>
                    <a:pt x="2579" y="250"/>
                  </a:cubicBezTo>
                  <a:cubicBezTo>
                    <a:pt x="2420" y="144"/>
                    <a:pt x="2244" y="74"/>
                    <a:pt x="2083" y="42"/>
                  </a:cubicBezTo>
                  <a:cubicBezTo>
                    <a:pt x="1949" y="14"/>
                    <a:pt x="1805" y="0"/>
                    <a:pt x="1643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75" name="Google Shape;7575;p83"/>
            <p:cNvSpPr/>
            <p:nvPr/>
          </p:nvSpPr>
          <p:spPr>
            <a:xfrm>
              <a:off x="195910" y="3602754"/>
              <a:ext cx="527064" cy="651495"/>
            </a:xfrm>
            <a:custGeom>
              <a:avLst/>
              <a:gdLst/>
              <a:ahLst/>
              <a:cxnLst/>
              <a:rect l="l" t="t" r="r" b="b"/>
              <a:pathLst>
                <a:path w="5587" h="6906" extrusionOk="0">
                  <a:moveTo>
                    <a:pt x="3606" y="0"/>
                  </a:moveTo>
                  <a:cubicBezTo>
                    <a:pt x="3490" y="0"/>
                    <a:pt x="3374" y="18"/>
                    <a:pt x="3240" y="18"/>
                  </a:cubicBezTo>
                  <a:cubicBezTo>
                    <a:pt x="2948" y="46"/>
                    <a:pt x="2670" y="106"/>
                    <a:pt x="2407" y="194"/>
                  </a:cubicBezTo>
                  <a:lnTo>
                    <a:pt x="2407" y="134"/>
                  </a:lnTo>
                  <a:cubicBezTo>
                    <a:pt x="2407" y="120"/>
                    <a:pt x="2389" y="106"/>
                    <a:pt x="2375" y="106"/>
                  </a:cubicBezTo>
                  <a:cubicBezTo>
                    <a:pt x="2361" y="426"/>
                    <a:pt x="2361" y="764"/>
                    <a:pt x="2361" y="1101"/>
                  </a:cubicBezTo>
                  <a:cubicBezTo>
                    <a:pt x="2361" y="1305"/>
                    <a:pt x="2347" y="1513"/>
                    <a:pt x="2333" y="1717"/>
                  </a:cubicBezTo>
                  <a:cubicBezTo>
                    <a:pt x="2319" y="1907"/>
                    <a:pt x="2301" y="2111"/>
                    <a:pt x="2287" y="2304"/>
                  </a:cubicBezTo>
                  <a:cubicBezTo>
                    <a:pt x="2273" y="2392"/>
                    <a:pt x="2259" y="2480"/>
                    <a:pt x="2231" y="2568"/>
                  </a:cubicBezTo>
                  <a:cubicBezTo>
                    <a:pt x="2213" y="2656"/>
                    <a:pt x="2185" y="2726"/>
                    <a:pt x="2157" y="2800"/>
                  </a:cubicBezTo>
                  <a:cubicBezTo>
                    <a:pt x="2097" y="2962"/>
                    <a:pt x="2023" y="3110"/>
                    <a:pt x="1935" y="3240"/>
                  </a:cubicBezTo>
                  <a:cubicBezTo>
                    <a:pt x="1759" y="3518"/>
                    <a:pt x="1541" y="3768"/>
                    <a:pt x="1306" y="4003"/>
                  </a:cubicBezTo>
                  <a:cubicBezTo>
                    <a:pt x="1190" y="4119"/>
                    <a:pt x="1070" y="4239"/>
                    <a:pt x="954" y="4355"/>
                  </a:cubicBezTo>
                  <a:cubicBezTo>
                    <a:pt x="894" y="4397"/>
                    <a:pt x="838" y="4457"/>
                    <a:pt x="778" y="4517"/>
                  </a:cubicBezTo>
                  <a:cubicBezTo>
                    <a:pt x="704" y="4591"/>
                    <a:pt x="648" y="4647"/>
                    <a:pt x="574" y="4707"/>
                  </a:cubicBezTo>
                  <a:cubicBezTo>
                    <a:pt x="440" y="4837"/>
                    <a:pt x="296" y="4971"/>
                    <a:pt x="148" y="5087"/>
                  </a:cubicBezTo>
                  <a:cubicBezTo>
                    <a:pt x="103" y="5132"/>
                    <a:pt x="46" y="5161"/>
                    <a:pt x="1" y="5206"/>
                  </a:cubicBezTo>
                  <a:cubicBezTo>
                    <a:pt x="32" y="5453"/>
                    <a:pt x="134" y="5716"/>
                    <a:pt x="310" y="5980"/>
                  </a:cubicBezTo>
                  <a:cubicBezTo>
                    <a:pt x="500" y="6262"/>
                    <a:pt x="750" y="6525"/>
                    <a:pt x="1028" y="6715"/>
                  </a:cubicBezTo>
                  <a:cubicBezTo>
                    <a:pt x="1144" y="6789"/>
                    <a:pt x="1263" y="6860"/>
                    <a:pt x="1380" y="6905"/>
                  </a:cubicBezTo>
                  <a:lnTo>
                    <a:pt x="1439" y="6905"/>
                  </a:lnTo>
                  <a:cubicBezTo>
                    <a:pt x="1745" y="6715"/>
                    <a:pt x="2069" y="6494"/>
                    <a:pt x="2477" y="6188"/>
                  </a:cubicBezTo>
                  <a:cubicBezTo>
                    <a:pt x="2583" y="6114"/>
                    <a:pt x="2685" y="6040"/>
                    <a:pt x="2787" y="5966"/>
                  </a:cubicBezTo>
                  <a:lnTo>
                    <a:pt x="2962" y="5836"/>
                  </a:lnTo>
                  <a:cubicBezTo>
                    <a:pt x="3022" y="5790"/>
                    <a:pt x="3079" y="5748"/>
                    <a:pt x="3138" y="5702"/>
                  </a:cubicBezTo>
                  <a:cubicBezTo>
                    <a:pt x="3226" y="5646"/>
                    <a:pt x="3300" y="5586"/>
                    <a:pt x="3388" y="5526"/>
                  </a:cubicBezTo>
                  <a:cubicBezTo>
                    <a:pt x="3620" y="5351"/>
                    <a:pt x="3916" y="5132"/>
                    <a:pt x="4165" y="4897"/>
                  </a:cubicBezTo>
                  <a:cubicBezTo>
                    <a:pt x="4429" y="4647"/>
                    <a:pt x="4647" y="4383"/>
                    <a:pt x="4809" y="4119"/>
                  </a:cubicBezTo>
                  <a:cubicBezTo>
                    <a:pt x="4897" y="3989"/>
                    <a:pt x="4985" y="3827"/>
                    <a:pt x="5045" y="3666"/>
                  </a:cubicBezTo>
                  <a:cubicBezTo>
                    <a:pt x="5101" y="3504"/>
                    <a:pt x="5161" y="3328"/>
                    <a:pt x="5221" y="3138"/>
                  </a:cubicBezTo>
                  <a:cubicBezTo>
                    <a:pt x="5337" y="2772"/>
                    <a:pt x="5425" y="2392"/>
                    <a:pt x="5484" y="2009"/>
                  </a:cubicBezTo>
                  <a:cubicBezTo>
                    <a:pt x="5555" y="1569"/>
                    <a:pt x="5587" y="1161"/>
                    <a:pt x="5572" y="778"/>
                  </a:cubicBezTo>
                  <a:cubicBezTo>
                    <a:pt x="5572" y="750"/>
                    <a:pt x="5555" y="722"/>
                    <a:pt x="5527" y="722"/>
                  </a:cubicBezTo>
                  <a:cubicBezTo>
                    <a:pt x="5513" y="722"/>
                    <a:pt x="5499" y="736"/>
                    <a:pt x="5484" y="736"/>
                  </a:cubicBezTo>
                  <a:lnTo>
                    <a:pt x="5484" y="778"/>
                  </a:lnTo>
                  <a:lnTo>
                    <a:pt x="5484" y="838"/>
                  </a:lnTo>
                  <a:cubicBezTo>
                    <a:pt x="5453" y="792"/>
                    <a:pt x="5439" y="750"/>
                    <a:pt x="5411" y="722"/>
                  </a:cubicBezTo>
                  <a:cubicBezTo>
                    <a:pt x="5323" y="602"/>
                    <a:pt x="5203" y="486"/>
                    <a:pt x="5045" y="384"/>
                  </a:cubicBezTo>
                  <a:cubicBezTo>
                    <a:pt x="4809" y="222"/>
                    <a:pt x="4517" y="106"/>
                    <a:pt x="4165" y="46"/>
                  </a:cubicBezTo>
                  <a:cubicBezTo>
                    <a:pt x="3990" y="18"/>
                    <a:pt x="3796" y="0"/>
                    <a:pt x="3606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76" name="Google Shape;7576;p83"/>
            <p:cNvSpPr/>
            <p:nvPr/>
          </p:nvSpPr>
          <p:spPr>
            <a:xfrm>
              <a:off x="760049" y="3062200"/>
              <a:ext cx="137167" cy="107450"/>
            </a:xfrm>
            <a:custGeom>
              <a:avLst/>
              <a:gdLst/>
              <a:ahLst/>
              <a:cxnLst/>
              <a:rect l="l" t="t" r="r" b="b"/>
              <a:pathLst>
                <a:path w="1454" h="1139" extrusionOk="0">
                  <a:moveTo>
                    <a:pt x="88" y="0"/>
                  </a:moveTo>
                  <a:cubicBezTo>
                    <a:pt x="74" y="14"/>
                    <a:pt x="46" y="14"/>
                    <a:pt x="15" y="14"/>
                  </a:cubicBezTo>
                  <a:cubicBezTo>
                    <a:pt x="15" y="32"/>
                    <a:pt x="0" y="32"/>
                    <a:pt x="0" y="46"/>
                  </a:cubicBezTo>
                  <a:cubicBezTo>
                    <a:pt x="0" y="74"/>
                    <a:pt x="15" y="88"/>
                    <a:pt x="46" y="88"/>
                  </a:cubicBezTo>
                  <a:cubicBezTo>
                    <a:pt x="88" y="88"/>
                    <a:pt x="134" y="102"/>
                    <a:pt x="176" y="102"/>
                  </a:cubicBezTo>
                  <a:cubicBezTo>
                    <a:pt x="250" y="120"/>
                    <a:pt x="324" y="148"/>
                    <a:pt x="384" y="162"/>
                  </a:cubicBezTo>
                  <a:cubicBezTo>
                    <a:pt x="352" y="176"/>
                    <a:pt x="338" y="190"/>
                    <a:pt x="324" y="208"/>
                  </a:cubicBezTo>
                  <a:cubicBezTo>
                    <a:pt x="310" y="236"/>
                    <a:pt x="296" y="264"/>
                    <a:pt x="310" y="296"/>
                  </a:cubicBezTo>
                  <a:cubicBezTo>
                    <a:pt x="310" y="324"/>
                    <a:pt x="324" y="338"/>
                    <a:pt x="352" y="352"/>
                  </a:cubicBezTo>
                  <a:cubicBezTo>
                    <a:pt x="398" y="384"/>
                    <a:pt x="440" y="398"/>
                    <a:pt x="486" y="426"/>
                  </a:cubicBezTo>
                  <a:cubicBezTo>
                    <a:pt x="528" y="454"/>
                    <a:pt x="588" y="486"/>
                    <a:pt x="630" y="514"/>
                  </a:cubicBezTo>
                  <a:cubicBezTo>
                    <a:pt x="718" y="574"/>
                    <a:pt x="792" y="630"/>
                    <a:pt x="880" y="690"/>
                  </a:cubicBezTo>
                  <a:lnTo>
                    <a:pt x="866" y="690"/>
                  </a:lnTo>
                  <a:lnTo>
                    <a:pt x="880" y="704"/>
                  </a:lnTo>
                  <a:cubicBezTo>
                    <a:pt x="1028" y="823"/>
                    <a:pt x="1158" y="968"/>
                    <a:pt x="1277" y="1115"/>
                  </a:cubicBezTo>
                  <a:cubicBezTo>
                    <a:pt x="1294" y="1132"/>
                    <a:pt x="1316" y="1139"/>
                    <a:pt x="1341" y="1139"/>
                  </a:cubicBezTo>
                  <a:cubicBezTo>
                    <a:pt x="1358" y="1139"/>
                    <a:pt x="1376" y="1135"/>
                    <a:pt x="1393" y="1129"/>
                  </a:cubicBezTo>
                  <a:cubicBezTo>
                    <a:pt x="1422" y="1115"/>
                    <a:pt x="1453" y="1070"/>
                    <a:pt x="1439" y="1027"/>
                  </a:cubicBezTo>
                  <a:cubicBezTo>
                    <a:pt x="1407" y="880"/>
                    <a:pt x="1320" y="750"/>
                    <a:pt x="1232" y="616"/>
                  </a:cubicBezTo>
                  <a:cubicBezTo>
                    <a:pt x="1130" y="500"/>
                    <a:pt x="1014" y="398"/>
                    <a:pt x="880" y="310"/>
                  </a:cubicBezTo>
                  <a:cubicBezTo>
                    <a:pt x="764" y="222"/>
                    <a:pt x="616" y="148"/>
                    <a:pt x="472" y="88"/>
                  </a:cubicBezTo>
                  <a:cubicBezTo>
                    <a:pt x="352" y="46"/>
                    <a:pt x="222" y="14"/>
                    <a:pt x="88" y="0"/>
                  </a:cubicBezTo>
                  <a:close/>
                </a:path>
              </a:pathLst>
            </a:custGeom>
            <a:solidFill>
              <a:srgbClr val="B1D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77" name="Google Shape;7577;p83"/>
            <p:cNvSpPr/>
            <p:nvPr/>
          </p:nvSpPr>
          <p:spPr>
            <a:xfrm>
              <a:off x="842972" y="3127199"/>
              <a:ext cx="94" cy="1415"/>
            </a:xfrm>
            <a:custGeom>
              <a:avLst/>
              <a:gdLst/>
              <a:ahLst/>
              <a:cxnLst/>
              <a:rect l="l" t="t" r="r" b="b"/>
              <a:pathLst>
                <a:path w="1" h="15" extrusionOk="0">
                  <a:moveTo>
                    <a:pt x="1" y="15"/>
                  </a:moveTo>
                  <a:lnTo>
                    <a:pt x="1" y="15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B1D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78" name="Google Shape;7578;p83"/>
            <p:cNvSpPr/>
            <p:nvPr/>
          </p:nvSpPr>
          <p:spPr>
            <a:xfrm>
              <a:off x="780992" y="3074842"/>
              <a:ext cx="26226" cy="9717"/>
            </a:xfrm>
            <a:custGeom>
              <a:avLst/>
              <a:gdLst/>
              <a:ahLst/>
              <a:cxnLst/>
              <a:rect l="l" t="t" r="r" b="b"/>
              <a:pathLst>
                <a:path w="278" h="103" extrusionOk="0">
                  <a:moveTo>
                    <a:pt x="28" y="0"/>
                  </a:moveTo>
                  <a:cubicBezTo>
                    <a:pt x="28" y="0"/>
                    <a:pt x="14" y="0"/>
                    <a:pt x="14" y="14"/>
                  </a:cubicBezTo>
                  <a:cubicBezTo>
                    <a:pt x="0" y="14"/>
                    <a:pt x="14" y="42"/>
                    <a:pt x="14" y="42"/>
                  </a:cubicBezTo>
                  <a:cubicBezTo>
                    <a:pt x="56" y="56"/>
                    <a:pt x="88" y="74"/>
                    <a:pt x="116" y="74"/>
                  </a:cubicBezTo>
                  <a:cubicBezTo>
                    <a:pt x="144" y="88"/>
                    <a:pt x="162" y="88"/>
                    <a:pt x="190" y="88"/>
                  </a:cubicBezTo>
                  <a:lnTo>
                    <a:pt x="204" y="88"/>
                  </a:lnTo>
                  <a:cubicBezTo>
                    <a:pt x="218" y="102"/>
                    <a:pt x="232" y="102"/>
                    <a:pt x="232" y="102"/>
                  </a:cubicBezTo>
                  <a:lnTo>
                    <a:pt x="264" y="102"/>
                  </a:lnTo>
                  <a:cubicBezTo>
                    <a:pt x="264" y="88"/>
                    <a:pt x="278" y="88"/>
                    <a:pt x="278" y="74"/>
                  </a:cubicBezTo>
                  <a:lnTo>
                    <a:pt x="278" y="56"/>
                  </a:lnTo>
                  <a:cubicBezTo>
                    <a:pt x="264" y="42"/>
                    <a:pt x="264" y="42"/>
                    <a:pt x="250" y="42"/>
                  </a:cubicBezTo>
                  <a:cubicBezTo>
                    <a:pt x="218" y="42"/>
                    <a:pt x="176" y="28"/>
                    <a:pt x="144" y="28"/>
                  </a:cubicBezTo>
                  <a:lnTo>
                    <a:pt x="130" y="28"/>
                  </a:lnTo>
                  <a:cubicBezTo>
                    <a:pt x="102" y="14"/>
                    <a:pt x="74" y="0"/>
                    <a:pt x="42" y="0"/>
                  </a:cubicBezTo>
                  <a:close/>
                </a:path>
              </a:pathLst>
            </a:custGeom>
            <a:solidFill>
              <a:srgbClr val="B1D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79" name="Google Shape;7579;p83"/>
            <p:cNvSpPr/>
            <p:nvPr/>
          </p:nvSpPr>
          <p:spPr>
            <a:xfrm>
              <a:off x="784954" y="3070502"/>
              <a:ext cx="45848" cy="16698"/>
            </a:xfrm>
            <a:custGeom>
              <a:avLst/>
              <a:gdLst/>
              <a:ahLst/>
              <a:cxnLst/>
              <a:rect l="l" t="t" r="r" b="b"/>
              <a:pathLst>
                <a:path w="486" h="177" extrusionOk="0">
                  <a:moveTo>
                    <a:pt x="14" y="0"/>
                  </a:moveTo>
                  <a:cubicBezTo>
                    <a:pt x="0" y="0"/>
                    <a:pt x="0" y="0"/>
                    <a:pt x="0" y="14"/>
                  </a:cubicBezTo>
                  <a:cubicBezTo>
                    <a:pt x="0" y="14"/>
                    <a:pt x="0" y="32"/>
                    <a:pt x="14" y="32"/>
                  </a:cubicBezTo>
                  <a:cubicBezTo>
                    <a:pt x="88" y="60"/>
                    <a:pt x="162" y="74"/>
                    <a:pt x="236" y="102"/>
                  </a:cubicBezTo>
                  <a:cubicBezTo>
                    <a:pt x="310" y="120"/>
                    <a:pt x="384" y="148"/>
                    <a:pt x="454" y="176"/>
                  </a:cubicBezTo>
                  <a:lnTo>
                    <a:pt x="486" y="176"/>
                  </a:lnTo>
                  <a:lnTo>
                    <a:pt x="486" y="162"/>
                  </a:lnTo>
                  <a:lnTo>
                    <a:pt x="472" y="148"/>
                  </a:lnTo>
                  <a:cubicBezTo>
                    <a:pt x="324" y="88"/>
                    <a:pt x="176" y="46"/>
                    <a:pt x="14" y="0"/>
                  </a:cubicBezTo>
                  <a:close/>
                </a:path>
              </a:pathLst>
            </a:custGeom>
            <a:solidFill>
              <a:srgbClr val="B1D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80" name="Google Shape;7580;p83"/>
            <p:cNvSpPr/>
            <p:nvPr/>
          </p:nvSpPr>
          <p:spPr>
            <a:xfrm>
              <a:off x="771369" y="3067861"/>
              <a:ext cx="39905" cy="11037"/>
            </a:xfrm>
            <a:custGeom>
              <a:avLst/>
              <a:gdLst/>
              <a:ahLst/>
              <a:cxnLst/>
              <a:rect l="l" t="t" r="r" b="b"/>
              <a:pathLst>
                <a:path w="423" h="117" extrusionOk="0">
                  <a:moveTo>
                    <a:pt x="0" y="0"/>
                  </a:moveTo>
                  <a:lnTo>
                    <a:pt x="0" y="14"/>
                  </a:lnTo>
                  <a:lnTo>
                    <a:pt x="0" y="28"/>
                  </a:lnTo>
                  <a:lnTo>
                    <a:pt x="70" y="28"/>
                  </a:lnTo>
                  <a:cubicBezTo>
                    <a:pt x="116" y="42"/>
                    <a:pt x="176" y="60"/>
                    <a:pt x="232" y="74"/>
                  </a:cubicBezTo>
                  <a:cubicBezTo>
                    <a:pt x="292" y="88"/>
                    <a:pt x="352" y="102"/>
                    <a:pt x="408" y="116"/>
                  </a:cubicBezTo>
                  <a:lnTo>
                    <a:pt x="422" y="116"/>
                  </a:lnTo>
                  <a:lnTo>
                    <a:pt x="422" y="102"/>
                  </a:lnTo>
                  <a:lnTo>
                    <a:pt x="408" y="88"/>
                  </a:lnTo>
                  <a:cubicBezTo>
                    <a:pt x="380" y="74"/>
                    <a:pt x="352" y="74"/>
                    <a:pt x="320" y="60"/>
                  </a:cubicBezTo>
                  <a:cubicBezTo>
                    <a:pt x="292" y="42"/>
                    <a:pt x="246" y="42"/>
                    <a:pt x="218" y="28"/>
                  </a:cubicBezTo>
                  <a:cubicBezTo>
                    <a:pt x="144" y="14"/>
                    <a:pt x="88" y="0"/>
                    <a:pt x="14" y="0"/>
                  </a:cubicBezTo>
                  <a:close/>
                </a:path>
              </a:pathLst>
            </a:custGeom>
            <a:solidFill>
              <a:srgbClr val="B1D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81" name="Google Shape;7581;p83"/>
            <p:cNvSpPr/>
            <p:nvPr/>
          </p:nvSpPr>
          <p:spPr>
            <a:xfrm>
              <a:off x="767030" y="3066540"/>
              <a:ext cx="24999" cy="5377"/>
            </a:xfrm>
            <a:custGeom>
              <a:avLst/>
              <a:gdLst/>
              <a:ahLst/>
              <a:cxnLst/>
              <a:rect l="l" t="t" r="r" b="b"/>
              <a:pathLst>
                <a:path w="265" h="57" extrusionOk="0">
                  <a:moveTo>
                    <a:pt x="0" y="0"/>
                  </a:moveTo>
                  <a:lnTo>
                    <a:pt x="0" y="14"/>
                  </a:lnTo>
                  <a:lnTo>
                    <a:pt x="0" y="28"/>
                  </a:lnTo>
                  <a:lnTo>
                    <a:pt x="14" y="28"/>
                  </a:lnTo>
                  <a:cubicBezTo>
                    <a:pt x="88" y="42"/>
                    <a:pt x="148" y="42"/>
                    <a:pt x="222" y="56"/>
                  </a:cubicBezTo>
                  <a:lnTo>
                    <a:pt x="264" y="56"/>
                  </a:lnTo>
                  <a:lnTo>
                    <a:pt x="264" y="42"/>
                  </a:lnTo>
                  <a:lnTo>
                    <a:pt x="264" y="28"/>
                  </a:lnTo>
                  <a:cubicBezTo>
                    <a:pt x="176" y="14"/>
                    <a:pt x="102" y="0"/>
                    <a:pt x="14" y="0"/>
                  </a:cubicBezTo>
                  <a:close/>
                </a:path>
              </a:pathLst>
            </a:custGeom>
            <a:solidFill>
              <a:srgbClr val="B1D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82" name="Google Shape;7582;p83"/>
            <p:cNvSpPr/>
            <p:nvPr/>
          </p:nvSpPr>
          <p:spPr>
            <a:xfrm>
              <a:off x="764388" y="3065219"/>
              <a:ext cx="20660" cy="6698"/>
            </a:xfrm>
            <a:custGeom>
              <a:avLst/>
              <a:gdLst/>
              <a:ahLst/>
              <a:cxnLst/>
              <a:rect l="l" t="t" r="r" b="b"/>
              <a:pathLst>
                <a:path w="219" h="71" extrusionOk="0">
                  <a:moveTo>
                    <a:pt x="28" y="0"/>
                  </a:moveTo>
                  <a:cubicBezTo>
                    <a:pt x="14" y="0"/>
                    <a:pt x="0" y="14"/>
                    <a:pt x="0" y="28"/>
                  </a:cubicBezTo>
                  <a:lnTo>
                    <a:pt x="0" y="42"/>
                  </a:lnTo>
                  <a:cubicBezTo>
                    <a:pt x="14" y="42"/>
                    <a:pt x="14" y="42"/>
                    <a:pt x="28" y="56"/>
                  </a:cubicBezTo>
                  <a:lnTo>
                    <a:pt x="162" y="56"/>
                  </a:lnTo>
                  <a:cubicBezTo>
                    <a:pt x="176" y="70"/>
                    <a:pt x="176" y="70"/>
                    <a:pt x="190" y="70"/>
                  </a:cubicBezTo>
                  <a:cubicBezTo>
                    <a:pt x="190" y="70"/>
                    <a:pt x="204" y="70"/>
                    <a:pt x="204" y="56"/>
                  </a:cubicBezTo>
                  <a:cubicBezTo>
                    <a:pt x="204" y="56"/>
                    <a:pt x="218" y="56"/>
                    <a:pt x="218" y="42"/>
                  </a:cubicBezTo>
                  <a:cubicBezTo>
                    <a:pt x="218" y="42"/>
                    <a:pt x="218" y="14"/>
                    <a:pt x="204" y="14"/>
                  </a:cubicBezTo>
                  <a:cubicBezTo>
                    <a:pt x="144" y="14"/>
                    <a:pt x="88" y="0"/>
                    <a:pt x="28" y="0"/>
                  </a:cubicBezTo>
                  <a:close/>
                </a:path>
              </a:pathLst>
            </a:custGeom>
            <a:solidFill>
              <a:srgbClr val="B1D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83" name="Google Shape;7583;p83"/>
            <p:cNvSpPr/>
            <p:nvPr/>
          </p:nvSpPr>
          <p:spPr>
            <a:xfrm>
              <a:off x="761369" y="3065219"/>
              <a:ext cx="18301" cy="5377"/>
            </a:xfrm>
            <a:custGeom>
              <a:avLst/>
              <a:gdLst/>
              <a:ahLst/>
              <a:cxnLst/>
              <a:rect l="l" t="t" r="r" b="b"/>
              <a:pathLst>
                <a:path w="194" h="57" extrusionOk="0">
                  <a:moveTo>
                    <a:pt x="18" y="0"/>
                  </a:moveTo>
                  <a:cubicBezTo>
                    <a:pt x="1" y="0"/>
                    <a:pt x="1" y="14"/>
                    <a:pt x="1" y="28"/>
                  </a:cubicBezTo>
                  <a:cubicBezTo>
                    <a:pt x="1" y="28"/>
                    <a:pt x="1" y="42"/>
                    <a:pt x="18" y="42"/>
                  </a:cubicBezTo>
                  <a:cubicBezTo>
                    <a:pt x="74" y="42"/>
                    <a:pt x="120" y="42"/>
                    <a:pt x="176" y="56"/>
                  </a:cubicBezTo>
                  <a:cubicBezTo>
                    <a:pt x="176" y="56"/>
                    <a:pt x="194" y="42"/>
                    <a:pt x="194" y="28"/>
                  </a:cubicBezTo>
                  <a:lnTo>
                    <a:pt x="194" y="14"/>
                  </a:lnTo>
                  <a:lnTo>
                    <a:pt x="176" y="14"/>
                  </a:lnTo>
                  <a:cubicBezTo>
                    <a:pt x="120" y="0"/>
                    <a:pt x="74" y="0"/>
                    <a:pt x="32" y="0"/>
                  </a:cubicBezTo>
                  <a:close/>
                </a:path>
              </a:pathLst>
            </a:custGeom>
            <a:solidFill>
              <a:srgbClr val="B1D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84" name="Google Shape;7584;p83"/>
            <p:cNvSpPr/>
            <p:nvPr/>
          </p:nvSpPr>
          <p:spPr>
            <a:xfrm>
              <a:off x="757407" y="3063521"/>
              <a:ext cx="19339" cy="6321"/>
            </a:xfrm>
            <a:custGeom>
              <a:avLst/>
              <a:gdLst/>
              <a:ahLst/>
              <a:cxnLst/>
              <a:rect l="l" t="t" r="r" b="b"/>
              <a:pathLst>
                <a:path w="205" h="67" extrusionOk="0">
                  <a:moveTo>
                    <a:pt x="28" y="0"/>
                  </a:moveTo>
                  <a:cubicBezTo>
                    <a:pt x="14" y="18"/>
                    <a:pt x="14" y="18"/>
                    <a:pt x="0" y="18"/>
                  </a:cubicBezTo>
                  <a:lnTo>
                    <a:pt x="14" y="32"/>
                  </a:lnTo>
                  <a:lnTo>
                    <a:pt x="14" y="46"/>
                  </a:lnTo>
                  <a:lnTo>
                    <a:pt x="14" y="60"/>
                  </a:lnTo>
                  <a:lnTo>
                    <a:pt x="176" y="60"/>
                  </a:lnTo>
                  <a:cubicBezTo>
                    <a:pt x="180" y="64"/>
                    <a:pt x="184" y="66"/>
                    <a:pt x="188" y="66"/>
                  </a:cubicBezTo>
                  <a:cubicBezTo>
                    <a:pt x="197" y="66"/>
                    <a:pt x="204" y="56"/>
                    <a:pt x="204" y="46"/>
                  </a:cubicBezTo>
                  <a:cubicBezTo>
                    <a:pt x="204" y="46"/>
                    <a:pt x="204" y="32"/>
                    <a:pt x="190" y="32"/>
                  </a:cubicBezTo>
                  <a:cubicBezTo>
                    <a:pt x="190" y="32"/>
                    <a:pt x="190" y="18"/>
                    <a:pt x="176" y="18"/>
                  </a:cubicBezTo>
                  <a:cubicBezTo>
                    <a:pt x="130" y="18"/>
                    <a:pt x="74" y="18"/>
                    <a:pt x="28" y="0"/>
                  </a:cubicBezTo>
                  <a:close/>
                </a:path>
              </a:pathLst>
            </a:custGeom>
            <a:solidFill>
              <a:srgbClr val="B1D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85" name="Google Shape;7585;p83"/>
            <p:cNvSpPr/>
            <p:nvPr/>
          </p:nvSpPr>
          <p:spPr>
            <a:xfrm>
              <a:off x="757407" y="3063521"/>
              <a:ext cx="18018" cy="5755"/>
            </a:xfrm>
            <a:custGeom>
              <a:avLst/>
              <a:gdLst/>
              <a:ahLst/>
              <a:cxnLst/>
              <a:rect l="l" t="t" r="r" b="b"/>
              <a:pathLst>
                <a:path w="191" h="61" extrusionOk="0">
                  <a:moveTo>
                    <a:pt x="28" y="0"/>
                  </a:moveTo>
                  <a:cubicBezTo>
                    <a:pt x="14" y="18"/>
                    <a:pt x="14" y="18"/>
                    <a:pt x="0" y="18"/>
                  </a:cubicBezTo>
                  <a:lnTo>
                    <a:pt x="14" y="32"/>
                  </a:lnTo>
                  <a:lnTo>
                    <a:pt x="14" y="46"/>
                  </a:lnTo>
                  <a:cubicBezTo>
                    <a:pt x="74" y="60"/>
                    <a:pt x="116" y="60"/>
                    <a:pt x="176" y="60"/>
                  </a:cubicBezTo>
                  <a:cubicBezTo>
                    <a:pt x="190" y="60"/>
                    <a:pt x="190" y="46"/>
                    <a:pt x="190" y="46"/>
                  </a:cubicBezTo>
                  <a:lnTo>
                    <a:pt x="190" y="32"/>
                  </a:lnTo>
                  <a:lnTo>
                    <a:pt x="176" y="18"/>
                  </a:lnTo>
                  <a:cubicBezTo>
                    <a:pt x="130" y="18"/>
                    <a:pt x="74" y="18"/>
                    <a:pt x="28" y="0"/>
                  </a:cubicBezTo>
                  <a:close/>
                </a:path>
              </a:pathLst>
            </a:custGeom>
            <a:solidFill>
              <a:srgbClr val="B1D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86" name="Google Shape;7586;p83"/>
            <p:cNvSpPr/>
            <p:nvPr/>
          </p:nvSpPr>
          <p:spPr>
            <a:xfrm>
              <a:off x="757407" y="3063521"/>
              <a:ext cx="19339" cy="5755"/>
            </a:xfrm>
            <a:custGeom>
              <a:avLst/>
              <a:gdLst/>
              <a:ahLst/>
              <a:cxnLst/>
              <a:rect l="l" t="t" r="r" b="b"/>
              <a:pathLst>
                <a:path w="205" h="61" extrusionOk="0">
                  <a:moveTo>
                    <a:pt x="88" y="0"/>
                  </a:moveTo>
                  <a:cubicBezTo>
                    <a:pt x="60" y="0"/>
                    <a:pt x="28" y="0"/>
                    <a:pt x="0" y="18"/>
                  </a:cubicBezTo>
                  <a:lnTo>
                    <a:pt x="14" y="32"/>
                  </a:lnTo>
                  <a:cubicBezTo>
                    <a:pt x="14" y="46"/>
                    <a:pt x="28" y="46"/>
                    <a:pt x="28" y="46"/>
                  </a:cubicBezTo>
                  <a:lnTo>
                    <a:pt x="116" y="46"/>
                  </a:lnTo>
                  <a:cubicBezTo>
                    <a:pt x="130" y="60"/>
                    <a:pt x="162" y="60"/>
                    <a:pt x="176" y="60"/>
                  </a:cubicBezTo>
                  <a:lnTo>
                    <a:pt x="190" y="60"/>
                  </a:lnTo>
                  <a:cubicBezTo>
                    <a:pt x="204" y="60"/>
                    <a:pt x="204" y="46"/>
                    <a:pt x="204" y="46"/>
                  </a:cubicBezTo>
                  <a:cubicBezTo>
                    <a:pt x="204" y="32"/>
                    <a:pt x="204" y="18"/>
                    <a:pt x="190" y="18"/>
                  </a:cubicBezTo>
                  <a:cubicBezTo>
                    <a:pt x="162" y="0"/>
                    <a:pt x="116" y="0"/>
                    <a:pt x="88" y="0"/>
                  </a:cubicBezTo>
                  <a:close/>
                </a:path>
              </a:pathLst>
            </a:custGeom>
            <a:solidFill>
              <a:srgbClr val="B1D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87" name="Google Shape;7587;p83"/>
            <p:cNvSpPr/>
            <p:nvPr/>
          </p:nvSpPr>
          <p:spPr>
            <a:xfrm>
              <a:off x="768350" y="3067861"/>
              <a:ext cx="1415" cy="94"/>
            </a:xfrm>
            <a:custGeom>
              <a:avLst/>
              <a:gdLst/>
              <a:ahLst/>
              <a:cxnLst/>
              <a:rect l="l" t="t" r="r" b="b"/>
              <a:pathLst>
                <a:path w="15" h="1" extrusionOk="0">
                  <a:moveTo>
                    <a:pt x="14" y="0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rgbClr val="B1D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88" name="Google Shape;7588;p83"/>
            <p:cNvSpPr/>
            <p:nvPr/>
          </p:nvSpPr>
          <p:spPr>
            <a:xfrm>
              <a:off x="758728" y="3063521"/>
              <a:ext cx="16698" cy="5377"/>
            </a:xfrm>
            <a:custGeom>
              <a:avLst/>
              <a:gdLst/>
              <a:ahLst/>
              <a:cxnLst/>
              <a:rect l="l" t="t" r="r" b="b"/>
              <a:pathLst>
                <a:path w="177" h="57" extrusionOk="0">
                  <a:moveTo>
                    <a:pt x="88" y="0"/>
                  </a:moveTo>
                  <a:cubicBezTo>
                    <a:pt x="60" y="0"/>
                    <a:pt x="29" y="0"/>
                    <a:pt x="0" y="18"/>
                  </a:cubicBezTo>
                  <a:cubicBezTo>
                    <a:pt x="0" y="32"/>
                    <a:pt x="0" y="46"/>
                    <a:pt x="14" y="46"/>
                  </a:cubicBezTo>
                  <a:lnTo>
                    <a:pt x="148" y="46"/>
                  </a:lnTo>
                  <a:cubicBezTo>
                    <a:pt x="155" y="53"/>
                    <a:pt x="159" y="57"/>
                    <a:pt x="162" y="57"/>
                  </a:cubicBezTo>
                  <a:cubicBezTo>
                    <a:pt x="166" y="57"/>
                    <a:pt x="169" y="53"/>
                    <a:pt x="176" y="46"/>
                  </a:cubicBezTo>
                  <a:lnTo>
                    <a:pt x="176" y="32"/>
                  </a:lnTo>
                  <a:cubicBezTo>
                    <a:pt x="176" y="32"/>
                    <a:pt x="176" y="18"/>
                    <a:pt x="162" y="18"/>
                  </a:cubicBezTo>
                  <a:cubicBezTo>
                    <a:pt x="134" y="0"/>
                    <a:pt x="116" y="0"/>
                    <a:pt x="88" y="0"/>
                  </a:cubicBezTo>
                  <a:close/>
                </a:path>
              </a:pathLst>
            </a:custGeom>
            <a:solidFill>
              <a:srgbClr val="B1D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89" name="Google Shape;7589;p83"/>
            <p:cNvSpPr/>
            <p:nvPr/>
          </p:nvSpPr>
          <p:spPr>
            <a:xfrm>
              <a:off x="757407" y="3063521"/>
              <a:ext cx="15377" cy="4434"/>
            </a:xfrm>
            <a:custGeom>
              <a:avLst/>
              <a:gdLst/>
              <a:ahLst/>
              <a:cxnLst/>
              <a:rect l="l" t="t" r="r" b="b"/>
              <a:pathLst>
                <a:path w="163" h="47" extrusionOk="0">
                  <a:moveTo>
                    <a:pt x="0" y="0"/>
                  </a:moveTo>
                  <a:lnTo>
                    <a:pt x="0" y="18"/>
                  </a:lnTo>
                  <a:lnTo>
                    <a:pt x="14" y="32"/>
                  </a:lnTo>
                  <a:cubicBezTo>
                    <a:pt x="60" y="32"/>
                    <a:pt x="102" y="46"/>
                    <a:pt x="148" y="46"/>
                  </a:cubicBezTo>
                  <a:lnTo>
                    <a:pt x="162" y="32"/>
                  </a:lnTo>
                  <a:lnTo>
                    <a:pt x="162" y="18"/>
                  </a:lnTo>
                  <a:lnTo>
                    <a:pt x="148" y="0"/>
                  </a:lnTo>
                  <a:close/>
                </a:path>
              </a:pathLst>
            </a:custGeom>
            <a:solidFill>
              <a:srgbClr val="B1D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90" name="Google Shape;7590;p83"/>
            <p:cNvSpPr/>
            <p:nvPr/>
          </p:nvSpPr>
          <p:spPr>
            <a:xfrm>
              <a:off x="757407" y="3062200"/>
              <a:ext cx="14056" cy="4434"/>
            </a:xfrm>
            <a:custGeom>
              <a:avLst/>
              <a:gdLst/>
              <a:ahLst/>
              <a:cxnLst/>
              <a:rect l="l" t="t" r="r" b="b"/>
              <a:pathLst>
                <a:path w="149" h="47" extrusionOk="0">
                  <a:moveTo>
                    <a:pt x="43" y="0"/>
                  </a:moveTo>
                  <a:cubicBezTo>
                    <a:pt x="28" y="0"/>
                    <a:pt x="14" y="0"/>
                    <a:pt x="0" y="14"/>
                  </a:cubicBezTo>
                  <a:lnTo>
                    <a:pt x="0" y="32"/>
                  </a:lnTo>
                  <a:lnTo>
                    <a:pt x="14" y="46"/>
                  </a:lnTo>
                  <a:lnTo>
                    <a:pt x="148" y="46"/>
                  </a:lnTo>
                  <a:lnTo>
                    <a:pt x="148" y="32"/>
                  </a:lnTo>
                  <a:lnTo>
                    <a:pt x="148" y="14"/>
                  </a:lnTo>
                  <a:lnTo>
                    <a:pt x="130" y="14"/>
                  </a:lnTo>
                  <a:cubicBezTo>
                    <a:pt x="102" y="0"/>
                    <a:pt x="74" y="0"/>
                    <a:pt x="43" y="0"/>
                  </a:cubicBezTo>
                  <a:close/>
                </a:path>
              </a:pathLst>
            </a:custGeom>
            <a:solidFill>
              <a:srgbClr val="B1D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91" name="Google Shape;7591;p83"/>
            <p:cNvSpPr/>
            <p:nvPr/>
          </p:nvSpPr>
          <p:spPr>
            <a:xfrm>
              <a:off x="757407" y="3062200"/>
              <a:ext cx="16698" cy="4434"/>
            </a:xfrm>
            <a:custGeom>
              <a:avLst/>
              <a:gdLst/>
              <a:ahLst/>
              <a:cxnLst/>
              <a:rect l="l" t="t" r="r" b="b"/>
              <a:pathLst>
                <a:path w="177" h="47" extrusionOk="0">
                  <a:moveTo>
                    <a:pt x="0" y="0"/>
                  </a:moveTo>
                  <a:lnTo>
                    <a:pt x="0" y="32"/>
                  </a:lnTo>
                  <a:cubicBezTo>
                    <a:pt x="28" y="32"/>
                    <a:pt x="60" y="46"/>
                    <a:pt x="88" y="46"/>
                  </a:cubicBezTo>
                  <a:lnTo>
                    <a:pt x="162" y="46"/>
                  </a:lnTo>
                  <a:lnTo>
                    <a:pt x="176" y="32"/>
                  </a:lnTo>
                  <a:cubicBezTo>
                    <a:pt x="176" y="14"/>
                    <a:pt x="176" y="14"/>
                    <a:pt x="162" y="14"/>
                  </a:cubicBezTo>
                  <a:cubicBezTo>
                    <a:pt x="130" y="0"/>
                    <a:pt x="102" y="0"/>
                    <a:pt x="74" y="0"/>
                  </a:cubicBezTo>
                  <a:close/>
                </a:path>
              </a:pathLst>
            </a:custGeom>
            <a:solidFill>
              <a:srgbClr val="B1D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92" name="Google Shape;7592;p83"/>
            <p:cNvSpPr/>
            <p:nvPr/>
          </p:nvSpPr>
          <p:spPr>
            <a:xfrm>
              <a:off x="757407" y="3062200"/>
              <a:ext cx="16698" cy="4434"/>
            </a:xfrm>
            <a:custGeom>
              <a:avLst/>
              <a:gdLst/>
              <a:ahLst/>
              <a:cxnLst/>
              <a:rect l="l" t="t" r="r" b="b"/>
              <a:pathLst>
                <a:path w="177" h="47" extrusionOk="0">
                  <a:moveTo>
                    <a:pt x="14" y="0"/>
                  </a:moveTo>
                  <a:lnTo>
                    <a:pt x="0" y="14"/>
                  </a:lnTo>
                  <a:lnTo>
                    <a:pt x="14" y="32"/>
                  </a:lnTo>
                  <a:cubicBezTo>
                    <a:pt x="60" y="32"/>
                    <a:pt x="116" y="46"/>
                    <a:pt x="162" y="46"/>
                  </a:cubicBezTo>
                  <a:cubicBezTo>
                    <a:pt x="162" y="46"/>
                    <a:pt x="176" y="46"/>
                    <a:pt x="176" y="32"/>
                  </a:cubicBezTo>
                  <a:cubicBezTo>
                    <a:pt x="176" y="32"/>
                    <a:pt x="176" y="14"/>
                    <a:pt x="162" y="14"/>
                  </a:cubicBezTo>
                  <a:cubicBezTo>
                    <a:pt x="130" y="14"/>
                    <a:pt x="102" y="0"/>
                    <a:pt x="74" y="0"/>
                  </a:cubicBezTo>
                  <a:close/>
                </a:path>
              </a:pathLst>
            </a:custGeom>
            <a:solidFill>
              <a:srgbClr val="B1D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93" name="Google Shape;7593;p83"/>
            <p:cNvSpPr/>
            <p:nvPr/>
          </p:nvSpPr>
          <p:spPr>
            <a:xfrm>
              <a:off x="757407" y="3062200"/>
              <a:ext cx="30565" cy="7075"/>
            </a:xfrm>
            <a:custGeom>
              <a:avLst/>
              <a:gdLst/>
              <a:ahLst/>
              <a:cxnLst/>
              <a:rect l="l" t="t" r="r" b="b"/>
              <a:pathLst>
                <a:path w="324" h="75" extrusionOk="0">
                  <a:moveTo>
                    <a:pt x="0" y="0"/>
                  </a:moveTo>
                  <a:lnTo>
                    <a:pt x="0" y="32"/>
                  </a:lnTo>
                  <a:lnTo>
                    <a:pt x="14" y="46"/>
                  </a:lnTo>
                  <a:lnTo>
                    <a:pt x="43" y="46"/>
                  </a:lnTo>
                  <a:cubicBezTo>
                    <a:pt x="130" y="46"/>
                    <a:pt x="204" y="74"/>
                    <a:pt x="292" y="74"/>
                  </a:cubicBezTo>
                  <a:cubicBezTo>
                    <a:pt x="306" y="74"/>
                    <a:pt x="306" y="74"/>
                    <a:pt x="324" y="60"/>
                  </a:cubicBezTo>
                  <a:lnTo>
                    <a:pt x="306" y="46"/>
                  </a:lnTo>
                  <a:cubicBezTo>
                    <a:pt x="250" y="32"/>
                    <a:pt x="204" y="32"/>
                    <a:pt x="162" y="14"/>
                  </a:cubicBezTo>
                  <a:cubicBezTo>
                    <a:pt x="102" y="14"/>
                    <a:pt x="60" y="0"/>
                    <a:pt x="0" y="0"/>
                  </a:cubicBezTo>
                  <a:close/>
                </a:path>
              </a:pathLst>
            </a:custGeom>
            <a:solidFill>
              <a:srgbClr val="B1D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94" name="Google Shape;7594;p83"/>
            <p:cNvSpPr/>
            <p:nvPr/>
          </p:nvSpPr>
          <p:spPr>
            <a:xfrm>
              <a:off x="758728" y="3063521"/>
              <a:ext cx="29245" cy="5755"/>
            </a:xfrm>
            <a:custGeom>
              <a:avLst/>
              <a:gdLst/>
              <a:ahLst/>
              <a:cxnLst/>
              <a:rect l="l" t="t" r="r" b="b"/>
              <a:pathLst>
                <a:path w="310" h="61" extrusionOk="0">
                  <a:moveTo>
                    <a:pt x="29" y="0"/>
                  </a:moveTo>
                  <a:cubicBezTo>
                    <a:pt x="14" y="0"/>
                    <a:pt x="0" y="0"/>
                    <a:pt x="0" y="18"/>
                  </a:cubicBezTo>
                  <a:cubicBezTo>
                    <a:pt x="14" y="32"/>
                    <a:pt x="14" y="32"/>
                    <a:pt x="29" y="32"/>
                  </a:cubicBezTo>
                  <a:lnTo>
                    <a:pt x="102" y="32"/>
                  </a:lnTo>
                  <a:cubicBezTo>
                    <a:pt x="162" y="32"/>
                    <a:pt x="222" y="46"/>
                    <a:pt x="292" y="60"/>
                  </a:cubicBezTo>
                  <a:cubicBezTo>
                    <a:pt x="292" y="60"/>
                    <a:pt x="310" y="60"/>
                    <a:pt x="310" y="46"/>
                  </a:cubicBezTo>
                  <a:cubicBezTo>
                    <a:pt x="310" y="32"/>
                    <a:pt x="310" y="32"/>
                    <a:pt x="292" y="32"/>
                  </a:cubicBezTo>
                  <a:cubicBezTo>
                    <a:pt x="250" y="18"/>
                    <a:pt x="204" y="18"/>
                    <a:pt x="162" y="0"/>
                  </a:cubicBezTo>
                  <a:close/>
                </a:path>
              </a:pathLst>
            </a:custGeom>
            <a:solidFill>
              <a:srgbClr val="B1D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95" name="Google Shape;7595;p83"/>
            <p:cNvSpPr/>
            <p:nvPr/>
          </p:nvSpPr>
          <p:spPr>
            <a:xfrm>
              <a:off x="608071" y="3019371"/>
              <a:ext cx="352539" cy="548950"/>
            </a:xfrm>
            <a:custGeom>
              <a:avLst/>
              <a:gdLst/>
              <a:ahLst/>
              <a:cxnLst/>
              <a:rect l="l" t="t" r="r" b="b"/>
              <a:pathLst>
                <a:path w="3737" h="5819" extrusionOk="0">
                  <a:moveTo>
                    <a:pt x="1801" y="1"/>
                  </a:moveTo>
                  <a:cubicBezTo>
                    <a:pt x="1759" y="1"/>
                    <a:pt x="1731" y="1"/>
                    <a:pt x="1685" y="15"/>
                  </a:cubicBezTo>
                  <a:cubicBezTo>
                    <a:pt x="1671" y="15"/>
                    <a:pt x="1657" y="46"/>
                    <a:pt x="1657" y="74"/>
                  </a:cubicBezTo>
                  <a:lnTo>
                    <a:pt x="1657" y="89"/>
                  </a:lnTo>
                  <a:cubicBezTo>
                    <a:pt x="1671" y="103"/>
                    <a:pt x="1685" y="117"/>
                    <a:pt x="1699" y="117"/>
                  </a:cubicBezTo>
                  <a:lnTo>
                    <a:pt x="1713" y="117"/>
                  </a:lnTo>
                  <a:cubicBezTo>
                    <a:pt x="1787" y="162"/>
                    <a:pt x="1847" y="191"/>
                    <a:pt x="1921" y="250"/>
                  </a:cubicBezTo>
                  <a:cubicBezTo>
                    <a:pt x="2037" y="338"/>
                    <a:pt x="2139" y="454"/>
                    <a:pt x="2259" y="588"/>
                  </a:cubicBezTo>
                  <a:cubicBezTo>
                    <a:pt x="2361" y="718"/>
                    <a:pt x="2449" y="866"/>
                    <a:pt x="2537" y="1028"/>
                  </a:cubicBezTo>
                  <a:cubicBezTo>
                    <a:pt x="2610" y="1172"/>
                    <a:pt x="2681" y="1306"/>
                    <a:pt x="2741" y="1453"/>
                  </a:cubicBezTo>
                  <a:cubicBezTo>
                    <a:pt x="2800" y="1583"/>
                    <a:pt x="2843" y="1685"/>
                    <a:pt x="2874" y="1805"/>
                  </a:cubicBezTo>
                  <a:cubicBezTo>
                    <a:pt x="2902" y="1921"/>
                    <a:pt x="2931" y="2069"/>
                    <a:pt x="2945" y="2199"/>
                  </a:cubicBezTo>
                  <a:cubicBezTo>
                    <a:pt x="2990" y="2449"/>
                    <a:pt x="2990" y="2699"/>
                    <a:pt x="2962" y="2948"/>
                  </a:cubicBezTo>
                  <a:cubicBezTo>
                    <a:pt x="2931" y="3064"/>
                    <a:pt x="2916" y="3180"/>
                    <a:pt x="2888" y="3282"/>
                  </a:cubicBezTo>
                  <a:cubicBezTo>
                    <a:pt x="2857" y="3388"/>
                    <a:pt x="2829" y="3490"/>
                    <a:pt x="2786" y="3592"/>
                  </a:cubicBezTo>
                  <a:cubicBezTo>
                    <a:pt x="2681" y="3810"/>
                    <a:pt x="2551" y="4032"/>
                    <a:pt x="2403" y="4236"/>
                  </a:cubicBezTo>
                  <a:cubicBezTo>
                    <a:pt x="2227" y="4457"/>
                    <a:pt x="2023" y="4661"/>
                    <a:pt x="1787" y="4837"/>
                  </a:cubicBezTo>
                  <a:cubicBezTo>
                    <a:pt x="1524" y="5041"/>
                    <a:pt x="1218" y="5235"/>
                    <a:pt x="880" y="5365"/>
                  </a:cubicBezTo>
                  <a:cubicBezTo>
                    <a:pt x="616" y="5481"/>
                    <a:pt x="324" y="5569"/>
                    <a:pt x="29" y="5629"/>
                  </a:cubicBezTo>
                  <a:cubicBezTo>
                    <a:pt x="29" y="5643"/>
                    <a:pt x="15" y="5643"/>
                    <a:pt x="0" y="5657"/>
                  </a:cubicBezTo>
                  <a:lnTo>
                    <a:pt x="0" y="5703"/>
                  </a:lnTo>
                  <a:cubicBezTo>
                    <a:pt x="0" y="5717"/>
                    <a:pt x="15" y="5731"/>
                    <a:pt x="15" y="5731"/>
                  </a:cubicBezTo>
                  <a:cubicBezTo>
                    <a:pt x="43" y="5762"/>
                    <a:pt x="88" y="5790"/>
                    <a:pt x="117" y="5805"/>
                  </a:cubicBezTo>
                  <a:cubicBezTo>
                    <a:pt x="131" y="5819"/>
                    <a:pt x="131" y="5819"/>
                    <a:pt x="148" y="5819"/>
                  </a:cubicBezTo>
                  <a:lnTo>
                    <a:pt x="190" y="5819"/>
                  </a:lnTo>
                  <a:cubicBezTo>
                    <a:pt x="556" y="5745"/>
                    <a:pt x="922" y="5643"/>
                    <a:pt x="1274" y="5527"/>
                  </a:cubicBezTo>
                  <a:cubicBezTo>
                    <a:pt x="1626" y="5379"/>
                    <a:pt x="1949" y="5217"/>
                    <a:pt x="2241" y="5027"/>
                  </a:cubicBezTo>
                  <a:cubicBezTo>
                    <a:pt x="2403" y="4939"/>
                    <a:pt x="2551" y="4823"/>
                    <a:pt x="2681" y="4721"/>
                  </a:cubicBezTo>
                  <a:cubicBezTo>
                    <a:pt x="2814" y="4602"/>
                    <a:pt x="2931" y="4485"/>
                    <a:pt x="3050" y="4355"/>
                  </a:cubicBezTo>
                  <a:cubicBezTo>
                    <a:pt x="3296" y="4091"/>
                    <a:pt x="3472" y="3782"/>
                    <a:pt x="3592" y="3476"/>
                  </a:cubicBezTo>
                  <a:cubicBezTo>
                    <a:pt x="3648" y="3300"/>
                    <a:pt x="3694" y="3107"/>
                    <a:pt x="3722" y="2917"/>
                  </a:cubicBezTo>
                  <a:cubicBezTo>
                    <a:pt x="3736" y="2727"/>
                    <a:pt x="3736" y="2537"/>
                    <a:pt x="3708" y="2333"/>
                  </a:cubicBezTo>
                  <a:cubicBezTo>
                    <a:pt x="3680" y="2139"/>
                    <a:pt x="3634" y="1949"/>
                    <a:pt x="3560" y="1773"/>
                  </a:cubicBezTo>
                  <a:cubicBezTo>
                    <a:pt x="3518" y="1643"/>
                    <a:pt x="3458" y="1510"/>
                    <a:pt x="3370" y="1348"/>
                  </a:cubicBezTo>
                  <a:cubicBezTo>
                    <a:pt x="3208" y="1070"/>
                    <a:pt x="3033" y="820"/>
                    <a:pt x="2843" y="616"/>
                  </a:cubicBezTo>
                  <a:cubicBezTo>
                    <a:pt x="2741" y="486"/>
                    <a:pt x="2625" y="380"/>
                    <a:pt x="2523" y="310"/>
                  </a:cubicBezTo>
                  <a:cubicBezTo>
                    <a:pt x="2491" y="293"/>
                    <a:pt x="2463" y="264"/>
                    <a:pt x="2435" y="250"/>
                  </a:cubicBezTo>
                  <a:cubicBezTo>
                    <a:pt x="2347" y="191"/>
                    <a:pt x="2259" y="148"/>
                    <a:pt x="2171" y="103"/>
                  </a:cubicBezTo>
                  <a:cubicBezTo>
                    <a:pt x="2097" y="60"/>
                    <a:pt x="2009" y="29"/>
                    <a:pt x="1935" y="15"/>
                  </a:cubicBezTo>
                  <a:cubicBezTo>
                    <a:pt x="1889" y="1"/>
                    <a:pt x="1847" y="1"/>
                    <a:pt x="1801" y="1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96" name="Google Shape;7596;p83"/>
            <p:cNvSpPr/>
            <p:nvPr/>
          </p:nvSpPr>
          <p:spPr>
            <a:xfrm>
              <a:off x="751747" y="3002768"/>
              <a:ext cx="73395" cy="37075"/>
            </a:xfrm>
            <a:custGeom>
              <a:avLst/>
              <a:gdLst/>
              <a:ahLst/>
              <a:cxnLst/>
              <a:rect l="l" t="t" r="r" b="b"/>
              <a:pathLst>
                <a:path w="778" h="393" extrusionOk="0">
                  <a:moveTo>
                    <a:pt x="630" y="1"/>
                  </a:moveTo>
                  <a:cubicBezTo>
                    <a:pt x="440" y="1"/>
                    <a:pt x="250" y="46"/>
                    <a:pt x="88" y="134"/>
                  </a:cubicBezTo>
                  <a:cubicBezTo>
                    <a:pt x="60" y="163"/>
                    <a:pt x="32" y="177"/>
                    <a:pt x="15" y="222"/>
                  </a:cubicBezTo>
                  <a:cubicBezTo>
                    <a:pt x="1" y="250"/>
                    <a:pt x="15" y="279"/>
                    <a:pt x="32" y="310"/>
                  </a:cubicBezTo>
                  <a:cubicBezTo>
                    <a:pt x="43" y="362"/>
                    <a:pt x="93" y="393"/>
                    <a:pt x="141" y="393"/>
                  </a:cubicBezTo>
                  <a:cubicBezTo>
                    <a:pt x="159" y="393"/>
                    <a:pt x="176" y="389"/>
                    <a:pt x="190" y="381"/>
                  </a:cubicBezTo>
                  <a:cubicBezTo>
                    <a:pt x="250" y="352"/>
                    <a:pt x="310" y="324"/>
                    <a:pt x="366" y="310"/>
                  </a:cubicBezTo>
                  <a:cubicBezTo>
                    <a:pt x="440" y="279"/>
                    <a:pt x="500" y="279"/>
                    <a:pt x="574" y="265"/>
                  </a:cubicBezTo>
                  <a:lnTo>
                    <a:pt x="630" y="265"/>
                  </a:lnTo>
                  <a:cubicBezTo>
                    <a:pt x="662" y="265"/>
                    <a:pt x="704" y="265"/>
                    <a:pt x="736" y="236"/>
                  </a:cubicBezTo>
                  <a:cubicBezTo>
                    <a:pt x="750" y="205"/>
                    <a:pt x="764" y="177"/>
                    <a:pt x="778" y="148"/>
                  </a:cubicBezTo>
                  <a:cubicBezTo>
                    <a:pt x="778" y="75"/>
                    <a:pt x="718" y="1"/>
                    <a:pt x="648" y="1"/>
                  </a:cubicBezTo>
                  <a:close/>
                </a:path>
              </a:pathLst>
            </a:custGeom>
            <a:solidFill>
              <a:srgbClr val="47A8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97" name="Google Shape;7597;p83"/>
            <p:cNvSpPr/>
            <p:nvPr/>
          </p:nvSpPr>
          <p:spPr>
            <a:xfrm>
              <a:off x="897121" y="3257290"/>
              <a:ext cx="114903" cy="174336"/>
            </a:xfrm>
            <a:custGeom>
              <a:avLst/>
              <a:gdLst/>
              <a:ahLst/>
              <a:cxnLst/>
              <a:rect l="l" t="t" r="r" b="b"/>
              <a:pathLst>
                <a:path w="1218" h="1848" extrusionOk="0">
                  <a:moveTo>
                    <a:pt x="1070" y="1"/>
                  </a:moveTo>
                  <a:cubicBezTo>
                    <a:pt x="1055" y="1"/>
                    <a:pt x="1055" y="1"/>
                    <a:pt x="1041" y="15"/>
                  </a:cubicBezTo>
                  <a:lnTo>
                    <a:pt x="1010" y="15"/>
                  </a:lnTo>
                  <a:cubicBezTo>
                    <a:pt x="848" y="75"/>
                    <a:pt x="704" y="145"/>
                    <a:pt x="584" y="250"/>
                  </a:cubicBezTo>
                  <a:cubicBezTo>
                    <a:pt x="514" y="293"/>
                    <a:pt x="454" y="352"/>
                    <a:pt x="394" y="409"/>
                  </a:cubicBezTo>
                  <a:cubicBezTo>
                    <a:pt x="338" y="468"/>
                    <a:pt x="292" y="528"/>
                    <a:pt x="232" y="602"/>
                  </a:cubicBezTo>
                  <a:cubicBezTo>
                    <a:pt x="190" y="658"/>
                    <a:pt x="162" y="732"/>
                    <a:pt x="130" y="806"/>
                  </a:cubicBezTo>
                  <a:cubicBezTo>
                    <a:pt x="88" y="894"/>
                    <a:pt x="56" y="968"/>
                    <a:pt x="42" y="1042"/>
                  </a:cubicBezTo>
                  <a:cubicBezTo>
                    <a:pt x="14" y="1130"/>
                    <a:pt x="14" y="1218"/>
                    <a:pt x="0" y="1306"/>
                  </a:cubicBezTo>
                  <a:cubicBezTo>
                    <a:pt x="0" y="1376"/>
                    <a:pt x="14" y="1450"/>
                    <a:pt x="28" y="1510"/>
                  </a:cubicBezTo>
                  <a:cubicBezTo>
                    <a:pt x="28" y="1552"/>
                    <a:pt x="42" y="1584"/>
                    <a:pt x="56" y="1612"/>
                  </a:cubicBezTo>
                  <a:cubicBezTo>
                    <a:pt x="74" y="1626"/>
                    <a:pt x="88" y="1657"/>
                    <a:pt x="102" y="1671"/>
                  </a:cubicBezTo>
                  <a:cubicBezTo>
                    <a:pt x="130" y="1728"/>
                    <a:pt x="176" y="1773"/>
                    <a:pt x="218" y="1802"/>
                  </a:cubicBezTo>
                  <a:cubicBezTo>
                    <a:pt x="278" y="1833"/>
                    <a:pt x="352" y="1847"/>
                    <a:pt x="426" y="1847"/>
                  </a:cubicBezTo>
                  <a:cubicBezTo>
                    <a:pt x="454" y="1847"/>
                    <a:pt x="496" y="1847"/>
                    <a:pt x="542" y="1833"/>
                  </a:cubicBezTo>
                  <a:cubicBezTo>
                    <a:pt x="584" y="1816"/>
                    <a:pt x="644" y="1802"/>
                    <a:pt x="690" y="1773"/>
                  </a:cubicBezTo>
                  <a:cubicBezTo>
                    <a:pt x="746" y="1745"/>
                    <a:pt x="792" y="1700"/>
                    <a:pt x="848" y="1657"/>
                  </a:cubicBezTo>
                  <a:cubicBezTo>
                    <a:pt x="894" y="1612"/>
                    <a:pt x="936" y="1552"/>
                    <a:pt x="982" y="1496"/>
                  </a:cubicBezTo>
                  <a:cubicBezTo>
                    <a:pt x="1024" y="1422"/>
                    <a:pt x="1070" y="1348"/>
                    <a:pt x="1098" y="1260"/>
                  </a:cubicBezTo>
                  <a:cubicBezTo>
                    <a:pt x="1112" y="1218"/>
                    <a:pt x="1129" y="1172"/>
                    <a:pt x="1143" y="1130"/>
                  </a:cubicBezTo>
                  <a:cubicBezTo>
                    <a:pt x="1172" y="1070"/>
                    <a:pt x="1172" y="1010"/>
                    <a:pt x="1186" y="968"/>
                  </a:cubicBezTo>
                  <a:cubicBezTo>
                    <a:pt x="1200" y="866"/>
                    <a:pt x="1217" y="746"/>
                    <a:pt x="1217" y="644"/>
                  </a:cubicBezTo>
                  <a:cubicBezTo>
                    <a:pt x="1217" y="468"/>
                    <a:pt x="1200" y="307"/>
                    <a:pt x="1143" y="145"/>
                  </a:cubicBezTo>
                  <a:cubicBezTo>
                    <a:pt x="1143" y="131"/>
                    <a:pt x="1129" y="117"/>
                    <a:pt x="1129" y="103"/>
                  </a:cubicBezTo>
                  <a:cubicBezTo>
                    <a:pt x="1112" y="75"/>
                    <a:pt x="1098" y="29"/>
                    <a:pt x="1070" y="1"/>
                  </a:cubicBezTo>
                  <a:close/>
                </a:path>
              </a:pathLst>
            </a:custGeom>
            <a:solidFill>
              <a:srgbClr val="47A8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98" name="Google Shape;7598;p83"/>
            <p:cNvSpPr/>
            <p:nvPr/>
          </p:nvSpPr>
          <p:spPr>
            <a:xfrm>
              <a:off x="890140" y="3159085"/>
              <a:ext cx="114903" cy="185279"/>
            </a:xfrm>
            <a:custGeom>
              <a:avLst/>
              <a:gdLst/>
              <a:ahLst/>
              <a:cxnLst/>
              <a:rect l="l" t="t" r="r" b="b"/>
              <a:pathLst>
                <a:path w="1218" h="1964" extrusionOk="0">
                  <a:moveTo>
                    <a:pt x="528" y="0"/>
                  </a:moveTo>
                  <a:cubicBezTo>
                    <a:pt x="514" y="15"/>
                    <a:pt x="500" y="15"/>
                    <a:pt x="482" y="29"/>
                  </a:cubicBezTo>
                  <a:cubicBezTo>
                    <a:pt x="440" y="60"/>
                    <a:pt x="426" y="102"/>
                    <a:pt x="426" y="148"/>
                  </a:cubicBezTo>
                  <a:lnTo>
                    <a:pt x="426" y="190"/>
                  </a:lnTo>
                  <a:cubicBezTo>
                    <a:pt x="394" y="162"/>
                    <a:pt x="380" y="148"/>
                    <a:pt x="352" y="131"/>
                  </a:cubicBezTo>
                  <a:cubicBezTo>
                    <a:pt x="338" y="117"/>
                    <a:pt x="324" y="102"/>
                    <a:pt x="292" y="88"/>
                  </a:cubicBezTo>
                  <a:cubicBezTo>
                    <a:pt x="264" y="74"/>
                    <a:pt x="250" y="74"/>
                    <a:pt x="218" y="74"/>
                  </a:cubicBezTo>
                  <a:lnTo>
                    <a:pt x="162" y="74"/>
                  </a:lnTo>
                  <a:cubicBezTo>
                    <a:pt x="130" y="88"/>
                    <a:pt x="116" y="117"/>
                    <a:pt x="102" y="131"/>
                  </a:cubicBezTo>
                  <a:cubicBezTo>
                    <a:pt x="74" y="162"/>
                    <a:pt x="74" y="176"/>
                    <a:pt x="60" y="204"/>
                  </a:cubicBezTo>
                  <a:cubicBezTo>
                    <a:pt x="43" y="236"/>
                    <a:pt x="43" y="250"/>
                    <a:pt x="43" y="278"/>
                  </a:cubicBezTo>
                  <a:cubicBezTo>
                    <a:pt x="43" y="306"/>
                    <a:pt x="43" y="338"/>
                    <a:pt x="60" y="352"/>
                  </a:cubicBezTo>
                  <a:cubicBezTo>
                    <a:pt x="60" y="412"/>
                    <a:pt x="88" y="454"/>
                    <a:pt x="116" y="514"/>
                  </a:cubicBezTo>
                  <a:cubicBezTo>
                    <a:pt x="130" y="542"/>
                    <a:pt x="148" y="556"/>
                    <a:pt x="148" y="570"/>
                  </a:cubicBezTo>
                  <a:cubicBezTo>
                    <a:pt x="130" y="570"/>
                    <a:pt x="116" y="570"/>
                    <a:pt x="102" y="588"/>
                  </a:cubicBezTo>
                  <a:cubicBezTo>
                    <a:pt x="88" y="588"/>
                    <a:pt x="88" y="588"/>
                    <a:pt x="74" y="602"/>
                  </a:cubicBezTo>
                  <a:cubicBezTo>
                    <a:pt x="43" y="616"/>
                    <a:pt x="28" y="644"/>
                    <a:pt x="14" y="676"/>
                  </a:cubicBezTo>
                  <a:cubicBezTo>
                    <a:pt x="0" y="718"/>
                    <a:pt x="0" y="764"/>
                    <a:pt x="0" y="806"/>
                  </a:cubicBezTo>
                  <a:cubicBezTo>
                    <a:pt x="14" y="820"/>
                    <a:pt x="14" y="852"/>
                    <a:pt x="28" y="880"/>
                  </a:cubicBezTo>
                  <a:cubicBezTo>
                    <a:pt x="28" y="908"/>
                    <a:pt x="43" y="922"/>
                    <a:pt x="43" y="954"/>
                  </a:cubicBezTo>
                  <a:cubicBezTo>
                    <a:pt x="74" y="996"/>
                    <a:pt x="88" y="1042"/>
                    <a:pt x="116" y="1084"/>
                  </a:cubicBezTo>
                  <a:lnTo>
                    <a:pt x="88" y="1084"/>
                  </a:lnTo>
                  <a:cubicBezTo>
                    <a:pt x="14" y="1130"/>
                    <a:pt x="0" y="1232"/>
                    <a:pt x="0" y="1305"/>
                  </a:cubicBezTo>
                  <a:cubicBezTo>
                    <a:pt x="14" y="1422"/>
                    <a:pt x="43" y="1538"/>
                    <a:pt x="116" y="1626"/>
                  </a:cubicBezTo>
                  <a:cubicBezTo>
                    <a:pt x="148" y="1671"/>
                    <a:pt x="190" y="1714"/>
                    <a:pt x="250" y="1759"/>
                  </a:cubicBezTo>
                  <a:cubicBezTo>
                    <a:pt x="292" y="1801"/>
                    <a:pt x="338" y="1833"/>
                    <a:pt x="380" y="1861"/>
                  </a:cubicBezTo>
                  <a:cubicBezTo>
                    <a:pt x="454" y="1889"/>
                    <a:pt x="528" y="1921"/>
                    <a:pt x="588" y="1949"/>
                  </a:cubicBezTo>
                  <a:cubicBezTo>
                    <a:pt x="658" y="1963"/>
                    <a:pt x="732" y="1963"/>
                    <a:pt x="792" y="1963"/>
                  </a:cubicBezTo>
                  <a:cubicBezTo>
                    <a:pt x="820" y="1963"/>
                    <a:pt x="834" y="1949"/>
                    <a:pt x="866" y="1949"/>
                  </a:cubicBezTo>
                  <a:cubicBezTo>
                    <a:pt x="908" y="1935"/>
                    <a:pt x="940" y="1921"/>
                    <a:pt x="982" y="1889"/>
                  </a:cubicBezTo>
                  <a:cubicBezTo>
                    <a:pt x="1042" y="1847"/>
                    <a:pt x="1084" y="1787"/>
                    <a:pt x="1129" y="1714"/>
                  </a:cubicBezTo>
                  <a:cubicBezTo>
                    <a:pt x="1186" y="1597"/>
                    <a:pt x="1217" y="1450"/>
                    <a:pt x="1203" y="1291"/>
                  </a:cubicBezTo>
                  <a:cubicBezTo>
                    <a:pt x="1203" y="1218"/>
                    <a:pt x="1186" y="1130"/>
                    <a:pt x="1158" y="1028"/>
                  </a:cubicBezTo>
                  <a:cubicBezTo>
                    <a:pt x="1129" y="922"/>
                    <a:pt x="1098" y="820"/>
                    <a:pt x="1070" y="718"/>
                  </a:cubicBezTo>
                  <a:cubicBezTo>
                    <a:pt x="1056" y="704"/>
                    <a:pt x="1042" y="676"/>
                    <a:pt x="1042" y="644"/>
                  </a:cubicBezTo>
                  <a:cubicBezTo>
                    <a:pt x="1027" y="616"/>
                    <a:pt x="1010" y="570"/>
                    <a:pt x="996" y="528"/>
                  </a:cubicBezTo>
                  <a:cubicBezTo>
                    <a:pt x="982" y="500"/>
                    <a:pt x="968" y="468"/>
                    <a:pt x="954" y="440"/>
                  </a:cubicBezTo>
                  <a:cubicBezTo>
                    <a:pt x="922" y="366"/>
                    <a:pt x="894" y="292"/>
                    <a:pt x="852" y="219"/>
                  </a:cubicBezTo>
                  <a:cubicBezTo>
                    <a:pt x="806" y="148"/>
                    <a:pt x="764" y="102"/>
                    <a:pt x="718" y="60"/>
                  </a:cubicBezTo>
                  <a:cubicBezTo>
                    <a:pt x="676" y="15"/>
                    <a:pt x="630" y="0"/>
                    <a:pt x="588" y="0"/>
                  </a:cubicBezTo>
                  <a:close/>
                </a:path>
              </a:pathLst>
            </a:custGeom>
            <a:solidFill>
              <a:srgbClr val="F7C5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99" name="Google Shape;7599;p83"/>
            <p:cNvSpPr/>
            <p:nvPr/>
          </p:nvSpPr>
          <p:spPr>
            <a:xfrm>
              <a:off x="902404" y="3212857"/>
              <a:ext cx="11415" cy="15377"/>
            </a:xfrm>
            <a:custGeom>
              <a:avLst/>
              <a:gdLst/>
              <a:ahLst/>
              <a:cxnLst/>
              <a:rect l="l" t="t" r="r" b="b"/>
              <a:pathLst>
                <a:path w="121" h="163" extrusionOk="0">
                  <a:moveTo>
                    <a:pt x="18" y="0"/>
                  </a:moveTo>
                  <a:lnTo>
                    <a:pt x="18" y="18"/>
                  </a:lnTo>
                  <a:cubicBezTo>
                    <a:pt x="18" y="18"/>
                    <a:pt x="0" y="18"/>
                    <a:pt x="0" y="32"/>
                  </a:cubicBezTo>
                  <a:cubicBezTo>
                    <a:pt x="0" y="32"/>
                    <a:pt x="0" y="46"/>
                    <a:pt x="18" y="46"/>
                  </a:cubicBezTo>
                  <a:cubicBezTo>
                    <a:pt x="18" y="60"/>
                    <a:pt x="32" y="88"/>
                    <a:pt x="46" y="106"/>
                  </a:cubicBezTo>
                  <a:cubicBezTo>
                    <a:pt x="60" y="134"/>
                    <a:pt x="74" y="148"/>
                    <a:pt x="88" y="162"/>
                  </a:cubicBezTo>
                  <a:lnTo>
                    <a:pt x="120" y="162"/>
                  </a:lnTo>
                  <a:lnTo>
                    <a:pt x="120" y="134"/>
                  </a:lnTo>
                  <a:lnTo>
                    <a:pt x="120" y="120"/>
                  </a:lnTo>
                  <a:lnTo>
                    <a:pt x="106" y="120"/>
                  </a:lnTo>
                  <a:cubicBezTo>
                    <a:pt x="88" y="106"/>
                    <a:pt x="74" y="74"/>
                    <a:pt x="74" y="60"/>
                  </a:cubicBezTo>
                  <a:cubicBezTo>
                    <a:pt x="60" y="46"/>
                    <a:pt x="46" y="32"/>
                    <a:pt x="46" y="18"/>
                  </a:cubicBezTo>
                  <a:cubicBezTo>
                    <a:pt x="46" y="0"/>
                    <a:pt x="32" y="0"/>
                    <a:pt x="18" y="0"/>
                  </a:cubicBezTo>
                  <a:close/>
                </a:path>
              </a:pathLst>
            </a:custGeom>
            <a:solidFill>
              <a:srgbClr val="CD89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00" name="Google Shape;7600;p83"/>
            <p:cNvSpPr/>
            <p:nvPr/>
          </p:nvSpPr>
          <p:spPr>
            <a:xfrm>
              <a:off x="899763" y="3259366"/>
              <a:ext cx="11037" cy="13302"/>
            </a:xfrm>
            <a:custGeom>
              <a:avLst/>
              <a:gdLst/>
              <a:ahLst/>
              <a:cxnLst/>
              <a:rect l="l" t="t" r="r" b="b"/>
              <a:pathLst>
                <a:path w="117" h="141" extrusionOk="0">
                  <a:moveTo>
                    <a:pt x="33" y="1"/>
                  </a:moveTo>
                  <a:cubicBezTo>
                    <a:pt x="30" y="1"/>
                    <a:pt x="28" y="2"/>
                    <a:pt x="28" y="7"/>
                  </a:cubicBezTo>
                  <a:lnTo>
                    <a:pt x="14" y="7"/>
                  </a:lnTo>
                  <a:cubicBezTo>
                    <a:pt x="14" y="7"/>
                    <a:pt x="0" y="35"/>
                    <a:pt x="14" y="35"/>
                  </a:cubicBezTo>
                  <a:cubicBezTo>
                    <a:pt x="28" y="67"/>
                    <a:pt x="60" y="109"/>
                    <a:pt x="74" y="123"/>
                  </a:cubicBezTo>
                  <a:cubicBezTo>
                    <a:pt x="74" y="140"/>
                    <a:pt x="88" y="140"/>
                    <a:pt x="88" y="140"/>
                  </a:cubicBezTo>
                  <a:lnTo>
                    <a:pt x="102" y="140"/>
                  </a:lnTo>
                  <a:lnTo>
                    <a:pt x="116" y="123"/>
                  </a:lnTo>
                  <a:lnTo>
                    <a:pt x="116" y="95"/>
                  </a:lnTo>
                  <a:cubicBezTo>
                    <a:pt x="88" y="67"/>
                    <a:pt x="74" y="35"/>
                    <a:pt x="46" y="7"/>
                  </a:cubicBezTo>
                  <a:cubicBezTo>
                    <a:pt x="46" y="7"/>
                    <a:pt x="38" y="1"/>
                    <a:pt x="33" y="1"/>
                  </a:cubicBezTo>
                  <a:close/>
                </a:path>
              </a:pathLst>
            </a:custGeom>
            <a:solidFill>
              <a:srgbClr val="CD89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01" name="Google Shape;7601;p83"/>
            <p:cNvSpPr/>
            <p:nvPr/>
          </p:nvSpPr>
          <p:spPr>
            <a:xfrm>
              <a:off x="928913" y="3177764"/>
              <a:ext cx="38584" cy="43112"/>
            </a:xfrm>
            <a:custGeom>
              <a:avLst/>
              <a:gdLst/>
              <a:ahLst/>
              <a:cxnLst/>
              <a:rect l="l" t="t" r="r" b="b"/>
              <a:pathLst>
                <a:path w="409" h="457" extrusionOk="0">
                  <a:moveTo>
                    <a:pt x="19" y="0"/>
                  </a:moveTo>
                  <a:cubicBezTo>
                    <a:pt x="17" y="0"/>
                    <a:pt x="15" y="2"/>
                    <a:pt x="15" y="6"/>
                  </a:cubicBezTo>
                  <a:cubicBezTo>
                    <a:pt x="1" y="6"/>
                    <a:pt x="1" y="21"/>
                    <a:pt x="15" y="21"/>
                  </a:cubicBezTo>
                  <a:cubicBezTo>
                    <a:pt x="57" y="108"/>
                    <a:pt x="117" y="182"/>
                    <a:pt x="177" y="256"/>
                  </a:cubicBezTo>
                  <a:cubicBezTo>
                    <a:pt x="233" y="330"/>
                    <a:pt x="293" y="390"/>
                    <a:pt x="353" y="446"/>
                  </a:cubicBezTo>
                  <a:cubicBezTo>
                    <a:pt x="360" y="453"/>
                    <a:pt x="370" y="457"/>
                    <a:pt x="379" y="457"/>
                  </a:cubicBezTo>
                  <a:cubicBezTo>
                    <a:pt x="388" y="457"/>
                    <a:pt x="395" y="453"/>
                    <a:pt x="395" y="446"/>
                  </a:cubicBezTo>
                  <a:cubicBezTo>
                    <a:pt x="409" y="432"/>
                    <a:pt x="409" y="404"/>
                    <a:pt x="395" y="404"/>
                  </a:cubicBezTo>
                  <a:cubicBezTo>
                    <a:pt x="293" y="316"/>
                    <a:pt x="205" y="228"/>
                    <a:pt x="117" y="126"/>
                  </a:cubicBezTo>
                  <a:cubicBezTo>
                    <a:pt x="89" y="80"/>
                    <a:pt x="57" y="52"/>
                    <a:pt x="29" y="6"/>
                  </a:cubicBezTo>
                  <a:cubicBezTo>
                    <a:pt x="29" y="6"/>
                    <a:pt x="23" y="0"/>
                    <a:pt x="19" y="0"/>
                  </a:cubicBezTo>
                  <a:close/>
                </a:path>
              </a:pathLst>
            </a:custGeom>
            <a:solidFill>
              <a:srgbClr val="CD89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02" name="Google Shape;7602;p83"/>
            <p:cNvSpPr/>
            <p:nvPr/>
          </p:nvSpPr>
          <p:spPr>
            <a:xfrm>
              <a:off x="399302" y="3059559"/>
              <a:ext cx="561308" cy="659419"/>
            </a:xfrm>
            <a:custGeom>
              <a:avLst/>
              <a:gdLst/>
              <a:ahLst/>
              <a:cxnLst/>
              <a:rect l="l" t="t" r="r" b="b"/>
              <a:pathLst>
                <a:path w="5950" h="6990" extrusionOk="0">
                  <a:moveTo>
                    <a:pt x="2126" y="0"/>
                  </a:moveTo>
                  <a:cubicBezTo>
                    <a:pt x="1848" y="204"/>
                    <a:pt x="1598" y="426"/>
                    <a:pt x="1376" y="658"/>
                  </a:cubicBezTo>
                  <a:cubicBezTo>
                    <a:pt x="1186" y="894"/>
                    <a:pt x="1010" y="1143"/>
                    <a:pt x="866" y="1421"/>
                  </a:cubicBezTo>
                  <a:cubicBezTo>
                    <a:pt x="616" y="1889"/>
                    <a:pt x="441" y="2448"/>
                    <a:pt x="321" y="3166"/>
                  </a:cubicBezTo>
                  <a:cubicBezTo>
                    <a:pt x="265" y="3504"/>
                    <a:pt x="219" y="3841"/>
                    <a:pt x="191" y="4119"/>
                  </a:cubicBezTo>
                  <a:cubicBezTo>
                    <a:pt x="177" y="4281"/>
                    <a:pt x="145" y="4439"/>
                    <a:pt x="131" y="4601"/>
                  </a:cubicBezTo>
                  <a:lnTo>
                    <a:pt x="131" y="4661"/>
                  </a:lnTo>
                  <a:cubicBezTo>
                    <a:pt x="117" y="4851"/>
                    <a:pt x="89" y="5027"/>
                    <a:pt x="75" y="5203"/>
                  </a:cubicBezTo>
                  <a:lnTo>
                    <a:pt x="43" y="5393"/>
                  </a:lnTo>
                  <a:lnTo>
                    <a:pt x="29" y="5495"/>
                  </a:lnTo>
                  <a:lnTo>
                    <a:pt x="15" y="5614"/>
                  </a:lnTo>
                  <a:cubicBezTo>
                    <a:pt x="15" y="5702"/>
                    <a:pt x="1" y="5776"/>
                    <a:pt x="1" y="5846"/>
                  </a:cubicBezTo>
                  <a:lnTo>
                    <a:pt x="1" y="5878"/>
                  </a:lnTo>
                  <a:cubicBezTo>
                    <a:pt x="1" y="5892"/>
                    <a:pt x="15" y="5892"/>
                    <a:pt x="15" y="5906"/>
                  </a:cubicBezTo>
                  <a:cubicBezTo>
                    <a:pt x="381" y="6318"/>
                    <a:pt x="894" y="6624"/>
                    <a:pt x="1584" y="6800"/>
                  </a:cubicBezTo>
                  <a:cubicBezTo>
                    <a:pt x="1862" y="6888"/>
                    <a:pt x="2185" y="6947"/>
                    <a:pt x="2505" y="6975"/>
                  </a:cubicBezTo>
                  <a:cubicBezTo>
                    <a:pt x="2695" y="6990"/>
                    <a:pt x="2889" y="6990"/>
                    <a:pt x="3079" y="6990"/>
                  </a:cubicBezTo>
                  <a:lnTo>
                    <a:pt x="3416" y="6990"/>
                  </a:lnTo>
                  <a:cubicBezTo>
                    <a:pt x="3782" y="6961"/>
                    <a:pt x="4120" y="6919"/>
                    <a:pt x="4440" y="6814"/>
                  </a:cubicBezTo>
                  <a:cubicBezTo>
                    <a:pt x="4792" y="6712"/>
                    <a:pt x="5129" y="6567"/>
                    <a:pt x="5439" y="6374"/>
                  </a:cubicBezTo>
                  <a:cubicBezTo>
                    <a:pt x="5569" y="6286"/>
                    <a:pt x="5703" y="6184"/>
                    <a:pt x="5819" y="6082"/>
                  </a:cubicBezTo>
                  <a:lnTo>
                    <a:pt x="5819" y="6068"/>
                  </a:lnTo>
                  <a:cubicBezTo>
                    <a:pt x="5833" y="6054"/>
                    <a:pt x="5833" y="6040"/>
                    <a:pt x="5833" y="6022"/>
                  </a:cubicBezTo>
                  <a:cubicBezTo>
                    <a:pt x="5935" y="5129"/>
                    <a:pt x="5949" y="4309"/>
                    <a:pt x="5879" y="3532"/>
                  </a:cubicBezTo>
                  <a:cubicBezTo>
                    <a:pt x="5833" y="3106"/>
                    <a:pt x="5759" y="2698"/>
                    <a:pt x="5671" y="2315"/>
                  </a:cubicBezTo>
                  <a:cubicBezTo>
                    <a:pt x="5583" y="1977"/>
                    <a:pt x="5467" y="1671"/>
                    <a:pt x="5319" y="1393"/>
                  </a:cubicBezTo>
                  <a:cubicBezTo>
                    <a:pt x="5158" y="1098"/>
                    <a:pt x="4968" y="834"/>
                    <a:pt x="4736" y="602"/>
                  </a:cubicBezTo>
                  <a:cubicBezTo>
                    <a:pt x="4500" y="366"/>
                    <a:pt x="4222" y="190"/>
                    <a:pt x="3926" y="60"/>
                  </a:cubicBezTo>
                  <a:cubicBezTo>
                    <a:pt x="3912" y="60"/>
                    <a:pt x="3898" y="42"/>
                    <a:pt x="3884" y="42"/>
                  </a:cubicBezTo>
                  <a:lnTo>
                    <a:pt x="3870" y="28"/>
                  </a:lnTo>
                  <a:cubicBezTo>
                    <a:pt x="3856" y="28"/>
                    <a:pt x="3839" y="42"/>
                    <a:pt x="3839" y="42"/>
                  </a:cubicBezTo>
                  <a:cubicBezTo>
                    <a:pt x="3824" y="42"/>
                    <a:pt x="3824" y="60"/>
                    <a:pt x="3810" y="74"/>
                  </a:cubicBezTo>
                  <a:cubicBezTo>
                    <a:pt x="3810" y="88"/>
                    <a:pt x="3810" y="102"/>
                    <a:pt x="3824" y="116"/>
                  </a:cubicBezTo>
                  <a:lnTo>
                    <a:pt x="3824" y="130"/>
                  </a:lnTo>
                  <a:lnTo>
                    <a:pt x="3824" y="204"/>
                  </a:lnTo>
                  <a:cubicBezTo>
                    <a:pt x="3824" y="236"/>
                    <a:pt x="3824" y="264"/>
                    <a:pt x="3810" y="306"/>
                  </a:cubicBezTo>
                  <a:cubicBezTo>
                    <a:pt x="3796" y="380"/>
                    <a:pt x="3768" y="440"/>
                    <a:pt x="3737" y="482"/>
                  </a:cubicBezTo>
                  <a:cubicBezTo>
                    <a:pt x="3722" y="528"/>
                    <a:pt x="3694" y="556"/>
                    <a:pt x="3680" y="588"/>
                  </a:cubicBezTo>
                  <a:cubicBezTo>
                    <a:pt x="3649" y="602"/>
                    <a:pt x="3620" y="616"/>
                    <a:pt x="3606" y="630"/>
                  </a:cubicBezTo>
                  <a:cubicBezTo>
                    <a:pt x="3575" y="644"/>
                    <a:pt x="3533" y="658"/>
                    <a:pt x="3504" y="676"/>
                  </a:cubicBezTo>
                  <a:cubicBezTo>
                    <a:pt x="3473" y="676"/>
                    <a:pt x="3431" y="690"/>
                    <a:pt x="3385" y="690"/>
                  </a:cubicBezTo>
                  <a:cubicBezTo>
                    <a:pt x="3311" y="690"/>
                    <a:pt x="3255" y="676"/>
                    <a:pt x="3181" y="658"/>
                  </a:cubicBezTo>
                  <a:cubicBezTo>
                    <a:pt x="3047" y="616"/>
                    <a:pt x="2917" y="556"/>
                    <a:pt x="2783" y="482"/>
                  </a:cubicBezTo>
                  <a:cubicBezTo>
                    <a:pt x="2681" y="426"/>
                    <a:pt x="2593" y="352"/>
                    <a:pt x="2505" y="292"/>
                  </a:cubicBezTo>
                  <a:cubicBezTo>
                    <a:pt x="2417" y="218"/>
                    <a:pt x="2344" y="162"/>
                    <a:pt x="2287" y="88"/>
                  </a:cubicBezTo>
                  <a:cubicBezTo>
                    <a:pt x="2256" y="74"/>
                    <a:pt x="2242" y="42"/>
                    <a:pt x="2213" y="14"/>
                  </a:cubicBezTo>
                  <a:lnTo>
                    <a:pt x="2199" y="14"/>
                  </a:lnTo>
                  <a:cubicBezTo>
                    <a:pt x="2185" y="0"/>
                    <a:pt x="2168" y="0"/>
                    <a:pt x="2140" y="0"/>
                  </a:cubicBezTo>
                  <a:close/>
                </a:path>
              </a:pathLst>
            </a:custGeom>
            <a:solidFill>
              <a:srgbClr val="B1D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03" name="Google Shape;7603;p83"/>
            <p:cNvSpPr/>
            <p:nvPr/>
          </p:nvSpPr>
          <p:spPr>
            <a:xfrm>
              <a:off x="270625" y="3059559"/>
              <a:ext cx="338860" cy="438386"/>
            </a:xfrm>
            <a:custGeom>
              <a:avLst/>
              <a:gdLst/>
              <a:ahLst/>
              <a:cxnLst/>
              <a:rect l="l" t="t" r="r" b="b"/>
              <a:pathLst>
                <a:path w="3592" h="4647" extrusionOk="0">
                  <a:moveTo>
                    <a:pt x="3430" y="0"/>
                  </a:moveTo>
                  <a:cubicBezTo>
                    <a:pt x="3285" y="14"/>
                    <a:pt x="3138" y="42"/>
                    <a:pt x="3004" y="88"/>
                  </a:cubicBezTo>
                  <a:cubicBezTo>
                    <a:pt x="2846" y="130"/>
                    <a:pt x="2670" y="204"/>
                    <a:pt x="2508" y="278"/>
                  </a:cubicBezTo>
                  <a:cubicBezTo>
                    <a:pt x="2213" y="426"/>
                    <a:pt x="1907" y="630"/>
                    <a:pt x="1615" y="894"/>
                  </a:cubicBezTo>
                  <a:cubicBezTo>
                    <a:pt x="1351" y="1115"/>
                    <a:pt x="1101" y="1361"/>
                    <a:pt x="865" y="1657"/>
                  </a:cubicBezTo>
                  <a:cubicBezTo>
                    <a:pt x="749" y="1787"/>
                    <a:pt x="647" y="1935"/>
                    <a:pt x="542" y="2097"/>
                  </a:cubicBezTo>
                  <a:cubicBezTo>
                    <a:pt x="426" y="2258"/>
                    <a:pt x="338" y="2417"/>
                    <a:pt x="264" y="2579"/>
                  </a:cubicBezTo>
                  <a:cubicBezTo>
                    <a:pt x="176" y="2754"/>
                    <a:pt x="102" y="2930"/>
                    <a:pt x="60" y="3106"/>
                  </a:cubicBezTo>
                  <a:cubicBezTo>
                    <a:pt x="14" y="3268"/>
                    <a:pt x="0" y="3430"/>
                    <a:pt x="0" y="3578"/>
                  </a:cubicBezTo>
                  <a:cubicBezTo>
                    <a:pt x="0" y="3680"/>
                    <a:pt x="0" y="3796"/>
                    <a:pt x="32" y="3898"/>
                  </a:cubicBezTo>
                  <a:cubicBezTo>
                    <a:pt x="74" y="4059"/>
                    <a:pt x="148" y="4221"/>
                    <a:pt x="236" y="4369"/>
                  </a:cubicBezTo>
                  <a:cubicBezTo>
                    <a:pt x="250" y="4397"/>
                    <a:pt x="264" y="4425"/>
                    <a:pt x="296" y="4457"/>
                  </a:cubicBezTo>
                  <a:cubicBezTo>
                    <a:pt x="338" y="4499"/>
                    <a:pt x="366" y="4545"/>
                    <a:pt x="412" y="4573"/>
                  </a:cubicBezTo>
                  <a:lnTo>
                    <a:pt x="426" y="4587"/>
                  </a:lnTo>
                  <a:cubicBezTo>
                    <a:pt x="454" y="4615"/>
                    <a:pt x="500" y="4615"/>
                    <a:pt x="528" y="4633"/>
                  </a:cubicBezTo>
                  <a:cubicBezTo>
                    <a:pt x="559" y="4647"/>
                    <a:pt x="588" y="4647"/>
                    <a:pt x="630" y="4647"/>
                  </a:cubicBezTo>
                  <a:lnTo>
                    <a:pt x="735" y="4647"/>
                  </a:lnTo>
                  <a:cubicBezTo>
                    <a:pt x="806" y="4633"/>
                    <a:pt x="880" y="4601"/>
                    <a:pt x="925" y="4587"/>
                  </a:cubicBezTo>
                  <a:cubicBezTo>
                    <a:pt x="982" y="4559"/>
                    <a:pt x="1041" y="4513"/>
                    <a:pt x="1115" y="4471"/>
                  </a:cubicBezTo>
                  <a:cubicBezTo>
                    <a:pt x="1245" y="4383"/>
                    <a:pt x="1365" y="4281"/>
                    <a:pt x="1481" y="4176"/>
                  </a:cubicBezTo>
                  <a:cubicBezTo>
                    <a:pt x="1541" y="4119"/>
                    <a:pt x="1583" y="4074"/>
                    <a:pt x="1643" y="4031"/>
                  </a:cubicBezTo>
                  <a:cubicBezTo>
                    <a:pt x="1685" y="3986"/>
                    <a:pt x="1731" y="3957"/>
                    <a:pt x="1773" y="3929"/>
                  </a:cubicBezTo>
                  <a:lnTo>
                    <a:pt x="1819" y="3884"/>
                  </a:lnTo>
                  <a:cubicBezTo>
                    <a:pt x="1949" y="3782"/>
                    <a:pt x="2097" y="3680"/>
                    <a:pt x="2230" y="3546"/>
                  </a:cubicBezTo>
                  <a:cubicBezTo>
                    <a:pt x="2536" y="3282"/>
                    <a:pt x="2758" y="3018"/>
                    <a:pt x="2902" y="2754"/>
                  </a:cubicBezTo>
                  <a:cubicBezTo>
                    <a:pt x="2948" y="2681"/>
                    <a:pt x="2976" y="2593"/>
                    <a:pt x="3022" y="2505"/>
                  </a:cubicBezTo>
                  <a:cubicBezTo>
                    <a:pt x="3064" y="2403"/>
                    <a:pt x="3092" y="2315"/>
                    <a:pt x="3124" y="2213"/>
                  </a:cubicBezTo>
                  <a:cubicBezTo>
                    <a:pt x="3180" y="2037"/>
                    <a:pt x="3240" y="1847"/>
                    <a:pt x="3285" y="1611"/>
                  </a:cubicBezTo>
                  <a:cubicBezTo>
                    <a:pt x="3328" y="1421"/>
                    <a:pt x="3356" y="1217"/>
                    <a:pt x="3402" y="1027"/>
                  </a:cubicBezTo>
                  <a:cubicBezTo>
                    <a:pt x="3430" y="820"/>
                    <a:pt x="3475" y="616"/>
                    <a:pt x="3518" y="412"/>
                  </a:cubicBezTo>
                  <a:lnTo>
                    <a:pt x="3532" y="338"/>
                  </a:lnTo>
                  <a:lnTo>
                    <a:pt x="3549" y="250"/>
                  </a:lnTo>
                  <a:cubicBezTo>
                    <a:pt x="3563" y="204"/>
                    <a:pt x="3577" y="148"/>
                    <a:pt x="3592" y="88"/>
                  </a:cubicBezTo>
                  <a:cubicBezTo>
                    <a:pt x="3592" y="60"/>
                    <a:pt x="3592" y="42"/>
                    <a:pt x="3563" y="28"/>
                  </a:cubicBezTo>
                  <a:cubicBezTo>
                    <a:pt x="3563" y="14"/>
                    <a:pt x="3563" y="14"/>
                    <a:pt x="3549" y="0"/>
                  </a:cubicBezTo>
                  <a:close/>
                </a:path>
              </a:pathLst>
            </a:custGeom>
            <a:solidFill>
              <a:srgbClr val="B1D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04" name="Google Shape;7604;p83"/>
            <p:cNvSpPr/>
            <p:nvPr/>
          </p:nvSpPr>
          <p:spPr>
            <a:xfrm>
              <a:off x="339963" y="3028993"/>
              <a:ext cx="352445" cy="548950"/>
            </a:xfrm>
            <a:custGeom>
              <a:avLst/>
              <a:gdLst/>
              <a:ahLst/>
              <a:cxnLst/>
              <a:rect l="l" t="t" r="r" b="b"/>
              <a:pathLst>
                <a:path w="3736" h="5819" extrusionOk="0">
                  <a:moveTo>
                    <a:pt x="1801" y="1"/>
                  </a:moveTo>
                  <a:cubicBezTo>
                    <a:pt x="1759" y="1"/>
                    <a:pt x="1727" y="15"/>
                    <a:pt x="1685" y="15"/>
                  </a:cubicBezTo>
                  <a:cubicBezTo>
                    <a:pt x="1671" y="32"/>
                    <a:pt x="1639" y="60"/>
                    <a:pt x="1654" y="74"/>
                  </a:cubicBezTo>
                  <a:lnTo>
                    <a:pt x="1654" y="103"/>
                  </a:lnTo>
                  <a:cubicBezTo>
                    <a:pt x="1671" y="120"/>
                    <a:pt x="1685" y="120"/>
                    <a:pt x="1685" y="120"/>
                  </a:cubicBezTo>
                  <a:lnTo>
                    <a:pt x="1713" y="134"/>
                  </a:lnTo>
                  <a:cubicBezTo>
                    <a:pt x="1773" y="162"/>
                    <a:pt x="1847" y="208"/>
                    <a:pt x="1917" y="250"/>
                  </a:cubicBezTo>
                  <a:cubicBezTo>
                    <a:pt x="2037" y="338"/>
                    <a:pt x="2139" y="454"/>
                    <a:pt x="2255" y="602"/>
                  </a:cubicBezTo>
                  <a:cubicBezTo>
                    <a:pt x="2343" y="736"/>
                    <a:pt x="2445" y="880"/>
                    <a:pt x="2533" y="1042"/>
                  </a:cubicBezTo>
                  <a:cubicBezTo>
                    <a:pt x="2607" y="1175"/>
                    <a:pt x="2681" y="1320"/>
                    <a:pt x="2740" y="1467"/>
                  </a:cubicBezTo>
                  <a:cubicBezTo>
                    <a:pt x="2797" y="1583"/>
                    <a:pt x="2828" y="1703"/>
                    <a:pt x="2871" y="1805"/>
                  </a:cubicBezTo>
                  <a:cubicBezTo>
                    <a:pt x="2902" y="1935"/>
                    <a:pt x="2930" y="2069"/>
                    <a:pt x="2944" y="2199"/>
                  </a:cubicBezTo>
                  <a:cubicBezTo>
                    <a:pt x="2990" y="2449"/>
                    <a:pt x="2990" y="2713"/>
                    <a:pt x="2944" y="2962"/>
                  </a:cubicBezTo>
                  <a:cubicBezTo>
                    <a:pt x="2930" y="3064"/>
                    <a:pt x="2916" y="3180"/>
                    <a:pt x="2885" y="3300"/>
                  </a:cubicBezTo>
                  <a:cubicBezTo>
                    <a:pt x="2857" y="3388"/>
                    <a:pt x="2814" y="3490"/>
                    <a:pt x="2769" y="3592"/>
                  </a:cubicBezTo>
                  <a:cubicBezTo>
                    <a:pt x="2681" y="3828"/>
                    <a:pt x="2550" y="4046"/>
                    <a:pt x="2389" y="4253"/>
                  </a:cubicBezTo>
                  <a:cubicBezTo>
                    <a:pt x="2227" y="4471"/>
                    <a:pt x="2023" y="4661"/>
                    <a:pt x="1787" y="4851"/>
                  </a:cubicBezTo>
                  <a:cubicBezTo>
                    <a:pt x="1523" y="5059"/>
                    <a:pt x="1214" y="5235"/>
                    <a:pt x="880" y="5379"/>
                  </a:cubicBezTo>
                  <a:cubicBezTo>
                    <a:pt x="598" y="5498"/>
                    <a:pt x="320" y="5586"/>
                    <a:pt x="28" y="5643"/>
                  </a:cubicBezTo>
                  <a:cubicBezTo>
                    <a:pt x="14" y="5643"/>
                    <a:pt x="14" y="5660"/>
                    <a:pt x="0" y="5660"/>
                  </a:cubicBezTo>
                  <a:lnTo>
                    <a:pt x="0" y="5703"/>
                  </a:lnTo>
                  <a:lnTo>
                    <a:pt x="0" y="5717"/>
                  </a:lnTo>
                  <a:cubicBezTo>
                    <a:pt x="0" y="5717"/>
                    <a:pt x="0" y="5731"/>
                    <a:pt x="14" y="5731"/>
                  </a:cubicBezTo>
                  <a:cubicBezTo>
                    <a:pt x="42" y="5776"/>
                    <a:pt x="71" y="5805"/>
                    <a:pt x="116" y="5819"/>
                  </a:cubicBezTo>
                  <a:lnTo>
                    <a:pt x="190" y="5819"/>
                  </a:lnTo>
                  <a:cubicBezTo>
                    <a:pt x="556" y="5762"/>
                    <a:pt x="922" y="5660"/>
                    <a:pt x="1260" y="5527"/>
                  </a:cubicBezTo>
                  <a:cubicBezTo>
                    <a:pt x="1625" y="5396"/>
                    <a:pt x="1949" y="5235"/>
                    <a:pt x="2241" y="5045"/>
                  </a:cubicBezTo>
                  <a:cubicBezTo>
                    <a:pt x="2403" y="4939"/>
                    <a:pt x="2550" y="4837"/>
                    <a:pt x="2681" y="4721"/>
                  </a:cubicBezTo>
                  <a:cubicBezTo>
                    <a:pt x="2814" y="4619"/>
                    <a:pt x="2930" y="4485"/>
                    <a:pt x="3046" y="4369"/>
                  </a:cubicBezTo>
                  <a:cubicBezTo>
                    <a:pt x="3282" y="4091"/>
                    <a:pt x="3472" y="3796"/>
                    <a:pt x="3588" y="3490"/>
                  </a:cubicBezTo>
                  <a:cubicBezTo>
                    <a:pt x="3648" y="3314"/>
                    <a:pt x="3694" y="3124"/>
                    <a:pt x="3708" y="2917"/>
                  </a:cubicBezTo>
                  <a:cubicBezTo>
                    <a:pt x="3736" y="2727"/>
                    <a:pt x="3736" y="2537"/>
                    <a:pt x="3708" y="2347"/>
                  </a:cubicBezTo>
                  <a:cubicBezTo>
                    <a:pt x="3676" y="2157"/>
                    <a:pt x="3634" y="1967"/>
                    <a:pt x="3560" y="1773"/>
                  </a:cubicBezTo>
                  <a:cubicBezTo>
                    <a:pt x="3518" y="1657"/>
                    <a:pt x="3458" y="1527"/>
                    <a:pt x="3370" y="1351"/>
                  </a:cubicBezTo>
                  <a:cubicBezTo>
                    <a:pt x="3208" y="1070"/>
                    <a:pt x="3032" y="824"/>
                    <a:pt x="2842" y="616"/>
                  </a:cubicBezTo>
                  <a:cubicBezTo>
                    <a:pt x="2740" y="500"/>
                    <a:pt x="2621" y="398"/>
                    <a:pt x="2505" y="310"/>
                  </a:cubicBezTo>
                  <a:cubicBezTo>
                    <a:pt x="2491" y="296"/>
                    <a:pt x="2463" y="278"/>
                    <a:pt x="2431" y="264"/>
                  </a:cubicBezTo>
                  <a:lnTo>
                    <a:pt x="2417" y="250"/>
                  </a:lnTo>
                  <a:cubicBezTo>
                    <a:pt x="2343" y="191"/>
                    <a:pt x="2255" y="148"/>
                    <a:pt x="2167" y="120"/>
                  </a:cubicBezTo>
                  <a:cubicBezTo>
                    <a:pt x="2093" y="74"/>
                    <a:pt x="2005" y="46"/>
                    <a:pt x="1935" y="15"/>
                  </a:cubicBezTo>
                  <a:cubicBezTo>
                    <a:pt x="1889" y="15"/>
                    <a:pt x="1847" y="1"/>
                    <a:pt x="1801" y="1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05" name="Google Shape;7605;p83"/>
            <p:cNvSpPr/>
            <p:nvPr/>
          </p:nvSpPr>
          <p:spPr>
            <a:xfrm>
              <a:off x="464395" y="3015409"/>
              <a:ext cx="92639" cy="60942"/>
            </a:xfrm>
            <a:custGeom>
              <a:avLst/>
              <a:gdLst/>
              <a:ahLst/>
              <a:cxnLst/>
              <a:rect l="l" t="t" r="r" b="b"/>
              <a:pathLst>
                <a:path w="982" h="646" extrusionOk="0">
                  <a:moveTo>
                    <a:pt x="834" y="0"/>
                  </a:moveTo>
                  <a:cubicBezTo>
                    <a:pt x="760" y="0"/>
                    <a:pt x="686" y="14"/>
                    <a:pt x="616" y="43"/>
                  </a:cubicBezTo>
                  <a:cubicBezTo>
                    <a:pt x="542" y="71"/>
                    <a:pt x="468" y="102"/>
                    <a:pt x="394" y="131"/>
                  </a:cubicBezTo>
                  <a:cubicBezTo>
                    <a:pt x="264" y="204"/>
                    <a:pt x="131" y="306"/>
                    <a:pt x="43" y="422"/>
                  </a:cubicBezTo>
                  <a:cubicBezTo>
                    <a:pt x="0" y="482"/>
                    <a:pt x="0" y="556"/>
                    <a:pt x="57" y="616"/>
                  </a:cubicBezTo>
                  <a:cubicBezTo>
                    <a:pt x="78" y="635"/>
                    <a:pt x="107" y="646"/>
                    <a:pt x="137" y="646"/>
                  </a:cubicBezTo>
                  <a:cubicBezTo>
                    <a:pt x="173" y="646"/>
                    <a:pt x="210" y="631"/>
                    <a:pt x="233" y="598"/>
                  </a:cubicBezTo>
                  <a:cubicBezTo>
                    <a:pt x="264" y="556"/>
                    <a:pt x="306" y="528"/>
                    <a:pt x="335" y="496"/>
                  </a:cubicBezTo>
                  <a:cubicBezTo>
                    <a:pt x="408" y="440"/>
                    <a:pt x="482" y="380"/>
                    <a:pt x="570" y="352"/>
                  </a:cubicBezTo>
                  <a:cubicBezTo>
                    <a:pt x="644" y="306"/>
                    <a:pt x="718" y="278"/>
                    <a:pt x="806" y="264"/>
                  </a:cubicBezTo>
                  <a:lnTo>
                    <a:pt x="848" y="264"/>
                  </a:lnTo>
                  <a:cubicBezTo>
                    <a:pt x="880" y="247"/>
                    <a:pt x="908" y="247"/>
                    <a:pt x="936" y="218"/>
                  </a:cubicBezTo>
                  <a:cubicBezTo>
                    <a:pt x="968" y="190"/>
                    <a:pt x="982" y="159"/>
                    <a:pt x="968" y="116"/>
                  </a:cubicBezTo>
                  <a:cubicBezTo>
                    <a:pt x="968" y="57"/>
                    <a:pt x="908" y="0"/>
                    <a:pt x="848" y="0"/>
                  </a:cubicBezTo>
                  <a:close/>
                </a:path>
              </a:pathLst>
            </a:custGeom>
            <a:solidFill>
              <a:srgbClr val="47A8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06" name="Google Shape;7606;p83"/>
            <p:cNvSpPr/>
            <p:nvPr/>
          </p:nvSpPr>
          <p:spPr>
            <a:xfrm>
              <a:off x="319020" y="3536341"/>
              <a:ext cx="72074" cy="63112"/>
            </a:xfrm>
            <a:custGeom>
              <a:avLst/>
              <a:gdLst/>
              <a:ahLst/>
              <a:cxnLst/>
              <a:rect l="l" t="t" r="r" b="b"/>
              <a:pathLst>
                <a:path w="764" h="669" extrusionOk="0">
                  <a:moveTo>
                    <a:pt x="148" y="1"/>
                  </a:moveTo>
                  <a:cubicBezTo>
                    <a:pt x="117" y="1"/>
                    <a:pt x="103" y="1"/>
                    <a:pt x="89" y="18"/>
                  </a:cubicBezTo>
                  <a:cubicBezTo>
                    <a:pt x="15" y="61"/>
                    <a:pt x="1" y="135"/>
                    <a:pt x="29" y="208"/>
                  </a:cubicBezTo>
                  <a:cubicBezTo>
                    <a:pt x="89" y="310"/>
                    <a:pt x="162" y="398"/>
                    <a:pt x="250" y="472"/>
                  </a:cubicBezTo>
                  <a:cubicBezTo>
                    <a:pt x="352" y="560"/>
                    <a:pt x="469" y="616"/>
                    <a:pt x="588" y="662"/>
                  </a:cubicBezTo>
                  <a:cubicBezTo>
                    <a:pt x="596" y="666"/>
                    <a:pt x="606" y="668"/>
                    <a:pt x="616" y="668"/>
                  </a:cubicBezTo>
                  <a:cubicBezTo>
                    <a:pt x="642" y="668"/>
                    <a:pt x="670" y="658"/>
                    <a:pt x="690" y="648"/>
                  </a:cubicBezTo>
                  <a:cubicBezTo>
                    <a:pt x="718" y="634"/>
                    <a:pt x="732" y="602"/>
                    <a:pt x="750" y="560"/>
                  </a:cubicBezTo>
                  <a:cubicBezTo>
                    <a:pt x="764" y="529"/>
                    <a:pt x="750" y="500"/>
                    <a:pt x="732" y="472"/>
                  </a:cubicBezTo>
                  <a:cubicBezTo>
                    <a:pt x="718" y="427"/>
                    <a:pt x="690" y="412"/>
                    <a:pt x="662" y="398"/>
                  </a:cubicBezTo>
                  <a:lnTo>
                    <a:pt x="616" y="398"/>
                  </a:lnTo>
                  <a:cubicBezTo>
                    <a:pt x="556" y="370"/>
                    <a:pt x="500" y="325"/>
                    <a:pt x="440" y="296"/>
                  </a:cubicBezTo>
                  <a:cubicBezTo>
                    <a:pt x="398" y="251"/>
                    <a:pt x="367" y="208"/>
                    <a:pt x="324" y="163"/>
                  </a:cubicBezTo>
                  <a:cubicBezTo>
                    <a:pt x="310" y="135"/>
                    <a:pt x="279" y="106"/>
                    <a:pt x="264" y="61"/>
                  </a:cubicBezTo>
                  <a:cubicBezTo>
                    <a:pt x="236" y="33"/>
                    <a:pt x="191" y="1"/>
                    <a:pt x="148" y="1"/>
                  </a:cubicBezTo>
                  <a:close/>
                </a:path>
              </a:pathLst>
            </a:custGeom>
            <a:solidFill>
              <a:srgbClr val="47A8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07" name="Google Shape;7607;p83"/>
            <p:cNvSpPr/>
            <p:nvPr/>
          </p:nvSpPr>
          <p:spPr>
            <a:xfrm>
              <a:off x="602411" y="3156444"/>
              <a:ext cx="138487" cy="189241"/>
            </a:xfrm>
            <a:custGeom>
              <a:avLst/>
              <a:gdLst/>
              <a:ahLst/>
              <a:cxnLst/>
              <a:rect l="l" t="t" r="r" b="b"/>
              <a:pathLst>
                <a:path w="1468" h="2006" extrusionOk="0">
                  <a:moveTo>
                    <a:pt x="954" y="0"/>
                  </a:moveTo>
                  <a:cubicBezTo>
                    <a:pt x="940" y="0"/>
                    <a:pt x="912" y="0"/>
                    <a:pt x="894" y="14"/>
                  </a:cubicBezTo>
                  <a:cubicBezTo>
                    <a:pt x="866" y="14"/>
                    <a:pt x="852" y="28"/>
                    <a:pt x="824" y="43"/>
                  </a:cubicBezTo>
                  <a:cubicBezTo>
                    <a:pt x="792" y="57"/>
                    <a:pt x="778" y="88"/>
                    <a:pt x="764" y="102"/>
                  </a:cubicBezTo>
                  <a:cubicBezTo>
                    <a:pt x="736" y="130"/>
                    <a:pt x="718" y="145"/>
                    <a:pt x="704" y="176"/>
                  </a:cubicBezTo>
                  <a:cubicBezTo>
                    <a:pt x="704" y="159"/>
                    <a:pt x="704" y="145"/>
                    <a:pt x="690" y="145"/>
                  </a:cubicBezTo>
                  <a:cubicBezTo>
                    <a:pt x="676" y="102"/>
                    <a:pt x="648" y="57"/>
                    <a:pt x="602" y="43"/>
                  </a:cubicBezTo>
                  <a:cubicBezTo>
                    <a:pt x="588" y="28"/>
                    <a:pt x="560" y="28"/>
                    <a:pt x="528" y="28"/>
                  </a:cubicBezTo>
                  <a:cubicBezTo>
                    <a:pt x="514" y="28"/>
                    <a:pt x="500" y="28"/>
                    <a:pt x="472" y="43"/>
                  </a:cubicBezTo>
                  <a:cubicBezTo>
                    <a:pt x="426" y="57"/>
                    <a:pt x="384" y="88"/>
                    <a:pt x="338" y="130"/>
                  </a:cubicBezTo>
                  <a:cubicBezTo>
                    <a:pt x="296" y="190"/>
                    <a:pt x="250" y="247"/>
                    <a:pt x="222" y="334"/>
                  </a:cubicBezTo>
                  <a:cubicBezTo>
                    <a:pt x="177" y="408"/>
                    <a:pt x="162" y="496"/>
                    <a:pt x="148" y="570"/>
                  </a:cubicBezTo>
                  <a:cubicBezTo>
                    <a:pt x="148" y="598"/>
                    <a:pt x="148" y="644"/>
                    <a:pt x="134" y="672"/>
                  </a:cubicBezTo>
                  <a:cubicBezTo>
                    <a:pt x="134" y="718"/>
                    <a:pt x="120" y="760"/>
                    <a:pt x="120" y="806"/>
                  </a:cubicBezTo>
                  <a:cubicBezTo>
                    <a:pt x="103" y="894"/>
                    <a:pt x="75" y="950"/>
                    <a:pt x="46" y="1010"/>
                  </a:cubicBezTo>
                  <a:cubicBezTo>
                    <a:pt x="46" y="1038"/>
                    <a:pt x="32" y="1070"/>
                    <a:pt x="15" y="1084"/>
                  </a:cubicBezTo>
                  <a:cubicBezTo>
                    <a:pt x="1" y="1098"/>
                    <a:pt x="1" y="1112"/>
                    <a:pt x="1" y="1126"/>
                  </a:cubicBezTo>
                  <a:cubicBezTo>
                    <a:pt x="1" y="1144"/>
                    <a:pt x="15" y="1158"/>
                    <a:pt x="32" y="1158"/>
                  </a:cubicBezTo>
                  <a:lnTo>
                    <a:pt x="46" y="1172"/>
                  </a:lnTo>
                  <a:lnTo>
                    <a:pt x="60" y="1172"/>
                  </a:lnTo>
                  <a:cubicBezTo>
                    <a:pt x="60" y="1288"/>
                    <a:pt x="60" y="1376"/>
                    <a:pt x="75" y="1464"/>
                  </a:cubicBezTo>
                  <a:cubicBezTo>
                    <a:pt x="103" y="1639"/>
                    <a:pt x="177" y="1773"/>
                    <a:pt x="264" y="1861"/>
                  </a:cubicBezTo>
                  <a:cubicBezTo>
                    <a:pt x="324" y="1917"/>
                    <a:pt x="398" y="1963"/>
                    <a:pt x="486" y="1991"/>
                  </a:cubicBezTo>
                  <a:cubicBezTo>
                    <a:pt x="528" y="2005"/>
                    <a:pt x="574" y="2005"/>
                    <a:pt x="630" y="2005"/>
                  </a:cubicBezTo>
                  <a:lnTo>
                    <a:pt x="718" y="2005"/>
                  </a:lnTo>
                  <a:cubicBezTo>
                    <a:pt x="792" y="1991"/>
                    <a:pt x="866" y="1963"/>
                    <a:pt x="940" y="1935"/>
                  </a:cubicBezTo>
                  <a:cubicBezTo>
                    <a:pt x="1014" y="1889"/>
                    <a:pt x="1070" y="1847"/>
                    <a:pt x="1144" y="1787"/>
                  </a:cubicBezTo>
                  <a:lnTo>
                    <a:pt x="1292" y="1639"/>
                  </a:lnTo>
                  <a:cubicBezTo>
                    <a:pt x="1334" y="1583"/>
                    <a:pt x="1380" y="1537"/>
                    <a:pt x="1394" y="1495"/>
                  </a:cubicBezTo>
                  <a:cubicBezTo>
                    <a:pt x="1453" y="1376"/>
                    <a:pt x="1467" y="1260"/>
                    <a:pt x="1453" y="1144"/>
                  </a:cubicBezTo>
                  <a:cubicBezTo>
                    <a:pt x="1439" y="1070"/>
                    <a:pt x="1380" y="968"/>
                    <a:pt x="1292" y="950"/>
                  </a:cubicBezTo>
                  <a:lnTo>
                    <a:pt x="1278" y="950"/>
                  </a:lnTo>
                  <a:cubicBezTo>
                    <a:pt x="1292" y="908"/>
                    <a:pt x="1306" y="862"/>
                    <a:pt x="1306" y="820"/>
                  </a:cubicBezTo>
                  <a:cubicBezTo>
                    <a:pt x="1320" y="792"/>
                    <a:pt x="1320" y="760"/>
                    <a:pt x="1320" y="732"/>
                  </a:cubicBezTo>
                  <a:lnTo>
                    <a:pt x="1320" y="658"/>
                  </a:lnTo>
                  <a:cubicBezTo>
                    <a:pt x="1320" y="616"/>
                    <a:pt x="1306" y="570"/>
                    <a:pt x="1278" y="528"/>
                  </a:cubicBezTo>
                  <a:cubicBezTo>
                    <a:pt x="1263" y="496"/>
                    <a:pt x="1232" y="482"/>
                    <a:pt x="1204" y="468"/>
                  </a:cubicBezTo>
                  <a:lnTo>
                    <a:pt x="1158" y="468"/>
                  </a:lnTo>
                  <a:cubicBezTo>
                    <a:pt x="1144" y="468"/>
                    <a:pt x="1130" y="468"/>
                    <a:pt x="1102" y="482"/>
                  </a:cubicBezTo>
                  <a:cubicBezTo>
                    <a:pt x="1116" y="454"/>
                    <a:pt x="1116" y="440"/>
                    <a:pt x="1130" y="408"/>
                  </a:cubicBezTo>
                  <a:cubicBezTo>
                    <a:pt x="1144" y="352"/>
                    <a:pt x="1158" y="292"/>
                    <a:pt x="1158" y="232"/>
                  </a:cubicBezTo>
                  <a:lnTo>
                    <a:pt x="1158" y="159"/>
                  </a:lnTo>
                  <a:cubicBezTo>
                    <a:pt x="1144" y="130"/>
                    <a:pt x="1130" y="116"/>
                    <a:pt x="1116" y="88"/>
                  </a:cubicBezTo>
                  <a:cubicBezTo>
                    <a:pt x="1102" y="71"/>
                    <a:pt x="1088" y="43"/>
                    <a:pt x="1056" y="28"/>
                  </a:cubicBezTo>
                  <a:cubicBezTo>
                    <a:pt x="1028" y="14"/>
                    <a:pt x="1000" y="0"/>
                    <a:pt x="968" y="0"/>
                  </a:cubicBezTo>
                  <a:close/>
                </a:path>
              </a:pathLst>
            </a:custGeom>
            <a:solidFill>
              <a:srgbClr val="F7C5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08" name="Google Shape;7608;p83"/>
            <p:cNvSpPr/>
            <p:nvPr/>
          </p:nvSpPr>
          <p:spPr>
            <a:xfrm>
              <a:off x="697975" y="3201914"/>
              <a:ext cx="11037" cy="16698"/>
            </a:xfrm>
            <a:custGeom>
              <a:avLst/>
              <a:gdLst/>
              <a:ahLst/>
              <a:cxnLst/>
              <a:rect l="l" t="t" r="r" b="b"/>
              <a:pathLst>
                <a:path w="117" h="177" extrusionOk="0">
                  <a:moveTo>
                    <a:pt x="89" y="0"/>
                  </a:moveTo>
                  <a:cubicBezTo>
                    <a:pt x="89" y="0"/>
                    <a:pt x="75" y="0"/>
                    <a:pt x="75" y="14"/>
                  </a:cubicBezTo>
                  <a:cubicBezTo>
                    <a:pt x="57" y="28"/>
                    <a:pt x="57" y="46"/>
                    <a:pt x="43" y="60"/>
                  </a:cubicBezTo>
                  <a:cubicBezTo>
                    <a:pt x="43" y="88"/>
                    <a:pt x="29" y="102"/>
                    <a:pt x="15" y="116"/>
                  </a:cubicBezTo>
                  <a:lnTo>
                    <a:pt x="15" y="134"/>
                  </a:lnTo>
                  <a:cubicBezTo>
                    <a:pt x="1" y="148"/>
                    <a:pt x="1" y="148"/>
                    <a:pt x="1" y="162"/>
                  </a:cubicBezTo>
                  <a:cubicBezTo>
                    <a:pt x="1" y="162"/>
                    <a:pt x="15" y="162"/>
                    <a:pt x="15" y="176"/>
                  </a:cubicBezTo>
                  <a:lnTo>
                    <a:pt x="29" y="176"/>
                  </a:lnTo>
                  <a:cubicBezTo>
                    <a:pt x="43" y="176"/>
                    <a:pt x="43" y="176"/>
                    <a:pt x="43" y="162"/>
                  </a:cubicBezTo>
                  <a:cubicBezTo>
                    <a:pt x="57" y="148"/>
                    <a:pt x="75" y="134"/>
                    <a:pt x="89" y="102"/>
                  </a:cubicBezTo>
                  <a:cubicBezTo>
                    <a:pt x="89" y="74"/>
                    <a:pt x="103" y="60"/>
                    <a:pt x="117" y="28"/>
                  </a:cubicBezTo>
                  <a:lnTo>
                    <a:pt x="117" y="14"/>
                  </a:lnTo>
                  <a:lnTo>
                    <a:pt x="103" y="0"/>
                  </a:lnTo>
                  <a:close/>
                </a:path>
              </a:pathLst>
            </a:custGeom>
            <a:solidFill>
              <a:srgbClr val="CD89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09" name="Google Shape;7609;p83"/>
            <p:cNvSpPr/>
            <p:nvPr/>
          </p:nvSpPr>
          <p:spPr>
            <a:xfrm>
              <a:off x="713257" y="3246064"/>
              <a:ext cx="9717" cy="13962"/>
            </a:xfrm>
            <a:custGeom>
              <a:avLst/>
              <a:gdLst/>
              <a:ahLst/>
              <a:cxnLst/>
              <a:rect l="l" t="t" r="r" b="b"/>
              <a:pathLst>
                <a:path w="103" h="148" extrusionOk="0">
                  <a:moveTo>
                    <a:pt x="71" y="0"/>
                  </a:moveTo>
                  <a:cubicBezTo>
                    <a:pt x="57" y="0"/>
                    <a:pt x="57" y="0"/>
                    <a:pt x="43" y="18"/>
                  </a:cubicBezTo>
                  <a:cubicBezTo>
                    <a:pt x="29" y="46"/>
                    <a:pt x="15" y="74"/>
                    <a:pt x="0" y="120"/>
                  </a:cubicBezTo>
                  <a:lnTo>
                    <a:pt x="0" y="134"/>
                  </a:lnTo>
                  <a:lnTo>
                    <a:pt x="15" y="148"/>
                  </a:lnTo>
                  <a:lnTo>
                    <a:pt x="29" y="148"/>
                  </a:lnTo>
                  <a:cubicBezTo>
                    <a:pt x="43" y="148"/>
                    <a:pt x="43" y="134"/>
                    <a:pt x="43" y="134"/>
                  </a:cubicBezTo>
                  <a:cubicBezTo>
                    <a:pt x="71" y="106"/>
                    <a:pt x="88" y="60"/>
                    <a:pt x="103" y="32"/>
                  </a:cubicBezTo>
                  <a:cubicBezTo>
                    <a:pt x="103" y="18"/>
                    <a:pt x="103" y="0"/>
                    <a:pt x="88" y="0"/>
                  </a:cubicBezTo>
                  <a:close/>
                </a:path>
              </a:pathLst>
            </a:custGeom>
            <a:solidFill>
              <a:srgbClr val="CD89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10" name="Google Shape;7610;p83"/>
            <p:cNvSpPr/>
            <p:nvPr/>
          </p:nvSpPr>
          <p:spPr>
            <a:xfrm>
              <a:off x="635617" y="3174368"/>
              <a:ext cx="34622" cy="51131"/>
            </a:xfrm>
            <a:custGeom>
              <a:avLst/>
              <a:gdLst/>
              <a:ahLst/>
              <a:cxnLst/>
              <a:rect l="l" t="t" r="r" b="b"/>
              <a:pathLst>
                <a:path w="367" h="542" extrusionOk="0">
                  <a:moveTo>
                    <a:pt x="352" y="0"/>
                  </a:moveTo>
                  <a:cubicBezTo>
                    <a:pt x="338" y="0"/>
                    <a:pt x="338" y="0"/>
                    <a:pt x="338" y="14"/>
                  </a:cubicBezTo>
                  <a:cubicBezTo>
                    <a:pt x="310" y="57"/>
                    <a:pt x="296" y="102"/>
                    <a:pt x="264" y="144"/>
                  </a:cubicBezTo>
                  <a:cubicBezTo>
                    <a:pt x="190" y="264"/>
                    <a:pt x="102" y="380"/>
                    <a:pt x="14" y="496"/>
                  </a:cubicBezTo>
                  <a:cubicBezTo>
                    <a:pt x="0" y="514"/>
                    <a:pt x="0" y="528"/>
                    <a:pt x="14" y="542"/>
                  </a:cubicBezTo>
                  <a:cubicBezTo>
                    <a:pt x="32" y="542"/>
                    <a:pt x="60" y="542"/>
                    <a:pt x="60" y="528"/>
                  </a:cubicBezTo>
                  <a:cubicBezTo>
                    <a:pt x="120" y="454"/>
                    <a:pt x="176" y="380"/>
                    <a:pt x="222" y="292"/>
                  </a:cubicBezTo>
                  <a:cubicBezTo>
                    <a:pt x="278" y="204"/>
                    <a:pt x="324" y="116"/>
                    <a:pt x="366" y="28"/>
                  </a:cubicBezTo>
                  <a:cubicBezTo>
                    <a:pt x="366" y="14"/>
                    <a:pt x="366" y="0"/>
                    <a:pt x="352" y="0"/>
                  </a:cubicBezTo>
                  <a:close/>
                </a:path>
              </a:pathLst>
            </a:custGeom>
            <a:solidFill>
              <a:srgbClr val="CD89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11" name="Google Shape;7611;p83"/>
            <p:cNvSpPr/>
            <p:nvPr/>
          </p:nvSpPr>
          <p:spPr>
            <a:xfrm>
              <a:off x="280247" y="3244649"/>
              <a:ext cx="392916" cy="275277"/>
            </a:xfrm>
            <a:custGeom>
              <a:avLst/>
              <a:gdLst/>
              <a:ahLst/>
              <a:cxnLst/>
              <a:rect l="l" t="t" r="r" b="b"/>
              <a:pathLst>
                <a:path w="4165" h="2918" extrusionOk="0">
                  <a:moveTo>
                    <a:pt x="3402" y="1"/>
                  </a:moveTo>
                  <a:cubicBezTo>
                    <a:pt x="3152" y="121"/>
                    <a:pt x="2874" y="209"/>
                    <a:pt x="2550" y="311"/>
                  </a:cubicBezTo>
                  <a:cubicBezTo>
                    <a:pt x="2448" y="325"/>
                    <a:pt x="2360" y="353"/>
                    <a:pt x="2272" y="384"/>
                  </a:cubicBezTo>
                  <a:cubicBezTo>
                    <a:pt x="2054" y="441"/>
                    <a:pt x="1833" y="500"/>
                    <a:pt x="1629" y="574"/>
                  </a:cubicBezTo>
                  <a:cubicBezTo>
                    <a:pt x="1277" y="676"/>
                    <a:pt x="1013" y="792"/>
                    <a:pt x="778" y="940"/>
                  </a:cubicBezTo>
                  <a:cubicBezTo>
                    <a:pt x="647" y="1028"/>
                    <a:pt x="528" y="1116"/>
                    <a:pt x="412" y="1204"/>
                  </a:cubicBezTo>
                  <a:cubicBezTo>
                    <a:pt x="352" y="1264"/>
                    <a:pt x="296" y="1320"/>
                    <a:pt x="250" y="1380"/>
                  </a:cubicBezTo>
                  <a:cubicBezTo>
                    <a:pt x="194" y="1454"/>
                    <a:pt x="134" y="1528"/>
                    <a:pt x="106" y="1616"/>
                  </a:cubicBezTo>
                  <a:cubicBezTo>
                    <a:pt x="32" y="1746"/>
                    <a:pt x="0" y="1893"/>
                    <a:pt x="0" y="2038"/>
                  </a:cubicBezTo>
                  <a:cubicBezTo>
                    <a:pt x="18" y="2171"/>
                    <a:pt x="60" y="2301"/>
                    <a:pt x="134" y="2421"/>
                  </a:cubicBezTo>
                  <a:cubicBezTo>
                    <a:pt x="162" y="2463"/>
                    <a:pt x="208" y="2523"/>
                    <a:pt x="264" y="2583"/>
                  </a:cubicBezTo>
                  <a:cubicBezTo>
                    <a:pt x="324" y="2625"/>
                    <a:pt x="369" y="2671"/>
                    <a:pt x="440" y="2713"/>
                  </a:cubicBezTo>
                  <a:cubicBezTo>
                    <a:pt x="559" y="2787"/>
                    <a:pt x="704" y="2847"/>
                    <a:pt x="851" y="2875"/>
                  </a:cubicBezTo>
                  <a:cubicBezTo>
                    <a:pt x="953" y="2903"/>
                    <a:pt x="1055" y="2917"/>
                    <a:pt x="1161" y="2917"/>
                  </a:cubicBezTo>
                  <a:cubicBezTo>
                    <a:pt x="1217" y="2917"/>
                    <a:pt x="1277" y="2903"/>
                    <a:pt x="1337" y="2903"/>
                  </a:cubicBezTo>
                  <a:cubicBezTo>
                    <a:pt x="1513" y="2875"/>
                    <a:pt x="1689" y="2847"/>
                    <a:pt x="1847" y="2787"/>
                  </a:cubicBezTo>
                  <a:cubicBezTo>
                    <a:pt x="2156" y="2699"/>
                    <a:pt x="2462" y="2551"/>
                    <a:pt x="2772" y="2361"/>
                  </a:cubicBezTo>
                  <a:cubicBezTo>
                    <a:pt x="3314" y="2024"/>
                    <a:pt x="3781" y="1542"/>
                    <a:pt x="4151" y="1176"/>
                  </a:cubicBezTo>
                  <a:cubicBezTo>
                    <a:pt x="4165" y="1158"/>
                    <a:pt x="4165" y="1144"/>
                    <a:pt x="4165" y="1130"/>
                  </a:cubicBezTo>
                  <a:lnTo>
                    <a:pt x="4165" y="1116"/>
                  </a:lnTo>
                  <a:cubicBezTo>
                    <a:pt x="4165" y="1042"/>
                    <a:pt x="4151" y="982"/>
                    <a:pt x="4133" y="912"/>
                  </a:cubicBezTo>
                  <a:cubicBezTo>
                    <a:pt x="4105" y="852"/>
                    <a:pt x="4091" y="792"/>
                    <a:pt x="4045" y="704"/>
                  </a:cubicBezTo>
                  <a:cubicBezTo>
                    <a:pt x="4031" y="676"/>
                    <a:pt x="4003" y="631"/>
                    <a:pt x="3975" y="588"/>
                  </a:cubicBezTo>
                  <a:lnTo>
                    <a:pt x="3957" y="560"/>
                  </a:lnTo>
                  <a:cubicBezTo>
                    <a:pt x="3943" y="515"/>
                    <a:pt x="3915" y="486"/>
                    <a:pt x="3887" y="441"/>
                  </a:cubicBezTo>
                  <a:cubicBezTo>
                    <a:pt x="3813" y="325"/>
                    <a:pt x="3753" y="237"/>
                    <a:pt x="3694" y="163"/>
                  </a:cubicBezTo>
                  <a:cubicBezTo>
                    <a:pt x="3651" y="135"/>
                    <a:pt x="3606" y="89"/>
                    <a:pt x="3563" y="61"/>
                  </a:cubicBezTo>
                  <a:cubicBezTo>
                    <a:pt x="3535" y="47"/>
                    <a:pt x="3504" y="15"/>
                    <a:pt x="3461" y="15"/>
                  </a:cubicBezTo>
                  <a:cubicBezTo>
                    <a:pt x="3447" y="1"/>
                    <a:pt x="3430" y="1"/>
                    <a:pt x="3430" y="1"/>
                  </a:cubicBezTo>
                  <a:close/>
                </a:path>
              </a:pathLst>
            </a:custGeom>
            <a:solidFill>
              <a:srgbClr val="B1D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12" name="Google Shape;7612;p83"/>
            <p:cNvSpPr/>
            <p:nvPr/>
          </p:nvSpPr>
          <p:spPr>
            <a:xfrm>
              <a:off x="305058" y="3244649"/>
              <a:ext cx="312729" cy="127544"/>
            </a:xfrm>
            <a:custGeom>
              <a:avLst/>
              <a:gdLst/>
              <a:ahLst/>
              <a:cxnLst/>
              <a:rect l="l" t="t" r="r" b="b"/>
              <a:pathLst>
                <a:path w="3315" h="1352" extrusionOk="0">
                  <a:moveTo>
                    <a:pt x="3139" y="1"/>
                  </a:moveTo>
                  <a:cubicBezTo>
                    <a:pt x="2875" y="121"/>
                    <a:pt x="2611" y="209"/>
                    <a:pt x="2287" y="296"/>
                  </a:cubicBezTo>
                  <a:cubicBezTo>
                    <a:pt x="2185" y="325"/>
                    <a:pt x="2097" y="353"/>
                    <a:pt x="2009" y="384"/>
                  </a:cubicBezTo>
                  <a:lnTo>
                    <a:pt x="1995" y="384"/>
                  </a:lnTo>
                  <a:cubicBezTo>
                    <a:pt x="1791" y="441"/>
                    <a:pt x="1570" y="500"/>
                    <a:pt x="1366" y="574"/>
                  </a:cubicBezTo>
                  <a:cubicBezTo>
                    <a:pt x="1014" y="676"/>
                    <a:pt x="750" y="792"/>
                    <a:pt x="515" y="940"/>
                  </a:cubicBezTo>
                  <a:cubicBezTo>
                    <a:pt x="384" y="1014"/>
                    <a:pt x="251" y="1116"/>
                    <a:pt x="149" y="1204"/>
                  </a:cubicBezTo>
                  <a:cubicBezTo>
                    <a:pt x="106" y="1264"/>
                    <a:pt x="47" y="1306"/>
                    <a:pt x="1" y="1352"/>
                  </a:cubicBezTo>
                  <a:cubicBezTo>
                    <a:pt x="33" y="1334"/>
                    <a:pt x="47" y="1320"/>
                    <a:pt x="61" y="1306"/>
                  </a:cubicBezTo>
                  <a:cubicBezTo>
                    <a:pt x="163" y="1232"/>
                    <a:pt x="251" y="1158"/>
                    <a:pt x="353" y="1116"/>
                  </a:cubicBezTo>
                  <a:cubicBezTo>
                    <a:pt x="458" y="1056"/>
                    <a:pt x="574" y="1000"/>
                    <a:pt x="676" y="954"/>
                  </a:cubicBezTo>
                  <a:cubicBezTo>
                    <a:pt x="778" y="912"/>
                    <a:pt x="880" y="880"/>
                    <a:pt x="986" y="838"/>
                  </a:cubicBezTo>
                  <a:cubicBezTo>
                    <a:pt x="1278" y="736"/>
                    <a:pt x="1584" y="662"/>
                    <a:pt x="1893" y="574"/>
                  </a:cubicBezTo>
                  <a:cubicBezTo>
                    <a:pt x="2199" y="486"/>
                    <a:pt x="2509" y="413"/>
                    <a:pt x="2801" y="296"/>
                  </a:cubicBezTo>
                  <a:cubicBezTo>
                    <a:pt x="2949" y="237"/>
                    <a:pt x="3096" y="177"/>
                    <a:pt x="3241" y="103"/>
                  </a:cubicBezTo>
                  <a:cubicBezTo>
                    <a:pt x="3272" y="103"/>
                    <a:pt x="3300" y="89"/>
                    <a:pt x="3314" y="75"/>
                  </a:cubicBezTo>
                  <a:lnTo>
                    <a:pt x="3314" y="61"/>
                  </a:lnTo>
                  <a:cubicBezTo>
                    <a:pt x="3272" y="47"/>
                    <a:pt x="3241" y="15"/>
                    <a:pt x="3198" y="15"/>
                  </a:cubicBezTo>
                  <a:cubicBezTo>
                    <a:pt x="3184" y="1"/>
                    <a:pt x="3167" y="1"/>
                    <a:pt x="3167" y="1"/>
                  </a:cubicBezTo>
                  <a:close/>
                </a:path>
              </a:pathLst>
            </a:custGeom>
            <a:solidFill>
              <a:srgbClr val="47A8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13" name="Google Shape;7613;p83"/>
            <p:cNvSpPr/>
            <p:nvPr/>
          </p:nvSpPr>
          <p:spPr>
            <a:xfrm>
              <a:off x="569204" y="3272573"/>
              <a:ext cx="94" cy="94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close/>
                </a:path>
              </a:pathLst>
            </a:custGeom>
            <a:solidFill>
              <a:srgbClr val="47A8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14" name="Google Shape;7614;p83"/>
            <p:cNvSpPr/>
            <p:nvPr/>
          </p:nvSpPr>
          <p:spPr>
            <a:xfrm>
              <a:off x="302417" y="3322383"/>
              <a:ext cx="370746" cy="197543"/>
            </a:xfrm>
            <a:custGeom>
              <a:avLst/>
              <a:gdLst/>
              <a:ahLst/>
              <a:cxnLst/>
              <a:rect l="l" t="t" r="r" b="b"/>
              <a:pathLst>
                <a:path w="3930" h="2094" extrusionOk="0">
                  <a:moveTo>
                    <a:pt x="3856" y="0"/>
                  </a:moveTo>
                  <a:cubicBezTo>
                    <a:pt x="3694" y="190"/>
                    <a:pt x="3518" y="380"/>
                    <a:pt x="3328" y="570"/>
                  </a:cubicBezTo>
                  <a:cubicBezTo>
                    <a:pt x="3093" y="792"/>
                    <a:pt x="2829" y="1010"/>
                    <a:pt x="2565" y="1200"/>
                  </a:cubicBezTo>
                  <a:cubicBezTo>
                    <a:pt x="2435" y="1302"/>
                    <a:pt x="2287" y="1375"/>
                    <a:pt x="2157" y="1463"/>
                  </a:cubicBezTo>
                  <a:cubicBezTo>
                    <a:pt x="2009" y="1537"/>
                    <a:pt x="1876" y="1611"/>
                    <a:pt x="1731" y="1671"/>
                  </a:cubicBezTo>
                  <a:cubicBezTo>
                    <a:pt x="1584" y="1713"/>
                    <a:pt x="1454" y="1773"/>
                    <a:pt x="1306" y="1801"/>
                  </a:cubicBezTo>
                  <a:cubicBezTo>
                    <a:pt x="1172" y="1829"/>
                    <a:pt x="1042" y="1861"/>
                    <a:pt x="908" y="1861"/>
                  </a:cubicBezTo>
                  <a:cubicBezTo>
                    <a:pt x="874" y="1865"/>
                    <a:pt x="839" y="1867"/>
                    <a:pt x="803" y="1867"/>
                  </a:cubicBezTo>
                  <a:cubicBezTo>
                    <a:pt x="716" y="1867"/>
                    <a:pt x="623" y="1857"/>
                    <a:pt x="528" y="1847"/>
                  </a:cubicBezTo>
                  <a:cubicBezTo>
                    <a:pt x="398" y="1829"/>
                    <a:pt x="265" y="1815"/>
                    <a:pt x="134" y="1773"/>
                  </a:cubicBezTo>
                  <a:cubicBezTo>
                    <a:pt x="89" y="1759"/>
                    <a:pt x="47" y="1727"/>
                    <a:pt x="1" y="1713"/>
                  </a:cubicBezTo>
                  <a:lnTo>
                    <a:pt x="1" y="1713"/>
                  </a:lnTo>
                  <a:cubicBezTo>
                    <a:pt x="1" y="1727"/>
                    <a:pt x="15" y="1741"/>
                    <a:pt x="29" y="1759"/>
                  </a:cubicBezTo>
                  <a:cubicBezTo>
                    <a:pt x="75" y="1801"/>
                    <a:pt x="134" y="1847"/>
                    <a:pt x="205" y="1889"/>
                  </a:cubicBezTo>
                  <a:cubicBezTo>
                    <a:pt x="324" y="1963"/>
                    <a:pt x="469" y="2023"/>
                    <a:pt x="616" y="2051"/>
                  </a:cubicBezTo>
                  <a:cubicBezTo>
                    <a:pt x="718" y="2079"/>
                    <a:pt x="820" y="2093"/>
                    <a:pt x="926" y="2093"/>
                  </a:cubicBezTo>
                  <a:cubicBezTo>
                    <a:pt x="982" y="2093"/>
                    <a:pt x="1042" y="2079"/>
                    <a:pt x="1102" y="2079"/>
                  </a:cubicBezTo>
                  <a:cubicBezTo>
                    <a:pt x="1278" y="2051"/>
                    <a:pt x="1454" y="2023"/>
                    <a:pt x="1629" y="1963"/>
                  </a:cubicBezTo>
                  <a:cubicBezTo>
                    <a:pt x="1921" y="1875"/>
                    <a:pt x="2227" y="1727"/>
                    <a:pt x="2537" y="1537"/>
                  </a:cubicBezTo>
                  <a:cubicBezTo>
                    <a:pt x="3079" y="1200"/>
                    <a:pt x="3546" y="718"/>
                    <a:pt x="3930" y="352"/>
                  </a:cubicBezTo>
                  <a:lnTo>
                    <a:pt x="3930" y="306"/>
                  </a:lnTo>
                  <a:lnTo>
                    <a:pt x="3930" y="292"/>
                  </a:lnTo>
                  <a:cubicBezTo>
                    <a:pt x="3930" y="218"/>
                    <a:pt x="3916" y="144"/>
                    <a:pt x="3898" y="88"/>
                  </a:cubicBezTo>
                  <a:cubicBezTo>
                    <a:pt x="3884" y="56"/>
                    <a:pt x="3870" y="28"/>
                    <a:pt x="3856" y="0"/>
                  </a:cubicBezTo>
                  <a:close/>
                </a:path>
              </a:pathLst>
            </a:custGeom>
            <a:solidFill>
              <a:srgbClr val="47A8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15" name="Google Shape;7615;p83"/>
            <p:cNvSpPr/>
            <p:nvPr/>
          </p:nvSpPr>
          <p:spPr>
            <a:xfrm>
              <a:off x="250059" y="2281085"/>
              <a:ext cx="638854" cy="548950"/>
            </a:xfrm>
            <a:custGeom>
              <a:avLst/>
              <a:gdLst/>
              <a:ahLst/>
              <a:cxnLst/>
              <a:rect l="l" t="t" r="r" b="b"/>
              <a:pathLst>
                <a:path w="6772" h="5819" extrusionOk="0">
                  <a:moveTo>
                    <a:pt x="4647" y="0"/>
                  </a:moveTo>
                  <a:cubicBezTo>
                    <a:pt x="4527" y="0"/>
                    <a:pt x="4411" y="14"/>
                    <a:pt x="4295" y="14"/>
                  </a:cubicBezTo>
                  <a:cubicBezTo>
                    <a:pt x="4101" y="28"/>
                    <a:pt x="3912" y="46"/>
                    <a:pt x="3722" y="74"/>
                  </a:cubicBezTo>
                  <a:cubicBezTo>
                    <a:pt x="3486" y="102"/>
                    <a:pt x="3240" y="162"/>
                    <a:pt x="2976" y="236"/>
                  </a:cubicBezTo>
                  <a:cubicBezTo>
                    <a:pt x="2666" y="324"/>
                    <a:pt x="2374" y="440"/>
                    <a:pt x="2096" y="588"/>
                  </a:cubicBezTo>
                  <a:cubicBezTo>
                    <a:pt x="1801" y="732"/>
                    <a:pt x="1537" y="894"/>
                    <a:pt x="1287" y="1083"/>
                  </a:cubicBezTo>
                  <a:cubicBezTo>
                    <a:pt x="1055" y="1291"/>
                    <a:pt x="834" y="1509"/>
                    <a:pt x="644" y="1745"/>
                  </a:cubicBezTo>
                  <a:cubicBezTo>
                    <a:pt x="454" y="1995"/>
                    <a:pt x="306" y="2258"/>
                    <a:pt x="190" y="2550"/>
                  </a:cubicBezTo>
                  <a:cubicBezTo>
                    <a:pt x="88" y="2842"/>
                    <a:pt x="14" y="3152"/>
                    <a:pt x="0" y="3489"/>
                  </a:cubicBezTo>
                  <a:lnTo>
                    <a:pt x="0" y="3897"/>
                  </a:lnTo>
                  <a:cubicBezTo>
                    <a:pt x="0" y="4031"/>
                    <a:pt x="14" y="4179"/>
                    <a:pt x="42" y="4323"/>
                  </a:cubicBezTo>
                  <a:cubicBezTo>
                    <a:pt x="56" y="4471"/>
                    <a:pt x="88" y="4601"/>
                    <a:pt x="116" y="4749"/>
                  </a:cubicBezTo>
                  <a:cubicBezTo>
                    <a:pt x="144" y="4865"/>
                    <a:pt x="176" y="4984"/>
                    <a:pt x="218" y="5100"/>
                  </a:cubicBezTo>
                  <a:cubicBezTo>
                    <a:pt x="204" y="5115"/>
                    <a:pt x="204" y="5146"/>
                    <a:pt x="218" y="5160"/>
                  </a:cubicBezTo>
                  <a:cubicBezTo>
                    <a:pt x="292" y="5305"/>
                    <a:pt x="366" y="5424"/>
                    <a:pt x="454" y="5526"/>
                  </a:cubicBezTo>
                  <a:cubicBezTo>
                    <a:pt x="570" y="5674"/>
                    <a:pt x="672" y="5762"/>
                    <a:pt x="791" y="5804"/>
                  </a:cubicBezTo>
                  <a:cubicBezTo>
                    <a:pt x="820" y="5818"/>
                    <a:pt x="848" y="5818"/>
                    <a:pt x="879" y="5818"/>
                  </a:cubicBezTo>
                  <a:lnTo>
                    <a:pt x="981" y="5818"/>
                  </a:lnTo>
                  <a:cubicBezTo>
                    <a:pt x="1041" y="5818"/>
                    <a:pt x="1083" y="5790"/>
                    <a:pt x="1143" y="5762"/>
                  </a:cubicBezTo>
                  <a:cubicBezTo>
                    <a:pt x="1231" y="5702"/>
                    <a:pt x="1305" y="5614"/>
                    <a:pt x="1375" y="5466"/>
                  </a:cubicBezTo>
                  <a:cubicBezTo>
                    <a:pt x="1435" y="5378"/>
                    <a:pt x="1481" y="5262"/>
                    <a:pt x="1523" y="5115"/>
                  </a:cubicBezTo>
                  <a:cubicBezTo>
                    <a:pt x="1569" y="4998"/>
                    <a:pt x="1597" y="4865"/>
                    <a:pt x="1625" y="4749"/>
                  </a:cubicBezTo>
                  <a:cubicBezTo>
                    <a:pt x="1685" y="4425"/>
                    <a:pt x="1699" y="4091"/>
                    <a:pt x="1671" y="3722"/>
                  </a:cubicBezTo>
                  <a:cubicBezTo>
                    <a:pt x="1657" y="3475"/>
                    <a:pt x="1625" y="3212"/>
                    <a:pt x="1569" y="2976"/>
                  </a:cubicBezTo>
                  <a:cubicBezTo>
                    <a:pt x="1509" y="2772"/>
                    <a:pt x="1449" y="2596"/>
                    <a:pt x="1375" y="2420"/>
                  </a:cubicBezTo>
                  <a:lnTo>
                    <a:pt x="1375" y="2420"/>
                  </a:lnTo>
                  <a:cubicBezTo>
                    <a:pt x="1583" y="2522"/>
                    <a:pt x="1833" y="2596"/>
                    <a:pt x="2096" y="2638"/>
                  </a:cubicBezTo>
                  <a:cubicBezTo>
                    <a:pt x="2255" y="2666"/>
                    <a:pt x="2431" y="2684"/>
                    <a:pt x="2607" y="2684"/>
                  </a:cubicBezTo>
                  <a:cubicBezTo>
                    <a:pt x="2740" y="2684"/>
                    <a:pt x="2870" y="2684"/>
                    <a:pt x="3004" y="2666"/>
                  </a:cubicBezTo>
                  <a:cubicBezTo>
                    <a:pt x="3296" y="2624"/>
                    <a:pt x="3574" y="2550"/>
                    <a:pt x="3838" y="2420"/>
                  </a:cubicBezTo>
                  <a:cubicBezTo>
                    <a:pt x="3971" y="2360"/>
                    <a:pt x="4087" y="2286"/>
                    <a:pt x="4207" y="2199"/>
                  </a:cubicBezTo>
                  <a:cubicBezTo>
                    <a:pt x="4323" y="2125"/>
                    <a:pt x="4425" y="2037"/>
                    <a:pt x="4513" y="1935"/>
                  </a:cubicBezTo>
                  <a:cubicBezTo>
                    <a:pt x="4615" y="1995"/>
                    <a:pt x="4717" y="2037"/>
                    <a:pt x="4837" y="2082"/>
                  </a:cubicBezTo>
                  <a:cubicBezTo>
                    <a:pt x="4967" y="2125"/>
                    <a:pt x="5100" y="2139"/>
                    <a:pt x="5231" y="2156"/>
                  </a:cubicBezTo>
                  <a:lnTo>
                    <a:pt x="5350" y="2156"/>
                  </a:lnTo>
                  <a:cubicBezTo>
                    <a:pt x="5582" y="2156"/>
                    <a:pt x="5818" y="2111"/>
                    <a:pt x="6036" y="2009"/>
                  </a:cubicBezTo>
                  <a:cubicBezTo>
                    <a:pt x="6198" y="1949"/>
                    <a:pt x="6346" y="1847"/>
                    <a:pt x="6462" y="1731"/>
                  </a:cubicBezTo>
                  <a:cubicBezTo>
                    <a:pt x="6581" y="1611"/>
                    <a:pt x="6683" y="1481"/>
                    <a:pt x="6757" y="1319"/>
                  </a:cubicBezTo>
                  <a:lnTo>
                    <a:pt x="6757" y="1305"/>
                  </a:lnTo>
                  <a:lnTo>
                    <a:pt x="6757" y="1277"/>
                  </a:lnTo>
                  <a:cubicBezTo>
                    <a:pt x="6771" y="1171"/>
                    <a:pt x="6771" y="1069"/>
                    <a:pt x="6757" y="981"/>
                  </a:cubicBezTo>
                  <a:cubicBezTo>
                    <a:pt x="6740" y="879"/>
                    <a:pt x="6697" y="792"/>
                    <a:pt x="6652" y="704"/>
                  </a:cubicBezTo>
                  <a:cubicBezTo>
                    <a:pt x="6581" y="556"/>
                    <a:pt x="6434" y="426"/>
                    <a:pt x="6258" y="324"/>
                  </a:cubicBezTo>
                  <a:cubicBezTo>
                    <a:pt x="6170" y="278"/>
                    <a:pt x="6082" y="236"/>
                    <a:pt x="5980" y="190"/>
                  </a:cubicBezTo>
                  <a:cubicBezTo>
                    <a:pt x="5878" y="162"/>
                    <a:pt x="5772" y="134"/>
                    <a:pt x="5656" y="102"/>
                  </a:cubicBezTo>
                  <a:cubicBezTo>
                    <a:pt x="5452" y="60"/>
                    <a:pt x="5231" y="28"/>
                    <a:pt x="4967" y="14"/>
                  </a:cubicBezTo>
                  <a:cubicBezTo>
                    <a:pt x="4865" y="14"/>
                    <a:pt x="4749" y="0"/>
                    <a:pt x="4647" y="0"/>
                  </a:cubicBezTo>
                  <a:close/>
                </a:path>
              </a:pathLst>
            </a:custGeom>
            <a:solidFill>
              <a:srgbClr val="FBDC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16" name="Google Shape;7616;p83"/>
            <p:cNvSpPr/>
            <p:nvPr/>
          </p:nvSpPr>
          <p:spPr>
            <a:xfrm>
              <a:off x="308077" y="2434667"/>
              <a:ext cx="319332" cy="63961"/>
            </a:xfrm>
            <a:custGeom>
              <a:avLst/>
              <a:gdLst/>
              <a:ahLst/>
              <a:cxnLst/>
              <a:rect l="l" t="t" r="r" b="b"/>
              <a:pathLst>
                <a:path w="3385" h="678" extrusionOk="0">
                  <a:moveTo>
                    <a:pt x="3282" y="1"/>
                  </a:moveTo>
                  <a:cubicBezTo>
                    <a:pt x="3254" y="1"/>
                    <a:pt x="3240" y="1"/>
                    <a:pt x="3223" y="29"/>
                  </a:cubicBezTo>
                  <a:cubicBezTo>
                    <a:pt x="3195" y="43"/>
                    <a:pt x="3166" y="71"/>
                    <a:pt x="3135" y="89"/>
                  </a:cubicBezTo>
                  <a:lnTo>
                    <a:pt x="3152" y="89"/>
                  </a:lnTo>
                  <a:cubicBezTo>
                    <a:pt x="3033" y="177"/>
                    <a:pt x="2903" y="265"/>
                    <a:pt x="2769" y="321"/>
                  </a:cubicBezTo>
                  <a:cubicBezTo>
                    <a:pt x="2607" y="395"/>
                    <a:pt x="2417" y="454"/>
                    <a:pt x="2241" y="483"/>
                  </a:cubicBezTo>
                  <a:cubicBezTo>
                    <a:pt x="2097" y="511"/>
                    <a:pt x="1963" y="528"/>
                    <a:pt x="1816" y="528"/>
                  </a:cubicBezTo>
                  <a:cubicBezTo>
                    <a:pt x="1671" y="528"/>
                    <a:pt x="1524" y="528"/>
                    <a:pt x="1394" y="511"/>
                  </a:cubicBezTo>
                  <a:cubicBezTo>
                    <a:pt x="1070" y="483"/>
                    <a:pt x="760" y="409"/>
                    <a:pt x="468" y="307"/>
                  </a:cubicBezTo>
                  <a:lnTo>
                    <a:pt x="483" y="307"/>
                  </a:lnTo>
                  <a:cubicBezTo>
                    <a:pt x="321" y="247"/>
                    <a:pt x="176" y="177"/>
                    <a:pt x="43" y="103"/>
                  </a:cubicBezTo>
                  <a:cubicBezTo>
                    <a:pt x="38" y="98"/>
                    <a:pt x="33" y="96"/>
                    <a:pt x="29" y="96"/>
                  </a:cubicBezTo>
                  <a:cubicBezTo>
                    <a:pt x="21" y="96"/>
                    <a:pt x="15" y="103"/>
                    <a:pt x="15" y="103"/>
                  </a:cubicBezTo>
                  <a:cubicBezTo>
                    <a:pt x="1" y="117"/>
                    <a:pt x="15" y="131"/>
                    <a:pt x="15" y="145"/>
                  </a:cubicBezTo>
                  <a:cubicBezTo>
                    <a:pt x="131" y="219"/>
                    <a:pt x="250" y="279"/>
                    <a:pt x="380" y="335"/>
                  </a:cubicBezTo>
                  <a:cubicBezTo>
                    <a:pt x="514" y="395"/>
                    <a:pt x="644" y="454"/>
                    <a:pt x="792" y="497"/>
                  </a:cubicBezTo>
                  <a:cubicBezTo>
                    <a:pt x="922" y="542"/>
                    <a:pt x="1070" y="571"/>
                    <a:pt x="1218" y="599"/>
                  </a:cubicBezTo>
                  <a:cubicBezTo>
                    <a:pt x="1376" y="644"/>
                    <a:pt x="1524" y="658"/>
                    <a:pt x="1685" y="673"/>
                  </a:cubicBezTo>
                  <a:cubicBezTo>
                    <a:pt x="1748" y="676"/>
                    <a:pt x="1811" y="677"/>
                    <a:pt x="1874" y="677"/>
                  </a:cubicBezTo>
                  <a:cubicBezTo>
                    <a:pt x="2109" y="677"/>
                    <a:pt x="2349" y="654"/>
                    <a:pt x="2579" y="585"/>
                  </a:cubicBezTo>
                  <a:cubicBezTo>
                    <a:pt x="2713" y="556"/>
                    <a:pt x="2857" y="497"/>
                    <a:pt x="2990" y="423"/>
                  </a:cubicBezTo>
                  <a:cubicBezTo>
                    <a:pt x="3047" y="395"/>
                    <a:pt x="3107" y="352"/>
                    <a:pt x="3166" y="321"/>
                  </a:cubicBezTo>
                  <a:cubicBezTo>
                    <a:pt x="3223" y="279"/>
                    <a:pt x="3282" y="219"/>
                    <a:pt x="3342" y="177"/>
                  </a:cubicBezTo>
                  <a:cubicBezTo>
                    <a:pt x="3342" y="159"/>
                    <a:pt x="3342" y="159"/>
                    <a:pt x="3356" y="145"/>
                  </a:cubicBezTo>
                  <a:cubicBezTo>
                    <a:pt x="3384" y="117"/>
                    <a:pt x="3384" y="57"/>
                    <a:pt x="3356" y="15"/>
                  </a:cubicBezTo>
                  <a:cubicBezTo>
                    <a:pt x="3328" y="1"/>
                    <a:pt x="3311" y="1"/>
                    <a:pt x="3282" y="1"/>
                  </a:cubicBezTo>
                  <a:close/>
                </a:path>
              </a:pathLst>
            </a:custGeom>
            <a:solidFill>
              <a:srgbClr val="FBD0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17" name="Google Shape;7617;p83"/>
            <p:cNvSpPr/>
            <p:nvPr/>
          </p:nvSpPr>
          <p:spPr>
            <a:xfrm>
              <a:off x="500243" y="2336462"/>
              <a:ext cx="157732" cy="103583"/>
            </a:xfrm>
            <a:custGeom>
              <a:avLst/>
              <a:gdLst/>
              <a:ahLst/>
              <a:cxnLst/>
              <a:rect l="l" t="t" r="r" b="b"/>
              <a:pathLst>
                <a:path w="1672" h="1098" extrusionOk="0">
                  <a:moveTo>
                    <a:pt x="1583" y="1"/>
                  </a:moveTo>
                  <a:cubicBezTo>
                    <a:pt x="1569" y="1"/>
                    <a:pt x="1569" y="15"/>
                    <a:pt x="1555" y="15"/>
                  </a:cubicBezTo>
                  <a:cubicBezTo>
                    <a:pt x="1537" y="15"/>
                    <a:pt x="1523" y="29"/>
                    <a:pt x="1509" y="29"/>
                  </a:cubicBezTo>
                  <a:cubicBezTo>
                    <a:pt x="1509" y="43"/>
                    <a:pt x="1495" y="57"/>
                    <a:pt x="1495" y="74"/>
                  </a:cubicBezTo>
                  <a:cubicBezTo>
                    <a:pt x="1467" y="131"/>
                    <a:pt x="1449" y="190"/>
                    <a:pt x="1421" y="250"/>
                  </a:cubicBezTo>
                  <a:cubicBezTo>
                    <a:pt x="1393" y="292"/>
                    <a:pt x="1347" y="352"/>
                    <a:pt x="1319" y="394"/>
                  </a:cubicBezTo>
                  <a:cubicBezTo>
                    <a:pt x="1245" y="496"/>
                    <a:pt x="1158" y="602"/>
                    <a:pt x="1056" y="672"/>
                  </a:cubicBezTo>
                  <a:lnTo>
                    <a:pt x="1069" y="658"/>
                  </a:lnTo>
                  <a:lnTo>
                    <a:pt x="1069" y="658"/>
                  </a:lnTo>
                  <a:cubicBezTo>
                    <a:pt x="967" y="760"/>
                    <a:pt x="851" y="834"/>
                    <a:pt x="718" y="894"/>
                  </a:cubicBezTo>
                  <a:cubicBezTo>
                    <a:pt x="588" y="954"/>
                    <a:pt x="454" y="996"/>
                    <a:pt x="324" y="1024"/>
                  </a:cubicBezTo>
                  <a:cubicBezTo>
                    <a:pt x="248" y="1037"/>
                    <a:pt x="182" y="1047"/>
                    <a:pt x="113" y="1047"/>
                  </a:cubicBezTo>
                  <a:cubicBezTo>
                    <a:pt x="86" y="1047"/>
                    <a:pt x="58" y="1046"/>
                    <a:pt x="28" y="1042"/>
                  </a:cubicBezTo>
                  <a:cubicBezTo>
                    <a:pt x="14" y="1042"/>
                    <a:pt x="0" y="1056"/>
                    <a:pt x="0" y="1070"/>
                  </a:cubicBezTo>
                  <a:cubicBezTo>
                    <a:pt x="0" y="1084"/>
                    <a:pt x="14" y="1098"/>
                    <a:pt x="28" y="1098"/>
                  </a:cubicBezTo>
                  <a:lnTo>
                    <a:pt x="264" y="1098"/>
                  </a:lnTo>
                  <a:cubicBezTo>
                    <a:pt x="338" y="1084"/>
                    <a:pt x="412" y="1070"/>
                    <a:pt x="482" y="1056"/>
                  </a:cubicBezTo>
                  <a:cubicBezTo>
                    <a:pt x="644" y="1024"/>
                    <a:pt x="792" y="968"/>
                    <a:pt x="939" y="894"/>
                  </a:cubicBezTo>
                  <a:cubicBezTo>
                    <a:pt x="1070" y="806"/>
                    <a:pt x="1203" y="718"/>
                    <a:pt x="1319" y="602"/>
                  </a:cubicBezTo>
                  <a:cubicBezTo>
                    <a:pt x="1379" y="556"/>
                    <a:pt x="1421" y="496"/>
                    <a:pt x="1481" y="440"/>
                  </a:cubicBezTo>
                  <a:cubicBezTo>
                    <a:pt x="1523" y="366"/>
                    <a:pt x="1569" y="307"/>
                    <a:pt x="1611" y="233"/>
                  </a:cubicBezTo>
                  <a:cubicBezTo>
                    <a:pt x="1625" y="205"/>
                    <a:pt x="1643" y="176"/>
                    <a:pt x="1657" y="131"/>
                  </a:cubicBezTo>
                  <a:cubicBezTo>
                    <a:pt x="1657" y="131"/>
                    <a:pt x="1657" y="117"/>
                    <a:pt x="1671" y="117"/>
                  </a:cubicBezTo>
                  <a:cubicBezTo>
                    <a:pt x="1671" y="103"/>
                    <a:pt x="1671" y="88"/>
                    <a:pt x="1657" y="74"/>
                  </a:cubicBezTo>
                  <a:cubicBezTo>
                    <a:pt x="1657" y="43"/>
                    <a:pt x="1643" y="29"/>
                    <a:pt x="1625" y="15"/>
                  </a:cubicBezTo>
                  <a:cubicBezTo>
                    <a:pt x="1611" y="15"/>
                    <a:pt x="1597" y="1"/>
                    <a:pt x="1583" y="1"/>
                  </a:cubicBezTo>
                  <a:close/>
                </a:path>
              </a:pathLst>
            </a:custGeom>
            <a:solidFill>
              <a:srgbClr val="FBD0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18" name="Google Shape;7618;p83"/>
            <p:cNvSpPr/>
            <p:nvPr/>
          </p:nvSpPr>
          <p:spPr>
            <a:xfrm>
              <a:off x="670145" y="2368348"/>
              <a:ext cx="238014" cy="115186"/>
            </a:xfrm>
            <a:custGeom>
              <a:avLst/>
              <a:gdLst/>
              <a:ahLst/>
              <a:cxnLst/>
              <a:rect l="l" t="t" r="r" b="b"/>
              <a:pathLst>
                <a:path w="2523" h="1221" extrusionOk="0">
                  <a:moveTo>
                    <a:pt x="2420" y="0"/>
                  </a:moveTo>
                  <a:cubicBezTo>
                    <a:pt x="2406" y="0"/>
                    <a:pt x="2375" y="0"/>
                    <a:pt x="2360" y="14"/>
                  </a:cubicBezTo>
                  <a:cubicBezTo>
                    <a:pt x="2346" y="28"/>
                    <a:pt x="2332" y="42"/>
                    <a:pt x="2332" y="71"/>
                  </a:cubicBezTo>
                  <a:cubicBezTo>
                    <a:pt x="2318" y="102"/>
                    <a:pt x="2304" y="130"/>
                    <a:pt x="2304" y="158"/>
                  </a:cubicBezTo>
                  <a:cubicBezTo>
                    <a:pt x="2244" y="278"/>
                    <a:pt x="2185" y="394"/>
                    <a:pt x="2111" y="510"/>
                  </a:cubicBezTo>
                  <a:cubicBezTo>
                    <a:pt x="2040" y="598"/>
                    <a:pt x="1967" y="686"/>
                    <a:pt x="1879" y="760"/>
                  </a:cubicBezTo>
                  <a:cubicBezTo>
                    <a:pt x="1777" y="834"/>
                    <a:pt x="1689" y="908"/>
                    <a:pt x="1569" y="950"/>
                  </a:cubicBezTo>
                  <a:cubicBezTo>
                    <a:pt x="1439" y="1010"/>
                    <a:pt x="1291" y="1055"/>
                    <a:pt x="1129" y="1084"/>
                  </a:cubicBezTo>
                  <a:lnTo>
                    <a:pt x="1161" y="1084"/>
                  </a:lnTo>
                  <a:cubicBezTo>
                    <a:pt x="1066" y="1100"/>
                    <a:pt x="971" y="1107"/>
                    <a:pt x="877" y="1107"/>
                  </a:cubicBezTo>
                  <a:cubicBezTo>
                    <a:pt x="810" y="1107"/>
                    <a:pt x="743" y="1103"/>
                    <a:pt x="676" y="1098"/>
                  </a:cubicBezTo>
                  <a:cubicBezTo>
                    <a:pt x="486" y="1084"/>
                    <a:pt x="310" y="1038"/>
                    <a:pt x="134" y="982"/>
                  </a:cubicBezTo>
                  <a:cubicBezTo>
                    <a:pt x="120" y="968"/>
                    <a:pt x="106" y="968"/>
                    <a:pt x="74" y="950"/>
                  </a:cubicBezTo>
                  <a:cubicBezTo>
                    <a:pt x="60" y="950"/>
                    <a:pt x="32" y="950"/>
                    <a:pt x="18" y="968"/>
                  </a:cubicBezTo>
                  <a:cubicBezTo>
                    <a:pt x="0" y="996"/>
                    <a:pt x="18" y="1024"/>
                    <a:pt x="32" y="1038"/>
                  </a:cubicBezTo>
                  <a:cubicBezTo>
                    <a:pt x="176" y="1084"/>
                    <a:pt x="310" y="1143"/>
                    <a:pt x="457" y="1172"/>
                  </a:cubicBezTo>
                  <a:cubicBezTo>
                    <a:pt x="588" y="1200"/>
                    <a:pt x="735" y="1214"/>
                    <a:pt x="880" y="1214"/>
                  </a:cubicBezTo>
                  <a:cubicBezTo>
                    <a:pt x="920" y="1219"/>
                    <a:pt x="961" y="1221"/>
                    <a:pt x="1002" y="1221"/>
                  </a:cubicBezTo>
                  <a:cubicBezTo>
                    <a:pt x="1108" y="1221"/>
                    <a:pt x="1211" y="1206"/>
                    <a:pt x="1305" y="1186"/>
                  </a:cubicBezTo>
                  <a:cubicBezTo>
                    <a:pt x="1453" y="1172"/>
                    <a:pt x="1583" y="1112"/>
                    <a:pt x="1703" y="1055"/>
                  </a:cubicBezTo>
                  <a:cubicBezTo>
                    <a:pt x="1893" y="982"/>
                    <a:pt x="2054" y="848"/>
                    <a:pt x="2185" y="704"/>
                  </a:cubicBezTo>
                  <a:cubicBezTo>
                    <a:pt x="2332" y="542"/>
                    <a:pt x="2448" y="334"/>
                    <a:pt x="2508" y="116"/>
                  </a:cubicBezTo>
                  <a:cubicBezTo>
                    <a:pt x="2522" y="56"/>
                    <a:pt x="2480" y="14"/>
                    <a:pt x="2434" y="0"/>
                  </a:cubicBezTo>
                  <a:close/>
                </a:path>
              </a:pathLst>
            </a:custGeom>
            <a:solidFill>
              <a:srgbClr val="FBD0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19" name="Google Shape;7619;p83"/>
            <p:cNvSpPr/>
            <p:nvPr/>
          </p:nvSpPr>
          <p:spPr>
            <a:xfrm>
              <a:off x="336944" y="2535608"/>
              <a:ext cx="34622" cy="213486"/>
            </a:xfrm>
            <a:custGeom>
              <a:avLst/>
              <a:gdLst/>
              <a:ahLst/>
              <a:cxnLst/>
              <a:rect l="l" t="t" r="r" b="b"/>
              <a:pathLst>
                <a:path w="367" h="2263" extrusionOk="0">
                  <a:moveTo>
                    <a:pt x="60" y="0"/>
                  </a:moveTo>
                  <a:cubicBezTo>
                    <a:pt x="46" y="0"/>
                    <a:pt x="46" y="14"/>
                    <a:pt x="46" y="28"/>
                  </a:cubicBezTo>
                  <a:cubicBezTo>
                    <a:pt x="74" y="74"/>
                    <a:pt x="89" y="130"/>
                    <a:pt x="120" y="190"/>
                  </a:cubicBezTo>
                  <a:cubicBezTo>
                    <a:pt x="134" y="232"/>
                    <a:pt x="148" y="278"/>
                    <a:pt x="162" y="320"/>
                  </a:cubicBezTo>
                  <a:cubicBezTo>
                    <a:pt x="177" y="380"/>
                    <a:pt x="191" y="426"/>
                    <a:pt x="208" y="468"/>
                  </a:cubicBezTo>
                  <a:cubicBezTo>
                    <a:pt x="222" y="570"/>
                    <a:pt x="236" y="672"/>
                    <a:pt x="250" y="777"/>
                  </a:cubicBezTo>
                  <a:cubicBezTo>
                    <a:pt x="264" y="893"/>
                    <a:pt x="264" y="1010"/>
                    <a:pt x="264" y="1143"/>
                  </a:cubicBezTo>
                  <a:cubicBezTo>
                    <a:pt x="264" y="1259"/>
                    <a:pt x="250" y="1375"/>
                    <a:pt x="236" y="1481"/>
                  </a:cubicBezTo>
                  <a:cubicBezTo>
                    <a:pt x="191" y="1671"/>
                    <a:pt x="148" y="1861"/>
                    <a:pt x="60" y="2037"/>
                  </a:cubicBezTo>
                  <a:cubicBezTo>
                    <a:pt x="46" y="2079"/>
                    <a:pt x="32" y="2111"/>
                    <a:pt x="15" y="2153"/>
                  </a:cubicBezTo>
                  <a:cubicBezTo>
                    <a:pt x="1" y="2167"/>
                    <a:pt x="1" y="2184"/>
                    <a:pt x="1" y="2213"/>
                  </a:cubicBezTo>
                  <a:cubicBezTo>
                    <a:pt x="1" y="2227"/>
                    <a:pt x="15" y="2241"/>
                    <a:pt x="32" y="2255"/>
                  </a:cubicBezTo>
                  <a:cubicBezTo>
                    <a:pt x="42" y="2255"/>
                    <a:pt x="57" y="2263"/>
                    <a:pt x="71" y="2263"/>
                  </a:cubicBezTo>
                  <a:cubicBezTo>
                    <a:pt x="78" y="2263"/>
                    <a:pt x="84" y="2261"/>
                    <a:pt x="89" y="2255"/>
                  </a:cubicBezTo>
                  <a:cubicBezTo>
                    <a:pt x="103" y="2255"/>
                    <a:pt x="134" y="2241"/>
                    <a:pt x="134" y="2227"/>
                  </a:cubicBezTo>
                  <a:cubicBezTo>
                    <a:pt x="208" y="2079"/>
                    <a:pt x="264" y="1921"/>
                    <a:pt x="310" y="1759"/>
                  </a:cubicBezTo>
                  <a:cubicBezTo>
                    <a:pt x="338" y="1583"/>
                    <a:pt x="366" y="1407"/>
                    <a:pt x="366" y="1231"/>
                  </a:cubicBezTo>
                  <a:cubicBezTo>
                    <a:pt x="366" y="1055"/>
                    <a:pt x="352" y="879"/>
                    <a:pt x="324" y="718"/>
                  </a:cubicBezTo>
                  <a:cubicBezTo>
                    <a:pt x="296" y="542"/>
                    <a:pt x="236" y="380"/>
                    <a:pt x="177" y="232"/>
                  </a:cubicBezTo>
                  <a:cubicBezTo>
                    <a:pt x="148" y="162"/>
                    <a:pt x="103" y="88"/>
                    <a:pt x="74" y="14"/>
                  </a:cubicBezTo>
                  <a:cubicBezTo>
                    <a:pt x="74" y="0"/>
                    <a:pt x="60" y="0"/>
                    <a:pt x="60" y="0"/>
                  </a:cubicBezTo>
                  <a:close/>
                </a:path>
              </a:pathLst>
            </a:custGeom>
            <a:solidFill>
              <a:srgbClr val="FBD0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20" name="Google Shape;7620;p83"/>
            <p:cNvSpPr/>
            <p:nvPr/>
          </p:nvSpPr>
          <p:spPr>
            <a:xfrm>
              <a:off x="303738" y="2605890"/>
              <a:ext cx="18018" cy="101035"/>
            </a:xfrm>
            <a:custGeom>
              <a:avLst/>
              <a:gdLst/>
              <a:ahLst/>
              <a:cxnLst/>
              <a:rect l="l" t="t" r="r" b="b"/>
              <a:pathLst>
                <a:path w="191" h="1071" extrusionOk="0">
                  <a:moveTo>
                    <a:pt x="61" y="1"/>
                  </a:moveTo>
                  <a:cubicBezTo>
                    <a:pt x="47" y="1"/>
                    <a:pt x="33" y="15"/>
                    <a:pt x="47" y="46"/>
                  </a:cubicBezTo>
                  <a:cubicBezTo>
                    <a:pt x="61" y="89"/>
                    <a:pt x="75" y="134"/>
                    <a:pt x="75" y="191"/>
                  </a:cubicBezTo>
                  <a:cubicBezTo>
                    <a:pt x="89" y="236"/>
                    <a:pt x="89" y="279"/>
                    <a:pt x="103" y="338"/>
                  </a:cubicBezTo>
                  <a:cubicBezTo>
                    <a:pt x="120" y="472"/>
                    <a:pt x="103" y="602"/>
                    <a:pt x="89" y="736"/>
                  </a:cubicBezTo>
                  <a:cubicBezTo>
                    <a:pt x="75" y="824"/>
                    <a:pt x="47" y="912"/>
                    <a:pt x="15" y="1000"/>
                  </a:cubicBezTo>
                  <a:cubicBezTo>
                    <a:pt x="1" y="1028"/>
                    <a:pt x="15" y="1056"/>
                    <a:pt x="47" y="1070"/>
                  </a:cubicBezTo>
                  <a:cubicBezTo>
                    <a:pt x="75" y="1070"/>
                    <a:pt x="103" y="1056"/>
                    <a:pt x="120" y="1028"/>
                  </a:cubicBezTo>
                  <a:cubicBezTo>
                    <a:pt x="163" y="866"/>
                    <a:pt x="191" y="690"/>
                    <a:pt x="191" y="528"/>
                  </a:cubicBezTo>
                  <a:cubicBezTo>
                    <a:pt x="191" y="440"/>
                    <a:pt x="191" y="352"/>
                    <a:pt x="177" y="279"/>
                  </a:cubicBezTo>
                  <a:cubicBezTo>
                    <a:pt x="163" y="236"/>
                    <a:pt x="149" y="191"/>
                    <a:pt x="149" y="148"/>
                  </a:cubicBezTo>
                  <a:cubicBezTo>
                    <a:pt x="135" y="103"/>
                    <a:pt x="120" y="61"/>
                    <a:pt x="103" y="15"/>
                  </a:cubicBezTo>
                  <a:cubicBezTo>
                    <a:pt x="103" y="15"/>
                    <a:pt x="103" y="1"/>
                    <a:pt x="89" y="1"/>
                  </a:cubicBezTo>
                  <a:close/>
                </a:path>
              </a:pathLst>
            </a:custGeom>
            <a:solidFill>
              <a:srgbClr val="FBD0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21" name="Google Shape;7621;p83"/>
            <p:cNvSpPr/>
            <p:nvPr/>
          </p:nvSpPr>
          <p:spPr>
            <a:xfrm>
              <a:off x="281851" y="2232596"/>
              <a:ext cx="394048" cy="179524"/>
            </a:xfrm>
            <a:custGeom>
              <a:avLst/>
              <a:gdLst/>
              <a:ahLst/>
              <a:cxnLst/>
              <a:rect l="l" t="t" r="r" b="b"/>
              <a:pathLst>
                <a:path w="4177" h="1903" extrusionOk="0">
                  <a:moveTo>
                    <a:pt x="2246" y="361"/>
                  </a:moveTo>
                  <a:lnTo>
                    <a:pt x="2246" y="361"/>
                  </a:lnTo>
                  <a:cubicBezTo>
                    <a:pt x="2240" y="363"/>
                    <a:pt x="2234" y="365"/>
                    <a:pt x="2227" y="366"/>
                  </a:cubicBezTo>
                  <a:cubicBezTo>
                    <a:pt x="2237" y="366"/>
                    <a:pt x="2240" y="366"/>
                    <a:pt x="2246" y="361"/>
                  </a:cubicBezTo>
                  <a:close/>
                  <a:moveTo>
                    <a:pt x="3518" y="1"/>
                  </a:moveTo>
                  <a:cubicBezTo>
                    <a:pt x="3413" y="1"/>
                    <a:pt x="3311" y="15"/>
                    <a:pt x="3209" y="15"/>
                  </a:cubicBezTo>
                  <a:cubicBezTo>
                    <a:pt x="2903" y="46"/>
                    <a:pt x="2593" y="103"/>
                    <a:pt x="2287" y="190"/>
                  </a:cubicBezTo>
                  <a:cubicBezTo>
                    <a:pt x="1992" y="278"/>
                    <a:pt x="1686" y="398"/>
                    <a:pt x="1408" y="542"/>
                  </a:cubicBezTo>
                  <a:cubicBezTo>
                    <a:pt x="1126" y="690"/>
                    <a:pt x="863" y="880"/>
                    <a:pt x="630" y="1087"/>
                  </a:cubicBezTo>
                  <a:cubicBezTo>
                    <a:pt x="511" y="1189"/>
                    <a:pt x="395" y="1306"/>
                    <a:pt x="293" y="1439"/>
                  </a:cubicBezTo>
                  <a:cubicBezTo>
                    <a:pt x="191" y="1555"/>
                    <a:pt x="89" y="1703"/>
                    <a:pt x="15" y="1833"/>
                  </a:cubicBezTo>
                  <a:cubicBezTo>
                    <a:pt x="1" y="1847"/>
                    <a:pt x="1" y="1879"/>
                    <a:pt x="29" y="1893"/>
                  </a:cubicBezTo>
                  <a:cubicBezTo>
                    <a:pt x="35" y="1899"/>
                    <a:pt x="43" y="1902"/>
                    <a:pt x="51" y="1902"/>
                  </a:cubicBezTo>
                  <a:cubicBezTo>
                    <a:pt x="61" y="1902"/>
                    <a:pt x="71" y="1895"/>
                    <a:pt x="71" y="1879"/>
                  </a:cubicBezTo>
                  <a:cubicBezTo>
                    <a:pt x="177" y="1717"/>
                    <a:pt x="293" y="1569"/>
                    <a:pt x="423" y="1439"/>
                  </a:cubicBezTo>
                  <a:lnTo>
                    <a:pt x="409" y="1439"/>
                  </a:lnTo>
                  <a:cubicBezTo>
                    <a:pt x="630" y="1204"/>
                    <a:pt x="880" y="1014"/>
                    <a:pt x="1158" y="838"/>
                  </a:cubicBezTo>
                  <a:cubicBezTo>
                    <a:pt x="1496" y="630"/>
                    <a:pt x="1861" y="472"/>
                    <a:pt x="2255" y="352"/>
                  </a:cubicBezTo>
                  <a:lnTo>
                    <a:pt x="2255" y="352"/>
                  </a:lnTo>
                  <a:cubicBezTo>
                    <a:pt x="2252" y="356"/>
                    <a:pt x="2249" y="359"/>
                    <a:pt x="2246" y="361"/>
                  </a:cubicBezTo>
                  <a:lnTo>
                    <a:pt x="2246" y="361"/>
                  </a:lnTo>
                  <a:cubicBezTo>
                    <a:pt x="2606" y="262"/>
                    <a:pt x="2979" y="190"/>
                    <a:pt x="3342" y="190"/>
                  </a:cubicBezTo>
                  <a:cubicBezTo>
                    <a:pt x="3386" y="186"/>
                    <a:pt x="3428" y="184"/>
                    <a:pt x="3468" y="184"/>
                  </a:cubicBezTo>
                  <a:cubicBezTo>
                    <a:pt x="3550" y="184"/>
                    <a:pt x="3628" y="190"/>
                    <a:pt x="3708" y="190"/>
                  </a:cubicBezTo>
                  <a:cubicBezTo>
                    <a:pt x="3838" y="208"/>
                    <a:pt x="3958" y="222"/>
                    <a:pt x="4074" y="250"/>
                  </a:cubicBezTo>
                  <a:cubicBezTo>
                    <a:pt x="4088" y="250"/>
                    <a:pt x="4116" y="250"/>
                    <a:pt x="4148" y="236"/>
                  </a:cubicBezTo>
                  <a:cubicBezTo>
                    <a:pt x="4162" y="222"/>
                    <a:pt x="4176" y="190"/>
                    <a:pt x="4176" y="162"/>
                  </a:cubicBezTo>
                  <a:cubicBezTo>
                    <a:pt x="4176" y="148"/>
                    <a:pt x="4176" y="120"/>
                    <a:pt x="4162" y="88"/>
                  </a:cubicBezTo>
                  <a:cubicBezTo>
                    <a:pt x="4148" y="74"/>
                    <a:pt x="4116" y="60"/>
                    <a:pt x="4088" y="60"/>
                  </a:cubicBezTo>
                  <a:cubicBezTo>
                    <a:pt x="3898" y="15"/>
                    <a:pt x="3708" y="1"/>
                    <a:pt x="3518" y="1"/>
                  </a:cubicBezTo>
                  <a:close/>
                </a:path>
              </a:pathLst>
            </a:custGeom>
            <a:solidFill>
              <a:srgbClr val="FBD0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22" name="Google Shape;7622;p83"/>
            <p:cNvSpPr/>
            <p:nvPr/>
          </p:nvSpPr>
          <p:spPr>
            <a:xfrm>
              <a:off x="-109650" y="3684356"/>
              <a:ext cx="292069" cy="366501"/>
            </a:xfrm>
            <a:custGeom>
              <a:avLst/>
              <a:gdLst/>
              <a:ahLst/>
              <a:cxnLst/>
              <a:rect l="l" t="t" r="r" b="b"/>
              <a:pathLst>
                <a:path w="3096" h="3885" extrusionOk="0">
                  <a:moveTo>
                    <a:pt x="1055" y="1"/>
                  </a:moveTo>
                  <a:cubicBezTo>
                    <a:pt x="999" y="1"/>
                    <a:pt x="911" y="32"/>
                    <a:pt x="851" y="61"/>
                  </a:cubicBezTo>
                  <a:cubicBezTo>
                    <a:pt x="721" y="134"/>
                    <a:pt x="647" y="236"/>
                    <a:pt x="602" y="324"/>
                  </a:cubicBezTo>
                  <a:cubicBezTo>
                    <a:pt x="559" y="426"/>
                    <a:pt x="528" y="560"/>
                    <a:pt x="514" y="704"/>
                  </a:cubicBezTo>
                  <a:cubicBezTo>
                    <a:pt x="514" y="824"/>
                    <a:pt x="514" y="954"/>
                    <a:pt x="528" y="1102"/>
                  </a:cubicBezTo>
                  <a:cubicBezTo>
                    <a:pt x="545" y="1190"/>
                    <a:pt x="559" y="1278"/>
                    <a:pt x="573" y="1366"/>
                  </a:cubicBezTo>
                  <a:cubicBezTo>
                    <a:pt x="514" y="1320"/>
                    <a:pt x="440" y="1306"/>
                    <a:pt x="369" y="1306"/>
                  </a:cubicBezTo>
                  <a:cubicBezTo>
                    <a:pt x="324" y="1306"/>
                    <a:pt x="296" y="1306"/>
                    <a:pt x="250" y="1320"/>
                  </a:cubicBezTo>
                  <a:cubicBezTo>
                    <a:pt x="222" y="1320"/>
                    <a:pt x="194" y="1351"/>
                    <a:pt x="176" y="1366"/>
                  </a:cubicBezTo>
                  <a:cubicBezTo>
                    <a:pt x="162" y="1380"/>
                    <a:pt x="148" y="1380"/>
                    <a:pt x="134" y="1394"/>
                  </a:cubicBezTo>
                  <a:cubicBezTo>
                    <a:pt x="120" y="1408"/>
                    <a:pt x="106" y="1422"/>
                    <a:pt x="88" y="1453"/>
                  </a:cubicBezTo>
                  <a:cubicBezTo>
                    <a:pt x="60" y="1482"/>
                    <a:pt x="46" y="1527"/>
                    <a:pt x="32" y="1555"/>
                  </a:cubicBezTo>
                  <a:cubicBezTo>
                    <a:pt x="18" y="1598"/>
                    <a:pt x="18" y="1629"/>
                    <a:pt x="0" y="1672"/>
                  </a:cubicBezTo>
                  <a:lnTo>
                    <a:pt x="0" y="1774"/>
                  </a:lnTo>
                  <a:cubicBezTo>
                    <a:pt x="18" y="1819"/>
                    <a:pt x="18" y="1847"/>
                    <a:pt x="32" y="1893"/>
                  </a:cubicBezTo>
                  <a:cubicBezTo>
                    <a:pt x="46" y="1949"/>
                    <a:pt x="74" y="2023"/>
                    <a:pt x="120" y="2097"/>
                  </a:cubicBezTo>
                  <a:cubicBezTo>
                    <a:pt x="194" y="2213"/>
                    <a:pt x="296" y="2333"/>
                    <a:pt x="440" y="2449"/>
                  </a:cubicBezTo>
                  <a:cubicBezTo>
                    <a:pt x="514" y="2495"/>
                    <a:pt x="573" y="2537"/>
                    <a:pt x="633" y="2565"/>
                  </a:cubicBezTo>
                  <a:cubicBezTo>
                    <a:pt x="661" y="2583"/>
                    <a:pt x="689" y="2597"/>
                    <a:pt x="721" y="2611"/>
                  </a:cubicBezTo>
                  <a:cubicBezTo>
                    <a:pt x="689" y="2639"/>
                    <a:pt x="661" y="2671"/>
                    <a:pt x="633" y="2713"/>
                  </a:cubicBezTo>
                  <a:cubicBezTo>
                    <a:pt x="587" y="2758"/>
                    <a:pt x="545" y="2815"/>
                    <a:pt x="514" y="2889"/>
                  </a:cubicBezTo>
                  <a:cubicBezTo>
                    <a:pt x="471" y="3005"/>
                    <a:pt x="471" y="3166"/>
                    <a:pt x="514" y="3314"/>
                  </a:cubicBezTo>
                  <a:cubicBezTo>
                    <a:pt x="528" y="3388"/>
                    <a:pt x="559" y="3444"/>
                    <a:pt x="587" y="3518"/>
                  </a:cubicBezTo>
                  <a:cubicBezTo>
                    <a:pt x="602" y="3550"/>
                    <a:pt x="633" y="3578"/>
                    <a:pt x="661" y="3606"/>
                  </a:cubicBezTo>
                  <a:cubicBezTo>
                    <a:pt x="675" y="3638"/>
                    <a:pt x="704" y="3666"/>
                    <a:pt x="735" y="3680"/>
                  </a:cubicBezTo>
                  <a:cubicBezTo>
                    <a:pt x="763" y="3708"/>
                    <a:pt x="791" y="3740"/>
                    <a:pt x="823" y="3754"/>
                  </a:cubicBezTo>
                  <a:cubicBezTo>
                    <a:pt x="865" y="3782"/>
                    <a:pt x="911" y="3814"/>
                    <a:pt x="967" y="3828"/>
                  </a:cubicBezTo>
                  <a:cubicBezTo>
                    <a:pt x="1041" y="3856"/>
                    <a:pt x="1129" y="3884"/>
                    <a:pt x="1203" y="3884"/>
                  </a:cubicBezTo>
                  <a:lnTo>
                    <a:pt x="1217" y="3884"/>
                  </a:lnTo>
                  <a:cubicBezTo>
                    <a:pt x="1393" y="3870"/>
                    <a:pt x="1583" y="3796"/>
                    <a:pt x="1717" y="3638"/>
                  </a:cubicBezTo>
                  <a:cubicBezTo>
                    <a:pt x="1790" y="3578"/>
                    <a:pt x="1847" y="3490"/>
                    <a:pt x="1892" y="3402"/>
                  </a:cubicBezTo>
                  <a:cubicBezTo>
                    <a:pt x="1921" y="3328"/>
                    <a:pt x="1952" y="3254"/>
                    <a:pt x="1966" y="3181"/>
                  </a:cubicBezTo>
                  <a:cubicBezTo>
                    <a:pt x="2054" y="3212"/>
                    <a:pt x="2142" y="3226"/>
                    <a:pt x="2244" y="3240"/>
                  </a:cubicBezTo>
                  <a:lnTo>
                    <a:pt x="2318" y="3240"/>
                  </a:lnTo>
                  <a:cubicBezTo>
                    <a:pt x="2420" y="3240"/>
                    <a:pt x="2522" y="3226"/>
                    <a:pt x="2624" y="3181"/>
                  </a:cubicBezTo>
                  <a:cubicBezTo>
                    <a:pt x="2758" y="3138"/>
                    <a:pt x="2874" y="3064"/>
                    <a:pt x="2948" y="2977"/>
                  </a:cubicBezTo>
                  <a:cubicBezTo>
                    <a:pt x="2990" y="2934"/>
                    <a:pt x="3022" y="2875"/>
                    <a:pt x="3050" y="2801"/>
                  </a:cubicBezTo>
                  <a:cubicBezTo>
                    <a:pt x="3064" y="2741"/>
                    <a:pt x="3078" y="2671"/>
                    <a:pt x="3078" y="2597"/>
                  </a:cubicBezTo>
                  <a:cubicBezTo>
                    <a:pt x="3095" y="2495"/>
                    <a:pt x="3064" y="2389"/>
                    <a:pt x="3008" y="2301"/>
                  </a:cubicBezTo>
                  <a:cubicBezTo>
                    <a:pt x="2962" y="2213"/>
                    <a:pt x="2902" y="2143"/>
                    <a:pt x="2800" y="2069"/>
                  </a:cubicBezTo>
                  <a:cubicBezTo>
                    <a:pt x="2772" y="2055"/>
                    <a:pt x="2726" y="2023"/>
                    <a:pt x="2684" y="2009"/>
                  </a:cubicBezTo>
                  <a:cubicBezTo>
                    <a:pt x="2624" y="1981"/>
                    <a:pt x="2582" y="1967"/>
                    <a:pt x="2522" y="1949"/>
                  </a:cubicBezTo>
                  <a:cubicBezTo>
                    <a:pt x="2480" y="1935"/>
                    <a:pt x="2420" y="1935"/>
                    <a:pt x="2360" y="1935"/>
                  </a:cubicBezTo>
                  <a:cubicBezTo>
                    <a:pt x="2420" y="1847"/>
                    <a:pt x="2462" y="1759"/>
                    <a:pt x="2494" y="1657"/>
                  </a:cubicBezTo>
                  <a:cubicBezTo>
                    <a:pt x="2550" y="1482"/>
                    <a:pt x="2568" y="1320"/>
                    <a:pt x="2536" y="1158"/>
                  </a:cubicBezTo>
                  <a:cubicBezTo>
                    <a:pt x="2508" y="1000"/>
                    <a:pt x="2406" y="852"/>
                    <a:pt x="2272" y="778"/>
                  </a:cubicBezTo>
                  <a:cubicBezTo>
                    <a:pt x="2244" y="764"/>
                    <a:pt x="2199" y="764"/>
                    <a:pt x="2170" y="750"/>
                  </a:cubicBezTo>
                  <a:lnTo>
                    <a:pt x="2054" y="750"/>
                  </a:lnTo>
                  <a:cubicBezTo>
                    <a:pt x="1994" y="764"/>
                    <a:pt x="1921" y="778"/>
                    <a:pt x="1864" y="838"/>
                  </a:cubicBezTo>
                  <a:cubicBezTo>
                    <a:pt x="1819" y="866"/>
                    <a:pt x="1790" y="894"/>
                    <a:pt x="1759" y="940"/>
                  </a:cubicBezTo>
                  <a:cubicBezTo>
                    <a:pt x="1759" y="894"/>
                    <a:pt x="1745" y="866"/>
                    <a:pt x="1731" y="838"/>
                  </a:cubicBezTo>
                  <a:cubicBezTo>
                    <a:pt x="1703" y="704"/>
                    <a:pt x="1657" y="588"/>
                    <a:pt x="1615" y="500"/>
                  </a:cubicBezTo>
                  <a:cubicBezTo>
                    <a:pt x="1555" y="384"/>
                    <a:pt x="1495" y="279"/>
                    <a:pt x="1425" y="191"/>
                  </a:cubicBezTo>
                  <a:cubicBezTo>
                    <a:pt x="1365" y="134"/>
                    <a:pt x="1277" y="61"/>
                    <a:pt x="1161" y="15"/>
                  </a:cubicBezTo>
                  <a:cubicBezTo>
                    <a:pt x="1129" y="15"/>
                    <a:pt x="1101" y="1"/>
                    <a:pt x="1055" y="1"/>
                  </a:cubicBezTo>
                  <a:close/>
                </a:path>
              </a:pathLst>
            </a:custGeom>
            <a:solidFill>
              <a:srgbClr val="FEE38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23" name="Google Shape;7623;p83"/>
            <p:cNvSpPr/>
            <p:nvPr/>
          </p:nvSpPr>
          <p:spPr>
            <a:xfrm>
              <a:off x="-21067" y="3700960"/>
              <a:ext cx="148110" cy="351124"/>
            </a:xfrm>
            <a:custGeom>
              <a:avLst/>
              <a:gdLst/>
              <a:ahLst/>
              <a:cxnLst/>
              <a:rect l="l" t="t" r="r" b="b"/>
              <a:pathLst>
                <a:path w="1570" h="3722" extrusionOk="0">
                  <a:moveTo>
                    <a:pt x="28" y="1"/>
                  </a:moveTo>
                  <a:cubicBezTo>
                    <a:pt x="14" y="1"/>
                    <a:pt x="0" y="1"/>
                    <a:pt x="14" y="15"/>
                  </a:cubicBezTo>
                  <a:cubicBezTo>
                    <a:pt x="28" y="191"/>
                    <a:pt x="60" y="384"/>
                    <a:pt x="102" y="560"/>
                  </a:cubicBezTo>
                  <a:cubicBezTo>
                    <a:pt x="134" y="736"/>
                    <a:pt x="176" y="926"/>
                    <a:pt x="222" y="1102"/>
                  </a:cubicBezTo>
                  <a:cubicBezTo>
                    <a:pt x="236" y="1190"/>
                    <a:pt x="264" y="1277"/>
                    <a:pt x="292" y="1379"/>
                  </a:cubicBezTo>
                  <a:cubicBezTo>
                    <a:pt x="310" y="1467"/>
                    <a:pt x="338" y="1555"/>
                    <a:pt x="366" y="1643"/>
                  </a:cubicBezTo>
                  <a:cubicBezTo>
                    <a:pt x="426" y="1819"/>
                    <a:pt x="486" y="1995"/>
                    <a:pt x="542" y="2171"/>
                  </a:cubicBezTo>
                  <a:cubicBezTo>
                    <a:pt x="644" y="2449"/>
                    <a:pt x="764" y="2713"/>
                    <a:pt x="908" y="2962"/>
                  </a:cubicBezTo>
                  <a:cubicBezTo>
                    <a:pt x="982" y="3093"/>
                    <a:pt x="1055" y="3226"/>
                    <a:pt x="1143" y="3342"/>
                  </a:cubicBezTo>
                  <a:cubicBezTo>
                    <a:pt x="1172" y="3402"/>
                    <a:pt x="1217" y="3462"/>
                    <a:pt x="1260" y="3518"/>
                  </a:cubicBezTo>
                  <a:cubicBezTo>
                    <a:pt x="1305" y="3578"/>
                    <a:pt x="1347" y="3638"/>
                    <a:pt x="1393" y="3680"/>
                  </a:cubicBezTo>
                  <a:cubicBezTo>
                    <a:pt x="1407" y="3694"/>
                    <a:pt x="1421" y="3708"/>
                    <a:pt x="1435" y="3708"/>
                  </a:cubicBezTo>
                  <a:cubicBezTo>
                    <a:pt x="1451" y="3717"/>
                    <a:pt x="1463" y="3721"/>
                    <a:pt x="1474" y="3721"/>
                  </a:cubicBezTo>
                  <a:cubicBezTo>
                    <a:pt x="1485" y="3721"/>
                    <a:pt x="1495" y="3717"/>
                    <a:pt x="1509" y="3708"/>
                  </a:cubicBezTo>
                  <a:cubicBezTo>
                    <a:pt x="1523" y="3694"/>
                    <a:pt x="1541" y="3680"/>
                    <a:pt x="1555" y="3652"/>
                  </a:cubicBezTo>
                  <a:cubicBezTo>
                    <a:pt x="1569" y="3638"/>
                    <a:pt x="1569" y="3606"/>
                    <a:pt x="1555" y="3592"/>
                  </a:cubicBezTo>
                  <a:cubicBezTo>
                    <a:pt x="1495" y="3490"/>
                    <a:pt x="1421" y="3402"/>
                    <a:pt x="1365" y="3314"/>
                  </a:cubicBezTo>
                  <a:cubicBezTo>
                    <a:pt x="1305" y="3226"/>
                    <a:pt x="1245" y="3138"/>
                    <a:pt x="1189" y="3050"/>
                  </a:cubicBezTo>
                  <a:lnTo>
                    <a:pt x="1189" y="3050"/>
                  </a:lnTo>
                  <a:lnTo>
                    <a:pt x="1203" y="3064"/>
                  </a:lnTo>
                  <a:cubicBezTo>
                    <a:pt x="1115" y="2934"/>
                    <a:pt x="1027" y="2786"/>
                    <a:pt x="939" y="2639"/>
                  </a:cubicBezTo>
                  <a:cubicBezTo>
                    <a:pt x="894" y="2565"/>
                    <a:pt x="851" y="2495"/>
                    <a:pt x="820" y="2407"/>
                  </a:cubicBezTo>
                  <a:cubicBezTo>
                    <a:pt x="778" y="2333"/>
                    <a:pt x="732" y="2259"/>
                    <a:pt x="704" y="2185"/>
                  </a:cubicBezTo>
                  <a:cubicBezTo>
                    <a:pt x="630" y="2023"/>
                    <a:pt x="556" y="1879"/>
                    <a:pt x="500" y="1717"/>
                  </a:cubicBezTo>
                  <a:cubicBezTo>
                    <a:pt x="468" y="1643"/>
                    <a:pt x="440" y="1555"/>
                    <a:pt x="412" y="1481"/>
                  </a:cubicBezTo>
                  <a:cubicBezTo>
                    <a:pt x="380" y="1394"/>
                    <a:pt x="352" y="1320"/>
                    <a:pt x="324" y="1232"/>
                  </a:cubicBezTo>
                  <a:cubicBezTo>
                    <a:pt x="264" y="1042"/>
                    <a:pt x="204" y="838"/>
                    <a:pt x="162" y="630"/>
                  </a:cubicBezTo>
                  <a:cubicBezTo>
                    <a:pt x="102" y="426"/>
                    <a:pt x="74" y="222"/>
                    <a:pt x="46" y="15"/>
                  </a:cubicBezTo>
                  <a:cubicBezTo>
                    <a:pt x="46" y="1"/>
                    <a:pt x="28" y="1"/>
                    <a:pt x="28" y="1"/>
                  </a:cubicBezTo>
                  <a:close/>
                </a:path>
              </a:pathLst>
            </a:custGeom>
            <a:solidFill>
              <a:srgbClr val="FE9F5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24" name="Google Shape;7624;p83"/>
            <p:cNvSpPr/>
            <p:nvPr/>
          </p:nvSpPr>
          <p:spPr>
            <a:xfrm>
              <a:off x="-88801" y="3841994"/>
              <a:ext cx="128488" cy="66508"/>
            </a:xfrm>
            <a:custGeom>
              <a:avLst/>
              <a:gdLst/>
              <a:ahLst/>
              <a:cxnLst/>
              <a:rect l="l" t="t" r="r" b="b"/>
              <a:pathLst>
                <a:path w="1362" h="705" extrusionOk="0">
                  <a:moveTo>
                    <a:pt x="15" y="1"/>
                  </a:moveTo>
                  <a:cubicBezTo>
                    <a:pt x="1" y="1"/>
                    <a:pt x="1" y="15"/>
                    <a:pt x="15" y="32"/>
                  </a:cubicBezTo>
                  <a:cubicBezTo>
                    <a:pt x="60" y="60"/>
                    <a:pt x="103" y="103"/>
                    <a:pt x="148" y="134"/>
                  </a:cubicBezTo>
                  <a:cubicBezTo>
                    <a:pt x="191" y="176"/>
                    <a:pt x="236" y="208"/>
                    <a:pt x="293" y="250"/>
                  </a:cubicBezTo>
                  <a:cubicBezTo>
                    <a:pt x="338" y="278"/>
                    <a:pt x="381" y="324"/>
                    <a:pt x="440" y="352"/>
                  </a:cubicBezTo>
                  <a:cubicBezTo>
                    <a:pt x="500" y="384"/>
                    <a:pt x="556" y="412"/>
                    <a:pt x="616" y="454"/>
                  </a:cubicBezTo>
                  <a:cubicBezTo>
                    <a:pt x="718" y="514"/>
                    <a:pt x="834" y="560"/>
                    <a:pt x="954" y="602"/>
                  </a:cubicBezTo>
                  <a:cubicBezTo>
                    <a:pt x="1010" y="630"/>
                    <a:pt x="1070" y="648"/>
                    <a:pt x="1130" y="662"/>
                  </a:cubicBezTo>
                  <a:cubicBezTo>
                    <a:pt x="1158" y="676"/>
                    <a:pt x="1186" y="676"/>
                    <a:pt x="1218" y="690"/>
                  </a:cubicBezTo>
                  <a:cubicBezTo>
                    <a:pt x="1246" y="690"/>
                    <a:pt x="1274" y="690"/>
                    <a:pt x="1320" y="704"/>
                  </a:cubicBezTo>
                  <a:cubicBezTo>
                    <a:pt x="1320" y="704"/>
                    <a:pt x="1334" y="704"/>
                    <a:pt x="1348" y="690"/>
                  </a:cubicBezTo>
                  <a:cubicBezTo>
                    <a:pt x="1348" y="690"/>
                    <a:pt x="1362" y="676"/>
                    <a:pt x="1362" y="662"/>
                  </a:cubicBezTo>
                  <a:cubicBezTo>
                    <a:pt x="1362" y="648"/>
                    <a:pt x="1348" y="616"/>
                    <a:pt x="1334" y="616"/>
                  </a:cubicBezTo>
                  <a:cubicBezTo>
                    <a:pt x="1260" y="602"/>
                    <a:pt x="1186" y="588"/>
                    <a:pt x="1116" y="574"/>
                  </a:cubicBezTo>
                  <a:cubicBezTo>
                    <a:pt x="1042" y="560"/>
                    <a:pt x="968" y="542"/>
                    <a:pt x="908" y="514"/>
                  </a:cubicBezTo>
                  <a:cubicBezTo>
                    <a:pt x="792" y="472"/>
                    <a:pt x="690" y="426"/>
                    <a:pt x="570" y="366"/>
                  </a:cubicBezTo>
                  <a:cubicBezTo>
                    <a:pt x="528" y="338"/>
                    <a:pt x="468" y="310"/>
                    <a:pt x="426" y="278"/>
                  </a:cubicBezTo>
                  <a:cubicBezTo>
                    <a:pt x="366" y="250"/>
                    <a:pt x="324" y="222"/>
                    <a:pt x="279" y="190"/>
                  </a:cubicBezTo>
                  <a:cubicBezTo>
                    <a:pt x="191" y="134"/>
                    <a:pt x="103" y="74"/>
                    <a:pt x="29" y="1"/>
                  </a:cubicBezTo>
                  <a:close/>
                </a:path>
              </a:pathLst>
            </a:custGeom>
            <a:solidFill>
              <a:srgbClr val="FE9F5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25" name="Google Shape;7625;p83"/>
            <p:cNvSpPr/>
            <p:nvPr/>
          </p:nvSpPr>
          <p:spPr>
            <a:xfrm>
              <a:off x="-37670" y="3972086"/>
              <a:ext cx="110564" cy="16320"/>
            </a:xfrm>
            <a:custGeom>
              <a:avLst/>
              <a:gdLst/>
              <a:ahLst/>
              <a:cxnLst/>
              <a:rect l="l" t="t" r="r" b="b"/>
              <a:pathLst>
                <a:path w="1172" h="173" extrusionOk="0">
                  <a:moveTo>
                    <a:pt x="14" y="0"/>
                  </a:moveTo>
                  <a:cubicBezTo>
                    <a:pt x="14" y="0"/>
                    <a:pt x="14" y="14"/>
                    <a:pt x="0" y="14"/>
                  </a:cubicBezTo>
                  <a:cubicBezTo>
                    <a:pt x="0" y="14"/>
                    <a:pt x="0" y="29"/>
                    <a:pt x="14" y="29"/>
                  </a:cubicBezTo>
                  <a:cubicBezTo>
                    <a:pt x="190" y="102"/>
                    <a:pt x="380" y="148"/>
                    <a:pt x="574" y="162"/>
                  </a:cubicBezTo>
                  <a:cubicBezTo>
                    <a:pt x="618" y="169"/>
                    <a:pt x="665" y="173"/>
                    <a:pt x="713" y="173"/>
                  </a:cubicBezTo>
                  <a:cubicBezTo>
                    <a:pt x="760" y="173"/>
                    <a:pt x="808" y="169"/>
                    <a:pt x="852" y="162"/>
                  </a:cubicBezTo>
                  <a:lnTo>
                    <a:pt x="996" y="162"/>
                  </a:lnTo>
                  <a:cubicBezTo>
                    <a:pt x="1042" y="148"/>
                    <a:pt x="1084" y="148"/>
                    <a:pt x="1129" y="131"/>
                  </a:cubicBezTo>
                  <a:cubicBezTo>
                    <a:pt x="1158" y="131"/>
                    <a:pt x="1172" y="102"/>
                    <a:pt x="1158" y="74"/>
                  </a:cubicBezTo>
                  <a:cubicBezTo>
                    <a:pt x="1158" y="74"/>
                    <a:pt x="1158" y="60"/>
                    <a:pt x="1144" y="60"/>
                  </a:cubicBezTo>
                  <a:cubicBezTo>
                    <a:pt x="1129" y="43"/>
                    <a:pt x="1115" y="43"/>
                    <a:pt x="1115" y="43"/>
                  </a:cubicBezTo>
                  <a:cubicBezTo>
                    <a:pt x="1056" y="60"/>
                    <a:pt x="996" y="74"/>
                    <a:pt x="940" y="88"/>
                  </a:cubicBezTo>
                  <a:cubicBezTo>
                    <a:pt x="853" y="105"/>
                    <a:pt x="762" y="112"/>
                    <a:pt x="672" y="112"/>
                  </a:cubicBezTo>
                  <a:cubicBezTo>
                    <a:pt x="608" y="112"/>
                    <a:pt x="546" y="108"/>
                    <a:pt x="486" y="102"/>
                  </a:cubicBezTo>
                  <a:cubicBezTo>
                    <a:pt x="352" y="102"/>
                    <a:pt x="204" y="74"/>
                    <a:pt x="74" y="29"/>
                  </a:cubicBezTo>
                  <a:cubicBezTo>
                    <a:pt x="60" y="14"/>
                    <a:pt x="46" y="14"/>
                    <a:pt x="28" y="0"/>
                  </a:cubicBezTo>
                  <a:close/>
                </a:path>
              </a:pathLst>
            </a:custGeom>
            <a:solidFill>
              <a:srgbClr val="FE9F5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26" name="Google Shape;7626;p83"/>
            <p:cNvSpPr/>
            <p:nvPr/>
          </p:nvSpPr>
          <p:spPr>
            <a:xfrm>
              <a:off x="-45972" y="3752091"/>
              <a:ext cx="44244" cy="30565"/>
            </a:xfrm>
            <a:custGeom>
              <a:avLst/>
              <a:gdLst/>
              <a:ahLst/>
              <a:cxnLst/>
              <a:rect l="l" t="t" r="r" b="b"/>
              <a:pathLst>
                <a:path w="469" h="324" extrusionOk="0">
                  <a:moveTo>
                    <a:pt x="14" y="0"/>
                  </a:moveTo>
                  <a:cubicBezTo>
                    <a:pt x="0" y="0"/>
                    <a:pt x="0" y="18"/>
                    <a:pt x="14" y="32"/>
                  </a:cubicBezTo>
                  <a:cubicBezTo>
                    <a:pt x="74" y="88"/>
                    <a:pt x="148" y="134"/>
                    <a:pt x="204" y="194"/>
                  </a:cubicBezTo>
                  <a:cubicBezTo>
                    <a:pt x="278" y="236"/>
                    <a:pt x="352" y="282"/>
                    <a:pt x="426" y="324"/>
                  </a:cubicBezTo>
                  <a:cubicBezTo>
                    <a:pt x="440" y="324"/>
                    <a:pt x="454" y="324"/>
                    <a:pt x="454" y="310"/>
                  </a:cubicBezTo>
                  <a:cubicBezTo>
                    <a:pt x="468" y="296"/>
                    <a:pt x="468" y="282"/>
                    <a:pt x="454" y="282"/>
                  </a:cubicBezTo>
                  <a:cubicBezTo>
                    <a:pt x="412" y="264"/>
                    <a:pt x="366" y="236"/>
                    <a:pt x="324" y="222"/>
                  </a:cubicBezTo>
                  <a:cubicBezTo>
                    <a:pt x="292" y="194"/>
                    <a:pt x="250" y="176"/>
                    <a:pt x="222" y="148"/>
                  </a:cubicBezTo>
                  <a:cubicBezTo>
                    <a:pt x="148" y="106"/>
                    <a:pt x="88" y="60"/>
                    <a:pt x="29" y="0"/>
                  </a:cubicBezTo>
                  <a:close/>
                </a:path>
              </a:pathLst>
            </a:custGeom>
            <a:solidFill>
              <a:srgbClr val="FE9F5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27" name="Google Shape;7627;p83"/>
            <p:cNvSpPr/>
            <p:nvPr/>
          </p:nvSpPr>
          <p:spPr>
            <a:xfrm>
              <a:off x="-5784" y="3720582"/>
              <a:ext cx="26226" cy="60753"/>
            </a:xfrm>
            <a:custGeom>
              <a:avLst/>
              <a:gdLst/>
              <a:ahLst/>
              <a:cxnLst/>
              <a:rect l="l" t="t" r="r" b="b"/>
              <a:pathLst>
                <a:path w="278" h="644" extrusionOk="0">
                  <a:moveTo>
                    <a:pt x="264" y="0"/>
                  </a:moveTo>
                  <a:lnTo>
                    <a:pt x="250" y="14"/>
                  </a:lnTo>
                  <a:cubicBezTo>
                    <a:pt x="218" y="130"/>
                    <a:pt x="190" y="264"/>
                    <a:pt x="162" y="380"/>
                  </a:cubicBezTo>
                  <a:cubicBezTo>
                    <a:pt x="148" y="394"/>
                    <a:pt x="130" y="422"/>
                    <a:pt x="116" y="454"/>
                  </a:cubicBezTo>
                  <a:cubicBezTo>
                    <a:pt x="102" y="482"/>
                    <a:pt x="88" y="496"/>
                    <a:pt x="74" y="528"/>
                  </a:cubicBezTo>
                  <a:cubicBezTo>
                    <a:pt x="60" y="556"/>
                    <a:pt x="42" y="570"/>
                    <a:pt x="14" y="598"/>
                  </a:cubicBezTo>
                  <a:cubicBezTo>
                    <a:pt x="0" y="616"/>
                    <a:pt x="14" y="630"/>
                    <a:pt x="14" y="644"/>
                  </a:cubicBezTo>
                  <a:lnTo>
                    <a:pt x="60" y="644"/>
                  </a:lnTo>
                  <a:lnTo>
                    <a:pt x="60" y="630"/>
                  </a:lnTo>
                  <a:cubicBezTo>
                    <a:pt x="74" y="616"/>
                    <a:pt x="88" y="584"/>
                    <a:pt x="102" y="570"/>
                  </a:cubicBezTo>
                  <a:cubicBezTo>
                    <a:pt x="116" y="542"/>
                    <a:pt x="130" y="528"/>
                    <a:pt x="148" y="496"/>
                  </a:cubicBezTo>
                  <a:cubicBezTo>
                    <a:pt x="162" y="454"/>
                    <a:pt x="190" y="394"/>
                    <a:pt x="204" y="352"/>
                  </a:cubicBezTo>
                  <a:cubicBezTo>
                    <a:pt x="218" y="292"/>
                    <a:pt x="236" y="232"/>
                    <a:pt x="250" y="190"/>
                  </a:cubicBezTo>
                  <a:cubicBezTo>
                    <a:pt x="250" y="130"/>
                    <a:pt x="264" y="70"/>
                    <a:pt x="278" y="28"/>
                  </a:cubicBezTo>
                  <a:cubicBezTo>
                    <a:pt x="278" y="14"/>
                    <a:pt x="278" y="0"/>
                    <a:pt x="264" y="0"/>
                  </a:cubicBezTo>
                  <a:close/>
                </a:path>
              </a:pathLst>
            </a:custGeom>
            <a:solidFill>
              <a:srgbClr val="FE9F5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28" name="Google Shape;7628;p83"/>
            <p:cNvSpPr/>
            <p:nvPr/>
          </p:nvSpPr>
          <p:spPr>
            <a:xfrm>
              <a:off x="32989" y="3781241"/>
              <a:ext cx="63489" cy="115563"/>
            </a:xfrm>
            <a:custGeom>
              <a:avLst/>
              <a:gdLst/>
              <a:ahLst/>
              <a:cxnLst/>
              <a:rect l="l" t="t" r="r" b="b"/>
              <a:pathLst>
                <a:path w="673" h="1225" extrusionOk="0">
                  <a:moveTo>
                    <a:pt x="630" y="1"/>
                  </a:moveTo>
                  <a:cubicBezTo>
                    <a:pt x="630" y="43"/>
                    <a:pt x="616" y="89"/>
                    <a:pt x="599" y="131"/>
                  </a:cubicBezTo>
                  <a:cubicBezTo>
                    <a:pt x="584" y="177"/>
                    <a:pt x="570" y="219"/>
                    <a:pt x="556" y="265"/>
                  </a:cubicBezTo>
                  <a:cubicBezTo>
                    <a:pt x="511" y="367"/>
                    <a:pt x="468" y="483"/>
                    <a:pt x="409" y="571"/>
                  </a:cubicBezTo>
                  <a:cubicBezTo>
                    <a:pt x="352" y="690"/>
                    <a:pt x="293" y="778"/>
                    <a:pt x="219" y="880"/>
                  </a:cubicBezTo>
                  <a:lnTo>
                    <a:pt x="233" y="880"/>
                  </a:lnTo>
                  <a:cubicBezTo>
                    <a:pt x="159" y="968"/>
                    <a:pt x="89" y="1070"/>
                    <a:pt x="15" y="1158"/>
                  </a:cubicBezTo>
                  <a:cubicBezTo>
                    <a:pt x="1" y="1172"/>
                    <a:pt x="1" y="1204"/>
                    <a:pt x="15" y="1218"/>
                  </a:cubicBezTo>
                  <a:cubicBezTo>
                    <a:pt x="15" y="1218"/>
                    <a:pt x="21" y="1224"/>
                    <a:pt x="29" y="1224"/>
                  </a:cubicBezTo>
                  <a:cubicBezTo>
                    <a:pt x="33" y="1224"/>
                    <a:pt x="38" y="1223"/>
                    <a:pt x="43" y="1218"/>
                  </a:cubicBezTo>
                  <a:lnTo>
                    <a:pt x="71" y="1218"/>
                  </a:lnTo>
                  <a:cubicBezTo>
                    <a:pt x="103" y="1172"/>
                    <a:pt x="131" y="1130"/>
                    <a:pt x="159" y="1084"/>
                  </a:cubicBezTo>
                  <a:cubicBezTo>
                    <a:pt x="191" y="1042"/>
                    <a:pt x="233" y="982"/>
                    <a:pt x="264" y="940"/>
                  </a:cubicBezTo>
                  <a:cubicBezTo>
                    <a:pt x="321" y="834"/>
                    <a:pt x="380" y="747"/>
                    <a:pt x="440" y="645"/>
                  </a:cubicBezTo>
                  <a:cubicBezTo>
                    <a:pt x="482" y="543"/>
                    <a:pt x="528" y="441"/>
                    <a:pt x="570" y="339"/>
                  </a:cubicBezTo>
                  <a:cubicBezTo>
                    <a:pt x="616" y="237"/>
                    <a:pt x="644" y="117"/>
                    <a:pt x="658" y="15"/>
                  </a:cubicBezTo>
                  <a:cubicBezTo>
                    <a:pt x="672" y="1"/>
                    <a:pt x="658" y="1"/>
                    <a:pt x="658" y="1"/>
                  </a:cubicBezTo>
                  <a:close/>
                </a:path>
              </a:pathLst>
            </a:custGeom>
            <a:solidFill>
              <a:srgbClr val="FE9F5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29" name="Google Shape;7629;p83"/>
            <p:cNvSpPr/>
            <p:nvPr/>
          </p:nvSpPr>
          <p:spPr>
            <a:xfrm>
              <a:off x="71478" y="3897371"/>
              <a:ext cx="59527" cy="81791"/>
            </a:xfrm>
            <a:custGeom>
              <a:avLst/>
              <a:gdLst/>
              <a:ahLst/>
              <a:cxnLst/>
              <a:rect l="l" t="t" r="r" b="b"/>
              <a:pathLst>
                <a:path w="631" h="867" extrusionOk="0">
                  <a:moveTo>
                    <a:pt x="588" y="1"/>
                  </a:moveTo>
                  <a:cubicBezTo>
                    <a:pt x="588" y="29"/>
                    <a:pt x="574" y="61"/>
                    <a:pt x="574" y="75"/>
                  </a:cubicBezTo>
                  <a:cubicBezTo>
                    <a:pt x="542" y="131"/>
                    <a:pt x="514" y="191"/>
                    <a:pt x="486" y="237"/>
                  </a:cubicBezTo>
                  <a:cubicBezTo>
                    <a:pt x="454" y="293"/>
                    <a:pt x="426" y="353"/>
                    <a:pt x="398" y="395"/>
                  </a:cubicBezTo>
                  <a:cubicBezTo>
                    <a:pt x="279" y="543"/>
                    <a:pt x="148" y="676"/>
                    <a:pt x="1" y="792"/>
                  </a:cubicBezTo>
                  <a:lnTo>
                    <a:pt x="1" y="835"/>
                  </a:lnTo>
                  <a:cubicBezTo>
                    <a:pt x="1" y="835"/>
                    <a:pt x="1" y="852"/>
                    <a:pt x="15" y="866"/>
                  </a:cubicBezTo>
                  <a:lnTo>
                    <a:pt x="46" y="866"/>
                  </a:lnTo>
                  <a:cubicBezTo>
                    <a:pt x="60" y="866"/>
                    <a:pt x="60" y="866"/>
                    <a:pt x="74" y="852"/>
                  </a:cubicBezTo>
                  <a:cubicBezTo>
                    <a:pt x="134" y="806"/>
                    <a:pt x="191" y="747"/>
                    <a:pt x="250" y="676"/>
                  </a:cubicBezTo>
                  <a:cubicBezTo>
                    <a:pt x="310" y="617"/>
                    <a:pt x="352" y="543"/>
                    <a:pt x="398" y="469"/>
                  </a:cubicBezTo>
                  <a:cubicBezTo>
                    <a:pt x="500" y="339"/>
                    <a:pt x="574" y="177"/>
                    <a:pt x="616" y="15"/>
                  </a:cubicBezTo>
                  <a:cubicBezTo>
                    <a:pt x="630" y="1"/>
                    <a:pt x="616" y="1"/>
                    <a:pt x="616" y="1"/>
                  </a:cubicBezTo>
                  <a:close/>
                </a:path>
              </a:pathLst>
            </a:custGeom>
            <a:solidFill>
              <a:srgbClr val="FE9F5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30" name="Google Shape;7630;p83"/>
            <p:cNvSpPr/>
            <p:nvPr/>
          </p:nvSpPr>
          <p:spPr>
            <a:xfrm>
              <a:off x="9404" y="1942225"/>
              <a:ext cx="264239" cy="264239"/>
            </a:xfrm>
            <a:custGeom>
              <a:avLst/>
              <a:gdLst/>
              <a:ahLst/>
              <a:cxnLst/>
              <a:rect l="l" t="t" r="r" b="b"/>
              <a:pathLst>
                <a:path w="2801" h="2801" extrusionOk="0">
                  <a:moveTo>
                    <a:pt x="937" y="1"/>
                  </a:moveTo>
                  <a:cubicBezTo>
                    <a:pt x="880" y="1"/>
                    <a:pt x="834" y="15"/>
                    <a:pt x="792" y="46"/>
                  </a:cubicBezTo>
                  <a:cubicBezTo>
                    <a:pt x="761" y="75"/>
                    <a:pt x="718" y="103"/>
                    <a:pt x="704" y="162"/>
                  </a:cubicBezTo>
                  <a:cubicBezTo>
                    <a:pt x="673" y="208"/>
                    <a:pt x="659" y="250"/>
                    <a:pt x="645" y="324"/>
                  </a:cubicBezTo>
                  <a:cubicBezTo>
                    <a:pt x="630" y="384"/>
                    <a:pt x="630" y="454"/>
                    <a:pt x="630" y="542"/>
                  </a:cubicBezTo>
                  <a:cubicBezTo>
                    <a:pt x="630" y="616"/>
                    <a:pt x="630" y="690"/>
                    <a:pt x="645" y="778"/>
                  </a:cubicBezTo>
                  <a:cubicBezTo>
                    <a:pt x="645" y="880"/>
                    <a:pt x="659" y="968"/>
                    <a:pt x="690" y="1070"/>
                  </a:cubicBezTo>
                  <a:lnTo>
                    <a:pt x="630" y="1088"/>
                  </a:lnTo>
                  <a:cubicBezTo>
                    <a:pt x="543" y="1130"/>
                    <a:pt x="441" y="1176"/>
                    <a:pt x="339" y="1232"/>
                  </a:cubicBezTo>
                  <a:cubicBezTo>
                    <a:pt x="279" y="1278"/>
                    <a:pt x="205" y="1320"/>
                    <a:pt x="163" y="1365"/>
                  </a:cubicBezTo>
                  <a:cubicBezTo>
                    <a:pt x="103" y="1408"/>
                    <a:pt x="57" y="1467"/>
                    <a:pt x="43" y="1527"/>
                  </a:cubicBezTo>
                  <a:cubicBezTo>
                    <a:pt x="15" y="1569"/>
                    <a:pt x="1" y="1629"/>
                    <a:pt x="15" y="1703"/>
                  </a:cubicBezTo>
                  <a:cubicBezTo>
                    <a:pt x="15" y="1745"/>
                    <a:pt x="43" y="1791"/>
                    <a:pt x="75" y="1833"/>
                  </a:cubicBezTo>
                  <a:cubicBezTo>
                    <a:pt x="145" y="1921"/>
                    <a:pt x="251" y="1967"/>
                    <a:pt x="353" y="1995"/>
                  </a:cubicBezTo>
                  <a:cubicBezTo>
                    <a:pt x="514" y="2055"/>
                    <a:pt x="704" y="2069"/>
                    <a:pt x="849" y="2083"/>
                  </a:cubicBezTo>
                  <a:lnTo>
                    <a:pt x="866" y="2125"/>
                  </a:lnTo>
                  <a:cubicBezTo>
                    <a:pt x="922" y="2301"/>
                    <a:pt x="982" y="2495"/>
                    <a:pt x="1098" y="2639"/>
                  </a:cubicBezTo>
                  <a:cubicBezTo>
                    <a:pt x="1130" y="2685"/>
                    <a:pt x="1218" y="2801"/>
                    <a:pt x="1348" y="2801"/>
                  </a:cubicBezTo>
                  <a:lnTo>
                    <a:pt x="1362" y="2801"/>
                  </a:lnTo>
                  <a:cubicBezTo>
                    <a:pt x="1376" y="2801"/>
                    <a:pt x="1394" y="2801"/>
                    <a:pt x="1408" y="2787"/>
                  </a:cubicBezTo>
                  <a:lnTo>
                    <a:pt x="1436" y="2787"/>
                  </a:lnTo>
                  <a:cubicBezTo>
                    <a:pt x="1482" y="2772"/>
                    <a:pt x="1496" y="2741"/>
                    <a:pt x="1510" y="2741"/>
                  </a:cubicBezTo>
                  <a:cubicBezTo>
                    <a:pt x="1552" y="2713"/>
                    <a:pt x="1584" y="2670"/>
                    <a:pt x="1612" y="2611"/>
                  </a:cubicBezTo>
                  <a:cubicBezTo>
                    <a:pt x="1686" y="2495"/>
                    <a:pt x="1714" y="2361"/>
                    <a:pt x="1728" y="2231"/>
                  </a:cubicBezTo>
                  <a:cubicBezTo>
                    <a:pt x="1746" y="2171"/>
                    <a:pt x="1760" y="2111"/>
                    <a:pt x="1760" y="2037"/>
                  </a:cubicBezTo>
                  <a:lnTo>
                    <a:pt x="1774" y="1995"/>
                  </a:lnTo>
                  <a:cubicBezTo>
                    <a:pt x="1788" y="1995"/>
                    <a:pt x="1802" y="2009"/>
                    <a:pt x="1833" y="2009"/>
                  </a:cubicBezTo>
                  <a:lnTo>
                    <a:pt x="1848" y="2023"/>
                  </a:lnTo>
                  <a:lnTo>
                    <a:pt x="1876" y="2037"/>
                  </a:lnTo>
                  <a:cubicBezTo>
                    <a:pt x="1921" y="2055"/>
                    <a:pt x="1964" y="2069"/>
                    <a:pt x="2023" y="2083"/>
                  </a:cubicBezTo>
                  <a:cubicBezTo>
                    <a:pt x="2125" y="2125"/>
                    <a:pt x="2273" y="2171"/>
                    <a:pt x="2403" y="2185"/>
                  </a:cubicBezTo>
                  <a:lnTo>
                    <a:pt x="2463" y="2185"/>
                  </a:lnTo>
                  <a:cubicBezTo>
                    <a:pt x="2505" y="2185"/>
                    <a:pt x="2551" y="2185"/>
                    <a:pt x="2579" y="2171"/>
                  </a:cubicBezTo>
                  <a:cubicBezTo>
                    <a:pt x="2639" y="2157"/>
                    <a:pt x="2695" y="2125"/>
                    <a:pt x="2727" y="2069"/>
                  </a:cubicBezTo>
                  <a:cubicBezTo>
                    <a:pt x="2769" y="2023"/>
                    <a:pt x="2801" y="1967"/>
                    <a:pt x="2801" y="1907"/>
                  </a:cubicBezTo>
                  <a:cubicBezTo>
                    <a:pt x="2801" y="1861"/>
                    <a:pt x="2783" y="1791"/>
                    <a:pt x="2755" y="1731"/>
                  </a:cubicBezTo>
                  <a:cubicBezTo>
                    <a:pt x="2727" y="1671"/>
                    <a:pt x="2695" y="1615"/>
                    <a:pt x="2653" y="1569"/>
                  </a:cubicBezTo>
                  <a:cubicBezTo>
                    <a:pt x="2625" y="1527"/>
                    <a:pt x="2579" y="1482"/>
                    <a:pt x="2537" y="1422"/>
                  </a:cubicBezTo>
                  <a:cubicBezTo>
                    <a:pt x="2463" y="1365"/>
                    <a:pt x="2403" y="1306"/>
                    <a:pt x="2344" y="1263"/>
                  </a:cubicBezTo>
                  <a:lnTo>
                    <a:pt x="2375" y="1232"/>
                  </a:lnTo>
                  <a:lnTo>
                    <a:pt x="2403" y="1204"/>
                  </a:lnTo>
                  <a:lnTo>
                    <a:pt x="2431" y="1176"/>
                  </a:lnTo>
                  <a:cubicBezTo>
                    <a:pt x="2477" y="1130"/>
                    <a:pt x="2519" y="1070"/>
                    <a:pt x="2551" y="1028"/>
                  </a:cubicBezTo>
                  <a:cubicBezTo>
                    <a:pt x="2593" y="968"/>
                    <a:pt x="2639" y="912"/>
                    <a:pt x="2667" y="866"/>
                  </a:cubicBezTo>
                  <a:cubicBezTo>
                    <a:pt x="2695" y="806"/>
                    <a:pt x="2713" y="736"/>
                    <a:pt x="2713" y="676"/>
                  </a:cubicBezTo>
                  <a:cubicBezTo>
                    <a:pt x="2713" y="616"/>
                    <a:pt x="2695" y="560"/>
                    <a:pt x="2653" y="514"/>
                  </a:cubicBezTo>
                  <a:cubicBezTo>
                    <a:pt x="2639" y="486"/>
                    <a:pt x="2607" y="454"/>
                    <a:pt x="2579" y="440"/>
                  </a:cubicBezTo>
                  <a:cubicBezTo>
                    <a:pt x="2551" y="426"/>
                    <a:pt x="2519" y="412"/>
                    <a:pt x="2491" y="412"/>
                  </a:cubicBezTo>
                  <a:cubicBezTo>
                    <a:pt x="2463" y="398"/>
                    <a:pt x="2431" y="398"/>
                    <a:pt x="2417" y="398"/>
                  </a:cubicBezTo>
                  <a:cubicBezTo>
                    <a:pt x="2389" y="398"/>
                    <a:pt x="2375" y="384"/>
                    <a:pt x="2344" y="384"/>
                  </a:cubicBezTo>
                  <a:cubicBezTo>
                    <a:pt x="2329" y="384"/>
                    <a:pt x="2315" y="384"/>
                    <a:pt x="2301" y="398"/>
                  </a:cubicBezTo>
                  <a:cubicBezTo>
                    <a:pt x="2227" y="398"/>
                    <a:pt x="2154" y="412"/>
                    <a:pt x="2080" y="426"/>
                  </a:cubicBezTo>
                  <a:cubicBezTo>
                    <a:pt x="2009" y="440"/>
                    <a:pt x="1921" y="454"/>
                    <a:pt x="1862" y="472"/>
                  </a:cubicBezTo>
                  <a:lnTo>
                    <a:pt x="1816" y="486"/>
                  </a:lnTo>
                  <a:cubicBezTo>
                    <a:pt x="1774" y="500"/>
                    <a:pt x="1728" y="500"/>
                    <a:pt x="1686" y="514"/>
                  </a:cubicBezTo>
                  <a:cubicBezTo>
                    <a:pt x="1686" y="514"/>
                    <a:pt x="1672" y="514"/>
                    <a:pt x="1672" y="528"/>
                  </a:cubicBezTo>
                  <a:lnTo>
                    <a:pt x="1612" y="472"/>
                  </a:lnTo>
                  <a:lnTo>
                    <a:pt x="1598" y="454"/>
                  </a:lnTo>
                  <a:cubicBezTo>
                    <a:pt x="1552" y="412"/>
                    <a:pt x="1510" y="352"/>
                    <a:pt x="1450" y="310"/>
                  </a:cubicBezTo>
                  <a:lnTo>
                    <a:pt x="1306" y="162"/>
                  </a:lnTo>
                  <a:cubicBezTo>
                    <a:pt x="1246" y="120"/>
                    <a:pt x="1186" y="89"/>
                    <a:pt x="1130" y="60"/>
                  </a:cubicBezTo>
                  <a:cubicBezTo>
                    <a:pt x="1070" y="32"/>
                    <a:pt x="1010" y="15"/>
                    <a:pt x="954" y="1"/>
                  </a:cubicBezTo>
                  <a:close/>
                </a:path>
              </a:pathLst>
            </a:custGeom>
            <a:solidFill>
              <a:srgbClr val="E65C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31" name="Google Shape;7631;p83"/>
            <p:cNvSpPr/>
            <p:nvPr/>
          </p:nvSpPr>
          <p:spPr>
            <a:xfrm>
              <a:off x="96383" y="1958828"/>
              <a:ext cx="47169" cy="44527"/>
            </a:xfrm>
            <a:custGeom>
              <a:avLst/>
              <a:gdLst/>
              <a:ahLst/>
              <a:cxnLst/>
              <a:rect l="l" t="t" r="r" b="b"/>
              <a:pathLst>
                <a:path w="500" h="472" extrusionOk="0">
                  <a:moveTo>
                    <a:pt x="0" y="1"/>
                  </a:moveTo>
                  <a:cubicBezTo>
                    <a:pt x="0" y="15"/>
                    <a:pt x="0" y="32"/>
                    <a:pt x="15" y="32"/>
                  </a:cubicBezTo>
                  <a:cubicBezTo>
                    <a:pt x="46" y="60"/>
                    <a:pt x="88" y="88"/>
                    <a:pt x="120" y="120"/>
                  </a:cubicBezTo>
                  <a:cubicBezTo>
                    <a:pt x="190" y="162"/>
                    <a:pt x="236" y="222"/>
                    <a:pt x="296" y="278"/>
                  </a:cubicBezTo>
                  <a:cubicBezTo>
                    <a:pt x="338" y="324"/>
                    <a:pt x="366" y="384"/>
                    <a:pt x="398" y="440"/>
                  </a:cubicBezTo>
                  <a:cubicBezTo>
                    <a:pt x="398" y="454"/>
                    <a:pt x="412" y="472"/>
                    <a:pt x="426" y="472"/>
                  </a:cubicBezTo>
                  <a:lnTo>
                    <a:pt x="472" y="472"/>
                  </a:lnTo>
                  <a:cubicBezTo>
                    <a:pt x="486" y="454"/>
                    <a:pt x="500" y="412"/>
                    <a:pt x="486" y="398"/>
                  </a:cubicBezTo>
                  <a:cubicBezTo>
                    <a:pt x="454" y="352"/>
                    <a:pt x="426" y="310"/>
                    <a:pt x="398" y="278"/>
                  </a:cubicBezTo>
                  <a:cubicBezTo>
                    <a:pt x="352" y="236"/>
                    <a:pt x="324" y="208"/>
                    <a:pt x="278" y="176"/>
                  </a:cubicBezTo>
                  <a:cubicBezTo>
                    <a:pt x="208" y="103"/>
                    <a:pt x="120" y="46"/>
                    <a:pt x="32" y="1"/>
                  </a:cubicBezTo>
                  <a:close/>
                </a:path>
              </a:pathLst>
            </a:custGeom>
            <a:solidFill>
              <a:srgbClr val="F198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32" name="Google Shape;7632;p83"/>
            <p:cNvSpPr/>
            <p:nvPr/>
          </p:nvSpPr>
          <p:spPr>
            <a:xfrm>
              <a:off x="188929" y="1994960"/>
              <a:ext cx="55565" cy="13773"/>
            </a:xfrm>
            <a:custGeom>
              <a:avLst/>
              <a:gdLst/>
              <a:ahLst/>
              <a:cxnLst/>
              <a:rect l="l" t="t" r="r" b="b"/>
              <a:pathLst>
                <a:path w="589" h="146" extrusionOk="0">
                  <a:moveTo>
                    <a:pt x="426" y="1"/>
                  </a:moveTo>
                  <a:cubicBezTo>
                    <a:pt x="384" y="1"/>
                    <a:pt x="324" y="15"/>
                    <a:pt x="282" y="15"/>
                  </a:cubicBezTo>
                  <a:cubicBezTo>
                    <a:pt x="194" y="29"/>
                    <a:pt x="106" y="43"/>
                    <a:pt x="32" y="71"/>
                  </a:cubicBezTo>
                  <a:cubicBezTo>
                    <a:pt x="18" y="89"/>
                    <a:pt x="1" y="103"/>
                    <a:pt x="1" y="117"/>
                  </a:cubicBezTo>
                  <a:cubicBezTo>
                    <a:pt x="18" y="131"/>
                    <a:pt x="18" y="145"/>
                    <a:pt x="32" y="145"/>
                  </a:cubicBezTo>
                  <a:lnTo>
                    <a:pt x="47" y="131"/>
                  </a:lnTo>
                  <a:cubicBezTo>
                    <a:pt x="89" y="117"/>
                    <a:pt x="134" y="117"/>
                    <a:pt x="177" y="103"/>
                  </a:cubicBezTo>
                  <a:lnTo>
                    <a:pt x="296" y="103"/>
                  </a:lnTo>
                  <a:cubicBezTo>
                    <a:pt x="339" y="103"/>
                    <a:pt x="370" y="103"/>
                    <a:pt x="412" y="117"/>
                  </a:cubicBezTo>
                  <a:lnTo>
                    <a:pt x="398" y="103"/>
                  </a:lnTo>
                  <a:lnTo>
                    <a:pt x="398" y="103"/>
                  </a:lnTo>
                  <a:cubicBezTo>
                    <a:pt x="441" y="117"/>
                    <a:pt x="486" y="117"/>
                    <a:pt x="528" y="131"/>
                  </a:cubicBezTo>
                  <a:cubicBezTo>
                    <a:pt x="546" y="131"/>
                    <a:pt x="560" y="131"/>
                    <a:pt x="560" y="117"/>
                  </a:cubicBezTo>
                  <a:cubicBezTo>
                    <a:pt x="574" y="117"/>
                    <a:pt x="588" y="103"/>
                    <a:pt x="588" y="89"/>
                  </a:cubicBezTo>
                  <a:cubicBezTo>
                    <a:pt x="588" y="57"/>
                    <a:pt x="574" y="29"/>
                    <a:pt x="546" y="15"/>
                  </a:cubicBezTo>
                  <a:cubicBezTo>
                    <a:pt x="514" y="15"/>
                    <a:pt x="472" y="1"/>
                    <a:pt x="426" y="1"/>
                  </a:cubicBezTo>
                  <a:close/>
                </a:path>
              </a:pathLst>
            </a:custGeom>
            <a:solidFill>
              <a:srgbClr val="F198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33" name="Google Shape;7633;p83"/>
            <p:cNvSpPr/>
            <p:nvPr/>
          </p:nvSpPr>
          <p:spPr>
            <a:xfrm>
              <a:off x="219494" y="2077977"/>
              <a:ext cx="27641" cy="41603"/>
            </a:xfrm>
            <a:custGeom>
              <a:avLst/>
              <a:gdLst/>
              <a:ahLst/>
              <a:cxnLst/>
              <a:rect l="l" t="t" r="r" b="b"/>
              <a:pathLst>
                <a:path w="293" h="441" extrusionOk="0">
                  <a:moveTo>
                    <a:pt x="29" y="0"/>
                  </a:moveTo>
                  <a:lnTo>
                    <a:pt x="15" y="14"/>
                  </a:lnTo>
                  <a:cubicBezTo>
                    <a:pt x="0" y="14"/>
                    <a:pt x="15" y="28"/>
                    <a:pt x="15" y="43"/>
                  </a:cubicBezTo>
                  <a:cubicBezTo>
                    <a:pt x="29" y="57"/>
                    <a:pt x="46" y="88"/>
                    <a:pt x="74" y="102"/>
                  </a:cubicBezTo>
                  <a:lnTo>
                    <a:pt x="60" y="102"/>
                  </a:lnTo>
                  <a:cubicBezTo>
                    <a:pt x="102" y="159"/>
                    <a:pt x="148" y="218"/>
                    <a:pt x="176" y="278"/>
                  </a:cubicBezTo>
                  <a:cubicBezTo>
                    <a:pt x="190" y="320"/>
                    <a:pt x="204" y="366"/>
                    <a:pt x="222" y="408"/>
                  </a:cubicBezTo>
                  <a:cubicBezTo>
                    <a:pt x="222" y="422"/>
                    <a:pt x="222" y="440"/>
                    <a:pt x="236" y="440"/>
                  </a:cubicBezTo>
                  <a:lnTo>
                    <a:pt x="264" y="440"/>
                  </a:lnTo>
                  <a:cubicBezTo>
                    <a:pt x="278" y="440"/>
                    <a:pt x="278" y="440"/>
                    <a:pt x="292" y="422"/>
                  </a:cubicBezTo>
                  <a:lnTo>
                    <a:pt x="292" y="380"/>
                  </a:lnTo>
                  <a:cubicBezTo>
                    <a:pt x="250" y="320"/>
                    <a:pt x="222" y="247"/>
                    <a:pt x="176" y="190"/>
                  </a:cubicBezTo>
                  <a:cubicBezTo>
                    <a:pt x="148" y="130"/>
                    <a:pt x="102" y="57"/>
                    <a:pt x="46" y="14"/>
                  </a:cubicBezTo>
                  <a:cubicBezTo>
                    <a:pt x="46" y="0"/>
                    <a:pt x="46" y="0"/>
                    <a:pt x="29" y="0"/>
                  </a:cubicBezTo>
                  <a:close/>
                </a:path>
              </a:pathLst>
            </a:custGeom>
            <a:solidFill>
              <a:srgbClr val="F198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34" name="Google Shape;7634;p83"/>
            <p:cNvSpPr/>
            <p:nvPr/>
          </p:nvSpPr>
          <p:spPr>
            <a:xfrm>
              <a:off x="136571" y="2134391"/>
              <a:ext cx="17924" cy="49810"/>
            </a:xfrm>
            <a:custGeom>
              <a:avLst/>
              <a:gdLst/>
              <a:ahLst/>
              <a:cxnLst/>
              <a:rect l="l" t="t" r="r" b="b"/>
              <a:pathLst>
                <a:path w="190" h="528" extrusionOk="0">
                  <a:moveTo>
                    <a:pt x="134" y="0"/>
                  </a:moveTo>
                  <a:cubicBezTo>
                    <a:pt x="116" y="0"/>
                    <a:pt x="116" y="0"/>
                    <a:pt x="102" y="18"/>
                  </a:cubicBezTo>
                  <a:lnTo>
                    <a:pt x="88" y="32"/>
                  </a:lnTo>
                  <a:cubicBezTo>
                    <a:pt x="102" y="106"/>
                    <a:pt x="102" y="176"/>
                    <a:pt x="88" y="236"/>
                  </a:cubicBezTo>
                  <a:cubicBezTo>
                    <a:pt x="88" y="282"/>
                    <a:pt x="74" y="338"/>
                    <a:pt x="60" y="384"/>
                  </a:cubicBezTo>
                  <a:cubicBezTo>
                    <a:pt x="46" y="398"/>
                    <a:pt x="28" y="426"/>
                    <a:pt x="14" y="440"/>
                  </a:cubicBezTo>
                  <a:cubicBezTo>
                    <a:pt x="0" y="472"/>
                    <a:pt x="14" y="500"/>
                    <a:pt x="46" y="514"/>
                  </a:cubicBezTo>
                  <a:cubicBezTo>
                    <a:pt x="46" y="528"/>
                    <a:pt x="60" y="528"/>
                    <a:pt x="74" y="528"/>
                  </a:cubicBezTo>
                  <a:lnTo>
                    <a:pt x="88" y="528"/>
                  </a:lnTo>
                  <a:cubicBezTo>
                    <a:pt x="102" y="528"/>
                    <a:pt x="116" y="514"/>
                    <a:pt x="116" y="500"/>
                  </a:cubicBezTo>
                  <a:cubicBezTo>
                    <a:pt x="134" y="472"/>
                    <a:pt x="148" y="426"/>
                    <a:pt x="162" y="384"/>
                  </a:cubicBezTo>
                  <a:cubicBezTo>
                    <a:pt x="162" y="352"/>
                    <a:pt x="176" y="310"/>
                    <a:pt x="176" y="282"/>
                  </a:cubicBezTo>
                  <a:cubicBezTo>
                    <a:pt x="190" y="194"/>
                    <a:pt x="176" y="120"/>
                    <a:pt x="176" y="32"/>
                  </a:cubicBezTo>
                  <a:lnTo>
                    <a:pt x="162" y="18"/>
                  </a:lnTo>
                  <a:cubicBezTo>
                    <a:pt x="148" y="0"/>
                    <a:pt x="148" y="0"/>
                    <a:pt x="134" y="0"/>
                  </a:cubicBezTo>
                  <a:close/>
                </a:path>
              </a:pathLst>
            </a:custGeom>
            <a:solidFill>
              <a:srgbClr val="F198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35" name="Google Shape;7635;p83"/>
            <p:cNvSpPr/>
            <p:nvPr/>
          </p:nvSpPr>
          <p:spPr>
            <a:xfrm>
              <a:off x="512507" y="2731642"/>
              <a:ext cx="131506" cy="134525"/>
            </a:xfrm>
            <a:custGeom>
              <a:avLst/>
              <a:gdLst/>
              <a:ahLst/>
              <a:cxnLst/>
              <a:rect l="l" t="t" r="r" b="b"/>
              <a:pathLst>
                <a:path w="1394" h="1426" extrusionOk="0">
                  <a:moveTo>
                    <a:pt x="690" y="1"/>
                  </a:moveTo>
                  <a:cubicBezTo>
                    <a:pt x="310" y="1"/>
                    <a:pt x="0" y="324"/>
                    <a:pt x="0" y="722"/>
                  </a:cubicBezTo>
                  <a:cubicBezTo>
                    <a:pt x="0" y="1102"/>
                    <a:pt x="310" y="1425"/>
                    <a:pt x="690" y="1425"/>
                  </a:cubicBezTo>
                  <a:cubicBezTo>
                    <a:pt x="1087" y="1425"/>
                    <a:pt x="1393" y="1102"/>
                    <a:pt x="1393" y="722"/>
                  </a:cubicBezTo>
                  <a:cubicBezTo>
                    <a:pt x="1393" y="324"/>
                    <a:pt x="1087" y="1"/>
                    <a:pt x="690" y="1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36" name="Google Shape;7636;p83"/>
            <p:cNvSpPr/>
            <p:nvPr/>
          </p:nvSpPr>
          <p:spPr>
            <a:xfrm>
              <a:off x="509865" y="2729000"/>
              <a:ext cx="137072" cy="139808"/>
            </a:xfrm>
            <a:custGeom>
              <a:avLst/>
              <a:gdLst/>
              <a:ahLst/>
              <a:cxnLst/>
              <a:rect l="l" t="t" r="r" b="b"/>
              <a:pathLst>
                <a:path w="1453" h="1482" extrusionOk="0">
                  <a:moveTo>
                    <a:pt x="718" y="61"/>
                  </a:moveTo>
                  <a:cubicBezTo>
                    <a:pt x="908" y="61"/>
                    <a:pt x="1070" y="148"/>
                    <a:pt x="1203" y="265"/>
                  </a:cubicBezTo>
                  <a:cubicBezTo>
                    <a:pt x="1319" y="381"/>
                    <a:pt x="1393" y="557"/>
                    <a:pt x="1393" y="750"/>
                  </a:cubicBezTo>
                  <a:cubicBezTo>
                    <a:pt x="1393" y="926"/>
                    <a:pt x="1319" y="1102"/>
                    <a:pt x="1203" y="1218"/>
                  </a:cubicBezTo>
                  <a:cubicBezTo>
                    <a:pt x="1070" y="1348"/>
                    <a:pt x="908" y="1422"/>
                    <a:pt x="718" y="1422"/>
                  </a:cubicBezTo>
                  <a:cubicBezTo>
                    <a:pt x="542" y="1422"/>
                    <a:pt x="366" y="1348"/>
                    <a:pt x="250" y="1218"/>
                  </a:cubicBezTo>
                  <a:cubicBezTo>
                    <a:pt x="134" y="1102"/>
                    <a:pt x="60" y="926"/>
                    <a:pt x="60" y="750"/>
                  </a:cubicBezTo>
                  <a:cubicBezTo>
                    <a:pt x="60" y="557"/>
                    <a:pt x="134" y="381"/>
                    <a:pt x="250" y="265"/>
                  </a:cubicBezTo>
                  <a:cubicBezTo>
                    <a:pt x="366" y="148"/>
                    <a:pt x="542" y="61"/>
                    <a:pt x="718" y="61"/>
                  </a:cubicBezTo>
                  <a:close/>
                  <a:moveTo>
                    <a:pt x="718" y="1"/>
                  </a:moveTo>
                  <a:cubicBezTo>
                    <a:pt x="528" y="1"/>
                    <a:pt x="338" y="89"/>
                    <a:pt x="204" y="222"/>
                  </a:cubicBezTo>
                  <a:cubicBezTo>
                    <a:pt x="74" y="352"/>
                    <a:pt x="0" y="542"/>
                    <a:pt x="0" y="750"/>
                  </a:cubicBezTo>
                  <a:cubicBezTo>
                    <a:pt x="0" y="940"/>
                    <a:pt x="74" y="1130"/>
                    <a:pt x="204" y="1260"/>
                  </a:cubicBezTo>
                  <a:cubicBezTo>
                    <a:pt x="338" y="1394"/>
                    <a:pt x="528" y="1482"/>
                    <a:pt x="718" y="1482"/>
                  </a:cubicBezTo>
                  <a:cubicBezTo>
                    <a:pt x="925" y="1482"/>
                    <a:pt x="1115" y="1394"/>
                    <a:pt x="1245" y="1260"/>
                  </a:cubicBezTo>
                  <a:cubicBezTo>
                    <a:pt x="1365" y="1130"/>
                    <a:pt x="1453" y="940"/>
                    <a:pt x="1453" y="750"/>
                  </a:cubicBezTo>
                  <a:cubicBezTo>
                    <a:pt x="1453" y="542"/>
                    <a:pt x="1365" y="352"/>
                    <a:pt x="1245" y="222"/>
                  </a:cubicBezTo>
                  <a:cubicBezTo>
                    <a:pt x="1115" y="89"/>
                    <a:pt x="925" y="1"/>
                    <a:pt x="71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37" name="Google Shape;7637;p83"/>
            <p:cNvSpPr/>
            <p:nvPr/>
          </p:nvSpPr>
          <p:spPr>
            <a:xfrm>
              <a:off x="514110" y="2738623"/>
              <a:ext cx="131223" cy="131506"/>
            </a:xfrm>
            <a:custGeom>
              <a:avLst/>
              <a:gdLst/>
              <a:ahLst/>
              <a:cxnLst/>
              <a:rect l="l" t="t" r="r" b="b"/>
              <a:pathLst>
                <a:path w="1391" h="1394" extrusionOk="0">
                  <a:moveTo>
                    <a:pt x="704" y="1"/>
                  </a:moveTo>
                  <a:cubicBezTo>
                    <a:pt x="307" y="1"/>
                    <a:pt x="1" y="310"/>
                    <a:pt x="1" y="690"/>
                  </a:cubicBezTo>
                  <a:cubicBezTo>
                    <a:pt x="1" y="1088"/>
                    <a:pt x="307" y="1394"/>
                    <a:pt x="704" y="1394"/>
                  </a:cubicBezTo>
                  <a:cubicBezTo>
                    <a:pt x="1084" y="1394"/>
                    <a:pt x="1390" y="1088"/>
                    <a:pt x="1390" y="690"/>
                  </a:cubicBezTo>
                  <a:cubicBezTo>
                    <a:pt x="1390" y="310"/>
                    <a:pt x="1084" y="1"/>
                    <a:pt x="7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38" name="Google Shape;7638;p83"/>
            <p:cNvSpPr/>
            <p:nvPr/>
          </p:nvSpPr>
          <p:spPr>
            <a:xfrm>
              <a:off x="537412" y="2760886"/>
              <a:ext cx="84715" cy="85658"/>
            </a:xfrm>
            <a:custGeom>
              <a:avLst/>
              <a:gdLst/>
              <a:ahLst/>
              <a:cxnLst/>
              <a:rect l="l" t="t" r="r" b="b"/>
              <a:pathLst>
                <a:path w="898" h="908" extrusionOk="0">
                  <a:moveTo>
                    <a:pt x="457" y="0"/>
                  </a:moveTo>
                  <a:cubicBezTo>
                    <a:pt x="208" y="0"/>
                    <a:pt x="0" y="204"/>
                    <a:pt x="0" y="454"/>
                  </a:cubicBezTo>
                  <a:cubicBezTo>
                    <a:pt x="0" y="718"/>
                    <a:pt x="208" y="908"/>
                    <a:pt x="457" y="908"/>
                  </a:cubicBezTo>
                  <a:cubicBezTo>
                    <a:pt x="704" y="908"/>
                    <a:pt x="897" y="718"/>
                    <a:pt x="897" y="454"/>
                  </a:cubicBezTo>
                  <a:cubicBezTo>
                    <a:pt x="897" y="204"/>
                    <a:pt x="704" y="0"/>
                    <a:pt x="45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39" name="Google Shape;7639;p83"/>
            <p:cNvSpPr/>
            <p:nvPr/>
          </p:nvSpPr>
          <p:spPr>
            <a:xfrm>
              <a:off x="527789" y="2789753"/>
              <a:ext cx="30565" cy="21037"/>
            </a:xfrm>
            <a:custGeom>
              <a:avLst/>
              <a:gdLst/>
              <a:ahLst/>
              <a:cxnLst/>
              <a:rect l="l" t="t" r="r" b="b"/>
              <a:pathLst>
                <a:path w="324" h="223" extrusionOk="0">
                  <a:moveTo>
                    <a:pt x="162" y="0"/>
                  </a:moveTo>
                  <a:cubicBezTo>
                    <a:pt x="60" y="0"/>
                    <a:pt x="0" y="60"/>
                    <a:pt x="0" y="120"/>
                  </a:cubicBezTo>
                  <a:cubicBezTo>
                    <a:pt x="0" y="176"/>
                    <a:pt x="60" y="222"/>
                    <a:pt x="162" y="222"/>
                  </a:cubicBezTo>
                  <a:cubicBezTo>
                    <a:pt x="250" y="222"/>
                    <a:pt x="324" y="176"/>
                    <a:pt x="324" y="120"/>
                  </a:cubicBezTo>
                  <a:cubicBezTo>
                    <a:pt x="324" y="60"/>
                    <a:pt x="250" y="0"/>
                    <a:pt x="16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40" name="Google Shape;7640;p83"/>
            <p:cNvSpPr/>
            <p:nvPr/>
          </p:nvSpPr>
          <p:spPr>
            <a:xfrm>
              <a:off x="765709" y="2662775"/>
              <a:ext cx="149431" cy="133488"/>
            </a:xfrm>
            <a:custGeom>
              <a:avLst/>
              <a:gdLst/>
              <a:ahLst/>
              <a:cxnLst/>
              <a:rect l="l" t="t" r="r" b="b"/>
              <a:pathLst>
                <a:path w="1584" h="1415" extrusionOk="0">
                  <a:moveTo>
                    <a:pt x="773" y="0"/>
                  </a:moveTo>
                  <a:cubicBezTo>
                    <a:pt x="691" y="0"/>
                    <a:pt x="608" y="15"/>
                    <a:pt x="528" y="45"/>
                  </a:cubicBezTo>
                  <a:cubicBezTo>
                    <a:pt x="162" y="189"/>
                    <a:pt x="0" y="601"/>
                    <a:pt x="130" y="967"/>
                  </a:cubicBezTo>
                  <a:cubicBezTo>
                    <a:pt x="243" y="1246"/>
                    <a:pt x="510" y="1414"/>
                    <a:pt x="792" y="1414"/>
                  </a:cubicBezTo>
                  <a:cubicBezTo>
                    <a:pt x="880" y="1414"/>
                    <a:pt x="969" y="1398"/>
                    <a:pt x="1056" y="1364"/>
                  </a:cubicBezTo>
                  <a:cubicBezTo>
                    <a:pt x="1407" y="1216"/>
                    <a:pt x="1583" y="805"/>
                    <a:pt x="1435" y="439"/>
                  </a:cubicBezTo>
                  <a:cubicBezTo>
                    <a:pt x="1324" y="167"/>
                    <a:pt x="1053" y="0"/>
                    <a:pt x="773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41" name="Google Shape;7641;p83"/>
            <p:cNvSpPr/>
            <p:nvPr/>
          </p:nvSpPr>
          <p:spPr>
            <a:xfrm>
              <a:off x="771369" y="2660039"/>
              <a:ext cx="138110" cy="138110"/>
            </a:xfrm>
            <a:custGeom>
              <a:avLst/>
              <a:gdLst/>
              <a:ahLst/>
              <a:cxnLst/>
              <a:rect l="l" t="t" r="r" b="b"/>
              <a:pathLst>
                <a:path w="1464" h="1464" extrusionOk="0">
                  <a:moveTo>
                    <a:pt x="718" y="56"/>
                  </a:moveTo>
                  <a:cubicBezTo>
                    <a:pt x="996" y="56"/>
                    <a:pt x="1245" y="218"/>
                    <a:pt x="1347" y="482"/>
                  </a:cubicBezTo>
                  <a:cubicBezTo>
                    <a:pt x="1375" y="570"/>
                    <a:pt x="1389" y="658"/>
                    <a:pt x="1389" y="732"/>
                  </a:cubicBezTo>
                  <a:cubicBezTo>
                    <a:pt x="1389" y="1010"/>
                    <a:pt x="1245" y="1259"/>
                    <a:pt x="981" y="1361"/>
                  </a:cubicBezTo>
                  <a:cubicBezTo>
                    <a:pt x="894" y="1393"/>
                    <a:pt x="820" y="1407"/>
                    <a:pt x="732" y="1407"/>
                  </a:cubicBezTo>
                  <a:cubicBezTo>
                    <a:pt x="468" y="1407"/>
                    <a:pt x="218" y="1245"/>
                    <a:pt x="102" y="981"/>
                  </a:cubicBezTo>
                  <a:cubicBezTo>
                    <a:pt x="70" y="894"/>
                    <a:pt x="56" y="820"/>
                    <a:pt x="56" y="732"/>
                  </a:cubicBezTo>
                  <a:cubicBezTo>
                    <a:pt x="56" y="468"/>
                    <a:pt x="218" y="204"/>
                    <a:pt x="468" y="102"/>
                  </a:cubicBezTo>
                  <a:cubicBezTo>
                    <a:pt x="556" y="74"/>
                    <a:pt x="644" y="56"/>
                    <a:pt x="718" y="56"/>
                  </a:cubicBezTo>
                  <a:close/>
                  <a:moveTo>
                    <a:pt x="718" y="0"/>
                  </a:moveTo>
                  <a:cubicBezTo>
                    <a:pt x="630" y="0"/>
                    <a:pt x="542" y="14"/>
                    <a:pt x="454" y="56"/>
                  </a:cubicBezTo>
                  <a:cubicBezTo>
                    <a:pt x="176" y="162"/>
                    <a:pt x="0" y="440"/>
                    <a:pt x="0" y="732"/>
                  </a:cubicBezTo>
                  <a:cubicBezTo>
                    <a:pt x="0" y="820"/>
                    <a:pt x="14" y="908"/>
                    <a:pt x="56" y="1010"/>
                  </a:cubicBezTo>
                  <a:cubicBezTo>
                    <a:pt x="158" y="1288"/>
                    <a:pt x="440" y="1463"/>
                    <a:pt x="732" y="1463"/>
                  </a:cubicBezTo>
                  <a:cubicBezTo>
                    <a:pt x="820" y="1463"/>
                    <a:pt x="908" y="1449"/>
                    <a:pt x="1010" y="1421"/>
                  </a:cubicBezTo>
                  <a:cubicBezTo>
                    <a:pt x="1287" y="1305"/>
                    <a:pt x="1463" y="1024"/>
                    <a:pt x="1463" y="732"/>
                  </a:cubicBezTo>
                  <a:cubicBezTo>
                    <a:pt x="1463" y="644"/>
                    <a:pt x="1435" y="556"/>
                    <a:pt x="1407" y="454"/>
                  </a:cubicBezTo>
                  <a:cubicBezTo>
                    <a:pt x="1287" y="176"/>
                    <a:pt x="1010" y="0"/>
                    <a:pt x="718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42" name="Google Shape;7642;p83"/>
            <p:cNvSpPr/>
            <p:nvPr/>
          </p:nvSpPr>
          <p:spPr>
            <a:xfrm>
              <a:off x="765709" y="2668813"/>
              <a:ext cx="149431" cy="131601"/>
            </a:xfrm>
            <a:custGeom>
              <a:avLst/>
              <a:gdLst/>
              <a:ahLst/>
              <a:cxnLst/>
              <a:rect l="l" t="t" r="r" b="b"/>
              <a:pathLst>
                <a:path w="1584" h="1395" extrusionOk="0">
                  <a:moveTo>
                    <a:pt x="785" y="1"/>
                  </a:moveTo>
                  <a:cubicBezTo>
                    <a:pt x="699" y="1"/>
                    <a:pt x="612" y="17"/>
                    <a:pt x="528" y="51"/>
                  </a:cubicBezTo>
                  <a:cubicBezTo>
                    <a:pt x="176" y="199"/>
                    <a:pt x="0" y="597"/>
                    <a:pt x="148" y="962"/>
                  </a:cubicBezTo>
                  <a:cubicBezTo>
                    <a:pt x="257" y="1229"/>
                    <a:pt x="521" y="1395"/>
                    <a:pt x="795" y="1395"/>
                  </a:cubicBezTo>
                  <a:cubicBezTo>
                    <a:pt x="882" y="1395"/>
                    <a:pt x="971" y="1378"/>
                    <a:pt x="1056" y="1342"/>
                  </a:cubicBezTo>
                  <a:cubicBezTo>
                    <a:pt x="1407" y="1212"/>
                    <a:pt x="1583" y="801"/>
                    <a:pt x="1435" y="435"/>
                  </a:cubicBezTo>
                  <a:cubicBezTo>
                    <a:pt x="1326" y="167"/>
                    <a:pt x="1060" y="1"/>
                    <a:pt x="78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43" name="Google Shape;7643;p83"/>
            <p:cNvSpPr/>
            <p:nvPr/>
          </p:nvSpPr>
          <p:spPr>
            <a:xfrm>
              <a:off x="791935" y="2691737"/>
              <a:ext cx="96979" cy="86036"/>
            </a:xfrm>
            <a:custGeom>
              <a:avLst/>
              <a:gdLst/>
              <a:ahLst/>
              <a:cxnLst/>
              <a:rect l="l" t="t" r="r" b="b"/>
              <a:pathLst>
                <a:path w="1028" h="912" extrusionOk="0">
                  <a:moveTo>
                    <a:pt x="500" y="1"/>
                  </a:moveTo>
                  <a:cubicBezTo>
                    <a:pt x="446" y="1"/>
                    <a:pt x="391" y="10"/>
                    <a:pt x="338" y="30"/>
                  </a:cubicBezTo>
                  <a:cubicBezTo>
                    <a:pt x="102" y="132"/>
                    <a:pt x="0" y="396"/>
                    <a:pt x="88" y="631"/>
                  </a:cubicBezTo>
                  <a:cubicBezTo>
                    <a:pt x="166" y="809"/>
                    <a:pt x="338" y="912"/>
                    <a:pt x="520" y="912"/>
                  </a:cubicBezTo>
                  <a:cubicBezTo>
                    <a:pt x="576" y="912"/>
                    <a:pt x="634" y="902"/>
                    <a:pt x="690" y="881"/>
                  </a:cubicBezTo>
                  <a:cubicBezTo>
                    <a:pt x="908" y="793"/>
                    <a:pt x="1027" y="529"/>
                    <a:pt x="925" y="294"/>
                  </a:cubicBezTo>
                  <a:cubicBezTo>
                    <a:pt x="857" y="111"/>
                    <a:pt x="684" y="1"/>
                    <a:pt x="50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44" name="Google Shape;7644;p83"/>
            <p:cNvSpPr/>
            <p:nvPr/>
          </p:nvSpPr>
          <p:spPr>
            <a:xfrm>
              <a:off x="856933" y="2706265"/>
              <a:ext cx="33301" cy="22452"/>
            </a:xfrm>
            <a:custGeom>
              <a:avLst/>
              <a:gdLst/>
              <a:ahLst/>
              <a:cxnLst/>
              <a:rect l="l" t="t" r="r" b="b"/>
              <a:pathLst>
                <a:path w="353" h="238" extrusionOk="0">
                  <a:moveTo>
                    <a:pt x="222" y="0"/>
                  </a:moveTo>
                  <a:cubicBezTo>
                    <a:pt x="194" y="0"/>
                    <a:pt x="162" y="7"/>
                    <a:pt x="131" y="24"/>
                  </a:cubicBezTo>
                  <a:cubicBezTo>
                    <a:pt x="43" y="52"/>
                    <a:pt x="1" y="126"/>
                    <a:pt x="29" y="182"/>
                  </a:cubicBezTo>
                  <a:cubicBezTo>
                    <a:pt x="37" y="218"/>
                    <a:pt x="73" y="238"/>
                    <a:pt x="120" y="238"/>
                  </a:cubicBezTo>
                  <a:cubicBezTo>
                    <a:pt x="150" y="238"/>
                    <a:pt x="184" y="230"/>
                    <a:pt x="219" y="214"/>
                  </a:cubicBezTo>
                  <a:cubicBezTo>
                    <a:pt x="293" y="182"/>
                    <a:pt x="352" y="112"/>
                    <a:pt x="324" y="52"/>
                  </a:cubicBezTo>
                  <a:cubicBezTo>
                    <a:pt x="313" y="22"/>
                    <a:pt x="273" y="0"/>
                    <a:pt x="22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45" name="Google Shape;7645;p83"/>
            <p:cNvSpPr/>
            <p:nvPr/>
          </p:nvSpPr>
          <p:spPr>
            <a:xfrm>
              <a:off x="680050" y="2853431"/>
              <a:ext cx="77451" cy="31980"/>
            </a:xfrm>
            <a:custGeom>
              <a:avLst/>
              <a:gdLst/>
              <a:ahLst/>
              <a:cxnLst/>
              <a:rect l="l" t="t" r="r" b="b"/>
              <a:pathLst>
                <a:path w="821" h="339" extrusionOk="0">
                  <a:moveTo>
                    <a:pt x="15" y="1"/>
                  </a:moveTo>
                  <a:cubicBezTo>
                    <a:pt x="15" y="15"/>
                    <a:pt x="1" y="15"/>
                    <a:pt x="15" y="29"/>
                  </a:cubicBezTo>
                  <a:lnTo>
                    <a:pt x="15" y="47"/>
                  </a:lnTo>
                  <a:lnTo>
                    <a:pt x="29" y="61"/>
                  </a:lnTo>
                  <a:cubicBezTo>
                    <a:pt x="43" y="89"/>
                    <a:pt x="57" y="117"/>
                    <a:pt x="89" y="149"/>
                  </a:cubicBezTo>
                  <a:cubicBezTo>
                    <a:pt x="103" y="163"/>
                    <a:pt x="117" y="177"/>
                    <a:pt x="145" y="191"/>
                  </a:cubicBezTo>
                  <a:cubicBezTo>
                    <a:pt x="159" y="205"/>
                    <a:pt x="177" y="222"/>
                    <a:pt x="205" y="236"/>
                  </a:cubicBezTo>
                  <a:cubicBezTo>
                    <a:pt x="219" y="251"/>
                    <a:pt x="247" y="265"/>
                    <a:pt x="279" y="279"/>
                  </a:cubicBezTo>
                  <a:cubicBezTo>
                    <a:pt x="307" y="293"/>
                    <a:pt x="321" y="310"/>
                    <a:pt x="352" y="310"/>
                  </a:cubicBezTo>
                  <a:cubicBezTo>
                    <a:pt x="381" y="324"/>
                    <a:pt x="409" y="324"/>
                    <a:pt x="440" y="339"/>
                  </a:cubicBezTo>
                  <a:lnTo>
                    <a:pt x="599" y="339"/>
                  </a:lnTo>
                  <a:cubicBezTo>
                    <a:pt x="630" y="339"/>
                    <a:pt x="644" y="339"/>
                    <a:pt x="673" y="324"/>
                  </a:cubicBezTo>
                  <a:cubicBezTo>
                    <a:pt x="687" y="324"/>
                    <a:pt x="704" y="324"/>
                    <a:pt x="718" y="310"/>
                  </a:cubicBezTo>
                  <a:cubicBezTo>
                    <a:pt x="732" y="310"/>
                    <a:pt x="746" y="310"/>
                    <a:pt x="761" y="293"/>
                  </a:cubicBezTo>
                  <a:lnTo>
                    <a:pt x="806" y="293"/>
                  </a:lnTo>
                  <a:cubicBezTo>
                    <a:pt x="806" y="279"/>
                    <a:pt x="820" y="279"/>
                    <a:pt x="806" y="265"/>
                  </a:cubicBezTo>
                  <a:cubicBezTo>
                    <a:pt x="806" y="251"/>
                    <a:pt x="806" y="251"/>
                    <a:pt x="792" y="251"/>
                  </a:cubicBezTo>
                  <a:lnTo>
                    <a:pt x="746" y="251"/>
                  </a:lnTo>
                  <a:cubicBezTo>
                    <a:pt x="746" y="265"/>
                    <a:pt x="732" y="265"/>
                    <a:pt x="718" y="265"/>
                  </a:cubicBezTo>
                  <a:lnTo>
                    <a:pt x="659" y="265"/>
                  </a:lnTo>
                  <a:cubicBezTo>
                    <a:pt x="644" y="279"/>
                    <a:pt x="616" y="279"/>
                    <a:pt x="599" y="279"/>
                  </a:cubicBezTo>
                  <a:lnTo>
                    <a:pt x="528" y="279"/>
                  </a:lnTo>
                  <a:cubicBezTo>
                    <a:pt x="497" y="265"/>
                    <a:pt x="483" y="265"/>
                    <a:pt x="455" y="265"/>
                  </a:cubicBezTo>
                  <a:cubicBezTo>
                    <a:pt x="423" y="251"/>
                    <a:pt x="409" y="251"/>
                    <a:pt x="381" y="236"/>
                  </a:cubicBezTo>
                  <a:cubicBezTo>
                    <a:pt x="352" y="236"/>
                    <a:pt x="335" y="222"/>
                    <a:pt x="307" y="205"/>
                  </a:cubicBezTo>
                  <a:cubicBezTo>
                    <a:pt x="293" y="205"/>
                    <a:pt x="265" y="191"/>
                    <a:pt x="247" y="177"/>
                  </a:cubicBezTo>
                  <a:cubicBezTo>
                    <a:pt x="219" y="163"/>
                    <a:pt x="205" y="149"/>
                    <a:pt x="191" y="134"/>
                  </a:cubicBezTo>
                  <a:cubicBezTo>
                    <a:pt x="159" y="117"/>
                    <a:pt x="145" y="117"/>
                    <a:pt x="131" y="103"/>
                  </a:cubicBezTo>
                  <a:cubicBezTo>
                    <a:pt x="117" y="89"/>
                    <a:pt x="103" y="75"/>
                    <a:pt x="103" y="61"/>
                  </a:cubicBezTo>
                  <a:cubicBezTo>
                    <a:pt x="89" y="47"/>
                    <a:pt x="71" y="47"/>
                    <a:pt x="71" y="29"/>
                  </a:cubicBezTo>
                  <a:cubicBezTo>
                    <a:pt x="57" y="29"/>
                    <a:pt x="57" y="15"/>
                    <a:pt x="43" y="15"/>
                  </a:cubicBezTo>
                  <a:lnTo>
                    <a:pt x="43" y="1"/>
                  </a:ln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46" name="Google Shape;7646;p83"/>
            <p:cNvSpPr/>
            <p:nvPr/>
          </p:nvSpPr>
          <p:spPr>
            <a:xfrm>
              <a:off x="462319" y="2634285"/>
              <a:ext cx="122261" cy="121790"/>
            </a:xfrm>
            <a:custGeom>
              <a:avLst/>
              <a:gdLst/>
              <a:ahLst/>
              <a:cxnLst/>
              <a:rect l="l" t="t" r="r" b="b"/>
              <a:pathLst>
                <a:path w="1296" h="1291" extrusionOk="0">
                  <a:moveTo>
                    <a:pt x="808" y="1"/>
                  </a:moveTo>
                  <a:cubicBezTo>
                    <a:pt x="405" y="1"/>
                    <a:pt x="22" y="1065"/>
                    <a:pt x="22" y="1065"/>
                  </a:cubicBezTo>
                  <a:cubicBezTo>
                    <a:pt x="0" y="1233"/>
                    <a:pt x="50" y="1290"/>
                    <a:pt x="128" y="1290"/>
                  </a:cubicBezTo>
                  <a:cubicBezTo>
                    <a:pt x="261" y="1290"/>
                    <a:pt x="475" y="1124"/>
                    <a:pt x="550" y="1050"/>
                  </a:cubicBezTo>
                  <a:cubicBezTo>
                    <a:pt x="652" y="945"/>
                    <a:pt x="1296" y="139"/>
                    <a:pt x="870" y="9"/>
                  </a:cubicBezTo>
                  <a:cubicBezTo>
                    <a:pt x="849" y="3"/>
                    <a:pt x="829" y="1"/>
                    <a:pt x="808" y="1"/>
                  </a:cubicBezTo>
                  <a:close/>
                </a:path>
              </a:pathLst>
            </a:custGeom>
            <a:solidFill>
              <a:srgbClr val="FBD0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47" name="Google Shape;7647;p83"/>
            <p:cNvSpPr/>
            <p:nvPr/>
          </p:nvSpPr>
          <p:spPr>
            <a:xfrm>
              <a:off x="746464" y="2564004"/>
              <a:ext cx="167732" cy="77451"/>
            </a:xfrm>
            <a:custGeom>
              <a:avLst/>
              <a:gdLst/>
              <a:ahLst/>
              <a:cxnLst/>
              <a:rect l="l" t="t" r="r" b="b"/>
              <a:pathLst>
                <a:path w="1778" h="821" extrusionOk="0">
                  <a:moveTo>
                    <a:pt x="510" y="0"/>
                  </a:moveTo>
                  <a:cubicBezTo>
                    <a:pt x="427" y="0"/>
                    <a:pt x="357" y="23"/>
                    <a:pt x="306" y="79"/>
                  </a:cubicBezTo>
                  <a:cubicBezTo>
                    <a:pt x="0" y="403"/>
                    <a:pt x="982" y="754"/>
                    <a:pt x="1126" y="796"/>
                  </a:cubicBezTo>
                  <a:cubicBezTo>
                    <a:pt x="1175" y="807"/>
                    <a:pt x="1275" y="820"/>
                    <a:pt x="1375" y="820"/>
                  </a:cubicBezTo>
                  <a:cubicBezTo>
                    <a:pt x="1575" y="820"/>
                    <a:pt x="1778" y="767"/>
                    <a:pt x="1583" y="533"/>
                  </a:cubicBezTo>
                  <a:cubicBezTo>
                    <a:pt x="1583" y="533"/>
                    <a:pt x="908" y="0"/>
                    <a:pt x="510" y="0"/>
                  </a:cubicBezTo>
                  <a:close/>
                </a:path>
              </a:pathLst>
            </a:custGeom>
            <a:solidFill>
              <a:srgbClr val="FBD0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48" name="Google Shape;7648;p83"/>
            <p:cNvSpPr/>
            <p:nvPr/>
          </p:nvSpPr>
          <p:spPr>
            <a:xfrm>
              <a:off x="681371" y="2690227"/>
              <a:ext cx="91413" cy="152355"/>
            </a:xfrm>
            <a:custGeom>
              <a:avLst/>
              <a:gdLst/>
              <a:ahLst/>
              <a:cxnLst/>
              <a:rect l="l" t="t" r="r" b="b"/>
              <a:pathLst>
                <a:path w="969" h="1615" extrusionOk="0">
                  <a:moveTo>
                    <a:pt x="15" y="0"/>
                  </a:moveTo>
                  <a:cubicBezTo>
                    <a:pt x="1" y="0"/>
                    <a:pt x="1" y="18"/>
                    <a:pt x="1" y="18"/>
                  </a:cubicBezTo>
                  <a:lnTo>
                    <a:pt x="1" y="134"/>
                  </a:lnTo>
                  <a:cubicBezTo>
                    <a:pt x="15" y="208"/>
                    <a:pt x="29" y="310"/>
                    <a:pt x="43" y="426"/>
                  </a:cubicBezTo>
                  <a:cubicBezTo>
                    <a:pt x="57" y="486"/>
                    <a:pt x="57" y="545"/>
                    <a:pt x="75" y="616"/>
                  </a:cubicBezTo>
                  <a:cubicBezTo>
                    <a:pt x="89" y="676"/>
                    <a:pt x="103" y="749"/>
                    <a:pt x="131" y="823"/>
                  </a:cubicBezTo>
                  <a:cubicBezTo>
                    <a:pt x="145" y="866"/>
                    <a:pt x="163" y="897"/>
                    <a:pt x="177" y="939"/>
                  </a:cubicBezTo>
                  <a:cubicBezTo>
                    <a:pt x="191" y="968"/>
                    <a:pt x="205" y="1013"/>
                    <a:pt x="233" y="1041"/>
                  </a:cubicBezTo>
                  <a:cubicBezTo>
                    <a:pt x="251" y="1073"/>
                    <a:pt x="265" y="1087"/>
                    <a:pt x="293" y="1087"/>
                  </a:cubicBezTo>
                  <a:cubicBezTo>
                    <a:pt x="307" y="1101"/>
                    <a:pt x="307" y="1101"/>
                    <a:pt x="321" y="1101"/>
                  </a:cubicBezTo>
                  <a:lnTo>
                    <a:pt x="353" y="1101"/>
                  </a:lnTo>
                  <a:lnTo>
                    <a:pt x="381" y="1087"/>
                  </a:lnTo>
                  <a:cubicBezTo>
                    <a:pt x="426" y="1073"/>
                    <a:pt x="455" y="1055"/>
                    <a:pt x="497" y="1027"/>
                  </a:cubicBezTo>
                  <a:cubicBezTo>
                    <a:pt x="571" y="999"/>
                    <a:pt x="630" y="939"/>
                    <a:pt x="690" y="911"/>
                  </a:cubicBezTo>
                  <a:cubicBezTo>
                    <a:pt x="718" y="911"/>
                    <a:pt x="740" y="905"/>
                    <a:pt x="757" y="905"/>
                  </a:cubicBezTo>
                  <a:cubicBezTo>
                    <a:pt x="765" y="905"/>
                    <a:pt x="772" y="907"/>
                    <a:pt x="778" y="911"/>
                  </a:cubicBezTo>
                  <a:cubicBezTo>
                    <a:pt x="806" y="925"/>
                    <a:pt x="834" y="939"/>
                    <a:pt x="849" y="968"/>
                  </a:cubicBezTo>
                  <a:cubicBezTo>
                    <a:pt x="880" y="1027"/>
                    <a:pt x="908" y="1101"/>
                    <a:pt x="908" y="1161"/>
                  </a:cubicBezTo>
                  <a:cubicBezTo>
                    <a:pt x="908" y="1217"/>
                    <a:pt x="880" y="1277"/>
                    <a:pt x="849" y="1319"/>
                  </a:cubicBezTo>
                  <a:cubicBezTo>
                    <a:pt x="820" y="1365"/>
                    <a:pt x="792" y="1407"/>
                    <a:pt x="747" y="1439"/>
                  </a:cubicBezTo>
                  <a:cubicBezTo>
                    <a:pt x="718" y="1481"/>
                    <a:pt x="690" y="1495"/>
                    <a:pt x="659" y="1527"/>
                  </a:cubicBezTo>
                  <a:cubicBezTo>
                    <a:pt x="602" y="1569"/>
                    <a:pt x="571" y="1583"/>
                    <a:pt x="571" y="1583"/>
                  </a:cubicBezTo>
                  <a:cubicBezTo>
                    <a:pt x="571" y="1583"/>
                    <a:pt x="557" y="1601"/>
                    <a:pt x="571" y="1601"/>
                  </a:cubicBezTo>
                  <a:cubicBezTo>
                    <a:pt x="571" y="1615"/>
                    <a:pt x="585" y="1615"/>
                    <a:pt x="585" y="1615"/>
                  </a:cubicBezTo>
                  <a:cubicBezTo>
                    <a:pt x="585" y="1615"/>
                    <a:pt x="630" y="1601"/>
                    <a:pt x="690" y="1555"/>
                  </a:cubicBezTo>
                  <a:cubicBezTo>
                    <a:pt x="747" y="1513"/>
                    <a:pt x="834" y="1453"/>
                    <a:pt x="894" y="1351"/>
                  </a:cubicBezTo>
                  <a:cubicBezTo>
                    <a:pt x="936" y="1305"/>
                    <a:pt x="968" y="1231"/>
                    <a:pt x="968" y="1161"/>
                  </a:cubicBezTo>
                  <a:cubicBezTo>
                    <a:pt x="968" y="1073"/>
                    <a:pt x="954" y="999"/>
                    <a:pt x="908" y="925"/>
                  </a:cubicBezTo>
                  <a:cubicBezTo>
                    <a:pt x="880" y="897"/>
                    <a:pt x="849" y="866"/>
                    <a:pt x="806" y="837"/>
                  </a:cubicBezTo>
                  <a:cubicBezTo>
                    <a:pt x="793" y="833"/>
                    <a:pt x="779" y="832"/>
                    <a:pt x="764" y="832"/>
                  </a:cubicBezTo>
                  <a:cubicBezTo>
                    <a:pt x="730" y="832"/>
                    <a:pt x="695" y="841"/>
                    <a:pt x="673" y="851"/>
                  </a:cubicBezTo>
                  <a:cubicBezTo>
                    <a:pt x="585" y="880"/>
                    <a:pt x="528" y="925"/>
                    <a:pt x="455" y="968"/>
                  </a:cubicBezTo>
                  <a:cubicBezTo>
                    <a:pt x="426" y="985"/>
                    <a:pt x="395" y="999"/>
                    <a:pt x="367" y="1013"/>
                  </a:cubicBezTo>
                  <a:lnTo>
                    <a:pt x="338" y="1027"/>
                  </a:lnTo>
                  <a:lnTo>
                    <a:pt x="321" y="1027"/>
                  </a:lnTo>
                  <a:cubicBezTo>
                    <a:pt x="307" y="1027"/>
                    <a:pt x="293" y="1013"/>
                    <a:pt x="293" y="999"/>
                  </a:cubicBezTo>
                  <a:cubicBezTo>
                    <a:pt x="251" y="953"/>
                    <a:pt x="219" y="866"/>
                    <a:pt x="191" y="809"/>
                  </a:cubicBezTo>
                  <a:cubicBezTo>
                    <a:pt x="145" y="661"/>
                    <a:pt x="117" y="528"/>
                    <a:pt x="103" y="412"/>
                  </a:cubicBezTo>
                  <a:cubicBezTo>
                    <a:pt x="75" y="296"/>
                    <a:pt x="57" y="194"/>
                    <a:pt x="43" y="134"/>
                  </a:cubicBezTo>
                  <a:cubicBezTo>
                    <a:pt x="29" y="60"/>
                    <a:pt x="29" y="18"/>
                    <a:pt x="29" y="18"/>
                  </a:cubicBezTo>
                  <a:lnTo>
                    <a:pt x="15" y="0"/>
                  </a:ln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649" name="Google Shape;7649;p83"/>
          <p:cNvGrpSpPr/>
          <p:nvPr/>
        </p:nvGrpSpPr>
        <p:grpSpPr>
          <a:xfrm>
            <a:off x="5886936" y="1307907"/>
            <a:ext cx="1876268" cy="3133639"/>
            <a:chOff x="5459856" y="1967130"/>
            <a:chExt cx="1482044" cy="2475228"/>
          </a:xfrm>
        </p:grpSpPr>
        <p:sp>
          <p:nvSpPr>
            <p:cNvPr id="7650" name="Google Shape;7650;p83"/>
            <p:cNvSpPr/>
            <p:nvPr/>
          </p:nvSpPr>
          <p:spPr>
            <a:xfrm>
              <a:off x="6045881" y="2936448"/>
              <a:ext cx="625269" cy="817340"/>
            </a:xfrm>
            <a:custGeom>
              <a:avLst/>
              <a:gdLst/>
              <a:ahLst/>
              <a:cxnLst/>
              <a:rect l="l" t="t" r="r" b="b"/>
              <a:pathLst>
                <a:path w="6628" h="8664" extrusionOk="0">
                  <a:moveTo>
                    <a:pt x="3447" y="0"/>
                  </a:moveTo>
                  <a:cubicBezTo>
                    <a:pt x="3342" y="14"/>
                    <a:pt x="3226" y="46"/>
                    <a:pt x="3124" y="74"/>
                  </a:cubicBezTo>
                  <a:cubicBezTo>
                    <a:pt x="3036" y="102"/>
                    <a:pt x="2948" y="134"/>
                    <a:pt x="2832" y="176"/>
                  </a:cubicBezTo>
                  <a:cubicBezTo>
                    <a:pt x="2656" y="250"/>
                    <a:pt x="2494" y="338"/>
                    <a:pt x="2332" y="426"/>
                  </a:cubicBezTo>
                  <a:cubicBezTo>
                    <a:pt x="2184" y="514"/>
                    <a:pt x="2040" y="630"/>
                    <a:pt x="1878" y="749"/>
                  </a:cubicBezTo>
                  <a:cubicBezTo>
                    <a:pt x="1615" y="968"/>
                    <a:pt x="1365" y="1245"/>
                    <a:pt x="1129" y="1555"/>
                  </a:cubicBezTo>
                  <a:cubicBezTo>
                    <a:pt x="925" y="1847"/>
                    <a:pt x="735" y="2171"/>
                    <a:pt x="573" y="2536"/>
                  </a:cubicBezTo>
                  <a:cubicBezTo>
                    <a:pt x="426" y="2874"/>
                    <a:pt x="310" y="3240"/>
                    <a:pt x="208" y="3620"/>
                  </a:cubicBezTo>
                  <a:cubicBezTo>
                    <a:pt x="120" y="3986"/>
                    <a:pt x="60" y="4369"/>
                    <a:pt x="32" y="4749"/>
                  </a:cubicBezTo>
                  <a:cubicBezTo>
                    <a:pt x="0" y="5115"/>
                    <a:pt x="0" y="5481"/>
                    <a:pt x="32" y="5832"/>
                  </a:cubicBezTo>
                  <a:cubicBezTo>
                    <a:pt x="60" y="6258"/>
                    <a:pt x="134" y="6624"/>
                    <a:pt x="236" y="6947"/>
                  </a:cubicBezTo>
                  <a:cubicBezTo>
                    <a:pt x="296" y="7109"/>
                    <a:pt x="352" y="7271"/>
                    <a:pt x="440" y="7401"/>
                  </a:cubicBezTo>
                  <a:cubicBezTo>
                    <a:pt x="500" y="7549"/>
                    <a:pt x="587" y="7665"/>
                    <a:pt x="689" y="7799"/>
                  </a:cubicBezTo>
                  <a:cubicBezTo>
                    <a:pt x="865" y="8017"/>
                    <a:pt x="1115" y="8207"/>
                    <a:pt x="1379" y="8340"/>
                  </a:cubicBezTo>
                  <a:cubicBezTo>
                    <a:pt x="1657" y="8488"/>
                    <a:pt x="1966" y="8576"/>
                    <a:pt x="2346" y="8618"/>
                  </a:cubicBezTo>
                  <a:cubicBezTo>
                    <a:pt x="2522" y="8646"/>
                    <a:pt x="2712" y="8664"/>
                    <a:pt x="2920" y="8664"/>
                  </a:cubicBezTo>
                  <a:lnTo>
                    <a:pt x="3036" y="8664"/>
                  </a:lnTo>
                  <a:cubicBezTo>
                    <a:pt x="3197" y="8664"/>
                    <a:pt x="3342" y="8664"/>
                    <a:pt x="3489" y="8646"/>
                  </a:cubicBezTo>
                  <a:cubicBezTo>
                    <a:pt x="3943" y="8632"/>
                    <a:pt x="4327" y="8576"/>
                    <a:pt x="4661" y="8488"/>
                  </a:cubicBezTo>
                  <a:cubicBezTo>
                    <a:pt x="4837" y="8428"/>
                    <a:pt x="5030" y="8354"/>
                    <a:pt x="5188" y="8280"/>
                  </a:cubicBezTo>
                  <a:cubicBezTo>
                    <a:pt x="5364" y="8193"/>
                    <a:pt x="5526" y="8091"/>
                    <a:pt x="5674" y="7974"/>
                  </a:cubicBezTo>
                  <a:cubicBezTo>
                    <a:pt x="5822" y="7855"/>
                    <a:pt x="5952" y="7711"/>
                    <a:pt x="6085" y="7549"/>
                  </a:cubicBezTo>
                  <a:cubicBezTo>
                    <a:pt x="6187" y="7387"/>
                    <a:pt x="6289" y="7211"/>
                    <a:pt x="6377" y="6993"/>
                  </a:cubicBezTo>
                  <a:cubicBezTo>
                    <a:pt x="6451" y="6817"/>
                    <a:pt x="6507" y="6610"/>
                    <a:pt x="6539" y="6377"/>
                  </a:cubicBezTo>
                  <a:cubicBezTo>
                    <a:pt x="6581" y="6156"/>
                    <a:pt x="6595" y="5938"/>
                    <a:pt x="6613" y="5702"/>
                  </a:cubicBezTo>
                  <a:cubicBezTo>
                    <a:pt x="6627" y="5291"/>
                    <a:pt x="6595" y="4851"/>
                    <a:pt x="6525" y="4323"/>
                  </a:cubicBezTo>
                  <a:cubicBezTo>
                    <a:pt x="6493" y="4119"/>
                    <a:pt x="6465" y="3898"/>
                    <a:pt x="6420" y="3665"/>
                  </a:cubicBezTo>
                  <a:cubicBezTo>
                    <a:pt x="6391" y="3490"/>
                    <a:pt x="6363" y="3300"/>
                    <a:pt x="6317" y="3124"/>
                  </a:cubicBezTo>
                  <a:cubicBezTo>
                    <a:pt x="6230" y="2754"/>
                    <a:pt x="6099" y="2403"/>
                    <a:pt x="5952" y="2083"/>
                  </a:cubicBezTo>
                  <a:cubicBezTo>
                    <a:pt x="5790" y="1731"/>
                    <a:pt x="5600" y="1407"/>
                    <a:pt x="5364" y="1143"/>
                  </a:cubicBezTo>
                  <a:cubicBezTo>
                    <a:pt x="5262" y="1013"/>
                    <a:pt x="5146" y="908"/>
                    <a:pt x="5030" y="806"/>
                  </a:cubicBezTo>
                  <a:cubicBezTo>
                    <a:pt x="5030" y="792"/>
                    <a:pt x="5012" y="778"/>
                    <a:pt x="4998" y="764"/>
                  </a:cubicBezTo>
                  <a:cubicBezTo>
                    <a:pt x="4925" y="661"/>
                    <a:pt x="4868" y="588"/>
                    <a:pt x="4794" y="514"/>
                  </a:cubicBezTo>
                  <a:cubicBezTo>
                    <a:pt x="4721" y="440"/>
                    <a:pt x="4633" y="366"/>
                    <a:pt x="4559" y="310"/>
                  </a:cubicBezTo>
                  <a:cubicBezTo>
                    <a:pt x="4397" y="190"/>
                    <a:pt x="4221" y="102"/>
                    <a:pt x="4031" y="46"/>
                  </a:cubicBezTo>
                  <a:cubicBezTo>
                    <a:pt x="3915" y="14"/>
                    <a:pt x="3781" y="0"/>
                    <a:pt x="3637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51" name="Google Shape;7651;p83"/>
            <p:cNvSpPr/>
            <p:nvPr/>
          </p:nvSpPr>
          <p:spPr>
            <a:xfrm>
              <a:off x="6408232" y="2936448"/>
              <a:ext cx="259900" cy="465650"/>
            </a:xfrm>
            <a:custGeom>
              <a:avLst/>
              <a:gdLst/>
              <a:ahLst/>
              <a:cxnLst/>
              <a:rect l="l" t="t" r="r" b="b"/>
              <a:pathLst>
                <a:path w="2755" h="4936" extrusionOk="0">
                  <a:moveTo>
                    <a:pt x="0" y="0"/>
                  </a:moveTo>
                  <a:lnTo>
                    <a:pt x="0" y="0"/>
                  </a:lnTo>
                  <a:cubicBezTo>
                    <a:pt x="162" y="310"/>
                    <a:pt x="310" y="630"/>
                    <a:pt x="440" y="953"/>
                  </a:cubicBezTo>
                  <a:cubicBezTo>
                    <a:pt x="468" y="996"/>
                    <a:pt x="486" y="1041"/>
                    <a:pt x="500" y="1070"/>
                  </a:cubicBezTo>
                  <a:cubicBezTo>
                    <a:pt x="514" y="1115"/>
                    <a:pt x="542" y="1157"/>
                    <a:pt x="556" y="1203"/>
                  </a:cubicBezTo>
                  <a:cubicBezTo>
                    <a:pt x="602" y="1291"/>
                    <a:pt x="630" y="1393"/>
                    <a:pt x="676" y="1481"/>
                  </a:cubicBezTo>
                  <a:cubicBezTo>
                    <a:pt x="749" y="1671"/>
                    <a:pt x="806" y="1875"/>
                    <a:pt x="865" y="2083"/>
                  </a:cubicBezTo>
                  <a:cubicBezTo>
                    <a:pt x="894" y="2171"/>
                    <a:pt x="925" y="2273"/>
                    <a:pt x="953" y="2375"/>
                  </a:cubicBezTo>
                  <a:cubicBezTo>
                    <a:pt x="967" y="2462"/>
                    <a:pt x="996" y="2536"/>
                    <a:pt x="1013" y="2624"/>
                  </a:cubicBezTo>
                  <a:cubicBezTo>
                    <a:pt x="1041" y="2800"/>
                    <a:pt x="1069" y="2990"/>
                    <a:pt x="1115" y="3166"/>
                  </a:cubicBezTo>
                  <a:cubicBezTo>
                    <a:pt x="1143" y="3356"/>
                    <a:pt x="1171" y="3532"/>
                    <a:pt x="1217" y="3708"/>
                  </a:cubicBezTo>
                  <a:cubicBezTo>
                    <a:pt x="1259" y="3884"/>
                    <a:pt x="1319" y="4059"/>
                    <a:pt x="1379" y="4221"/>
                  </a:cubicBezTo>
                  <a:cubicBezTo>
                    <a:pt x="1393" y="4249"/>
                    <a:pt x="1407" y="4281"/>
                    <a:pt x="1421" y="4309"/>
                  </a:cubicBezTo>
                  <a:cubicBezTo>
                    <a:pt x="1435" y="4337"/>
                    <a:pt x="1453" y="4369"/>
                    <a:pt x="1467" y="4397"/>
                  </a:cubicBezTo>
                  <a:cubicBezTo>
                    <a:pt x="1495" y="4443"/>
                    <a:pt x="1523" y="4485"/>
                    <a:pt x="1555" y="4531"/>
                  </a:cubicBezTo>
                  <a:cubicBezTo>
                    <a:pt x="1583" y="4559"/>
                    <a:pt x="1611" y="4601"/>
                    <a:pt x="1643" y="4633"/>
                  </a:cubicBezTo>
                  <a:cubicBezTo>
                    <a:pt x="1671" y="4661"/>
                    <a:pt x="1699" y="4675"/>
                    <a:pt x="1731" y="4707"/>
                  </a:cubicBezTo>
                  <a:cubicBezTo>
                    <a:pt x="1773" y="4735"/>
                    <a:pt x="1805" y="4763"/>
                    <a:pt x="1847" y="4777"/>
                  </a:cubicBezTo>
                  <a:cubicBezTo>
                    <a:pt x="1893" y="4809"/>
                    <a:pt x="1921" y="4823"/>
                    <a:pt x="1963" y="4837"/>
                  </a:cubicBezTo>
                  <a:cubicBezTo>
                    <a:pt x="2009" y="4865"/>
                    <a:pt x="2068" y="4883"/>
                    <a:pt x="2125" y="4897"/>
                  </a:cubicBezTo>
                  <a:cubicBezTo>
                    <a:pt x="2170" y="4911"/>
                    <a:pt x="2227" y="4925"/>
                    <a:pt x="2272" y="4925"/>
                  </a:cubicBezTo>
                  <a:cubicBezTo>
                    <a:pt x="2338" y="4932"/>
                    <a:pt x="2404" y="4935"/>
                    <a:pt x="2472" y="4935"/>
                  </a:cubicBezTo>
                  <a:cubicBezTo>
                    <a:pt x="2540" y="4935"/>
                    <a:pt x="2610" y="4932"/>
                    <a:pt x="2684" y="4925"/>
                  </a:cubicBezTo>
                  <a:lnTo>
                    <a:pt x="2666" y="4925"/>
                  </a:lnTo>
                  <a:cubicBezTo>
                    <a:pt x="2698" y="4925"/>
                    <a:pt x="2726" y="4911"/>
                    <a:pt x="2754" y="4911"/>
                  </a:cubicBezTo>
                  <a:cubicBezTo>
                    <a:pt x="2740" y="4721"/>
                    <a:pt x="2712" y="4531"/>
                    <a:pt x="2684" y="4323"/>
                  </a:cubicBezTo>
                  <a:cubicBezTo>
                    <a:pt x="2652" y="4105"/>
                    <a:pt x="2624" y="3898"/>
                    <a:pt x="2579" y="3665"/>
                  </a:cubicBezTo>
                  <a:cubicBezTo>
                    <a:pt x="2550" y="3490"/>
                    <a:pt x="2522" y="3300"/>
                    <a:pt x="2476" y="3124"/>
                  </a:cubicBezTo>
                  <a:cubicBezTo>
                    <a:pt x="2389" y="2754"/>
                    <a:pt x="2272" y="2403"/>
                    <a:pt x="2111" y="2083"/>
                  </a:cubicBezTo>
                  <a:cubicBezTo>
                    <a:pt x="1949" y="1731"/>
                    <a:pt x="1759" y="1407"/>
                    <a:pt x="1523" y="1143"/>
                  </a:cubicBezTo>
                  <a:cubicBezTo>
                    <a:pt x="1421" y="1013"/>
                    <a:pt x="1305" y="908"/>
                    <a:pt x="1189" y="806"/>
                  </a:cubicBezTo>
                  <a:cubicBezTo>
                    <a:pt x="1189" y="792"/>
                    <a:pt x="1171" y="778"/>
                    <a:pt x="1157" y="764"/>
                  </a:cubicBezTo>
                  <a:cubicBezTo>
                    <a:pt x="1101" y="661"/>
                    <a:pt x="1027" y="588"/>
                    <a:pt x="953" y="514"/>
                  </a:cubicBezTo>
                  <a:cubicBezTo>
                    <a:pt x="880" y="440"/>
                    <a:pt x="792" y="366"/>
                    <a:pt x="718" y="310"/>
                  </a:cubicBezTo>
                  <a:cubicBezTo>
                    <a:pt x="556" y="190"/>
                    <a:pt x="380" y="102"/>
                    <a:pt x="190" y="46"/>
                  </a:cubicBezTo>
                  <a:cubicBezTo>
                    <a:pt x="134" y="28"/>
                    <a:pt x="60" y="14"/>
                    <a:pt x="0" y="0"/>
                  </a:cubicBezTo>
                  <a:close/>
                </a:path>
              </a:pathLst>
            </a:custGeom>
            <a:solidFill>
              <a:srgbClr val="B1D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52" name="Google Shape;7652;p83"/>
            <p:cNvSpPr/>
            <p:nvPr/>
          </p:nvSpPr>
          <p:spPr>
            <a:xfrm>
              <a:off x="6571436" y="3380401"/>
              <a:ext cx="94" cy="94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close/>
                </a:path>
              </a:pathLst>
            </a:custGeom>
            <a:solidFill>
              <a:srgbClr val="B1D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53" name="Google Shape;7653;p83"/>
            <p:cNvSpPr/>
            <p:nvPr/>
          </p:nvSpPr>
          <p:spPr>
            <a:xfrm>
              <a:off x="6484174" y="3637565"/>
              <a:ext cx="94" cy="94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close/>
                </a:path>
              </a:pathLst>
            </a:custGeom>
            <a:solidFill>
              <a:srgbClr val="073A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54" name="Google Shape;7654;p83"/>
            <p:cNvSpPr/>
            <p:nvPr/>
          </p:nvSpPr>
          <p:spPr>
            <a:xfrm>
              <a:off x="6484174" y="3637565"/>
              <a:ext cx="94" cy="94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close/>
                </a:path>
              </a:pathLst>
            </a:custGeom>
            <a:solidFill>
              <a:srgbClr val="073A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55" name="Google Shape;7655;p83"/>
            <p:cNvSpPr/>
            <p:nvPr/>
          </p:nvSpPr>
          <p:spPr>
            <a:xfrm>
              <a:off x="6484174" y="3637565"/>
              <a:ext cx="94" cy="94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close/>
                </a:path>
              </a:pathLst>
            </a:custGeom>
            <a:solidFill>
              <a:srgbClr val="073A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56" name="Google Shape;7656;p83"/>
            <p:cNvSpPr/>
            <p:nvPr/>
          </p:nvSpPr>
          <p:spPr>
            <a:xfrm>
              <a:off x="5856734" y="2213351"/>
              <a:ext cx="826680" cy="738380"/>
            </a:xfrm>
            <a:custGeom>
              <a:avLst/>
              <a:gdLst/>
              <a:ahLst/>
              <a:cxnLst/>
              <a:rect l="l" t="t" r="r" b="b"/>
              <a:pathLst>
                <a:path w="8763" h="7827" extrusionOk="0">
                  <a:moveTo>
                    <a:pt x="3092" y="0"/>
                  </a:moveTo>
                  <a:cubicBezTo>
                    <a:pt x="3004" y="0"/>
                    <a:pt x="2916" y="0"/>
                    <a:pt x="2828" y="15"/>
                  </a:cubicBezTo>
                  <a:cubicBezTo>
                    <a:pt x="2740" y="29"/>
                    <a:pt x="2666" y="43"/>
                    <a:pt x="2592" y="74"/>
                  </a:cubicBezTo>
                  <a:cubicBezTo>
                    <a:pt x="2550" y="88"/>
                    <a:pt x="2519" y="117"/>
                    <a:pt x="2476" y="131"/>
                  </a:cubicBezTo>
                  <a:cubicBezTo>
                    <a:pt x="2445" y="148"/>
                    <a:pt x="2417" y="176"/>
                    <a:pt x="2388" y="190"/>
                  </a:cubicBezTo>
                  <a:cubicBezTo>
                    <a:pt x="2255" y="292"/>
                    <a:pt x="2181" y="426"/>
                    <a:pt x="2153" y="570"/>
                  </a:cubicBezTo>
                  <a:cubicBezTo>
                    <a:pt x="2139" y="658"/>
                    <a:pt x="2139" y="732"/>
                    <a:pt x="2153" y="820"/>
                  </a:cubicBezTo>
                  <a:cubicBezTo>
                    <a:pt x="2153" y="880"/>
                    <a:pt x="2167" y="922"/>
                    <a:pt x="2181" y="982"/>
                  </a:cubicBezTo>
                  <a:cubicBezTo>
                    <a:pt x="2079" y="908"/>
                    <a:pt x="1977" y="820"/>
                    <a:pt x="1861" y="764"/>
                  </a:cubicBezTo>
                  <a:cubicBezTo>
                    <a:pt x="1699" y="658"/>
                    <a:pt x="1565" y="602"/>
                    <a:pt x="1435" y="570"/>
                  </a:cubicBezTo>
                  <a:cubicBezTo>
                    <a:pt x="1389" y="570"/>
                    <a:pt x="1333" y="556"/>
                    <a:pt x="1287" y="556"/>
                  </a:cubicBezTo>
                  <a:cubicBezTo>
                    <a:pt x="1259" y="556"/>
                    <a:pt x="1231" y="556"/>
                    <a:pt x="1200" y="570"/>
                  </a:cubicBezTo>
                  <a:cubicBezTo>
                    <a:pt x="1126" y="570"/>
                    <a:pt x="1055" y="602"/>
                    <a:pt x="967" y="630"/>
                  </a:cubicBezTo>
                  <a:cubicBezTo>
                    <a:pt x="893" y="658"/>
                    <a:pt x="806" y="718"/>
                    <a:pt x="718" y="778"/>
                  </a:cubicBezTo>
                  <a:cubicBezTo>
                    <a:pt x="672" y="820"/>
                    <a:pt x="616" y="866"/>
                    <a:pt x="556" y="922"/>
                  </a:cubicBezTo>
                  <a:cubicBezTo>
                    <a:pt x="468" y="1028"/>
                    <a:pt x="394" y="1144"/>
                    <a:pt x="320" y="1274"/>
                  </a:cubicBezTo>
                  <a:cubicBezTo>
                    <a:pt x="264" y="1393"/>
                    <a:pt x="218" y="1524"/>
                    <a:pt x="176" y="1685"/>
                  </a:cubicBezTo>
                  <a:cubicBezTo>
                    <a:pt x="144" y="1819"/>
                    <a:pt x="116" y="1963"/>
                    <a:pt x="116" y="2111"/>
                  </a:cubicBezTo>
                  <a:cubicBezTo>
                    <a:pt x="116" y="2259"/>
                    <a:pt x="130" y="2403"/>
                    <a:pt x="158" y="2537"/>
                  </a:cubicBezTo>
                  <a:cubicBezTo>
                    <a:pt x="190" y="2698"/>
                    <a:pt x="246" y="2843"/>
                    <a:pt x="306" y="2976"/>
                  </a:cubicBezTo>
                  <a:cubicBezTo>
                    <a:pt x="352" y="3033"/>
                    <a:pt x="394" y="3106"/>
                    <a:pt x="440" y="3166"/>
                  </a:cubicBezTo>
                  <a:cubicBezTo>
                    <a:pt x="482" y="3208"/>
                    <a:pt x="542" y="3268"/>
                    <a:pt x="598" y="3314"/>
                  </a:cubicBezTo>
                  <a:cubicBezTo>
                    <a:pt x="496" y="3384"/>
                    <a:pt x="408" y="3472"/>
                    <a:pt x="334" y="3546"/>
                  </a:cubicBezTo>
                  <a:cubicBezTo>
                    <a:pt x="264" y="3634"/>
                    <a:pt x="190" y="3736"/>
                    <a:pt x="130" y="3824"/>
                  </a:cubicBezTo>
                  <a:cubicBezTo>
                    <a:pt x="88" y="3912"/>
                    <a:pt x="56" y="4018"/>
                    <a:pt x="28" y="4120"/>
                  </a:cubicBezTo>
                  <a:cubicBezTo>
                    <a:pt x="14" y="4207"/>
                    <a:pt x="0" y="4309"/>
                    <a:pt x="0" y="4411"/>
                  </a:cubicBezTo>
                  <a:cubicBezTo>
                    <a:pt x="14" y="4601"/>
                    <a:pt x="70" y="4791"/>
                    <a:pt x="176" y="4999"/>
                  </a:cubicBezTo>
                  <a:cubicBezTo>
                    <a:pt x="264" y="5189"/>
                    <a:pt x="394" y="5365"/>
                    <a:pt x="570" y="5569"/>
                  </a:cubicBezTo>
                  <a:cubicBezTo>
                    <a:pt x="732" y="5745"/>
                    <a:pt x="922" y="5921"/>
                    <a:pt x="1143" y="6096"/>
                  </a:cubicBezTo>
                  <a:cubicBezTo>
                    <a:pt x="1347" y="6272"/>
                    <a:pt x="1551" y="6434"/>
                    <a:pt x="1815" y="6596"/>
                  </a:cubicBezTo>
                  <a:cubicBezTo>
                    <a:pt x="2037" y="6744"/>
                    <a:pt x="2269" y="6874"/>
                    <a:pt x="2519" y="7021"/>
                  </a:cubicBezTo>
                  <a:cubicBezTo>
                    <a:pt x="2754" y="7138"/>
                    <a:pt x="2972" y="7254"/>
                    <a:pt x="3208" y="7359"/>
                  </a:cubicBezTo>
                  <a:cubicBezTo>
                    <a:pt x="3412" y="7447"/>
                    <a:pt x="3620" y="7535"/>
                    <a:pt x="3795" y="7591"/>
                  </a:cubicBezTo>
                  <a:cubicBezTo>
                    <a:pt x="3883" y="7623"/>
                    <a:pt x="3957" y="7637"/>
                    <a:pt x="4045" y="7665"/>
                  </a:cubicBezTo>
                  <a:cubicBezTo>
                    <a:pt x="4073" y="7665"/>
                    <a:pt x="4116" y="7679"/>
                    <a:pt x="4147" y="7679"/>
                  </a:cubicBezTo>
                  <a:cubicBezTo>
                    <a:pt x="4175" y="7693"/>
                    <a:pt x="4221" y="7693"/>
                    <a:pt x="4263" y="7711"/>
                  </a:cubicBezTo>
                  <a:cubicBezTo>
                    <a:pt x="4643" y="7753"/>
                    <a:pt x="5013" y="7813"/>
                    <a:pt x="5378" y="7827"/>
                  </a:cubicBezTo>
                  <a:lnTo>
                    <a:pt x="5610" y="7827"/>
                  </a:lnTo>
                  <a:cubicBezTo>
                    <a:pt x="5730" y="7827"/>
                    <a:pt x="5846" y="7827"/>
                    <a:pt x="5962" y="7813"/>
                  </a:cubicBezTo>
                  <a:cubicBezTo>
                    <a:pt x="6156" y="7799"/>
                    <a:pt x="6332" y="7767"/>
                    <a:pt x="6476" y="7711"/>
                  </a:cubicBezTo>
                  <a:cubicBezTo>
                    <a:pt x="6490" y="7725"/>
                    <a:pt x="6490" y="7725"/>
                    <a:pt x="6507" y="7725"/>
                  </a:cubicBezTo>
                  <a:cubicBezTo>
                    <a:pt x="6578" y="7739"/>
                    <a:pt x="6666" y="7753"/>
                    <a:pt x="6740" y="7753"/>
                  </a:cubicBezTo>
                  <a:lnTo>
                    <a:pt x="6813" y="7753"/>
                  </a:lnTo>
                  <a:cubicBezTo>
                    <a:pt x="6901" y="7739"/>
                    <a:pt x="6989" y="7725"/>
                    <a:pt x="7077" y="7711"/>
                  </a:cubicBezTo>
                  <a:cubicBezTo>
                    <a:pt x="7193" y="7679"/>
                    <a:pt x="7313" y="7623"/>
                    <a:pt x="7443" y="7563"/>
                  </a:cubicBezTo>
                  <a:cubicBezTo>
                    <a:pt x="7563" y="7503"/>
                    <a:pt x="7679" y="7430"/>
                    <a:pt x="7795" y="7328"/>
                  </a:cubicBezTo>
                  <a:cubicBezTo>
                    <a:pt x="7914" y="7240"/>
                    <a:pt x="8016" y="7138"/>
                    <a:pt x="8104" y="7036"/>
                  </a:cubicBezTo>
                  <a:cubicBezTo>
                    <a:pt x="8530" y="6550"/>
                    <a:pt x="8706" y="5980"/>
                    <a:pt x="8572" y="5495"/>
                  </a:cubicBezTo>
                  <a:cubicBezTo>
                    <a:pt x="8530" y="5351"/>
                    <a:pt x="8456" y="5189"/>
                    <a:pt x="8337" y="5055"/>
                  </a:cubicBezTo>
                  <a:cubicBezTo>
                    <a:pt x="8382" y="5027"/>
                    <a:pt x="8425" y="4999"/>
                    <a:pt x="8456" y="4953"/>
                  </a:cubicBezTo>
                  <a:cubicBezTo>
                    <a:pt x="8498" y="4925"/>
                    <a:pt x="8544" y="4879"/>
                    <a:pt x="8572" y="4823"/>
                  </a:cubicBezTo>
                  <a:cubicBezTo>
                    <a:pt x="8646" y="4721"/>
                    <a:pt x="8688" y="4601"/>
                    <a:pt x="8720" y="4471"/>
                  </a:cubicBezTo>
                  <a:cubicBezTo>
                    <a:pt x="8748" y="4352"/>
                    <a:pt x="8762" y="4222"/>
                    <a:pt x="8748" y="4088"/>
                  </a:cubicBezTo>
                  <a:cubicBezTo>
                    <a:pt x="8748" y="3958"/>
                    <a:pt x="8720" y="3824"/>
                    <a:pt x="8674" y="3708"/>
                  </a:cubicBezTo>
                  <a:cubicBezTo>
                    <a:pt x="8632" y="3620"/>
                    <a:pt x="8586" y="3532"/>
                    <a:pt x="8544" y="3458"/>
                  </a:cubicBezTo>
                  <a:cubicBezTo>
                    <a:pt x="8512" y="3416"/>
                    <a:pt x="8484" y="3384"/>
                    <a:pt x="8456" y="3342"/>
                  </a:cubicBezTo>
                  <a:cubicBezTo>
                    <a:pt x="8425" y="3328"/>
                    <a:pt x="8410" y="3314"/>
                    <a:pt x="8396" y="3296"/>
                  </a:cubicBezTo>
                  <a:cubicBezTo>
                    <a:pt x="8425" y="3268"/>
                    <a:pt x="8456" y="3254"/>
                    <a:pt x="8470" y="3226"/>
                  </a:cubicBezTo>
                  <a:cubicBezTo>
                    <a:pt x="8498" y="3180"/>
                    <a:pt x="8530" y="3138"/>
                    <a:pt x="8544" y="3092"/>
                  </a:cubicBezTo>
                  <a:cubicBezTo>
                    <a:pt x="8572" y="3004"/>
                    <a:pt x="8558" y="2902"/>
                    <a:pt x="8512" y="2829"/>
                  </a:cubicBezTo>
                  <a:cubicBezTo>
                    <a:pt x="8470" y="2755"/>
                    <a:pt x="8396" y="2698"/>
                    <a:pt x="8294" y="2653"/>
                  </a:cubicBezTo>
                  <a:cubicBezTo>
                    <a:pt x="8266" y="2639"/>
                    <a:pt x="8206" y="2639"/>
                    <a:pt x="8161" y="2639"/>
                  </a:cubicBezTo>
                  <a:lnTo>
                    <a:pt x="8118" y="2639"/>
                  </a:lnTo>
                  <a:cubicBezTo>
                    <a:pt x="8147" y="2579"/>
                    <a:pt x="8178" y="2523"/>
                    <a:pt x="8192" y="2449"/>
                  </a:cubicBezTo>
                  <a:cubicBezTo>
                    <a:pt x="8206" y="2403"/>
                    <a:pt x="8206" y="2361"/>
                    <a:pt x="8206" y="2315"/>
                  </a:cubicBezTo>
                  <a:cubicBezTo>
                    <a:pt x="8206" y="2287"/>
                    <a:pt x="8192" y="2241"/>
                    <a:pt x="8178" y="2199"/>
                  </a:cubicBezTo>
                  <a:cubicBezTo>
                    <a:pt x="8147" y="2139"/>
                    <a:pt x="8104" y="2097"/>
                    <a:pt x="8031" y="2065"/>
                  </a:cubicBezTo>
                  <a:cubicBezTo>
                    <a:pt x="8002" y="2051"/>
                    <a:pt x="7957" y="2037"/>
                    <a:pt x="7929" y="2037"/>
                  </a:cubicBezTo>
                  <a:lnTo>
                    <a:pt x="7897" y="2037"/>
                  </a:lnTo>
                  <a:cubicBezTo>
                    <a:pt x="7869" y="2037"/>
                    <a:pt x="7841" y="2037"/>
                    <a:pt x="7809" y="2051"/>
                  </a:cubicBezTo>
                  <a:cubicBezTo>
                    <a:pt x="7767" y="2065"/>
                    <a:pt x="7721" y="2083"/>
                    <a:pt x="7693" y="2111"/>
                  </a:cubicBezTo>
                  <a:cubicBezTo>
                    <a:pt x="7651" y="2139"/>
                    <a:pt x="7605" y="2185"/>
                    <a:pt x="7577" y="2227"/>
                  </a:cubicBezTo>
                  <a:cubicBezTo>
                    <a:pt x="7563" y="2259"/>
                    <a:pt x="7545" y="2287"/>
                    <a:pt x="7531" y="2301"/>
                  </a:cubicBezTo>
                  <a:cubicBezTo>
                    <a:pt x="7531" y="2287"/>
                    <a:pt x="7531" y="2259"/>
                    <a:pt x="7517" y="2227"/>
                  </a:cubicBezTo>
                  <a:cubicBezTo>
                    <a:pt x="7489" y="2097"/>
                    <a:pt x="7415" y="1963"/>
                    <a:pt x="7341" y="1833"/>
                  </a:cubicBezTo>
                  <a:cubicBezTo>
                    <a:pt x="7165" y="1583"/>
                    <a:pt x="6901" y="1408"/>
                    <a:pt x="6624" y="1334"/>
                  </a:cubicBezTo>
                  <a:cubicBezTo>
                    <a:pt x="6550" y="1306"/>
                    <a:pt x="6462" y="1306"/>
                    <a:pt x="6374" y="1306"/>
                  </a:cubicBezTo>
                  <a:lnTo>
                    <a:pt x="6286" y="1306"/>
                  </a:lnTo>
                  <a:cubicBezTo>
                    <a:pt x="6226" y="1306"/>
                    <a:pt x="6170" y="1320"/>
                    <a:pt x="6110" y="1334"/>
                  </a:cubicBezTo>
                  <a:cubicBezTo>
                    <a:pt x="6068" y="1334"/>
                    <a:pt x="6022" y="1348"/>
                    <a:pt x="5980" y="1379"/>
                  </a:cubicBezTo>
                  <a:cubicBezTo>
                    <a:pt x="5948" y="1274"/>
                    <a:pt x="5906" y="1186"/>
                    <a:pt x="5832" y="1098"/>
                  </a:cubicBezTo>
                  <a:cubicBezTo>
                    <a:pt x="5744" y="1010"/>
                    <a:pt x="5642" y="922"/>
                    <a:pt x="5523" y="852"/>
                  </a:cubicBezTo>
                  <a:cubicBezTo>
                    <a:pt x="5466" y="820"/>
                    <a:pt x="5406" y="792"/>
                    <a:pt x="5347" y="778"/>
                  </a:cubicBezTo>
                  <a:cubicBezTo>
                    <a:pt x="5290" y="746"/>
                    <a:pt x="5217" y="732"/>
                    <a:pt x="5157" y="732"/>
                  </a:cubicBezTo>
                  <a:cubicBezTo>
                    <a:pt x="5129" y="718"/>
                    <a:pt x="5100" y="718"/>
                    <a:pt x="5069" y="718"/>
                  </a:cubicBezTo>
                  <a:cubicBezTo>
                    <a:pt x="5041" y="718"/>
                    <a:pt x="4995" y="718"/>
                    <a:pt x="4967" y="732"/>
                  </a:cubicBezTo>
                  <a:cubicBezTo>
                    <a:pt x="4907" y="732"/>
                    <a:pt x="4851" y="764"/>
                    <a:pt x="4791" y="778"/>
                  </a:cubicBezTo>
                  <a:cubicBezTo>
                    <a:pt x="4749" y="806"/>
                    <a:pt x="4703" y="834"/>
                    <a:pt x="4661" y="880"/>
                  </a:cubicBezTo>
                  <a:cubicBezTo>
                    <a:pt x="4555" y="602"/>
                    <a:pt x="4309" y="352"/>
                    <a:pt x="3940" y="190"/>
                  </a:cubicBezTo>
                  <a:cubicBezTo>
                    <a:pt x="3764" y="103"/>
                    <a:pt x="3588" y="43"/>
                    <a:pt x="3384" y="15"/>
                  </a:cubicBezTo>
                  <a:cubicBezTo>
                    <a:pt x="3282" y="0"/>
                    <a:pt x="3194" y="0"/>
                    <a:pt x="3092" y="0"/>
                  </a:cubicBez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57" name="Google Shape;7657;p83"/>
            <p:cNvSpPr/>
            <p:nvPr/>
          </p:nvSpPr>
          <p:spPr>
            <a:xfrm>
              <a:off x="5889847" y="2452591"/>
              <a:ext cx="187920" cy="411878"/>
            </a:xfrm>
            <a:custGeom>
              <a:avLst/>
              <a:gdLst/>
              <a:ahLst/>
              <a:cxnLst/>
              <a:rect l="l" t="t" r="r" b="b"/>
              <a:pathLst>
                <a:path w="1992" h="4366" extrusionOk="0">
                  <a:moveTo>
                    <a:pt x="880" y="1"/>
                  </a:moveTo>
                  <a:cubicBezTo>
                    <a:pt x="849" y="1"/>
                    <a:pt x="820" y="1"/>
                    <a:pt x="806" y="15"/>
                  </a:cubicBezTo>
                  <a:cubicBezTo>
                    <a:pt x="775" y="15"/>
                    <a:pt x="761" y="29"/>
                    <a:pt x="732" y="43"/>
                  </a:cubicBezTo>
                  <a:cubicBezTo>
                    <a:pt x="704" y="43"/>
                    <a:pt x="673" y="57"/>
                    <a:pt x="659" y="75"/>
                  </a:cubicBezTo>
                  <a:cubicBezTo>
                    <a:pt x="652" y="82"/>
                    <a:pt x="645" y="85"/>
                    <a:pt x="639" y="85"/>
                  </a:cubicBezTo>
                  <a:cubicBezTo>
                    <a:pt x="634" y="85"/>
                    <a:pt x="630" y="82"/>
                    <a:pt x="630" y="75"/>
                  </a:cubicBezTo>
                  <a:cubicBezTo>
                    <a:pt x="616" y="75"/>
                    <a:pt x="616" y="75"/>
                    <a:pt x="599" y="89"/>
                  </a:cubicBezTo>
                  <a:cubicBezTo>
                    <a:pt x="585" y="103"/>
                    <a:pt x="571" y="103"/>
                    <a:pt x="557" y="117"/>
                  </a:cubicBezTo>
                  <a:cubicBezTo>
                    <a:pt x="542" y="131"/>
                    <a:pt x="542" y="145"/>
                    <a:pt x="528" y="162"/>
                  </a:cubicBezTo>
                  <a:cubicBezTo>
                    <a:pt x="511" y="177"/>
                    <a:pt x="497" y="191"/>
                    <a:pt x="497" y="219"/>
                  </a:cubicBezTo>
                  <a:cubicBezTo>
                    <a:pt x="483" y="233"/>
                    <a:pt x="469" y="250"/>
                    <a:pt x="469" y="264"/>
                  </a:cubicBezTo>
                  <a:cubicBezTo>
                    <a:pt x="440" y="338"/>
                    <a:pt x="423" y="409"/>
                    <a:pt x="409" y="497"/>
                  </a:cubicBezTo>
                  <a:cubicBezTo>
                    <a:pt x="395" y="570"/>
                    <a:pt x="395" y="672"/>
                    <a:pt x="381" y="760"/>
                  </a:cubicBezTo>
                  <a:cubicBezTo>
                    <a:pt x="381" y="792"/>
                    <a:pt x="381" y="834"/>
                    <a:pt x="367" y="880"/>
                  </a:cubicBezTo>
                  <a:cubicBezTo>
                    <a:pt x="367" y="922"/>
                    <a:pt x="353" y="954"/>
                    <a:pt x="335" y="996"/>
                  </a:cubicBezTo>
                  <a:cubicBezTo>
                    <a:pt x="335" y="1010"/>
                    <a:pt x="321" y="1042"/>
                    <a:pt x="321" y="1056"/>
                  </a:cubicBezTo>
                  <a:cubicBezTo>
                    <a:pt x="307" y="1084"/>
                    <a:pt x="293" y="1112"/>
                    <a:pt x="293" y="1130"/>
                  </a:cubicBezTo>
                  <a:cubicBezTo>
                    <a:pt x="265" y="1172"/>
                    <a:pt x="233" y="1232"/>
                    <a:pt x="205" y="1274"/>
                  </a:cubicBezTo>
                  <a:cubicBezTo>
                    <a:pt x="191" y="1320"/>
                    <a:pt x="159" y="1348"/>
                    <a:pt x="131" y="1394"/>
                  </a:cubicBezTo>
                  <a:cubicBezTo>
                    <a:pt x="117" y="1436"/>
                    <a:pt x="89" y="1482"/>
                    <a:pt x="71" y="1524"/>
                  </a:cubicBezTo>
                  <a:cubicBezTo>
                    <a:pt x="57" y="1552"/>
                    <a:pt x="43" y="1598"/>
                    <a:pt x="43" y="1626"/>
                  </a:cubicBezTo>
                  <a:cubicBezTo>
                    <a:pt x="29" y="1671"/>
                    <a:pt x="15" y="1714"/>
                    <a:pt x="15" y="1759"/>
                  </a:cubicBezTo>
                  <a:cubicBezTo>
                    <a:pt x="1" y="1816"/>
                    <a:pt x="1" y="1875"/>
                    <a:pt x="1" y="1935"/>
                  </a:cubicBezTo>
                  <a:lnTo>
                    <a:pt x="1" y="2097"/>
                  </a:lnTo>
                  <a:cubicBezTo>
                    <a:pt x="15" y="2213"/>
                    <a:pt x="15" y="2329"/>
                    <a:pt x="29" y="2449"/>
                  </a:cubicBezTo>
                  <a:cubicBezTo>
                    <a:pt x="57" y="2607"/>
                    <a:pt x="89" y="2755"/>
                    <a:pt x="117" y="2917"/>
                  </a:cubicBezTo>
                  <a:cubicBezTo>
                    <a:pt x="145" y="2945"/>
                    <a:pt x="191" y="2991"/>
                    <a:pt x="219" y="3033"/>
                  </a:cubicBezTo>
                  <a:cubicBezTo>
                    <a:pt x="381" y="3209"/>
                    <a:pt x="571" y="3385"/>
                    <a:pt x="792" y="3574"/>
                  </a:cubicBezTo>
                  <a:cubicBezTo>
                    <a:pt x="982" y="3736"/>
                    <a:pt x="1200" y="3898"/>
                    <a:pt x="1464" y="4060"/>
                  </a:cubicBezTo>
                  <a:cubicBezTo>
                    <a:pt x="1626" y="4162"/>
                    <a:pt x="1788" y="4264"/>
                    <a:pt x="1978" y="4366"/>
                  </a:cubicBezTo>
                  <a:cubicBezTo>
                    <a:pt x="1978" y="4296"/>
                    <a:pt x="1978" y="4222"/>
                    <a:pt x="1992" y="4148"/>
                  </a:cubicBezTo>
                  <a:lnTo>
                    <a:pt x="1992" y="3782"/>
                  </a:lnTo>
                  <a:cubicBezTo>
                    <a:pt x="1978" y="3518"/>
                    <a:pt x="1964" y="3254"/>
                    <a:pt x="1935" y="2991"/>
                  </a:cubicBezTo>
                  <a:cubicBezTo>
                    <a:pt x="1918" y="2871"/>
                    <a:pt x="1904" y="2755"/>
                    <a:pt x="1890" y="2639"/>
                  </a:cubicBezTo>
                  <a:cubicBezTo>
                    <a:pt x="1876" y="2537"/>
                    <a:pt x="1862" y="2431"/>
                    <a:pt x="1847" y="2343"/>
                  </a:cubicBezTo>
                  <a:cubicBezTo>
                    <a:pt x="1847" y="2255"/>
                    <a:pt x="1830" y="2185"/>
                    <a:pt x="1830" y="2111"/>
                  </a:cubicBezTo>
                  <a:cubicBezTo>
                    <a:pt x="1816" y="2023"/>
                    <a:pt x="1816" y="1935"/>
                    <a:pt x="1816" y="1847"/>
                  </a:cubicBezTo>
                  <a:cubicBezTo>
                    <a:pt x="1802" y="1612"/>
                    <a:pt x="1788" y="1394"/>
                    <a:pt x="1760" y="1158"/>
                  </a:cubicBezTo>
                  <a:lnTo>
                    <a:pt x="1760" y="1172"/>
                  </a:lnTo>
                  <a:cubicBezTo>
                    <a:pt x="1742" y="1056"/>
                    <a:pt x="1728" y="936"/>
                    <a:pt x="1700" y="820"/>
                  </a:cubicBezTo>
                  <a:cubicBezTo>
                    <a:pt x="1672" y="718"/>
                    <a:pt x="1640" y="602"/>
                    <a:pt x="1598" y="497"/>
                  </a:cubicBezTo>
                  <a:cubicBezTo>
                    <a:pt x="1552" y="409"/>
                    <a:pt x="1510" y="321"/>
                    <a:pt x="1450" y="250"/>
                  </a:cubicBezTo>
                  <a:cubicBezTo>
                    <a:pt x="1422" y="205"/>
                    <a:pt x="1376" y="162"/>
                    <a:pt x="1334" y="117"/>
                  </a:cubicBezTo>
                  <a:cubicBezTo>
                    <a:pt x="1288" y="89"/>
                    <a:pt x="1246" y="57"/>
                    <a:pt x="1200" y="43"/>
                  </a:cubicBezTo>
                  <a:cubicBezTo>
                    <a:pt x="1172" y="29"/>
                    <a:pt x="1144" y="29"/>
                    <a:pt x="1126" y="15"/>
                  </a:cubicBezTo>
                  <a:cubicBezTo>
                    <a:pt x="1098" y="15"/>
                    <a:pt x="1070" y="1"/>
                    <a:pt x="1038" y="1"/>
                  </a:cubicBezTo>
                  <a:close/>
                </a:path>
              </a:pathLst>
            </a:custGeom>
            <a:solidFill>
              <a:srgbClr val="2C2C2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58" name="Google Shape;7658;p83"/>
            <p:cNvSpPr/>
            <p:nvPr/>
          </p:nvSpPr>
          <p:spPr>
            <a:xfrm>
              <a:off x="5958902" y="2456553"/>
              <a:ext cx="94" cy="94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close/>
                </a:path>
              </a:pathLst>
            </a:custGeom>
            <a:solidFill>
              <a:srgbClr val="2C2C2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59" name="Google Shape;7659;p83"/>
            <p:cNvSpPr/>
            <p:nvPr/>
          </p:nvSpPr>
          <p:spPr>
            <a:xfrm>
              <a:off x="6503796" y="2406837"/>
              <a:ext cx="179619" cy="538007"/>
            </a:xfrm>
            <a:custGeom>
              <a:avLst/>
              <a:gdLst/>
              <a:ahLst/>
              <a:cxnLst/>
              <a:rect l="l" t="t" r="r" b="b"/>
              <a:pathLst>
                <a:path w="1904" h="5703" extrusionOk="0">
                  <a:moveTo>
                    <a:pt x="1126" y="0"/>
                  </a:moveTo>
                  <a:cubicBezTo>
                    <a:pt x="1143" y="0"/>
                    <a:pt x="1143" y="14"/>
                    <a:pt x="1143" y="32"/>
                  </a:cubicBezTo>
                  <a:cubicBezTo>
                    <a:pt x="1157" y="60"/>
                    <a:pt x="1157" y="102"/>
                    <a:pt x="1157" y="148"/>
                  </a:cubicBezTo>
                  <a:cubicBezTo>
                    <a:pt x="1157" y="190"/>
                    <a:pt x="1157" y="222"/>
                    <a:pt x="1143" y="264"/>
                  </a:cubicBezTo>
                  <a:cubicBezTo>
                    <a:pt x="1112" y="338"/>
                    <a:pt x="1070" y="426"/>
                    <a:pt x="1024" y="500"/>
                  </a:cubicBezTo>
                  <a:cubicBezTo>
                    <a:pt x="982" y="560"/>
                    <a:pt x="936" y="616"/>
                    <a:pt x="894" y="676"/>
                  </a:cubicBezTo>
                  <a:lnTo>
                    <a:pt x="922" y="676"/>
                  </a:lnTo>
                  <a:cubicBezTo>
                    <a:pt x="936" y="690"/>
                    <a:pt x="950" y="690"/>
                    <a:pt x="982" y="704"/>
                  </a:cubicBezTo>
                  <a:cubicBezTo>
                    <a:pt x="1010" y="704"/>
                    <a:pt x="1038" y="735"/>
                    <a:pt x="1070" y="749"/>
                  </a:cubicBezTo>
                  <a:cubicBezTo>
                    <a:pt x="1084" y="778"/>
                    <a:pt x="1112" y="792"/>
                    <a:pt x="1126" y="823"/>
                  </a:cubicBezTo>
                  <a:cubicBezTo>
                    <a:pt x="1143" y="837"/>
                    <a:pt x="1143" y="851"/>
                    <a:pt x="1143" y="880"/>
                  </a:cubicBezTo>
                  <a:cubicBezTo>
                    <a:pt x="1157" y="880"/>
                    <a:pt x="1157" y="894"/>
                    <a:pt x="1157" y="911"/>
                  </a:cubicBezTo>
                  <a:lnTo>
                    <a:pt x="1157" y="1013"/>
                  </a:lnTo>
                  <a:cubicBezTo>
                    <a:pt x="1143" y="1041"/>
                    <a:pt x="1143" y="1070"/>
                    <a:pt x="1126" y="1101"/>
                  </a:cubicBezTo>
                  <a:cubicBezTo>
                    <a:pt x="1098" y="1129"/>
                    <a:pt x="1084" y="1157"/>
                    <a:pt x="1055" y="1189"/>
                  </a:cubicBezTo>
                  <a:cubicBezTo>
                    <a:pt x="1038" y="1203"/>
                    <a:pt x="1024" y="1217"/>
                    <a:pt x="1010" y="1217"/>
                  </a:cubicBezTo>
                  <a:lnTo>
                    <a:pt x="982" y="1245"/>
                  </a:lnTo>
                  <a:cubicBezTo>
                    <a:pt x="1024" y="1277"/>
                    <a:pt x="1084" y="1305"/>
                    <a:pt x="1126" y="1351"/>
                  </a:cubicBezTo>
                  <a:cubicBezTo>
                    <a:pt x="1172" y="1407"/>
                    <a:pt x="1214" y="1453"/>
                    <a:pt x="1245" y="1509"/>
                  </a:cubicBezTo>
                  <a:cubicBezTo>
                    <a:pt x="1288" y="1569"/>
                    <a:pt x="1333" y="1643"/>
                    <a:pt x="1347" y="1703"/>
                  </a:cubicBezTo>
                  <a:cubicBezTo>
                    <a:pt x="1376" y="1773"/>
                    <a:pt x="1407" y="1847"/>
                    <a:pt x="1421" y="1921"/>
                  </a:cubicBezTo>
                  <a:cubicBezTo>
                    <a:pt x="1449" y="2054"/>
                    <a:pt x="1463" y="2199"/>
                    <a:pt x="1435" y="2332"/>
                  </a:cubicBezTo>
                  <a:cubicBezTo>
                    <a:pt x="1435" y="2360"/>
                    <a:pt x="1435" y="2375"/>
                    <a:pt x="1421" y="2389"/>
                  </a:cubicBezTo>
                  <a:lnTo>
                    <a:pt x="1421" y="2434"/>
                  </a:lnTo>
                  <a:cubicBezTo>
                    <a:pt x="1407" y="2462"/>
                    <a:pt x="1376" y="2494"/>
                    <a:pt x="1361" y="2522"/>
                  </a:cubicBezTo>
                  <a:cubicBezTo>
                    <a:pt x="1333" y="2550"/>
                    <a:pt x="1319" y="2582"/>
                    <a:pt x="1288" y="2610"/>
                  </a:cubicBezTo>
                  <a:cubicBezTo>
                    <a:pt x="1274" y="2638"/>
                    <a:pt x="1259" y="2670"/>
                    <a:pt x="1245" y="2698"/>
                  </a:cubicBezTo>
                  <a:lnTo>
                    <a:pt x="1231" y="2712"/>
                  </a:lnTo>
                  <a:lnTo>
                    <a:pt x="1231" y="2740"/>
                  </a:lnTo>
                  <a:lnTo>
                    <a:pt x="1231" y="2786"/>
                  </a:lnTo>
                  <a:lnTo>
                    <a:pt x="1231" y="2846"/>
                  </a:lnTo>
                  <a:cubicBezTo>
                    <a:pt x="1245" y="2962"/>
                    <a:pt x="1288" y="3078"/>
                    <a:pt x="1319" y="3198"/>
                  </a:cubicBezTo>
                  <a:cubicBezTo>
                    <a:pt x="1319" y="3226"/>
                    <a:pt x="1333" y="3254"/>
                    <a:pt x="1333" y="3300"/>
                  </a:cubicBezTo>
                  <a:cubicBezTo>
                    <a:pt x="1333" y="3314"/>
                    <a:pt x="1347" y="3342"/>
                    <a:pt x="1347" y="3374"/>
                  </a:cubicBezTo>
                  <a:lnTo>
                    <a:pt x="1347" y="3563"/>
                  </a:lnTo>
                  <a:cubicBezTo>
                    <a:pt x="1347" y="3694"/>
                    <a:pt x="1347" y="3827"/>
                    <a:pt x="1319" y="3957"/>
                  </a:cubicBezTo>
                  <a:cubicBezTo>
                    <a:pt x="1302" y="4091"/>
                    <a:pt x="1259" y="4207"/>
                    <a:pt x="1214" y="4341"/>
                  </a:cubicBezTo>
                  <a:cubicBezTo>
                    <a:pt x="1172" y="4443"/>
                    <a:pt x="1126" y="4531"/>
                    <a:pt x="1070" y="4633"/>
                  </a:cubicBezTo>
                  <a:cubicBezTo>
                    <a:pt x="1024" y="4721"/>
                    <a:pt x="968" y="4795"/>
                    <a:pt x="894" y="4883"/>
                  </a:cubicBezTo>
                  <a:cubicBezTo>
                    <a:pt x="760" y="5027"/>
                    <a:pt x="616" y="5175"/>
                    <a:pt x="468" y="5322"/>
                  </a:cubicBezTo>
                  <a:cubicBezTo>
                    <a:pt x="306" y="5452"/>
                    <a:pt x="158" y="5572"/>
                    <a:pt x="0" y="5702"/>
                  </a:cubicBezTo>
                  <a:cubicBezTo>
                    <a:pt x="71" y="5688"/>
                    <a:pt x="144" y="5674"/>
                    <a:pt x="218" y="5660"/>
                  </a:cubicBezTo>
                  <a:cubicBezTo>
                    <a:pt x="334" y="5628"/>
                    <a:pt x="454" y="5586"/>
                    <a:pt x="584" y="5512"/>
                  </a:cubicBezTo>
                  <a:cubicBezTo>
                    <a:pt x="704" y="5452"/>
                    <a:pt x="820" y="5379"/>
                    <a:pt x="936" y="5277"/>
                  </a:cubicBezTo>
                  <a:cubicBezTo>
                    <a:pt x="1055" y="5189"/>
                    <a:pt x="1157" y="5101"/>
                    <a:pt x="1259" y="4985"/>
                  </a:cubicBezTo>
                  <a:cubicBezTo>
                    <a:pt x="1671" y="4499"/>
                    <a:pt x="1847" y="3929"/>
                    <a:pt x="1713" y="3444"/>
                  </a:cubicBezTo>
                  <a:cubicBezTo>
                    <a:pt x="1671" y="3300"/>
                    <a:pt x="1597" y="3138"/>
                    <a:pt x="1478" y="3004"/>
                  </a:cubicBezTo>
                  <a:cubicBezTo>
                    <a:pt x="1523" y="2976"/>
                    <a:pt x="1566" y="2948"/>
                    <a:pt x="1597" y="2902"/>
                  </a:cubicBezTo>
                  <a:cubicBezTo>
                    <a:pt x="1639" y="2874"/>
                    <a:pt x="1685" y="2828"/>
                    <a:pt x="1727" y="2772"/>
                  </a:cubicBezTo>
                  <a:cubicBezTo>
                    <a:pt x="1787" y="2670"/>
                    <a:pt x="1829" y="2550"/>
                    <a:pt x="1875" y="2420"/>
                  </a:cubicBezTo>
                  <a:cubicBezTo>
                    <a:pt x="1889" y="2301"/>
                    <a:pt x="1903" y="2171"/>
                    <a:pt x="1903" y="2037"/>
                  </a:cubicBezTo>
                  <a:cubicBezTo>
                    <a:pt x="1889" y="1907"/>
                    <a:pt x="1861" y="1773"/>
                    <a:pt x="1815" y="1657"/>
                  </a:cubicBezTo>
                  <a:cubicBezTo>
                    <a:pt x="1787" y="1569"/>
                    <a:pt x="1727" y="1481"/>
                    <a:pt x="1685" y="1407"/>
                  </a:cubicBezTo>
                  <a:cubicBezTo>
                    <a:pt x="1653" y="1365"/>
                    <a:pt x="1625" y="1333"/>
                    <a:pt x="1597" y="1291"/>
                  </a:cubicBezTo>
                  <a:cubicBezTo>
                    <a:pt x="1583" y="1277"/>
                    <a:pt x="1551" y="1263"/>
                    <a:pt x="1537" y="1245"/>
                  </a:cubicBezTo>
                  <a:cubicBezTo>
                    <a:pt x="1566" y="1217"/>
                    <a:pt x="1597" y="1203"/>
                    <a:pt x="1611" y="1175"/>
                  </a:cubicBezTo>
                  <a:cubicBezTo>
                    <a:pt x="1639" y="1129"/>
                    <a:pt x="1671" y="1087"/>
                    <a:pt x="1685" y="1041"/>
                  </a:cubicBezTo>
                  <a:cubicBezTo>
                    <a:pt x="1713" y="953"/>
                    <a:pt x="1699" y="851"/>
                    <a:pt x="1653" y="778"/>
                  </a:cubicBezTo>
                  <a:cubicBezTo>
                    <a:pt x="1611" y="704"/>
                    <a:pt x="1537" y="647"/>
                    <a:pt x="1435" y="602"/>
                  </a:cubicBezTo>
                  <a:cubicBezTo>
                    <a:pt x="1407" y="588"/>
                    <a:pt x="1347" y="588"/>
                    <a:pt x="1302" y="588"/>
                  </a:cubicBezTo>
                  <a:lnTo>
                    <a:pt x="1259" y="588"/>
                  </a:lnTo>
                  <a:cubicBezTo>
                    <a:pt x="1288" y="528"/>
                    <a:pt x="1319" y="472"/>
                    <a:pt x="1347" y="398"/>
                  </a:cubicBezTo>
                  <a:cubicBezTo>
                    <a:pt x="1347" y="352"/>
                    <a:pt x="1361" y="310"/>
                    <a:pt x="1347" y="264"/>
                  </a:cubicBezTo>
                  <a:cubicBezTo>
                    <a:pt x="1347" y="236"/>
                    <a:pt x="1333" y="190"/>
                    <a:pt x="1319" y="148"/>
                  </a:cubicBezTo>
                  <a:cubicBezTo>
                    <a:pt x="1288" y="88"/>
                    <a:pt x="1245" y="46"/>
                    <a:pt x="1172" y="14"/>
                  </a:cubicBezTo>
                  <a:cubicBezTo>
                    <a:pt x="1157" y="0"/>
                    <a:pt x="1143" y="0"/>
                    <a:pt x="1126" y="0"/>
                  </a:cubicBezTo>
                  <a:close/>
                </a:path>
              </a:pathLst>
            </a:custGeom>
            <a:solidFill>
              <a:srgbClr val="2C2C2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60" name="Google Shape;7660;p83"/>
            <p:cNvSpPr/>
            <p:nvPr/>
          </p:nvSpPr>
          <p:spPr>
            <a:xfrm>
              <a:off x="5459856" y="4120102"/>
              <a:ext cx="259900" cy="240655"/>
            </a:xfrm>
            <a:custGeom>
              <a:avLst/>
              <a:gdLst/>
              <a:ahLst/>
              <a:cxnLst/>
              <a:rect l="l" t="t" r="r" b="b"/>
              <a:pathLst>
                <a:path w="2755" h="2551" extrusionOk="0">
                  <a:moveTo>
                    <a:pt x="528" y="0"/>
                  </a:moveTo>
                  <a:cubicBezTo>
                    <a:pt x="482" y="0"/>
                    <a:pt x="426" y="14"/>
                    <a:pt x="380" y="28"/>
                  </a:cubicBezTo>
                  <a:cubicBezTo>
                    <a:pt x="320" y="42"/>
                    <a:pt x="278" y="74"/>
                    <a:pt x="218" y="102"/>
                  </a:cubicBezTo>
                  <a:cubicBezTo>
                    <a:pt x="204" y="116"/>
                    <a:pt x="176" y="130"/>
                    <a:pt x="162" y="162"/>
                  </a:cubicBezTo>
                  <a:cubicBezTo>
                    <a:pt x="144" y="162"/>
                    <a:pt x="144" y="176"/>
                    <a:pt x="130" y="176"/>
                  </a:cubicBezTo>
                  <a:lnTo>
                    <a:pt x="116" y="190"/>
                  </a:lnTo>
                  <a:cubicBezTo>
                    <a:pt x="102" y="218"/>
                    <a:pt x="74" y="232"/>
                    <a:pt x="56" y="250"/>
                  </a:cubicBezTo>
                  <a:cubicBezTo>
                    <a:pt x="56" y="264"/>
                    <a:pt x="42" y="278"/>
                    <a:pt x="42" y="278"/>
                  </a:cubicBezTo>
                  <a:cubicBezTo>
                    <a:pt x="28" y="292"/>
                    <a:pt x="28" y="306"/>
                    <a:pt x="14" y="320"/>
                  </a:cubicBezTo>
                  <a:lnTo>
                    <a:pt x="14" y="338"/>
                  </a:lnTo>
                  <a:cubicBezTo>
                    <a:pt x="14" y="338"/>
                    <a:pt x="0" y="338"/>
                    <a:pt x="0" y="352"/>
                  </a:cubicBezTo>
                  <a:lnTo>
                    <a:pt x="0" y="380"/>
                  </a:lnTo>
                  <a:cubicBezTo>
                    <a:pt x="14" y="468"/>
                    <a:pt x="56" y="556"/>
                    <a:pt x="88" y="630"/>
                  </a:cubicBezTo>
                  <a:cubicBezTo>
                    <a:pt x="102" y="690"/>
                    <a:pt x="130" y="760"/>
                    <a:pt x="162" y="820"/>
                  </a:cubicBezTo>
                  <a:cubicBezTo>
                    <a:pt x="218" y="953"/>
                    <a:pt x="306" y="1084"/>
                    <a:pt x="394" y="1231"/>
                  </a:cubicBezTo>
                  <a:cubicBezTo>
                    <a:pt x="570" y="1509"/>
                    <a:pt x="792" y="1773"/>
                    <a:pt x="1024" y="1991"/>
                  </a:cubicBezTo>
                  <a:cubicBezTo>
                    <a:pt x="1157" y="2125"/>
                    <a:pt x="1305" y="2241"/>
                    <a:pt x="1449" y="2329"/>
                  </a:cubicBezTo>
                  <a:cubicBezTo>
                    <a:pt x="1611" y="2431"/>
                    <a:pt x="1759" y="2505"/>
                    <a:pt x="1921" y="2536"/>
                  </a:cubicBezTo>
                  <a:lnTo>
                    <a:pt x="1921" y="2550"/>
                  </a:lnTo>
                  <a:lnTo>
                    <a:pt x="1963" y="2550"/>
                  </a:lnTo>
                  <a:cubicBezTo>
                    <a:pt x="2111" y="2505"/>
                    <a:pt x="2255" y="2417"/>
                    <a:pt x="2403" y="2287"/>
                  </a:cubicBezTo>
                  <a:cubicBezTo>
                    <a:pt x="2476" y="2241"/>
                    <a:pt x="2536" y="2185"/>
                    <a:pt x="2593" y="2111"/>
                  </a:cubicBezTo>
                  <a:cubicBezTo>
                    <a:pt x="2652" y="2037"/>
                    <a:pt x="2695" y="1963"/>
                    <a:pt x="2740" y="1903"/>
                  </a:cubicBezTo>
                  <a:cubicBezTo>
                    <a:pt x="2754" y="1875"/>
                    <a:pt x="2740" y="1847"/>
                    <a:pt x="2726" y="1833"/>
                  </a:cubicBezTo>
                  <a:lnTo>
                    <a:pt x="2712" y="1815"/>
                  </a:lnTo>
                  <a:cubicBezTo>
                    <a:pt x="2652" y="1699"/>
                    <a:pt x="2593" y="1569"/>
                    <a:pt x="2519" y="1464"/>
                  </a:cubicBezTo>
                  <a:cubicBezTo>
                    <a:pt x="2448" y="1333"/>
                    <a:pt x="2343" y="1217"/>
                    <a:pt x="2241" y="1084"/>
                  </a:cubicBezTo>
                  <a:cubicBezTo>
                    <a:pt x="2065" y="894"/>
                    <a:pt x="1847" y="718"/>
                    <a:pt x="1597" y="556"/>
                  </a:cubicBezTo>
                  <a:cubicBezTo>
                    <a:pt x="1597" y="542"/>
                    <a:pt x="1583" y="528"/>
                    <a:pt x="1583" y="528"/>
                  </a:cubicBezTo>
                  <a:cubicBezTo>
                    <a:pt x="1569" y="514"/>
                    <a:pt x="1551" y="514"/>
                    <a:pt x="1537" y="514"/>
                  </a:cubicBezTo>
                  <a:lnTo>
                    <a:pt x="1509" y="514"/>
                  </a:lnTo>
                  <a:lnTo>
                    <a:pt x="1495" y="496"/>
                  </a:lnTo>
                  <a:lnTo>
                    <a:pt x="1481" y="514"/>
                  </a:lnTo>
                  <a:cubicBezTo>
                    <a:pt x="1463" y="514"/>
                    <a:pt x="1449" y="514"/>
                    <a:pt x="1449" y="496"/>
                  </a:cubicBezTo>
                  <a:cubicBezTo>
                    <a:pt x="1407" y="496"/>
                    <a:pt x="1375" y="482"/>
                    <a:pt x="1333" y="468"/>
                  </a:cubicBezTo>
                  <a:cubicBezTo>
                    <a:pt x="1288" y="454"/>
                    <a:pt x="1231" y="408"/>
                    <a:pt x="1157" y="366"/>
                  </a:cubicBezTo>
                  <a:cubicBezTo>
                    <a:pt x="1112" y="338"/>
                    <a:pt x="1083" y="306"/>
                    <a:pt x="1041" y="264"/>
                  </a:cubicBezTo>
                  <a:cubicBezTo>
                    <a:pt x="1010" y="232"/>
                    <a:pt x="967" y="204"/>
                    <a:pt x="936" y="176"/>
                  </a:cubicBezTo>
                  <a:cubicBezTo>
                    <a:pt x="865" y="116"/>
                    <a:pt x="777" y="57"/>
                    <a:pt x="672" y="28"/>
                  </a:cubicBezTo>
                  <a:cubicBezTo>
                    <a:pt x="630" y="14"/>
                    <a:pt x="584" y="0"/>
                    <a:pt x="528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61" name="Google Shape;7661;p83"/>
            <p:cNvSpPr/>
            <p:nvPr/>
          </p:nvSpPr>
          <p:spPr>
            <a:xfrm>
              <a:off x="5459856" y="4120102"/>
              <a:ext cx="204429" cy="240655"/>
            </a:xfrm>
            <a:custGeom>
              <a:avLst/>
              <a:gdLst/>
              <a:ahLst/>
              <a:cxnLst/>
              <a:rect l="l" t="t" r="r" b="b"/>
              <a:pathLst>
                <a:path w="2167" h="2551" extrusionOk="0">
                  <a:moveTo>
                    <a:pt x="528" y="0"/>
                  </a:moveTo>
                  <a:cubicBezTo>
                    <a:pt x="482" y="0"/>
                    <a:pt x="426" y="14"/>
                    <a:pt x="380" y="28"/>
                  </a:cubicBezTo>
                  <a:cubicBezTo>
                    <a:pt x="320" y="42"/>
                    <a:pt x="278" y="74"/>
                    <a:pt x="218" y="102"/>
                  </a:cubicBezTo>
                  <a:cubicBezTo>
                    <a:pt x="190" y="116"/>
                    <a:pt x="176" y="130"/>
                    <a:pt x="162" y="162"/>
                  </a:cubicBezTo>
                  <a:lnTo>
                    <a:pt x="130" y="176"/>
                  </a:lnTo>
                  <a:lnTo>
                    <a:pt x="116" y="190"/>
                  </a:lnTo>
                  <a:cubicBezTo>
                    <a:pt x="88" y="218"/>
                    <a:pt x="74" y="232"/>
                    <a:pt x="56" y="250"/>
                  </a:cubicBezTo>
                  <a:cubicBezTo>
                    <a:pt x="56" y="264"/>
                    <a:pt x="42" y="278"/>
                    <a:pt x="42" y="278"/>
                  </a:cubicBezTo>
                  <a:cubicBezTo>
                    <a:pt x="28" y="292"/>
                    <a:pt x="28" y="306"/>
                    <a:pt x="14" y="320"/>
                  </a:cubicBezTo>
                  <a:lnTo>
                    <a:pt x="14" y="338"/>
                  </a:lnTo>
                  <a:lnTo>
                    <a:pt x="0" y="352"/>
                  </a:lnTo>
                  <a:lnTo>
                    <a:pt x="0" y="380"/>
                  </a:lnTo>
                  <a:cubicBezTo>
                    <a:pt x="14" y="468"/>
                    <a:pt x="42" y="556"/>
                    <a:pt x="74" y="630"/>
                  </a:cubicBezTo>
                  <a:cubicBezTo>
                    <a:pt x="102" y="690"/>
                    <a:pt x="130" y="760"/>
                    <a:pt x="162" y="820"/>
                  </a:cubicBezTo>
                  <a:cubicBezTo>
                    <a:pt x="218" y="953"/>
                    <a:pt x="292" y="1084"/>
                    <a:pt x="394" y="1231"/>
                  </a:cubicBezTo>
                  <a:cubicBezTo>
                    <a:pt x="570" y="1509"/>
                    <a:pt x="792" y="1773"/>
                    <a:pt x="1010" y="1991"/>
                  </a:cubicBezTo>
                  <a:cubicBezTo>
                    <a:pt x="1157" y="2125"/>
                    <a:pt x="1305" y="2241"/>
                    <a:pt x="1449" y="2343"/>
                  </a:cubicBezTo>
                  <a:cubicBezTo>
                    <a:pt x="1611" y="2431"/>
                    <a:pt x="1759" y="2505"/>
                    <a:pt x="1921" y="2550"/>
                  </a:cubicBezTo>
                  <a:lnTo>
                    <a:pt x="1963" y="2550"/>
                  </a:lnTo>
                  <a:cubicBezTo>
                    <a:pt x="2023" y="2536"/>
                    <a:pt x="2097" y="2505"/>
                    <a:pt x="2167" y="2463"/>
                  </a:cubicBezTo>
                  <a:cubicBezTo>
                    <a:pt x="2111" y="2448"/>
                    <a:pt x="2065" y="2417"/>
                    <a:pt x="2009" y="2403"/>
                  </a:cubicBezTo>
                  <a:cubicBezTo>
                    <a:pt x="1861" y="2329"/>
                    <a:pt x="1727" y="2255"/>
                    <a:pt x="1597" y="2167"/>
                  </a:cubicBezTo>
                  <a:cubicBezTo>
                    <a:pt x="1449" y="2079"/>
                    <a:pt x="1319" y="1963"/>
                    <a:pt x="1185" y="1861"/>
                  </a:cubicBezTo>
                  <a:cubicBezTo>
                    <a:pt x="1055" y="1745"/>
                    <a:pt x="936" y="1611"/>
                    <a:pt x="820" y="1481"/>
                  </a:cubicBezTo>
                  <a:cubicBezTo>
                    <a:pt x="602" y="1231"/>
                    <a:pt x="426" y="936"/>
                    <a:pt x="278" y="630"/>
                  </a:cubicBezTo>
                  <a:lnTo>
                    <a:pt x="278" y="616"/>
                  </a:lnTo>
                  <a:cubicBezTo>
                    <a:pt x="380" y="570"/>
                    <a:pt x="482" y="514"/>
                    <a:pt x="570" y="440"/>
                  </a:cubicBezTo>
                  <a:cubicBezTo>
                    <a:pt x="602" y="426"/>
                    <a:pt x="630" y="394"/>
                    <a:pt x="658" y="380"/>
                  </a:cubicBezTo>
                  <a:cubicBezTo>
                    <a:pt x="672" y="352"/>
                    <a:pt x="704" y="320"/>
                    <a:pt x="718" y="306"/>
                  </a:cubicBezTo>
                  <a:cubicBezTo>
                    <a:pt x="732" y="292"/>
                    <a:pt x="746" y="264"/>
                    <a:pt x="746" y="250"/>
                  </a:cubicBezTo>
                  <a:cubicBezTo>
                    <a:pt x="760" y="232"/>
                    <a:pt x="777" y="204"/>
                    <a:pt x="792" y="190"/>
                  </a:cubicBezTo>
                  <a:lnTo>
                    <a:pt x="777" y="190"/>
                  </a:lnTo>
                  <a:cubicBezTo>
                    <a:pt x="792" y="176"/>
                    <a:pt x="792" y="162"/>
                    <a:pt x="806" y="130"/>
                  </a:cubicBezTo>
                  <a:cubicBezTo>
                    <a:pt x="806" y="116"/>
                    <a:pt x="806" y="102"/>
                    <a:pt x="820" y="88"/>
                  </a:cubicBezTo>
                  <a:cubicBezTo>
                    <a:pt x="777" y="74"/>
                    <a:pt x="732" y="42"/>
                    <a:pt x="672" y="28"/>
                  </a:cubicBezTo>
                  <a:cubicBezTo>
                    <a:pt x="630" y="14"/>
                    <a:pt x="584" y="0"/>
                    <a:pt x="528" y="0"/>
                  </a:cubicBezTo>
                  <a:close/>
                </a:path>
              </a:pathLst>
            </a:custGeom>
            <a:solidFill>
              <a:srgbClr val="47A8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62" name="Google Shape;7662;p83"/>
            <p:cNvSpPr/>
            <p:nvPr/>
          </p:nvSpPr>
          <p:spPr>
            <a:xfrm>
              <a:off x="5537118" y="4143592"/>
              <a:ext cx="31980" cy="42169"/>
            </a:xfrm>
            <a:custGeom>
              <a:avLst/>
              <a:gdLst/>
              <a:ahLst/>
              <a:cxnLst/>
              <a:rect l="l" t="t" r="r" b="b"/>
              <a:pathLst>
                <a:path w="339" h="447" extrusionOk="0">
                  <a:moveTo>
                    <a:pt x="264" y="1"/>
                  </a:moveTo>
                  <a:lnTo>
                    <a:pt x="236" y="29"/>
                  </a:lnTo>
                  <a:cubicBezTo>
                    <a:pt x="236" y="57"/>
                    <a:pt x="222" y="103"/>
                    <a:pt x="205" y="131"/>
                  </a:cubicBezTo>
                  <a:cubicBezTo>
                    <a:pt x="191" y="177"/>
                    <a:pt x="148" y="219"/>
                    <a:pt x="117" y="265"/>
                  </a:cubicBezTo>
                  <a:lnTo>
                    <a:pt x="29" y="353"/>
                  </a:lnTo>
                  <a:cubicBezTo>
                    <a:pt x="15" y="381"/>
                    <a:pt x="1" y="409"/>
                    <a:pt x="29" y="423"/>
                  </a:cubicBezTo>
                  <a:cubicBezTo>
                    <a:pt x="38" y="439"/>
                    <a:pt x="49" y="447"/>
                    <a:pt x="60" y="447"/>
                  </a:cubicBezTo>
                  <a:cubicBezTo>
                    <a:pt x="71" y="447"/>
                    <a:pt x="82" y="439"/>
                    <a:pt x="89" y="423"/>
                  </a:cubicBezTo>
                  <a:cubicBezTo>
                    <a:pt x="205" y="321"/>
                    <a:pt x="310" y="205"/>
                    <a:pt x="338" y="57"/>
                  </a:cubicBezTo>
                  <a:lnTo>
                    <a:pt x="338" y="29"/>
                  </a:lnTo>
                  <a:lnTo>
                    <a:pt x="310" y="1"/>
                  </a:lnTo>
                  <a:close/>
                </a:path>
              </a:pathLst>
            </a:custGeom>
            <a:solidFill>
              <a:srgbClr val="47A8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63" name="Google Shape;7663;p83"/>
            <p:cNvSpPr/>
            <p:nvPr/>
          </p:nvSpPr>
          <p:spPr>
            <a:xfrm>
              <a:off x="5556363" y="4157270"/>
              <a:ext cx="30660" cy="43961"/>
            </a:xfrm>
            <a:custGeom>
              <a:avLst/>
              <a:gdLst/>
              <a:ahLst/>
              <a:cxnLst/>
              <a:rect l="l" t="t" r="r" b="b"/>
              <a:pathLst>
                <a:path w="325" h="466" extrusionOk="0">
                  <a:moveTo>
                    <a:pt x="282" y="0"/>
                  </a:moveTo>
                  <a:cubicBezTo>
                    <a:pt x="250" y="0"/>
                    <a:pt x="236" y="14"/>
                    <a:pt x="222" y="46"/>
                  </a:cubicBezTo>
                  <a:cubicBezTo>
                    <a:pt x="222" y="74"/>
                    <a:pt x="208" y="102"/>
                    <a:pt x="194" y="148"/>
                  </a:cubicBezTo>
                  <a:cubicBezTo>
                    <a:pt x="162" y="222"/>
                    <a:pt x="120" y="278"/>
                    <a:pt x="60" y="338"/>
                  </a:cubicBezTo>
                  <a:cubicBezTo>
                    <a:pt x="46" y="352"/>
                    <a:pt x="46" y="366"/>
                    <a:pt x="32" y="384"/>
                  </a:cubicBezTo>
                  <a:cubicBezTo>
                    <a:pt x="18" y="384"/>
                    <a:pt x="18" y="398"/>
                    <a:pt x="18" y="412"/>
                  </a:cubicBezTo>
                  <a:cubicBezTo>
                    <a:pt x="1" y="426"/>
                    <a:pt x="18" y="440"/>
                    <a:pt x="18" y="440"/>
                  </a:cubicBezTo>
                  <a:cubicBezTo>
                    <a:pt x="34" y="458"/>
                    <a:pt x="51" y="466"/>
                    <a:pt x="64" y="466"/>
                  </a:cubicBezTo>
                  <a:cubicBezTo>
                    <a:pt x="74" y="466"/>
                    <a:pt x="83" y="461"/>
                    <a:pt x="89" y="454"/>
                  </a:cubicBezTo>
                  <a:cubicBezTo>
                    <a:pt x="148" y="398"/>
                    <a:pt x="194" y="338"/>
                    <a:pt x="222" y="278"/>
                  </a:cubicBezTo>
                  <a:cubicBezTo>
                    <a:pt x="265" y="208"/>
                    <a:pt x="310" y="148"/>
                    <a:pt x="324" y="74"/>
                  </a:cubicBezTo>
                  <a:cubicBezTo>
                    <a:pt x="324" y="46"/>
                    <a:pt x="324" y="14"/>
                    <a:pt x="296" y="0"/>
                  </a:cubicBezTo>
                  <a:close/>
                </a:path>
              </a:pathLst>
            </a:custGeom>
            <a:solidFill>
              <a:srgbClr val="47A8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64" name="Google Shape;7664;p83"/>
            <p:cNvSpPr/>
            <p:nvPr/>
          </p:nvSpPr>
          <p:spPr>
            <a:xfrm>
              <a:off x="5591268" y="3654168"/>
              <a:ext cx="631873" cy="651212"/>
            </a:xfrm>
            <a:custGeom>
              <a:avLst/>
              <a:gdLst/>
              <a:ahLst/>
              <a:cxnLst/>
              <a:rect l="l" t="t" r="r" b="b"/>
              <a:pathLst>
                <a:path w="6698" h="6903" extrusionOk="0">
                  <a:moveTo>
                    <a:pt x="4527" y="1"/>
                  </a:moveTo>
                  <a:cubicBezTo>
                    <a:pt x="4365" y="1"/>
                    <a:pt x="4203" y="29"/>
                    <a:pt x="4028" y="89"/>
                  </a:cubicBezTo>
                  <a:cubicBezTo>
                    <a:pt x="3897" y="131"/>
                    <a:pt x="3781" y="177"/>
                    <a:pt x="3634" y="264"/>
                  </a:cubicBezTo>
                  <a:lnTo>
                    <a:pt x="3634" y="247"/>
                  </a:lnTo>
                  <a:lnTo>
                    <a:pt x="3648" y="247"/>
                  </a:lnTo>
                  <a:cubicBezTo>
                    <a:pt x="3648" y="219"/>
                    <a:pt x="3634" y="191"/>
                    <a:pt x="3620" y="191"/>
                  </a:cubicBezTo>
                  <a:cubicBezTo>
                    <a:pt x="3605" y="177"/>
                    <a:pt x="3605" y="177"/>
                    <a:pt x="3588" y="177"/>
                  </a:cubicBezTo>
                  <a:cubicBezTo>
                    <a:pt x="3574" y="177"/>
                    <a:pt x="3560" y="191"/>
                    <a:pt x="3546" y="205"/>
                  </a:cubicBezTo>
                  <a:cubicBezTo>
                    <a:pt x="3532" y="247"/>
                    <a:pt x="3518" y="293"/>
                    <a:pt x="3500" y="335"/>
                  </a:cubicBezTo>
                  <a:cubicBezTo>
                    <a:pt x="3472" y="352"/>
                    <a:pt x="3472" y="366"/>
                    <a:pt x="3472" y="381"/>
                  </a:cubicBezTo>
                  <a:cubicBezTo>
                    <a:pt x="3254" y="922"/>
                    <a:pt x="2990" y="1450"/>
                    <a:pt x="2652" y="2023"/>
                  </a:cubicBezTo>
                  <a:lnTo>
                    <a:pt x="2652" y="2037"/>
                  </a:lnTo>
                  <a:cubicBezTo>
                    <a:pt x="2255" y="2681"/>
                    <a:pt x="1815" y="3342"/>
                    <a:pt x="1319" y="3958"/>
                  </a:cubicBezTo>
                  <a:cubicBezTo>
                    <a:pt x="908" y="4468"/>
                    <a:pt x="468" y="4953"/>
                    <a:pt x="42" y="5379"/>
                  </a:cubicBezTo>
                  <a:cubicBezTo>
                    <a:pt x="28" y="5393"/>
                    <a:pt x="14" y="5393"/>
                    <a:pt x="14" y="5407"/>
                  </a:cubicBezTo>
                  <a:cubicBezTo>
                    <a:pt x="14" y="5421"/>
                    <a:pt x="0" y="5435"/>
                    <a:pt x="14" y="5453"/>
                  </a:cubicBezTo>
                  <a:cubicBezTo>
                    <a:pt x="130" y="5759"/>
                    <a:pt x="292" y="6051"/>
                    <a:pt x="510" y="6301"/>
                  </a:cubicBezTo>
                  <a:cubicBezTo>
                    <a:pt x="732" y="6550"/>
                    <a:pt x="995" y="6740"/>
                    <a:pt x="1302" y="6888"/>
                  </a:cubicBezTo>
                  <a:cubicBezTo>
                    <a:pt x="1302" y="6888"/>
                    <a:pt x="1319" y="6902"/>
                    <a:pt x="1333" y="6902"/>
                  </a:cubicBezTo>
                  <a:cubicBezTo>
                    <a:pt x="1347" y="6902"/>
                    <a:pt x="1361" y="6902"/>
                    <a:pt x="1361" y="6888"/>
                  </a:cubicBezTo>
                  <a:cubicBezTo>
                    <a:pt x="1523" y="6786"/>
                    <a:pt x="1685" y="6666"/>
                    <a:pt x="1861" y="6508"/>
                  </a:cubicBezTo>
                  <a:cubicBezTo>
                    <a:pt x="2005" y="6388"/>
                    <a:pt x="2167" y="6258"/>
                    <a:pt x="2329" y="6111"/>
                  </a:cubicBezTo>
                  <a:cubicBezTo>
                    <a:pt x="2638" y="5847"/>
                    <a:pt x="2930" y="5569"/>
                    <a:pt x="3254" y="5245"/>
                  </a:cubicBezTo>
                  <a:cubicBezTo>
                    <a:pt x="3532" y="4967"/>
                    <a:pt x="3824" y="4675"/>
                    <a:pt x="4133" y="4352"/>
                  </a:cubicBezTo>
                  <a:cubicBezTo>
                    <a:pt x="4365" y="4088"/>
                    <a:pt x="4629" y="3824"/>
                    <a:pt x="4865" y="3546"/>
                  </a:cubicBezTo>
                  <a:cubicBezTo>
                    <a:pt x="5115" y="3268"/>
                    <a:pt x="5333" y="3019"/>
                    <a:pt x="5523" y="2769"/>
                  </a:cubicBezTo>
                  <a:cubicBezTo>
                    <a:pt x="5540" y="2769"/>
                    <a:pt x="5554" y="2769"/>
                    <a:pt x="5554" y="2755"/>
                  </a:cubicBezTo>
                  <a:cubicBezTo>
                    <a:pt x="5596" y="2709"/>
                    <a:pt x="5656" y="2639"/>
                    <a:pt x="5684" y="2579"/>
                  </a:cubicBezTo>
                  <a:cubicBezTo>
                    <a:pt x="5920" y="2287"/>
                    <a:pt x="6096" y="2006"/>
                    <a:pt x="6272" y="1742"/>
                  </a:cubicBezTo>
                  <a:cubicBezTo>
                    <a:pt x="6434" y="1464"/>
                    <a:pt x="6578" y="1200"/>
                    <a:pt x="6683" y="936"/>
                  </a:cubicBezTo>
                  <a:cubicBezTo>
                    <a:pt x="6697" y="922"/>
                    <a:pt x="6683" y="894"/>
                    <a:pt x="6652" y="880"/>
                  </a:cubicBezTo>
                  <a:lnTo>
                    <a:pt x="6638" y="880"/>
                  </a:lnTo>
                  <a:cubicBezTo>
                    <a:pt x="6624" y="880"/>
                    <a:pt x="6595" y="880"/>
                    <a:pt x="6595" y="908"/>
                  </a:cubicBezTo>
                  <a:cubicBezTo>
                    <a:pt x="6490" y="1126"/>
                    <a:pt x="6388" y="1362"/>
                    <a:pt x="6244" y="1598"/>
                  </a:cubicBezTo>
                  <a:cubicBezTo>
                    <a:pt x="6138" y="1773"/>
                    <a:pt x="6022" y="1949"/>
                    <a:pt x="5892" y="2139"/>
                  </a:cubicBezTo>
                  <a:cubicBezTo>
                    <a:pt x="5920" y="2037"/>
                    <a:pt x="5948" y="1918"/>
                    <a:pt x="5962" y="1802"/>
                  </a:cubicBezTo>
                  <a:cubicBezTo>
                    <a:pt x="6008" y="1478"/>
                    <a:pt x="5948" y="1144"/>
                    <a:pt x="5786" y="848"/>
                  </a:cubicBezTo>
                  <a:cubicBezTo>
                    <a:pt x="5758" y="774"/>
                    <a:pt x="5716" y="718"/>
                    <a:pt x="5670" y="644"/>
                  </a:cubicBezTo>
                  <a:cubicBezTo>
                    <a:pt x="5628" y="585"/>
                    <a:pt x="5568" y="528"/>
                    <a:pt x="5508" y="454"/>
                  </a:cubicBezTo>
                  <a:cubicBezTo>
                    <a:pt x="5406" y="335"/>
                    <a:pt x="5276" y="233"/>
                    <a:pt x="5129" y="159"/>
                  </a:cubicBezTo>
                  <a:cubicBezTo>
                    <a:pt x="5041" y="103"/>
                    <a:pt x="4953" y="71"/>
                    <a:pt x="4851" y="43"/>
                  </a:cubicBezTo>
                  <a:cubicBezTo>
                    <a:pt x="4777" y="15"/>
                    <a:pt x="4689" y="1"/>
                    <a:pt x="4573" y="1"/>
                  </a:cubicBezTo>
                  <a:close/>
                </a:path>
              </a:pathLst>
            </a:custGeom>
            <a:solidFill>
              <a:srgbClr val="FACCC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65" name="Google Shape;7665;p83"/>
            <p:cNvSpPr/>
            <p:nvPr/>
          </p:nvSpPr>
          <p:spPr>
            <a:xfrm>
              <a:off x="5661550" y="3713601"/>
              <a:ext cx="457726" cy="545742"/>
            </a:xfrm>
            <a:custGeom>
              <a:avLst/>
              <a:gdLst/>
              <a:ahLst/>
              <a:cxnLst/>
              <a:rect l="l" t="t" r="r" b="b"/>
              <a:pathLst>
                <a:path w="4852" h="5785" extrusionOk="0">
                  <a:moveTo>
                    <a:pt x="4795" y="0"/>
                  </a:moveTo>
                  <a:cubicBezTo>
                    <a:pt x="4778" y="0"/>
                    <a:pt x="4763" y="0"/>
                    <a:pt x="4763" y="14"/>
                  </a:cubicBezTo>
                  <a:cubicBezTo>
                    <a:pt x="4338" y="672"/>
                    <a:pt x="3884" y="1333"/>
                    <a:pt x="3416" y="1963"/>
                  </a:cubicBezTo>
                  <a:cubicBezTo>
                    <a:pt x="2948" y="2593"/>
                    <a:pt x="2449" y="3208"/>
                    <a:pt x="1921" y="3796"/>
                  </a:cubicBezTo>
                  <a:cubicBezTo>
                    <a:pt x="1788" y="3957"/>
                    <a:pt x="1657" y="4088"/>
                    <a:pt x="1524" y="4235"/>
                  </a:cubicBezTo>
                  <a:cubicBezTo>
                    <a:pt x="1453" y="4309"/>
                    <a:pt x="1380" y="4383"/>
                    <a:pt x="1320" y="4453"/>
                  </a:cubicBezTo>
                  <a:cubicBezTo>
                    <a:pt x="1292" y="4485"/>
                    <a:pt x="1246" y="4527"/>
                    <a:pt x="1218" y="4559"/>
                  </a:cubicBezTo>
                  <a:lnTo>
                    <a:pt x="1190" y="4587"/>
                  </a:lnTo>
                  <a:lnTo>
                    <a:pt x="1172" y="4601"/>
                  </a:lnTo>
                  <a:cubicBezTo>
                    <a:pt x="1172" y="4601"/>
                    <a:pt x="1172" y="4615"/>
                    <a:pt x="1158" y="4615"/>
                  </a:cubicBezTo>
                  <a:cubicBezTo>
                    <a:pt x="1144" y="4629"/>
                    <a:pt x="1130" y="4661"/>
                    <a:pt x="1102" y="4675"/>
                  </a:cubicBezTo>
                  <a:cubicBezTo>
                    <a:pt x="1042" y="4749"/>
                    <a:pt x="968" y="4823"/>
                    <a:pt x="894" y="4879"/>
                  </a:cubicBezTo>
                  <a:cubicBezTo>
                    <a:pt x="764" y="5027"/>
                    <a:pt x="616" y="5157"/>
                    <a:pt x="469" y="5291"/>
                  </a:cubicBezTo>
                  <a:cubicBezTo>
                    <a:pt x="398" y="5365"/>
                    <a:pt x="324" y="5421"/>
                    <a:pt x="250" y="5495"/>
                  </a:cubicBezTo>
                  <a:cubicBezTo>
                    <a:pt x="222" y="5526"/>
                    <a:pt x="191" y="5554"/>
                    <a:pt x="148" y="5583"/>
                  </a:cubicBezTo>
                  <a:cubicBezTo>
                    <a:pt x="103" y="5628"/>
                    <a:pt x="61" y="5656"/>
                    <a:pt x="15" y="5685"/>
                  </a:cubicBezTo>
                  <a:cubicBezTo>
                    <a:pt x="1" y="5716"/>
                    <a:pt x="1" y="5744"/>
                    <a:pt x="15" y="5758"/>
                  </a:cubicBezTo>
                  <a:cubicBezTo>
                    <a:pt x="23" y="5777"/>
                    <a:pt x="37" y="5784"/>
                    <a:pt x="52" y="5784"/>
                  </a:cubicBezTo>
                  <a:cubicBezTo>
                    <a:pt x="64" y="5784"/>
                    <a:pt x="77" y="5780"/>
                    <a:pt x="89" y="5773"/>
                  </a:cubicBezTo>
                  <a:cubicBezTo>
                    <a:pt x="117" y="5744"/>
                    <a:pt x="163" y="5702"/>
                    <a:pt x="205" y="5671"/>
                  </a:cubicBezTo>
                  <a:cubicBezTo>
                    <a:pt x="236" y="5642"/>
                    <a:pt x="279" y="5597"/>
                    <a:pt x="324" y="5569"/>
                  </a:cubicBezTo>
                  <a:cubicBezTo>
                    <a:pt x="398" y="5509"/>
                    <a:pt x="455" y="5438"/>
                    <a:pt x="528" y="5365"/>
                  </a:cubicBezTo>
                  <a:cubicBezTo>
                    <a:pt x="676" y="5231"/>
                    <a:pt x="820" y="5101"/>
                    <a:pt x="954" y="4967"/>
                  </a:cubicBezTo>
                  <a:cubicBezTo>
                    <a:pt x="1056" y="4865"/>
                    <a:pt x="1158" y="4763"/>
                    <a:pt x="1246" y="4661"/>
                  </a:cubicBezTo>
                  <a:lnTo>
                    <a:pt x="1260" y="4661"/>
                  </a:lnTo>
                  <a:cubicBezTo>
                    <a:pt x="1436" y="4485"/>
                    <a:pt x="1598" y="4295"/>
                    <a:pt x="1774" y="4102"/>
                  </a:cubicBezTo>
                  <a:cubicBezTo>
                    <a:pt x="2315" y="3518"/>
                    <a:pt x="2815" y="2916"/>
                    <a:pt x="3300" y="2287"/>
                  </a:cubicBezTo>
                  <a:cubicBezTo>
                    <a:pt x="3782" y="1657"/>
                    <a:pt x="4236" y="1010"/>
                    <a:pt x="4661" y="352"/>
                  </a:cubicBezTo>
                  <a:cubicBezTo>
                    <a:pt x="4721" y="264"/>
                    <a:pt x="4778" y="162"/>
                    <a:pt x="4837" y="74"/>
                  </a:cubicBezTo>
                  <a:cubicBezTo>
                    <a:pt x="4837" y="57"/>
                    <a:pt x="4851" y="42"/>
                    <a:pt x="4851" y="28"/>
                  </a:cubicBezTo>
                  <a:cubicBezTo>
                    <a:pt x="4837" y="28"/>
                    <a:pt x="4837" y="14"/>
                    <a:pt x="4823" y="0"/>
                  </a:cubicBezTo>
                  <a:close/>
                </a:path>
              </a:pathLst>
            </a:custGeom>
            <a:solidFill>
              <a:srgbClr val="E65C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66" name="Google Shape;7666;p83"/>
            <p:cNvSpPr/>
            <p:nvPr/>
          </p:nvSpPr>
          <p:spPr>
            <a:xfrm>
              <a:off x="6499456" y="4148403"/>
              <a:ext cx="183958" cy="293956"/>
            </a:xfrm>
            <a:custGeom>
              <a:avLst/>
              <a:gdLst/>
              <a:ahLst/>
              <a:cxnLst/>
              <a:rect l="l" t="t" r="r" b="b"/>
              <a:pathLst>
                <a:path w="1950" h="3116" extrusionOk="0">
                  <a:moveTo>
                    <a:pt x="1019" y="1"/>
                  </a:moveTo>
                  <a:cubicBezTo>
                    <a:pt x="999" y="1"/>
                    <a:pt x="982" y="15"/>
                    <a:pt x="982" y="38"/>
                  </a:cubicBezTo>
                  <a:lnTo>
                    <a:pt x="982" y="52"/>
                  </a:lnTo>
                  <a:cubicBezTo>
                    <a:pt x="880" y="154"/>
                    <a:pt x="792" y="256"/>
                    <a:pt x="704" y="358"/>
                  </a:cubicBezTo>
                  <a:cubicBezTo>
                    <a:pt x="616" y="478"/>
                    <a:pt x="528" y="608"/>
                    <a:pt x="454" y="756"/>
                  </a:cubicBezTo>
                  <a:cubicBezTo>
                    <a:pt x="338" y="988"/>
                    <a:pt x="250" y="1251"/>
                    <a:pt x="190" y="1547"/>
                  </a:cubicBezTo>
                  <a:cubicBezTo>
                    <a:pt x="176" y="1547"/>
                    <a:pt x="162" y="1561"/>
                    <a:pt x="162" y="1575"/>
                  </a:cubicBezTo>
                  <a:cubicBezTo>
                    <a:pt x="148" y="1575"/>
                    <a:pt x="148" y="1589"/>
                    <a:pt x="148" y="1603"/>
                  </a:cubicBezTo>
                  <a:cubicBezTo>
                    <a:pt x="162" y="1621"/>
                    <a:pt x="162" y="1635"/>
                    <a:pt x="162" y="1635"/>
                  </a:cubicBezTo>
                  <a:lnTo>
                    <a:pt x="176" y="1649"/>
                  </a:lnTo>
                  <a:lnTo>
                    <a:pt x="176" y="1663"/>
                  </a:lnTo>
                  <a:cubicBezTo>
                    <a:pt x="176" y="1677"/>
                    <a:pt x="190" y="1691"/>
                    <a:pt x="190" y="1691"/>
                  </a:cubicBezTo>
                  <a:cubicBezTo>
                    <a:pt x="190" y="1737"/>
                    <a:pt x="204" y="1765"/>
                    <a:pt x="190" y="1811"/>
                  </a:cubicBezTo>
                  <a:cubicBezTo>
                    <a:pt x="190" y="1867"/>
                    <a:pt x="176" y="1941"/>
                    <a:pt x="162" y="2015"/>
                  </a:cubicBezTo>
                  <a:cubicBezTo>
                    <a:pt x="148" y="2061"/>
                    <a:pt x="117" y="2117"/>
                    <a:pt x="102" y="2163"/>
                  </a:cubicBezTo>
                  <a:cubicBezTo>
                    <a:pt x="88" y="2205"/>
                    <a:pt x="74" y="2250"/>
                    <a:pt x="60" y="2293"/>
                  </a:cubicBezTo>
                  <a:cubicBezTo>
                    <a:pt x="29" y="2381"/>
                    <a:pt x="0" y="2483"/>
                    <a:pt x="15" y="2588"/>
                  </a:cubicBezTo>
                  <a:cubicBezTo>
                    <a:pt x="15" y="2630"/>
                    <a:pt x="15" y="2690"/>
                    <a:pt x="46" y="2732"/>
                  </a:cubicBezTo>
                  <a:cubicBezTo>
                    <a:pt x="60" y="2778"/>
                    <a:pt x="88" y="2820"/>
                    <a:pt x="117" y="2866"/>
                  </a:cubicBezTo>
                  <a:cubicBezTo>
                    <a:pt x="148" y="2908"/>
                    <a:pt x="190" y="2954"/>
                    <a:pt x="236" y="2982"/>
                  </a:cubicBezTo>
                  <a:cubicBezTo>
                    <a:pt x="264" y="2996"/>
                    <a:pt x="292" y="3010"/>
                    <a:pt x="310" y="3028"/>
                  </a:cubicBezTo>
                  <a:cubicBezTo>
                    <a:pt x="324" y="3042"/>
                    <a:pt x="324" y="3042"/>
                    <a:pt x="338" y="3042"/>
                  </a:cubicBezTo>
                  <a:lnTo>
                    <a:pt x="352" y="3056"/>
                  </a:lnTo>
                  <a:lnTo>
                    <a:pt x="366" y="3056"/>
                  </a:lnTo>
                  <a:cubicBezTo>
                    <a:pt x="380" y="3070"/>
                    <a:pt x="412" y="3070"/>
                    <a:pt x="440" y="3084"/>
                  </a:cubicBezTo>
                  <a:cubicBezTo>
                    <a:pt x="440" y="3084"/>
                    <a:pt x="454" y="3084"/>
                    <a:pt x="468" y="3098"/>
                  </a:cubicBezTo>
                  <a:lnTo>
                    <a:pt x="528" y="3098"/>
                  </a:lnTo>
                  <a:cubicBezTo>
                    <a:pt x="528" y="3098"/>
                    <a:pt x="542" y="3098"/>
                    <a:pt x="542" y="3116"/>
                  </a:cubicBezTo>
                  <a:cubicBezTo>
                    <a:pt x="556" y="3116"/>
                    <a:pt x="574" y="3098"/>
                    <a:pt x="574" y="3098"/>
                  </a:cubicBezTo>
                  <a:cubicBezTo>
                    <a:pt x="662" y="3056"/>
                    <a:pt x="718" y="2982"/>
                    <a:pt x="792" y="2940"/>
                  </a:cubicBezTo>
                  <a:cubicBezTo>
                    <a:pt x="838" y="2894"/>
                    <a:pt x="880" y="2834"/>
                    <a:pt x="940" y="2792"/>
                  </a:cubicBezTo>
                  <a:cubicBezTo>
                    <a:pt x="1042" y="2690"/>
                    <a:pt x="1130" y="2571"/>
                    <a:pt x="1232" y="2440"/>
                  </a:cubicBezTo>
                  <a:cubicBezTo>
                    <a:pt x="1436" y="2163"/>
                    <a:pt x="1612" y="1867"/>
                    <a:pt x="1731" y="1575"/>
                  </a:cubicBezTo>
                  <a:cubicBezTo>
                    <a:pt x="1805" y="1399"/>
                    <a:pt x="1861" y="1223"/>
                    <a:pt x="1907" y="1047"/>
                  </a:cubicBezTo>
                  <a:cubicBezTo>
                    <a:pt x="1935" y="872"/>
                    <a:pt x="1949" y="710"/>
                    <a:pt x="1935" y="548"/>
                  </a:cubicBezTo>
                  <a:cubicBezTo>
                    <a:pt x="1935" y="534"/>
                    <a:pt x="1935" y="520"/>
                    <a:pt x="1921" y="506"/>
                  </a:cubicBezTo>
                  <a:cubicBezTo>
                    <a:pt x="1819" y="372"/>
                    <a:pt x="1685" y="270"/>
                    <a:pt x="1524" y="168"/>
                  </a:cubicBezTo>
                  <a:cubicBezTo>
                    <a:pt x="1453" y="126"/>
                    <a:pt x="1379" y="94"/>
                    <a:pt x="1291" y="66"/>
                  </a:cubicBezTo>
                  <a:cubicBezTo>
                    <a:pt x="1203" y="38"/>
                    <a:pt x="1130" y="6"/>
                    <a:pt x="1042" y="6"/>
                  </a:cubicBezTo>
                  <a:cubicBezTo>
                    <a:pt x="1034" y="3"/>
                    <a:pt x="1027" y="1"/>
                    <a:pt x="1019" y="1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67" name="Google Shape;7667;p83"/>
            <p:cNvSpPr/>
            <p:nvPr/>
          </p:nvSpPr>
          <p:spPr>
            <a:xfrm>
              <a:off x="6499456" y="4180761"/>
              <a:ext cx="183958" cy="261598"/>
            </a:xfrm>
            <a:custGeom>
              <a:avLst/>
              <a:gdLst/>
              <a:ahLst/>
              <a:cxnLst/>
              <a:rect l="l" t="t" r="r" b="b"/>
              <a:pathLst>
                <a:path w="1950" h="2773" extrusionOk="0">
                  <a:moveTo>
                    <a:pt x="1773" y="1"/>
                  </a:moveTo>
                  <a:cubicBezTo>
                    <a:pt x="1773" y="61"/>
                    <a:pt x="1773" y="103"/>
                    <a:pt x="1759" y="163"/>
                  </a:cubicBezTo>
                  <a:cubicBezTo>
                    <a:pt x="1759" y="325"/>
                    <a:pt x="1731" y="486"/>
                    <a:pt x="1699" y="631"/>
                  </a:cubicBezTo>
                  <a:cubicBezTo>
                    <a:pt x="1657" y="806"/>
                    <a:pt x="1612" y="968"/>
                    <a:pt x="1541" y="1130"/>
                  </a:cubicBezTo>
                  <a:cubicBezTo>
                    <a:pt x="1481" y="1292"/>
                    <a:pt x="1407" y="1454"/>
                    <a:pt x="1320" y="1598"/>
                  </a:cubicBezTo>
                  <a:cubicBezTo>
                    <a:pt x="1158" y="1893"/>
                    <a:pt x="954" y="2171"/>
                    <a:pt x="718" y="2403"/>
                  </a:cubicBezTo>
                  <a:cubicBezTo>
                    <a:pt x="718" y="2412"/>
                    <a:pt x="715" y="2417"/>
                    <a:pt x="711" y="2417"/>
                  </a:cubicBezTo>
                  <a:cubicBezTo>
                    <a:pt x="708" y="2417"/>
                    <a:pt x="704" y="2412"/>
                    <a:pt x="704" y="2403"/>
                  </a:cubicBezTo>
                  <a:lnTo>
                    <a:pt x="690" y="2403"/>
                  </a:lnTo>
                  <a:cubicBezTo>
                    <a:pt x="616" y="2333"/>
                    <a:pt x="528" y="2259"/>
                    <a:pt x="440" y="2199"/>
                  </a:cubicBezTo>
                  <a:cubicBezTo>
                    <a:pt x="412" y="2171"/>
                    <a:pt x="366" y="2157"/>
                    <a:pt x="338" y="2140"/>
                  </a:cubicBezTo>
                  <a:cubicBezTo>
                    <a:pt x="310" y="2126"/>
                    <a:pt x="278" y="2126"/>
                    <a:pt x="250" y="2111"/>
                  </a:cubicBezTo>
                  <a:cubicBezTo>
                    <a:pt x="236" y="2097"/>
                    <a:pt x="204" y="2097"/>
                    <a:pt x="190" y="2097"/>
                  </a:cubicBezTo>
                  <a:cubicBezTo>
                    <a:pt x="176" y="2097"/>
                    <a:pt x="148" y="2083"/>
                    <a:pt x="134" y="2083"/>
                  </a:cubicBezTo>
                  <a:lnTo>
                    <a:pt x="74" y="2083"/>
                  </a:lnTo>
                  <a:cubicBezTo>
                    <a:pt x="60" y="2083"/>
                    <a:pt x="46" y="2097"/>
                    <a:pt x="15" y="2097"/>
                  </a:cubicBezTo>
                  <a:cubicBezTo>
                    <a:pt x="15" y="2140"/>
                    <a:pt x="0" y="2199"/>
                    <a:pt x="15" y="2245"/>
                  </a:cubicBezTo>
                  <a:cubicBezTo>
                    <a:pt x="15" y="2301"/>
                    <a:pt x="15" y="2347"/>
                    <a:pt x="29" y="2389"/>
                  </a:cubicBezTo>
                  <a:cubicBezTo>
                    <a:pt x="60" y="2435"/>
                    <a:pt x="74" y="2477"/>
                    <a:pt x="117" y="2523"/>
                  </a:cubicBezTo>
                  <a:cubicBezTo>
                    <a:pt x="148" y="2565"/>
                    <a:pt x="190" y="2611"/>
                    <a:pt x="236" y="2653"/>
                  </a:cubicBezTo>
                  <a:cubicBezTo>
                    <a:pt x="264" y="2653"/>
                    <a:pt x="292" y="2667"/>
                    <a:pt x="310" y="2685"/>
                  </a:cubicBezTo>
                  <a:lnTo>
                    <a:pt x="338" y="2699"/>
                  </a:lnTo>
                  <a:lnTo>
                    <a:pt x="352" y="2713"/>
                  </a:lnTo>
                  <a:cubicBezTo>
                    <a:pt x="398" y="2727"/>
                    <a:pt x="412" y="2727"/>
                    <a:pt x="440" y="2741"/>
                  </a:cubicBezTo>
                  <a:cubicBezTo>
                    <a:pt x="440" y="2741"/>
                    <a:pt x="454" y="2741"/>
                    <a:pt x="468" y="2755"/>
                  </a:cubicBezTo>
                  <a:lnTo>
                    <a:pt x="528" y="2755"/>
                  </a:lnTo>
                  <a:lnTo>
                    <a:pt x="542" y="2773"/>
                  </a:lnTo>
                  <a:cubicBezTo>
                    <a:pt x="556" y="2773"/>
                    <a:pt x="574" y="2755"/>
                    <a:pt x="574" y="2755"/>
                  </a:cubicBezTo>
                  <a:cubicBezTo>
                    <a:pt x="662" y="2713"/>
                    <a:pt x="718" y="2639"/>
                    <a:pt x="792" y="2597"/>
                  </a:cubicBezTo>
                  <a:lnTo>
                    <a:pt x="940" y="2449"/>
                  </a:lnTo>
                  <a:cubicBezTo>
                    <a:pt x="1042" y="2347"/>
                    <a:pt x="1130" y="2228"/>
                    <a:pt x="1232" y="2097"/>
                  </a:cubicBezTo>
                  <a:cubicBezTo>
                    <a:pt x="1436" y="1820"/>
                    <a:pt x="1612" y="1524"/>
                    <a:pt x="1731" y="1232"/>
                  </a:cubicBezTo>
                  <a:cubicBezTo>
                    <a:pt x="1819" y="1056"/>
                    <a:pt x="1861" y="880"/>
                    <a:pt x="1907" y="704"/>
                  </a:cubicBezTo>
                  <a:cubicBezTo>
                    <a:pt x="1935" y="529"/>
                    <a:pt x="1949" y="367"/>
                    <a:pt x="1935" y="205"/>
                  </a:cubicBezTo>
                  <a:cubicBezTo>
                    <a:pt x="1935" y="191"/>
                    <a:pt x="1935" y="177"/>
                    <a:pt x="1921" y="163"/>
                  </a:cubicBezTo>
                  <a:cubicBezTo>
                    <a:pt x="1875" y="103"/>
                    <a:pt x="1833" y="47"/>
                    <a:pt x="1773" y="1"/>
                  </a:cubicBezTo>
                  <a:close/>
                </a:path>
              </a:pathLst>
            </a:custGeom>
            <a:solidFill>
              <a:srgbClr val="47A8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68" name="Google Shape;7668;p83"/>
            <p:cNvSpPr/>
            <p:nvPr/>
          </p:nvSpPr>
          <p:spPr>
            <a:xfrm>
              <a:off x="6505117" y="4340380"/>
              <a:ext cx="48489" cy="18490"/>
            </a:xfrm>
            <a:custGeom>
              <a:avLst/>
              <a:gdLst/>
              <a:ahLst/>
              <a:cxnLst/>
              <a:rect l="l" t="t" r="r" b="b"/>
              <a:pathLst>
                <a:path w="514" h="196" extrusionOk="0">
                  <a:moveTo>
                    <a:pt x="127" y="1"/>
                  </a:moveTo>
                  <a:cubicBezTo>
                    <a:pt x="99" y="1"/>
                    <a:pt x="71" y="3"/>
                    <a:pt x="42" y="8"/>
                  </a:cubicBezTo>
                  <a:cubicBezTo>
                    <a:pt x="28" y="8"/>
                    <a:pt x="28" y="8"/>
                    <a:pt x="14" y="26"/>
                  </a:cubicBezTo>
                  <a:cubicBezTo>
                    <a:pt x="0" y="40"/>
                    <a:pt x="0" y="40"/>
                    <a:pt x="0" y="54"/>
                  </a:cubicBezTo>
                  <a:lnTo>
                    <a:pt x="0" y="68"/>
                  </a:lnTo>
                  <a:cubicBezTo>
                    <a:pt x="0" y="82"/>
                    <a:pt x="14" y="82"/>
                    <a:pt x="14" y="96"/>
                  </a:cubicBezTo>
                  <a:cubicBezTo>
                    <a:pt x="24" y="96"/>
                    <a:pt x="33" y="104"/>
                    <a:pt x="42" y="104"/>
                  </a:cubicBezTo>
                  <a:cubicBezTo>
                    <a:pt x="47" y="104"/>
                    <a:pt x="52" y="102"/>
                    <a:pt x="57" y="96"/>
                  </a:cubicBezTo>
                  <a:lnTo>
                    <a:pt x="144" y="96"/>
                  </a:lnTo>
                  <a:cubicBezTo>
                    <a:pt x="204" y="113"/>
                    <a:pt x="264" y="128"/>
                    <a:pt x="320" y="142"/>
                  </a:cubicBezTo>
                  <a:cubicBezTo>
                    <a:pt x="352" y="156"/>
                    <a:pt x="394" y="170"/>
                    <a:pt x="440" y="184"/>
                  </a:cubicBezTo>
                  <a:cubicBezTo>
                    <a:pt x="446" y="191"/>
                    <a:pt x="455" y="196"/>
                    <a:pt x="464" y="196"/>
                  </a:cubicBezTo>
                  <a:cubicBezTo>
                    <a:pt x="476" y="196"/>
                    <a:pt x="488" y="188"/>
                    <a:pt x="496" y="170"/>
                  </a:cubicBezTo>
                  <a:cubicBezTo>
                    <a:pt x="514" y="142"/>
                    <a:pt x="496" y="113"/>
                    <a:pt x="482" y="96"/>
                  </a:cubicBezTo>
                  <a:cubicBezTo>
                    <a:pt x="375" y="49"/>
                    <a:pt x="256" y="1"/>
                    <a:pt x="127" y="1"/>
                  </a:cubicBezTo>
                  <a:close/>
                </a:path>
              </a:pathLst>
            </a:custGeom>
            <a:solidFill>
              <a:srgbClr val="47A8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69" name="Google Shape;7669;p83"/>
            <p:cNvSpPr/>
            <p:nvPr/>
          </p:nvSpPr>
          <p:spPr>
            <a:xfrm>
              <a:off x="6512098" y="4318588"/>
              <a:ext cx="49810" cy="17264"/>
            </a:xfrm>
            <a:custGeom>
              <a:avLst/>
              <a:gdLst/>
              <a:ahLst/>
              <a:cxnLst/>
              <a:rect l="l" t="t" r="r" b="b"/>
              <a:pathLst>
                <a:path w="528" h="183" extrusionOk="0">
                  <a:moveTo>
                    <a:pt x="116" y="1"/>
                  </a:moveTo>
                  <a:cubicBezTo>
                    <a:pt x="93" y="1"/>
                    <a:pt x="68" y="3"/>
                    <a:pt x="42" y="7"/>
                  </a:cubicBezTo>
                  <a:cubicBezTo>
                    <a:pt x="28" y="7"/>
                    <a:pt x="0" y="21"/>
                    <a:pt x="0" y="49"/>
                  </a:cubicBezTo>
                  <a:lnTo>
                    <a:pt x="0" y="63"/>
                  </a:lnTo>
                  <a:cubicBezTo>
                    <a:pt x="14" y="95"/>
                    <a:pt x="28" y="109"/>
                    <a:pt x="56" y="109"/>
                  </a:cubicBezTo>
                  <a:cubicBezTo>
                    <a:pt x="88" y="95"/>
                    <a:pt x="130" y="95"/>
                    <a:pt x="176" y="95"/>
                  </a:cubicBezTo>
                  <a:cubicBezTo>
                    <a:pt x="246" y="109"/>
                    <a:pt x="320" y="123"/>
                    <a:pt x="394" y="151"/>
                  </a:cubicBezTo>
                  <a:cubicBezTo>
                    <a:pt x="408" y="169"/>
                    <a:pt x="422" y="169"/>
                    <a:pt x="440" y="169"/>
                  </a:cubicBezTo>
                  <a:cubicBezTo>
                    <a:pt x="454" y="183"/>
                    <a:pt x="468" y="183"/>
                    <a:pt x="482" y="183"/>
                  </a:cubicBezTo>
                  <a:cubicBezTo>
                    <a:pt x="496" y="169"/>
                    <a:pt x="496" y="169"/>
                    <a:pt x="510" y="151"/>
                  </a:cubicBezTo>
                  <a:cubicBezTo>
                    <a:pt x="528" y="137"/>
                    <a:pt x="510" y="95"/>
                    <a:pt x="482" y="81"/>
                  </a:cubicBezTo>
                  <a:cubicBezTo>
                    <a:pt x="422" y="63"/>
                    <a:pt x="352" y="35"/>
                    <a:pt x="278" y="21"/>
                  </a:cubicBezTo>
                  <a:cubicBezTo>
                    <a:pt x="226" y="11"/>
                    <a:pt x="174" y="1"/>
                    <a:pt x="116" y="1"/>
                  </a:cubicBezTo>
                  <a:close/>
                </a:path>
              </a:pathLst>
            </a:custGeom>
            <a:solidFill>
              <a:srgbClr val="47A8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70" name="Google Shape;7670;p83"/>
            <p:cNvSpPr/>
            <p:nvPr/>
          </p:nvSpPr>
          <p:spPr>
            <a:xfrm>
              <a:off x="6036259" y="3623697"/>
              <a:ext cx="571119" cy="685928"/>
            </a:xfrm>
            <a:custGeom>
              <a:avLst/>
              <a:gdLst/>
              <a:ahLst/>
              <a:cxnLst/>
              <a:rect l="l" t="t" r="r" b="b"/>
              <a:pathLst>
                <a:path w="6054" h="7271" extrusionOk="0">
                  <a:moveTo>
                    <a:pt x="1861" y="0"/>
                  </a:moveTo>
                  <a:cubicBezTo>
                    <a:pt x="1481" y="0"/>
                    <a:pt x="1143" y="60"/>
                    <a:pt x="851" y="190"/>
                  </a:cubicBezTo>
                  <a:cubicBezTo>
                    <a:pt x="689" y="250"/>
                    <a:pt x="542" y="352"/>
                    <a:pt x="412" y="454"/>
                  </a:cubicBezTo>
                  <a:cubicBezTo>
                    <a:pt x="352" y="514"/>
                    <a:pt x="278" y="587"/>
                    <a:pt x="236" y="658"/>
                  </a:cubicBezTo>
                  <a:cubicBezTo>
                    <a:pt x="176" y="718"/>
                    <a:pt x="148" y="777"/>
                    <a:pt x="102" y="851"/>
                  </a:cubicBezTo>
                  <a:cubicBezTo>
                    <a:pt x="102" y="834"/>
                    <a:pt x="102" y="820"/>
                    <a:pt x="88" y="820"/>
                  </a:cubicBezTo>
                  <a:cubicBezTo>
                    <a:pt x="88" y="806"/>
                    <a:pt x="74" y="806"/>
                    <a:pt x="60" y="806"/>
                  </a:cubicBezTo>
                  <a:cubicBezTo>
                    <a:pt x="46" y="806"/>
                    <a:pt x="32" y="806"/>
                    <a:pt x="14" y="820"/>
                  </a:cubicBezTo>
                  <a:cubicBezTo>
                    <a:pt x="14" y="820"/>
                    <a:pt x="0" y="834"/>
                    <a:pt x="0" y="851"/>
                  </a:cubicBezTo>
                  <a:cubicBezTo>
                    <a:pt x="46" y="1171"/>
                    <a:pt x="120" y="1509"/>
                    <a:pt x="208" y="1833"/>
                  </a:cubicBezTo>
                  <a:cubicBezTo>
                    <a:pt x="295" y="2139"/>
                    <a:pt x="412" y="2462"/>
                    <a:pt x="542" y="2786"/>
                  </a:cubicBezTo>
                  <a:cubicBezTo>
                    <a:pt x="806" y="3401"/>
                    <a:pt x="1157" y="3999"/>
                    <a:pt x="1597" y="4559"/>
                  </a:cubicBezTo>
                  <a:cubicBezTo>
                    <a:pt x="2023" y="5115"/>
                    <a:pt x="2494" y="5614"/>
                    <a:pt x="3036" y="6054"/>
                  </a:cubicBezTo>
                  <a:cubicBezTo>
                    <a:pt x="3299" y="6272"/>
                    <a:pt x="3563" y="6479"/>
                    <a:pt x="3855" y="6655"/>
                  </a:cubicBezTo>
                  <a:cubicBezTo>
                    <a:pt x="3989" y="6743"/>
                    <a:pt x="4133" y="6831"/>
                    <a:pt x="4281" y="6901"/>
                  </a:cubicBezTo>
                  <a:cubicBezTo>
                    <a:pt x="4457" y="7007"/>
                    <a:pt x="4633" y="7095"/>
                    <a:pt x="4794" y="7165"/>
                  </a:cubicBezTo>
                  <a:cubicBezTo>
                    <a:pt x="4868" y="7197"/>
                    <a:pt x="4956" y="7239"/>
                    <a:pt x="5044" y="7271"/>
                  </a:cubicBezTo>
                  <a:lnTo>
                    <a:pt x="5114" y="7271"/>
                  </a:lnTo>
                  <a:cubicBezTo>
                    <a:pt x="5220" y="7225"/>
                    <a:pt x="5322" y="7137"/>
                    <a:pt x="5438" y="7035"/>
                  </a:cubicBezTo>
                  <a:cubicBezTo>
                    <a:pt x="5540" y="6933"/>
                    <a:pt x="5628" y="6831"/>
                    <a:pt x="5716" y="6683"/>
                  </a:cubicBezTo>
                  <a:cubicBezTo>
                    <a:pt x="5804" y="6550"/>
                    <a:pt x="5878" y="6420"/>
                    <a:pt x="5938" y="6272"/>
                  </a:cubicBezTo>
                  <a:cubicBezTo>
                    <a:pt x="5980" y="6128"/>
                    <a:pt x="6026" y="5980"/>
                    <a:pt x="6040" y="5846"/>
                  </a:cubicBezTo>
                  <a:cubicBezTo>
                    <a:pt x="6054" y="5758"/>
                    <a:pt x="6054" y="5688"/>
                    <a:pt x="6040" y="5600"/>
                  </a:cubicBezTo>
                  <a:lnTo>
                    <a:pt x="6040" y="5582"/>
                  </a:lnTo>
                  <a:lnTo>
                    <a:pt x="6011" y="5554"/>
                  </a:lnTo>
                  <a:cubicBezTo>
                    <a:pt x="5938" y="5512"/>
                    <a:pt x="5850" y="5452"/>
                    <a:pt x="5776" y="5392"/>
                  </a:cubicBezTo>
                  <a:lnTo>
                    <a:pt x="5776" y="5392"/>
                  </a:lnTo>
                  <a:lnTo>
                    <a:pt x="5790" y="5406"/>
                  </a:lnTo>
                  <a:cubicBezTo>
                    <a:pt x="5572" y="5231"/>
                    <a:pt x="5350" y="5041"/>
                    <a:pt x="5132" y="4823"/>
                  </a:cubicBezTo>
                  <a:cubicBezTo>
                    <a:pt x="4925" y="4615"/>
                    <a:pt x="4735" y="4383"/>
                    <a:pt x="4545" y="4147"/>
                  </a:cubicBezTo>
                  <a:lnTo>
                    <a:pt x="4545" y="4133"/>
                  </a:lnTo>
                  <a:cubicBezTo>
                    <a:pt x="4165" y="3620"/>
                    <a:pt x="3855" y="3092"/>
                    <a:pt x="3620" y="2536"/>
                  </a:cubicBezTo>
                  <a:cubicBezTo>
                    <a:pt x="3444" y="2096"/>
                    <a:pt x="3328" y="1671"/>
                    <a:pt x="3268" y="1245"/>
                  </a:cubicBezTo>
                  <a:lnTo>
                    <a:pt x="3268" y="1259"/>
                  </a:lnTo>
                  <a:cubicBezTo>
                    <a:pt x="3254" y="1069"/>
                    <a:pt x="3240" y="893"/>
                    <a:pt x="3240" y="704"/>
                  </a:cubicBezTo>
                  <a:cubicBezTo>
                    <a:pt x="3254" y="704"/>
                    <a:pt x="3268" y="675"/>
                    <a:pt x="3254" y="658"/>
                  </a:cubicBezTo>
                  <a:cubicBezTo>
                    <a:pt x="3254" y="630"/>
                    <a:pt x="3254" y="616"/>
                    <a:pt x="3240" y="587"/>
                  </a:cubicBezTo>
                  <a:lnTo>
                    <a:pt x="3240" y="570"/>
                  </a:lnTo>
                  <a:cubicBezTo>
                    <a:pt x="3240" y="556"/>
                    <a:pt x="3240" y="542"/>
                    <a:pt x="3226" y="542"/>
                  </a:cubicBezTo>
                  <a:cubicBezTo>
                    <a:pt x="3226" y="514"/>
                    <a:pt x="3212" y="500"/>
                    <a:pt x="3197" y="482"/>
                  </a:cubicBezTo>
                  <a:cubicBezTo>
                    <a:pt x="3166" y="426"/>
                    <a:pt x="3124" y="380"/>
                    <a:pt x="3078" y="338"/>
                  </a:cubicBezTo>
                  <a:cubicBezTo>
                    <a:pt x="2990" y="250"/>
                    <a:pt x="2874" y="190"/>
                    <a:pt x="2726" y="130"/>
                  </a:cubicBezTo>
                  <a:cubicBezTo>
                    <a:pt x="2494" y="42"/>
                    <a:pt x="2230" y="0"/>
                    <a:pt x="1892" y="0"/>
                  </a:cubicBezTo>
                  <a:close/>
                </a:path>
              </a:pathLst>
            </a:custGeom>
            <a:solidFill>
              <a:srgbClr val="FA99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71" name="Google Shape;7671;p83"/>
            <p:cNvSpPr/>
            <p:nvPr/>
          </p:nvSpPr>
          <p:spPr>
            <a:xfrm>
              <a:off x="6246632" y="3700960"/>
              <a:ext cx="348483" cy="509139"/>
            </a:xfrm>
            <a:custGeom>
              <a:avLst/>
              <a:gdLst/>
              <a:ahLst/>
              <a:cxnLst/>
              <a:rect l="l" t="t" r="r" b="b"/>
              <a:pathLst>
                <a:path w="3694" h="5397" extrusionOk="0">
                  <a:moveTo>
                    <a:pt x="42" y="1"/>
                  </a:moveTo>
                  <a:cubicBezTo>
                    <a:pt x="14" y="15"/>
                    <a:pt x="0" y="46"/>
                    <a:pt x="14" y="60"/>
                  </a:cubicBezTo>
                  <a:cubicBezTo>
                    <a:pt x="204" y="718"/>
                    <a:pt x="440" y="1379"/>
                    <a:pt x="746" y="1995"/>
                  </a:cubicBezTo>
                  <a:cubicBezTo>
                    <a:pt x="1038" y="2597"/>
                    <a:pt x="1375" y="3166"/>
                    <a:pt x="1801" y="3694"/>
                  </a:cubicBezTo>
                  <a:cubicBezTo>
                    <a:pt x="2005" y="3958"/>
                    <a:pt x="2241" y="4222"/>
                    <a:pt x="2491" y="4457"/>
                  </a:cubicBezTo>
                  <a:cubicBezTo>
                    <a:pt x="2607" y="4587"/>
                    <a:pt x="2740" y="4707"/>
                    <a:pt x="2870" y="4823"/>
                  </a:cubicBezTo>
                  <a:cubicBezTo>
                    <a:pt x="3018" y="4957"/>
                    <a:pt x="3166" y="5087"/>
                    <a:pt x="3324" y="5203"/>
                  </a:cubicBezTo>
                  <a:cubicBezTo>
                    <a:pt x="3430" y="5263"/>
                    <a:pt x="3518" y="5337"/>
                    <a:pt x="3620" y="5396"/>
                  </a:cubicBezTo>
                  <a:lnTo>
                    <a:pt x="3648" y="5396"/>
                  </a:lnTo>
                  <a:cubicBezTo>
                    <a:pt x="3662" y="5396"/>
                    <a:pt x="3676" y="5379"/>
                    <a:pt x="3676" y="5365"/>
                  </a:cubicBezTo>
                  <a:cubicBezTo>
                    <a:pt x="3676" y="5351"/>
                    <a:pt x="3694" y="5337"/>
                    <a:pt x="3676" y="5337"/>
                  </a:cubicBezTo>
                  <a:cubicBezTo>
                    <a:pt x="3676" y="5323"/>
                    <a:pt x="3662" y="5309"/>
                    <a:pt x="3662" y="5309"/>
                  </a:cubicBezTo>
                  <a:cubicBezTo>
                    <a:pt x="3620" y="5277"/>
                    <a:pt x="3588" y="5263"/>
                    <a:pt x="3546" y="5235"/>
                  </a:cubicBezTo>
                  <a:lnTo>
                    <a:pt x="3546" y="5235"/>
                  </a:lnTo>
                  <a:lnTo>
                    <a:pt x="3560" y="5249"/>
                  </a:lnTo>
                  <a:cubicBezTo>
                    <a:pt x="3412" y="5147"/>
                    <a:pt x="3282" y="5045"/>
                    <a:pt x="3148" y="4925"/>
                  </a:cubicBezTo>
                  <a:cubicBezTo>
                    <a:pt x="3018" y="4823"/>
                    <a:pt x="2902" y="4721"/>
                    <a:pt x="2782" y="4619"/>
                  </a:cubicBezTo>
                  <a:cubicBezTo>
                    <a:pt x="2564" y="4412"/>
                    <a:pt x="2357" y="4193"/>
                    <a:pt x="2153" y="3972"/>
                  </a:cubicBezTo>
                  <a:cubicBezTo>
                    <a:pt x="1935" y="3726"/>
                    <a:pt x="1727" y="3462"/>
                    <a:pt x="1537" y="3180"/>
                  </a:cubicBezTo>
                  <a:cubicBezTo>
                    <a:pt x="1347" y="2903"/>
                    <a:pt x="1186" y="2625"/>
                    <a:pt x="1024" y="2333"/>
                  </a:cubicBezTo>
                  <a:cubicBezTo>
                    <a:pt x="967" y="2213"/>
                    <a:pt x="908" y="2111"/>
                    <a:pt x="848" y="1995"/>
                  </a:cubicBezTo>
                  <a:cubicBezTo>
                    <a:pt x="556" y="1379"/>
                    <a:pt x="320" y="736"/>
                    <a:pt x="116" y="89"/>
                  </a:cubicBezTo>
                  <a:lnTo>
                    <a:pt x="102" y="32"/>
                  </a:lnTo>
                  <a:cubicBezTo>
                    <a:pt x="102" y="15"/>
                    <a:pt x="70" y="1"/>
                    <a:pt x="56" y="1"/>
                  </a:cubicBezTo>
                  <a:close/>
                </a:path>
              </a:pathLst>
            </a:custGeom>
            <a:solidFill>
              <a:srgbClr val="E65C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72" name="Google Shape;7672;p83"/>
            <p:cNvSpPr/>
            <p:nvPr/>
          </p:nvSpPr>
          <p:spPr>
            <a:xfrm>
              <a:off x="5899469" y="3084464"/>
              <a:ext cx="506215" cy="665079"/>
            </a:xfrm>
            <a:custGeom>
              <a:avLst/>
              <a:gdLst/>
              <a:ahLst/>
              <a:cxnLst/>
              <a:rect l="l" t="t" r="r" b="b"/>
              <a:pathLst>
                <a:path w="5366" h="7050" extrusionOk="0">
                  <a:moveTo>
                    <a:pt x="4454" y="0"/>
                  </a:moveTo>
                  <a:cubicBezTo>
                    <a:pt x="4440" y="0"/>
                    <a:pt x="4426" y="0"/>
                    <a:pt x="4412" y="14"/>
                  </a:cubicBezTo>
                  <a:cubicBezTo>
                    <a:pt x="4398" y="42"/>
                    <a:pt x="4412" y="74"/>
                    <a:pt x="4426" y="88"/>
                  </a:cubicBezTo>
                  <a:lnTo>
                    <a:pt x="4190" y="88"/>
                  </a:lnTo>
                  <a:cubicBezTo>
                    <a:pt x="4120" y="88"/>
                    <a:pt x="4060" y="102"/>
                    <a:pt x="3986" y="102"/>
                  </a:cubicBezTo>
                  <a:cubicBezTo>
                    <a:pt x="3958" y="102"/>
                    <a:pt x="3912" y="116"/>
                    <a:pt x="3870" y="116"/>
                  </a:cubicBezTo>
                  <a:cubicBezTo>
                    <a:pt x="3680" y="130"/>
                    <a:pt x="3473" y="148"/>
                    <a:pt x="3240" y="148"/>
                  </a:cubicBezTo>
                  <a:cubicBezTo>
                    <a:pt x="3079" y="162"/>
                    <a:pt x="2903" y="162"/>
                    <a:pt x="2713" y="162"/>
                  </a:cubicBezTo>
                  <a:cubicBezTo>
                    <a:pt x="2505" y="162"/>
                    <a:pt x="2301" y="162"/>
                    <a:pt x="2111" y="148"/>
                  </a:cubicBezTo>
                  <a:cubicBezTo>
                    <a:pt x="2111" y="148"/>
                    <a:pt x="2111" y="130"/>
                    <a:pt x="2097" y="116"/>
                  </a:cubicBezTo>
                  <a:cubicBezTo>
                    <a:pt x="2097" y="102"/>
                    <a:pt x="2080" y="88"/>
                    <a:pt x="2052" y="88"/>
                  </a:cubicBezTo>
                  <a:lnTo>
                    <a:pt x="2037" y="102"/>
                  </a:lnTo>
                  <a:cubicBezTo>
                    <a:pt x="2009" y="116"/>
                    <a:pt x="1978" y="130"/>
                    <a:pt x="1964" y="162"/>
                  </a:cubicBezTo>
                  <a:cubicBezTo>
                    <a:pt x="1950" y="162"/>
                    <a:pt x="1950" y="162"/>
                    <a:pt x="1935" y="176"/>
                  </a:cubicBezTo>
                  <a:cubicBezTo>
                    <a:pt x="1774" y="306"/>
                    <a:pt x="1612" y="454"/>
                    <a:pt x="1464" y="630"/>
                  </a:cubicBezTo>
                  <a:cubicBezTo>
                    <a:pt x="1306" y="820"/>
                    <a:pt x="1144" y="1055"/>
                    <a:pt x="1010" y="1305"/>
                  </a:cubicBezTo>
                  <a:cubicBezTo>
                    <a:pt x="880" y="1537"/>
                    <a:pt x="761" y="1801"/>
                    <a:pt x="645" y="2096"/>
                  </a:cubicBezTo>
                  <a:cubicBezTo>
                    <a:pt x="557" y="2346"/>
                    <a:pt x="469" y="2624"/>
                    <a:pt x="381" y="2944"/>
                  </a:cubicBezTo>
                  <a:cubicBezTo>
                    <a:pt x="251" y="3472"/>
                    <a:pt x="145" y="4059"/>
                    <a:pt x="75" y="4703"/>
                  </a:cubicBezTo>
                  <a:cubicBezTo>
                    <a:pt x="57" y="4967"/>
                    <a:pt x="29" y="5248"/>
                    <a:pt x="15" y="5526"/>
                  </a:cubicBezTo>
                  <a:cubicBezTo>
                    <a:pt x="1" y="5776"/>
                    <a:pt x="1" y="6040"/>
                    <a:pt x="1" y="6360"/>
                  </a:cubicBezTo>
                  <a:cubicBezTo>
                    <a:pt x="1" y="6374"/>
                    <a:pt x="15" y="6391"/>
                    <a:pt x="29" y="6391"/>
                  </a:cubicBezTo>
                  <a:lnTo>
                    <a:pt x="29" y="6405"/>
                  </a:lnTo>
                  <a:cubicBezTo>
                    <a:pt x="43" y="6420"/>
                    <a:pt x="57" y="6434"/>
                    <a:pt x="75" y="6448"/>
                  </a:cubicBezTo>
                  <a:cubicBezTo>
                    <a:pt x="321" y="6609"/>
                    <a:pt x="616" y="6743"/>
                    <a:pt x="968" y="6831"/>
                  </a:cubicBezTo>
                  <a:cubicBezTo>
                    <a:pt x="1260" y="6919"/>
                    <a:pt x="1598" y="6975"/>
                    <a:pt x="1992" y="7021"/>
                  </a:cubicBezTo>
                  <a:cubicBezTo>
                    <a:pt x="2154" y="7035"/>
                    <a:pt x="2315" y="7035"/>
                    <a:pt x="2505" y="7049"/>
                  </a:cubicBezTo>
                  <a:lnTo>
                    <a:pt x="3065" y="7049"/>
                  </a:lnTo>
                  <a:cubicBezTo>
                    <a:pt x="3473" y="7035"/>
                    <a:pt x="3884" y="6961"/>
                    <a:pt x="4264" y="6859"/>
                  </a:cubicBezTo>
                  <a:cubicBezTo>
                    <a:pt x="4366" y="6831"/>
                    <a:pt x="4472" y="6799"/>
                    <a:pt x="4574" y="6757"/>
                  </a:cubicBezTo>
                  <a:cubicBezTo>
                    <a:pt x="4690" y="6711"/>
                    <a:pt x="4778" y="6683"/>
                    <a:pt x="4866" y="6638"/>
                  </a:cubicBezTo>
                  <a:lnTo>
                    <a:pt x="4894" y="6609"/>
                  </a:lnTo>
                  <a:cubicBezTo>
                    <a:pt x="4894" y="6595"/>
                    <a:pt x="4894" y="6581"/>
                    <a:pt x="4911" y="6581"/>
                  </a:cubicBezTo>
                  <a:cubicBezTo>
                    <a:pt x="4953" y="6170"/>
                    <a:pt x="5013" y="5776"/>
                    <a:pt x="5070" y="5364"/>
                  </a:cubicBezTo>
                  <a:cubicBezTo>
                    <a:pt x="5129" y="4925"/>
                    <a:pt x="5189" y="4471"/>
                    <a:pt x="5245" y="4031"/>
                  </a:cubicBezTo>
                  <a:cubicBezTo>
                    <a:pt x="5319" y="3430"/>
                    <a:pt x="5365" y="2962"/>
                    <a:pt x="5365" y="2536"/>
                  </a:cubicBezTo>
                  <a:cubicBezTo>
                    <a:pt x="5365" y="2227"/>
                    <a:pt x="5351" y="1963"/>
                    <a:pt x="5319" y="1699"/>
                  </a:cubicBezTo>
                  <a:cubicBezTo>
                    <a:pt x="5291" y="1407"/>
                    <a:pt x="5231" y="1143"/>
                    <a:pt x="5143" y="922"/>
                  </a:cubicBezTo>
                  <a:cubicBezTo>
                    <a:pt x="5087" y="718"/>
                    <a:pt x="4999" y="542"/>
                    <a:pt x="4880" y="394"/>
                  </a:cubicBezTo>
                  <a:cubicBezTo>
                    <a:pt x="4778" y="236"/>
                    <a:pt x="4630" y="102"/>
                    <a:pt x="4486" y="0"/>
                  </a:cubicBezTo>
                  <a:close/>
                </a:path>
              </a:pathLst>
            </a:custGeom>
            <a:solidFill>
              <a:srgbClr val="47A8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73" name="Google Shape;7673;p83"/>
            <p:cNvSpPr/>
            <p:nvPr/>
          </p:nvSpPr>
          <p:spPr>
            <a:xfrm>
              <a:off x="6347479" y="3656810"/>
              <a:ext cx="18018" cy="53112"/>
            </a:xfrm>
            <a:custGeom>
              <a:avLst/>
              <a:gdLst/>
              <a:ahLst/>
              <a:cxnLst/>
              <a:rect l="l" t="t" r="r" b="b"/>
              <a:pathLst>
                <a:path w="191" h="563" extrusionOk="0">
                  <a:moveTo>
                    <a:pt x="145" y="1"/>
                  </a:moveTo>
                  <a:cubicBezTo>
                    <a:pt x="131" y="1"/>
                    <a:pt x="117" y="1"/>
                    <a:pt x="102" y="15"/>
                  </a:cubicBezTo>
                  <a:cubicBezTo>
                    <a:pt x="102" y="15"/>
                    <a:pt x="88" y="29"/>
                    <a:pt x="88" y="43"/>
                  </a:cubicBezTo>
                  <a:cubicBezTo>
                    <a:pt x="74" y="177"/>
                    <a:pt x="57" y="293"/>
                    <a:pt x="29" y="412"/>
                  </a:cubicBezTo>
                  <a:cubicBezTo>
                    <a:pt x="15" y="440"/>
                    <a:pt x="15" y="469"/>
                    <a:pt x="0" y="500"/>
                  </a:cubicBezTo>
                  <a:cubicBezTo>
                    <a:pt x="0" y="514"/>
                    <a:pt x="15" y="542"/>
                    <a:pt x="43" y="557"/>
                  </a:cubicBezTo>
                  <a:cubicBezTo>
                    <a:pt x="46" y="560"/>
                    <a:pt x="51" y="562"/>
                    <a:pt x="57" y="562"/>
                  </a:cubicBezTo>
                  <a:cubicBezTo>
                    <a:pt x="72" y="562"/>
                    <a:pt x="92" y="549"/>
                    <a:pt x="102" y="528"/>
                  </a:cubicBezTo>
                  <a:cubicBezTo>
                    <a:pt x="145" y="367"/>
                    <a:pt x="162" y="205"/>
                    <a:pt x="190" y="61"/>
                  </a:cubicBezTo>
                  <a:cubicBezTo>
                    <a:pt x="190" y="29"/>
                    <a:pt x="176" y="1"/>
                    <a:pt x="145" y="1"/>
                  </a:cubicBezTo>
                  <a:close/>
                </a:path>
              </a:pathLst>
            </a:custGeom>
            <a:solidFill>
              <a:srgbClr val="47A8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74" name="Google Shape;7674;p83"/>
            <p:cNvSpPr/>
            <p:nvPr/>
          </p:nvSpPr>
          <p:spPr>
            <a:xfrm>
              <a:off x="6070692" y="2991824"/>
              <a:ext cx="269900" cy="156412"/>
            </a:xfrm>
            <a:custGeom>
              <a:avLst/>
              <a:gdLst/>
              <a:ahLst/>
              <a:cxnLst/>
              <a:rect l="l" t="t" r="r" b="b"/>
              <a:pathLst>
                <a:path w="2861" h="1658" extrusionOk="0">
                  <a:moveTo>
                    <a:pt x="1232" y="1"/>
                  </a:moveTo>
                  <a:cubicBezTo>
                    <a:pt x="1130" y="1"/>
                    <a:pt x="1028" y="15"/>
                    <a:pt x="912" y="29"/>
                  </a:cubicBezTo>
                  <a:cubicBezTo>
                    <a:pt x="824" y="43"/>
                    <a:pt x="722" y="57"/>
                    <a:pt x="648" y="89"/>
                  </a:cubicBezTo>
                  <a:cubicBezTo>
                    <a:pt x="546" y="131"/>
                    <a:pt x="458" y="177"/>
                    <a:pt x="384" y="219"/>
                  </a:cubicBezTo>
                  <a:cubicBezTo>
                    <a:pt x="339" y="250"/>
                    <a:pt x="296" y="279"/>
                    <a:pt x="251" y="321"/>
                  </a:cubicBezTo>
                  <a:cubicBezTo>
                    <a:pt x="222" y="366"/>
                    <a:pt x="194" y="395"/>
                    <a:pt x="163" y="426"/>
                  </a:cubicBezTo>
                  <a:cubicBezTo>
                    <a:pt x="149" y="468"/>
                    <a:pt x="135" y="514"/>
                    <a:pt x="120" y="556"/>
                  </a:cubicBezTo>
                  <a:cubicBezTo>
                    <a:pt x="106" y="570"/>
                    <a:pt x="106" y="570"/>
                    <a:pt x="120" y="585"/>
                  </a:cubicBezTo>
                  <a:cubicBezTo>
                    <a:pt x="61" y="672"/>
                    <a:pt x="33" y="746"/>
                    <a:pt x="18" y="820"/>
                  </a:cubicBezTo>
                  <a:cubicBezTo>
                    <a:pt x="1" y="894"/>
                    <a:pt x="1" y="982"/>
                    <a:pt x="18" y="1056"/>
                  </a:cubicBezTo>
                  <a:cubicBezTo>
                    <a:pt x="18" y="1084"/>
                    <a:pt x="33" y="1112"/>
                    <a:pt x="47" y="1158"/>
                  </a:cubicBezTo>
                  <a:cubicBezTo>
                    <a:pt x="75" y="1186"/>
                    <a:pt x="89" y="1232"/>
                    <a:pt x="120" y="1246"/>
                  </a:cubicBezTo>
                  <a:cubicBezTo>
                    <a:pt x="149" y="1306"/>
                    <a:pt x="208" y="1348"/>
                    <a:pt x="282" y="1408"/>
                  </a:cubicBezTo>
                  <a:cubicBezTo>
                    <a:pt x="339" y="1436"/>
                    <a:pt x="412" y="1482"/>
                    <a:pt x="514" y="1510"/>
                  </a:cubicBezTo>
                  <a:cubicBezTo>
                    <a:pt x="588" y="1538"/>
                    <a:pt x="676" y="1569"/>
                    <a:pt x="778" y="1598"/>
                  </a:cubicBezTo>
                  <a:cubicBezTo>
                    <a:pt x="968" y="1626"/>
                    <a:pt x="1176" y="1657"/>
                    <a:pt x="1394" y="1657"/>
                  </a:cubicBezTo>
                  <a:cubicBezTo>
                    <a:pt x="1615" y="1657"/>
                    <a:pt x="1819" y="1626"/>
                    <a:pt x="1995" y="1598"/>
                  </a:cubicBezTo>
                  <a:cubicBezTo>
                    <a:pt x="2097" y="1569"/>
                    <a:pt x="2171" y="1552"/>
                    <a:pt x="2259" y="1524"/>
                  </a:cubicBezTo>
                  <a:cubicBezTo>
                    <a:pt x="2347" y="1496"/>
                    <a:pt x="2407" y="1450"/>
                    <a:pt x="2463" y="1422"/>
                  </a:cubicBezTo>
                  <a:cubicBezTo>
                    <a:pt x="2537" y="1376"/>
                    <a:pt x="2597" y="1320"/>
                    <a:pt x="2671" y="1232"/>
                  </a:cubicBezTo>
                  <a:cubicBezTo>
                    <a:pt x="2699" y="1200"/>
                    <a:pt x="2727" y="1158"/>
                    <a:pt x="2759" y="1112"/>
                  </a:cubicBezTo>
                  <a:cubicBezTo>
                    <a:pt x="2787" y="1084"/>
                    <a:pt x="2801" y="1042"/>
                    <a:pt x="2815" y="996"/>
                  </a:cubicBezTo>
                  <a:cubicBezTo>
                    <a:pt x="2847" y="922"/>
                    <a:pt x="2861" y="848"/>
                    <a:pt x="2847" y="792"/>
                  </a:cubicBezTo>
                  <a:cubicBezTo>
                    <a:pt x="2847" y="718"/>
                    <a:pt x="2832" y="644"/>
                    <a:pt x="2787" y="585"/>
                  </a:cubicBezTo>
                  <a:cubicBezTo>
                    <a:pt x="2745" y="528"/>
                    <a:pt x="2699" y="468"/>
                    <a:pt x="2639" y="409"/>
                  </a:cubicBezTo>
                  <a:cubicBezTo>
                    <a:pt x="2583" y="352"/>
                    <a:pt x="2509" y="307"/>
                    <a:pt x="2421" y="264"/>
                  </a:cubicBezTo>
                  <a:cubicBezTo>
                    <a:pt x="2347" y="219"/>
                    <a:pt x="2259" y="177"/>
                    <a:pt x="2157" y="145"/>
                  </a:cubicBezTo>
                  <a:cubicBezTo>
                    <a:pt x="2069" y="117"/>
                    <a:pt x="1967" y="89"/>
                    <a:pt x="1865" y="57"/>
                  </a:cubicBezTo>
                  <a:cubicBezTo>
                    <a:pt x="1672" y="29"/>
                    <a:pt x="1468" y="1"/>
                    <a:pt x="1278" y="1"/>
                  </a:cubicBezTo>
                  <a:close/>
                </a:path>
              </a:pathLst>
            </a:custGeom>
            <a:solidFill>
              <a:srgbClr val="47A8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75" name="Google Shape;7675;p83"/>
            <p:cNvSpPr/>
            <p:nvPr/>
          </p:nvSpPr>
          <p:spPr>
            <a:xfrm>
              <a:off x="6171916" y="3088426"/>
              <a:ext cx="270843" cy="437066"/>
            </a:xfrm>
            <a:custGeom>
              <a:avLst/>
              <a:gdLst/>
              <a:ahLst/>
              <a:cxnLst/>
              <a:rect l="l" t="t" r="r" b="b"/>
              <a:pathLst>
                <a:path w="2871" h="4633" extrusionOk="0">
                  <a:moveTo>
                    <a:pt x="2006" y="0"/>
                  </a:moveTo>
                  <a:cubicBezTo>
                    <a:pt x="1759" y="46"/>
                    <a:pt x="1496" y="134"/>
                    <a:pt x="1232" y="282"/>
                  </a:cubicBezTo>
                  <a:cubicBezTo>
                    <a:pt x="1098" y="338"/>
                    <a:pt x="968" y="426"/>
                    <a:pt x="834" y="528"/>
                  </a:cubicBezTo>
                  <a:cubicBezTo>
                    <a:pt x="704" y="633"/>
                    <a:pt x="585" y="735"/>
                    <a:pt x="483" y="851"/>
                  </a:cubicBezTo>
                  <a:cubicBezTo>
                    <a:pt x="265" y="1087"/>
                    <a:pt x="117" y="1351"/>
                    <a:pt x="43" y="1629"/>
                  </a:cubicBezTo>
                  <a:cubicBezTo>
                    <a:pt x="15" y="1759"/>
                    <a:pt x="1" y="1907"/>
                    <a:pt x="1" y="2069"/>
                  </a:cubicBezTo>
                  <a:cubicBezTo>
                    <a:pt x="1" y="2230"/>
                    <a:pt x="29" y="2375"/>
                    <a:pt x="71" y="2522"/>
                  </a:cubicBezTo>
                  <a:cubicBezTo>
                    <a:pt x="131" y="2800"/>
                    <a:pt x="265" y="3078"/>
                    <a:pt x="454" y="3342"/>
                  </a:cubicBezTo>
                  <a:cubicBezTo>
                    <a:pt x="630" y="3578"/>
                    <a:pt x="848" y="3799"/>
                    <a:pt x="1112" y="4003"/>
                  </a:cubicBezTo>
                  <a:cubicBezTo>
                    <a:pt x="1362" y="4179"/>
                    <a:pt x="1626" y="4327"/>
                    <a:pt x="1918" y="4443"/>
                  </a:cubicBezTo>
                  <a:cubicBezTo>
                    <a:pt x="2199" y="4545"/>
                    <a:pt x="2491" y="4605"/>
                    <a:pt x="2783" y="4633"/>
                  </a:cubicBezTo>
                  <a:cubicBezTo>
                    <a:pt x="2797" y="4605"/>
                    <a:pt x="2815" y="4591"/>
                    <a:pt x="2829" y="4559"/>
                  </a:cubicBezTo>
                  <a:cubicBezTo>
                    <a:pt x="2843" y="4531"/>
                    <a:pt x="2857" y="4503"/>
                    <a:pt x="2871" y="4471"/>
                  </a:cubicBezTo>
                  <a:cubicBezTo>
                    <a:pt x="2653" y="4443"/>
                    <a:pt x="2431" y="4383"/>
                    <a:pt x="2213" y="4281"/>
                  </a:cubicBezTo>
                  <a:lnTo>
                    <a:pt x="2213" y="4295"/>
                  </a:lnTo>
                  <a:cubicBezTo>
                    <a:pt x="1963" y="4179"/>
                    <a:pt x="1714" y="4045"/>
                    <a:pt x="1496" y="3870"/>
                  </a:cubicBezTo>
                  <a:cubicBezTo>
                    <a:pt x="1288" y="3711"/>
                    <a:pt x="1098" y="3518"/>
                    <a:pt x="950" y="3328"/>
                  </a:cubicBezTo>
                  <a:cubicBezTo>
                    <a:pt x="820" y="3152"/>
                    <a:pt x="718" y="2976"/>
                    <a:pt x="630" y="2786"/>
                  </a:cubicBezTo>
                  <a:cubicBezTo>
                    <a:pt x="556" y="2624"/>
                    <a:pt x="511" y="2448"/>
                    <a:pt x="483" y="2273"/>
                  </a:cubicBezTo>
                  <a:cubicBezTo>
                    <a:pt x="469" y="2111"/>
                    <a:pt x="469" y="1967"/>
                    <a:pt x="483" y="1819"/>
                  </a:cubicBezTo>
                  <a:cubicBezTo>
                    <a:pt x="497" y="1703"/>
                    <a:pt x="528" y="1583"/>
                    <a:pt x="571" y="1467"/>
                  </a:cubicBezTo>
                  <a:cubicBezTo>
                    <a:pt x="644" y="1337"/>
                    <a:pt x="718" y="1203"/>
                    <a:pt x="806" y="1073"/>
                  </a:cubicBezTo>
                  <a:lnTo>
                    <a:pt x="820" y="1073"/>
                  </a:lnTo>
                  <a:cubicBezTo>
                    <a:pt x="936" y="925"/>
                    <a:pt x="1070" y="778"/>
                    <a:pt x="1232" y="662"/>
                  </a:cubicBezTo>
                  <a:lnTo>
                    <a:pt x="1246" y="647"/>
                  </a:lnTo>
                  <a:cubicBezTo>
                    <a:pt x="1436" y="514"/>
                    <a:pt x="1626" y="398"/>
                    <a:pt x="1830" y="296"/>
                  </a:cubicBezTo>
                  <a:cubicBezTo>
                    <a:pt x="1963" y="250"/>
                    <a:pt x="2094" y="208"/>
                    <a:pt x="2227" y="176"/>
                  </a:cubicBezTo>
                  <a:lnTo>
                    <a:pt x="2199" y="148"/>
                  </a:lnTo>
                  <a:cubicBezTo>
                    <a:pt x="2167" y="120"/>
                    <a:pt x="2139" y="106"/>
                    <a:pt x="2111" y="74"/>
                  </a:cubicBezTo>
                  <a:cubicBezTo>
                    <a:pt x="2080" y="46"/>
                    <a:pt x="2051" y="32"/>
                    <a:pt x="2006" y="0"/>
                  </a:cubicBezTo>
                  <a:close/>
                </a:path>
              </a:pathLst>
            </a:custGeom>
            <a:solidFill>
              <a:srgbClr val="0024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76" name="Google Shape;7676;p83"/>
            <p:cNvSpPr/>
            <p:nvPr/>
          </p:nvSpPr>
          <p:spPr>
            <a:xfrm>
              <a:off x="6341818" y="3069181"/>
              <a:ext cx="65187" cy="58678"/>
            </a:xfrm>
            <a:custGeom>
              <a:avLst/>
              <a:gdLst/>
              <a:ahLst/>
              <a:cxnLst/>
              <a:rect l="l" t="t" r="r" b="b"/>
              <a:pathLst>
                <a:path w="691" h="622" extrusionOk="0">
                  <a:moveTo>
                    <a:pt x="148" y="0"/>
                  </a:moveTo>
                  <a:cubicBezTo>
                    <a:pt x="103" y="14"/>
                    <a:pt x="75" y="46"/>
                    <a:pt x="46" y="74"/>
                  </a:cubicBezTo>
                  <a:cubicBezTo>
                    <a:pt x="1" y="148"/>
                    <a:pt x="29" y="264"/>
                    <a:pt x="103" y="310"/>
                  </a:cubicBezTo>
                  <a:cubicBezTo>
                    <a:pt x="134" y="324"/>
                    <a:pt x="177" y="338"/>
                    <a:pt x="205" y="366"/>
                  </a:cubicBezTo>
                  <a:cubicBezTo>
                    <a:pt x="236" y="398"/>
                    <a:pt x="279" y="426"/>
                    <a:pt x="310" y="468"/>
                  </a:cubicBezTo>
                  <a:cubicBezTo>
                    <a:pt x="324" y="486"/>
                    <a:pt x="338" y="514"/>
                    <a:pt x="352" y="542"/>
                  </a:cubicBezTo>
                  <a:cubicBezTo>
                    <a:pt x="384" y="592"/>
                    <a:pt x="441" y="621"/>
                    <a:pt x="502" y="621"/>
                  </a:cubicBezTo>
                  <a:cubicBezTo>
                    <a:pt x="531" y="621"/>
                    <a:pt x="560" y="615"/>
                    <a:pt x="588" y="602"/>
                  </a:cubicBezTo>
                  <a:cubicBezTo>
                    <a:pt x="662" y="556"/>
                    <a:pt x="690" y="454"/>
                    <a:pt x="644" y="366"/>
                  </a:cubicBezTo>
                  <a:cubicBezTo>
                    <a:pt x="542" y="222"/>
                    <a:pt x="426" y="102"/>
                    <a:pt x="264" y="14"/>
                  </a:cubicBezTo>
                  <a:cubicBezTo>
                    <a:pt x="250" y="0"/>
                    <a:pt x="222" y="0"/>
                    <a:pt x="191" y="0"/>
                  </a:cubicBezTo>
                  <a:close/>
                </a:path>
              </a:pathLst>
            </a:custGeom>
            <a:solidFill>
              <a:srgbClr val="0B638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77" name="Google Shape;7677;p83"/>
            <p:cNvSpPr/>
            <p:nvPr/>
          </p:nvSpPr>
          <p:spPr>
            <a:xfrm>
              <a:off x="6392949" y="3490870"/>
              <a:ext cx="70753" cy="58489"/>
            </a:xfrm>
            <a:custGeom>
              <a:avLst/>
              <a:gdLst/>
              <a:ahLst/>
              <a:cxnLst/>
              <a:rect l="l" t="t" r="r" b="b"/>
              <a:pathLst>
                <a:path w="750" h="620" extrusionOk="0">
                  <a:moveTo>
                    <a:pt x="560" y="1"/>
                  </a:moveTo>
                  <a:cubicBezTo>
                    <a:pt x="514" y="1"/>
                    <a:pt x="454" y="29"/>
                    <a:pt x="426" y="89"/>
                  </a:cubicBezTo>
                  <a:cubicBezTo>
                    <a:pt x="412" y="103"/>
                    <a:pt x="398" y="131"/>
                    <a:pt x="384" y="149"/>
                  </a:cubicBezTo>
                  <a:cubicBezTo>
                    <a:pt x="366" y="177"/>
                    <a:pt x="338" y="191"/>
                    <a:pt x="310" y="219"/>
                  </a:cubicBezTo>
                  <a:cubicBezTo>
                    <a:pt x="296" y="237"/>
                    <a:pt x="250" y="251"/>
                    <a:pt x="222" y="265"/>
                  </a:cubicBezTo>
                  <a:cubicBezTo>
                    <a:pt x="190" y="279"/>
                    <a:pt x="162" y="293"/>
                    <a:pt x="134" y="293"/>
                  </a:cubicBezTo>
                  <a:cubicBezTo>
                    <a:pt x="46" y="325"/>
                    <a:pt x="0" y="413"/>
                    <a:pt x="32" y="500"/>
                  </a:cubicBezTo>
                  <a:cubicBezTo>
                    <a:pt x="44" y="577"/>
                    <a:pt x="113" y="619"/>
                    <a:pt x="189" y="619"/>
                  </a:cubicBezTo>
                  <a:cubicBezTo>
                    <a:pt x="200" y="619"/>
                    <a:pt x="211" y="618"/>
                    <a:pt x="222" y="617"/>
                  </a:cubicBezTo>
                  <a:cubicBezTo>
                    <a:pt x="426" y="557"/>
                    <a:pt x="602" y="441"/>
                    <a:pt x="704" y="251"/>
                  </a:cubicBezTo>
                  <a:cubicBezTo>
                    <a:pt x="750" y="177"/>
                    <a:pt x="718" y="75"/>
                    <a:pt x="648" y="29"/>
                  </a:cubicBezTo>
                  <a:cubicBezTo>
                    <a:pt x="616" y="15"/>
                    <a:pt x="588" y="1"/>
                    <a:pt x="560" y="1"/>
                  </a:cubicBezTo>
                  <a:close/>
                </a:path>
              </a:pathLst>
            </a:custGeom>
            <a:solidFill>
              <a:srgbClr val="0B638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78" name="Google Shape;7678;p83"/>
            <p:cNvSpPr/>
            <p:nvPr/>
          </p:nvSpPr>
          <p:spPr>
            <a:xfrm>
              <a:off x="5812207" y="3092671"/>
              <a:ext cx="426217" cy="536686"/>
            </a:xfrm>
            <a:custGeom>
              <a:avLst/>
              <a:gdLst/>
              <a:ahLst/>
              <a:cxnLst/>
              <a:rect l="l" t="t" r="r" b="b"/>
              <a:pathLst>
                <a:path w="4518" h="5689" extrusionOk="0">
                  <a:moveTo>
                    <a:pt x="718" y="1"/>
                  </a:moveTo>
                  <a:cubicBezTo>
                    <a:pt x="676" y="1"/>
                    <a:pt x="630" y="15"/>
                    <a:pt x="588" y="15"/>
                  </a:cubicBezTo>
                  <a:cubicBezTo>
                    <a:pt x="250" y="89"/>
                    <a:pt x="1" y="427"/>
                    <a:pt x="1" y="806"/>
                  </a:cubicBezTo>
                  <a:lnTo>
                    <a:pt x="1" y="4897"/>
                  </a:lnTo>
                  <a:cubicBezTo>
                    <a:pt x="1" y="5319"/>
                    <a:pt x="324" y="5689"/>
                    <a:pt x="718" y="5689"/>
                  </a:cubicBezTo>
                  <a:lnTo>
                    <a:pt x="3796" y="5689"/>
                  </a:lnTo>
                  <a:cubicBezTo>
                    <a:pt x="4194" y="5689"/>
                    <a:pt x="4517" y="5319"/>
                    <a:pt x="4517" y="4897"/>
                  </a:cubicBezTo>
                  <a:lnTo>
                    <a:pt x="4517" y="806"/>
                  </a:lnTo>
                  <a:cubicBezTo>
                    <a:pt x="4517" y="367"/>
                    <a:pt x="4194" y="1"/>
                    <a:pt x="3796" y="1"/>
                  </a:cubicBezTo>
                  <a:close/>
                </a:path>
              </a:pathLst>
            </a:custGeom>
            <a:solidFill>
              <a:srgbClr val="E65C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79" name="Google Shape;7679;p83"/>
            <p:cNvSpPr/>
            <p:nvPr/>
          </p:nvSpPr>
          <p:spPr>
            <a:xfrm>
              <a:off x="5794283" y="3095407"/>
              <a:ext cx="79055" cy="52357"/>
            </a:xfrm>
            <a:custGeom>
              <a:avLst/>
              <a:gdLst/>
              <a:ahLst/>
              <a:cxnLst/>
              <a:rect l="l" t="t" r="r" b="b"/>
              <a:pathLst>
                <a:path w="838" h="555" extrusionOk="0">
                  <a:moveTo>
                    <a:pt x="764" y="0"/>
                  </a:moveTo>
                  <a:cubicBezTo>
                    <a:pt x="690" y="14"/>
                    <a:pt x="616" y="46"/>
                    <a:pt x="557" y="74"/>
                  </a:cubicBezTo>
                  <a:cubicBezTo>
                    <a:pt x="486" y="102"/>
                    <a:pt x="426" y="134"/>
                    <a:pt x="367" y="176"/>
                  </a:cubicBezTo>
                  <a:cubicBezTo>
                    <a:pt x="236" y="264"/>
                    <a:pt x="117" y="366"/>
                    <a:pt x="15" y="471"/>
                  </a:cubicBezTo>
                  <a:cubicBezTo>
                    <a:pt x="15" y="486"/>
                    <a:pt x="1" y="486"/>
                    <a:pt x="1" y="500"/>
                  </a:cubicBezTo>
                  <a:cubicBezTo>
                    <a:pt x="1" y="514"/>
                    <a:pt x="1" y="528"/>
                    <a:pt x="15" y="542"/>
                  </a:cubicBezTo>
                  <a:cubicBezTo>
                    <a:pt x="22" y="551"/>
                    <a:pt x="33" y="555"/>
                    <a:pt x="46" y="555"/>
                  </a:cubicBezTo>
                  <a:cubicBezTo>
                    <a:pt x="60" y="555"/>
                    <a:pt x="75" y="551"/>
                    <a:pt x="89" y="542"/>
                  </a:cubicBezTo>
                  <a:cubicBezTo>
                    <a:pt x="191" y="440"/>
                    <a:pt x="293" y="338"/>
                    <a:pt x="412" y="264"/>
                  </a:cubicBezTo>
                  <a:cubicBezTo>
                    <a:pt x="500" y="208"/>
                    <a:pt x="602" y="162"/>
                    <a:pt x="704" y="120"/>
                  </a:cubicBezTo>
                  <a:cubicBezTo>
                    <a:pt x="732" y="120"/>
                    <a:pt x="764" y="102"/>
                    <a:pt x="792" y="102"/>
                  </a:cubicBezTo>
                  <a:cubicBezTo>
                    <a:pt x="806" y="88"/>
                    <a:pt x="838" y="60"/>
                    <a:pt x="820" y="46"/>
                  </a:cubicBezTo>
                  <a:cubicBezTo>
                    <a:pt x="820" y="14"/>
                    <a:pt x="806" y="0"/>
                    <a:pt x="778" y="0"/>
                  </a:cubicBezTo>
                  <a:close/>
                </a:path>
              </a:pathLst>
            </a:custGeom>
            <a:solidFill>
              <a:srgbClr val="E65C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80" name="Google Shape;7680;p83"/>
            <p:cNvSpPr/>
            <p:nvPr/>
          </p:nvSpPr>
          <p:spPr>
            <a:xfrm>
              <a:off x="5784660" y="3095407"/>
              <a:ext cx="85753" cy="63772"/>
            </a:xfrm>
            <a:custGeom>
              <a:avLst/>
              <a:gdLst/>
              <a:ahLst/>
              <a:cxnLst/>
              <a:rect l="l" t="t" r="r" b="b"/>
              <a:pathLst>
                <a:path w="909" h="676" extrusionOk="0">
                  <a:moveTo>
                    <a:pt x="866" y="0"/>
                  </a:moveTo>
                  <a:cubicBezTo>
                    <a:pt x="834" y="0"/>
                    <a:pt x="820" y="0"/>
                    <a:pt x="806" y="14"/>
                  </a:cubicBezTo>
                  <a:cubicBezTo>
                    <a:pt x="644" y="60"/>
                    <a:pt x="500" y="134"/>
                    <a:pt x="367" y="222"/>
                  </a:cubicBezTo>
                  <a:cubicBezTo>
                    <a:pt x="293" y="278"/>
                    <a:pt x="219" y="324"/>
                    <a:pt x="148" y="398"/>
                  </a:cubicBezTo>
                  <a:cubicBezTo>
                    <a:pt x="117" y="426"/>
                    <a:pt x="89" y="454"/>
                    <a:pt x="75" y="500"/>
                  </a:cubicBezTo>
                  <a:cubicBezTo>
                    <a:pt x="43" y="528"/>
                    <a:pt x="15" y="573"/>
                    <a:pt x="1" y="602"/>
                  </a:cubicBezTo>
                  <a:lnTo>
                    <a:pt x="1" y="647"/>
                  </a:lnTo>
                  <a:lnTo>
                    <a:pt x="29" y="675"/>
                  </a:lnTo>
                  <a:lnTo>
                    <a:pt x="75" y="675"/>
                  </a:lnTo>
                  <a:cubicBezTo>
                    <a:pt x="89" y="661"/>
                    <a:pt x="89" y="661"/>
                    <a:pt x="89" y="647"/>
                  </a:cubicBezTo>
                  <a:cubicBezTo>
                    <a:pt x="117" y="588"/>
                    <a:pt x="163" y="528"/>
                    <a:pt x="205" y="486"/>
                  </a:cubicBezTo>
                  <a:cubicBezTo>
                    <a:pt x="265" y="412"/>
                    <a:pt x="338" y="352"/>
                    <a:pt x="426" y="296"/>
                  </a:cubicBezTo>
                  <a:cubicBezTo>
                    <a:pt x="557" y="208"/>
                    <a:pt x="718" y="148"/>
                    <a:pt x="880" y="88"/>
                  </a:cubicBezTo>
                  <a:cubicBezTo>
                    <a:pt x="880" y="88"/>
                    <a:pt x="894" y="74"/>
                    <a:pt x="894" y="60"/>
                  </a:cubicBezTo>
                  <a:cubicBezTo>
                    <a:pt x="908" y="46"/>
                    <a:pt x="908" y="32"/>
                    <a:pt x="894" y="14"/>
                  </a:cubicBezTo>
                  <a:cubicBezTo>
                    <a:pt x="894" y="14"/>
                    <a:pt x="880" y="0"/>
                    <a:pt x="866" y="0"/>
                  </a:cubicBezTo>
                  <a:close/>
                </a:path>
              </a:pathLst>
            </a:custGeom>
            <a:solidFill>
              <a:srgbClr val="E65C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81" name="Google Shape;7681;p83"/>
            <p:cNvSpPr/>
            <p:nvPr/>
          </p:nvSpPr>
          <p:spPr>
            <a:xfrm>
              <a:off x="5838433" y="3096728"/>
              <a:ext cx="30660" cy="17358"/>
            </a:xfrm>
            <a:custGeom>
              <a:avLst/>
              <a:gdLst/>
              <a:ahLst/>
              <a:cxnLst/>
              <a:rect l="l" t="t" r="r" b="b"/>
              <a:pathLst>
                <a:path w="325" h="184" extrusionOk="0">
                  <a:moveTo>
                    <a:pt x="264" y="0"/>
                  </a:moveTo>
                  <a:cubicBezTo>
                    <a:pt x="194" y="18"/>
                    <a:pt x="106" y="46"/>
                    <a:pt x="32" y="88"/>
                  </a:cubicBezTo>
                  <a:lnTo>
                    <a:pt x="1" y="120"/>
                  </a:lnTo>
                  <a:cubicBezTo>
                    <a:pt x="1" y="134"/>
                    <a:pt x="1" y="148"/>
                    <a:pt x="18" y="162"/>
                  </a:cubicBezTo>
                  <a:cubicBezTo>
                    <a:pt x="18" y="172"/>
                    <a:pt x="32" y="183"/>
                    <a:pt x="50" y="183"/>
                  </a:cubicBezTo>
                  <a:cubicBezTo>
                    <a:pt x="58" y="183"/>
                    <a:pt x="66" y="181"/>
                    <a:pt x="74" y="176"/>
                  </a:cubicBezTo>
                  <a:cubicBezTo>
                    <a:pt x="134" y="148"/>
                    <a:pt x="194" y="120"/>
                    <a:pt x="250" y="106"/>
                  </a:cubicBezTo>
                  <a:cubicBezTo>
                    <a:pt x="264" y="106"/>
                    <a:pt x="282" y="106"/>
                    <a:pt x="282" y="88"/>
                  </a:cubicBezTo>
                  <a:cubicBezTo>
                    <a:pt x="296" y="88"/>
                    <a:pt x="310" y="88"/>
                    <a:pt x="324" y="74"/>
                  </a:cubicBezTo>
                  <a:lnTo>
                    <a:pt x="324" y="32"/>
                  </a:lnTo>
                  <a:cubicBezTo>
                    <a:pt x="324" y="18"/>
                    <a:pt x="296" y="0"/>
                    <a:pt x="282" y="0"/>
                  </a:cubicBezTo>
                  <a:close/>
                </a:path>
              </a:pathLst>
            </a:custGeom>
            <a:solidFill>
              <a:srgbClr val="E65C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82" name="Google Shape;7682;p83"/>
            <p:cNvSpPr/>
            <p:nvPr/>
          </p:nvSpPr>
          <p:spPr>
            <a:xfrm>
              <a:off x="5828810" y="3096728"/>
              <a:ext cx="41603" cy="23301"/>
            </a:xfrm>
            <a:custGeom>
              <a:avLst/>
              <a:gdLst/>
              <a:ahLst/>
              <a:cxnLst/>
              <a:rect l="l" t="t" r="r" b="b"/>
              <a:pathLst>
                <a:path w="441" h="247" extrusionOk="0">
                  <a:moveTo>
                    <a:pt x="366" y="0"/>
                  </a:moveTo>
                  <a:cubicBezTo>
                    <a:pt x="310" y="18"/>
                    <a:pt x="250" y="32"/>
                    <a:pt x="191" y="60"/>
                  </a:cubicBezTo>
                  <a:cubicBezTo>
                    <a:pt x="134" y="88"/>
                    <a:pt x="74" y="120"/>
                    <a:pt x="32" y="162"/>
                  </a:cubicBezTo>
                  <a:cubicBezTo>
                    <a:pt x="1" y="176"/>
                    <a:pt x="1" y="208"/>
                    <a:pt x="15" y="236"/>
                  </a:cubicBezTo>
                  <a:cubicBezTo>
                    <a:pt x="30" y="243"/>
                    <a:pt x="45" y="246"/>
                    <a:pt x="58" y="246"/>
                  </a:cubicBezTo>
                  <a:cubicBezTo>
                    <a:pt x="71" y="246"/>
                    <a:pt x="81" y="243"/>
                    <a:pt x="89" y="236"/>
                  </a:cubicBezTo>
                  <a:cubicBezTo>
                    <a:pt x="103" y="222"/>
                    <a:pt x="120" y="208"/>
                    <a:pt x="134" y="208"/>
                  </a:cubicBezTo>
                  <a:cubicBezTo>
                    <a:pt x="191" y="162"/>
                    <a:pt x="250" y="134"/>
                    <a:pt x="310" y="120"/>
                  </a:cubicBezTo>
                  <a:cubicBezTo>
                    <a:pt x="338" y="106"/>
                    <a:pt x="366" y="106"/>
                    <a:pt x="398" y="106"/>
                  </a:cubicBezTo>
                  <a:cubicBezTo>
                    <a:pt x="412" y="88"/>
                    <a:pt x="440" y="60"/>
                    <a:pt x="426" y="46"/>
                  </a:cubicBezTo>
                  <a:cubicBezTo>
                    <a:pt x="426" y="18"/>
                    <a:pt x="412" y="0"/>
                    <a:pt x="384" y="0"/>
                  </a:cubicBezTo>
                  <a:close/>
                </a:path>
              </a:pathLst>
            </a:custGeom>
            <a:solidFill>
              <a:srgbClr val="E65C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83" name="Google Shape;7683;p83"/>
            <p:cNvSpPr/>
            <p:nvPr/>
          </p:nvSpPr>
          <p:spPr>
            <a:xfrm>
              <a:off x="5821829" y="3096728"/>
              <a:ext cx="45942" cy="28773"/>
            </a:xfrm>
            <a:custGeom>
              <a:avLst/>
              <a:gdLst/>
              <a:ahLst/>
              <a:cxnLst/>
              <a:rect l="l" t="t" r="r" b="b"/>
              <a:pathLst>
                <a:path w="487" h="305" extrusionOk="0">
                  <a:moveTo>
                    <a:pt x="426" y="0"/>
                  </a:moveTo>
                  <a:cubicBezTo>
                    <a:pt x="352" y="32"/>
                    <a:pt x="282" y="46"/>
                    <a:pt x="222" y="88"/>
                  </a:cubicBezTo>
                  <a:cubicBezTo>
                    <a:pt x="148" y="120"/>
                    <a:pt x="89" y="162"/>
                    <a:pt x="18" y="208"/>
                  </a:cubicBezTo>
                  <a:cubicBezTo>
                    <a:pt x="1" y="236"/>
                    <a:pt x="1" y="264"/>
                    <a:pt x="18" y="282"/>
                  </a:cubicBezTo>
                  <a:cubicBezTo>
                    <a:pt x="27" y="298"/>
                    <a:pt x="40" y="305"/>
                    <a:pt x="55" y="305"/>
                  </a:cubicBezTo>
                  <a:cubicBezTo>
                    <a:pt x="65" y="305"/>
                    <a:pt x="77" y="301"/>
                    <a:pt x="89" y="296"/>
                  </a:cubicBezTo>
                  <a:cubicBezTo>
                    <a:pt x="120" y="264"/>
                    <a:pt x="134" y="250"/>
                    <a:pt x="163" y="236"/>
                  </a:cubicBezTo>
                  <a:cubicBezTo>
                    <a:pt x="236" y="176"/>
                    <a:pt x="324" y="148"/>
                    <a:pt x="412" y="120"/>
                  </a:cubicBezTo>
                  <a:cubicBezTo>
                    <a:pt x="412" y="106"/>
                    <a:pt x="426" y="106"/>
                    <a:pt x="440" y="106"/>
                  </a:cubicBezTo>
                  <a:cubicBezTo>
                    <a:pt x="458" y="106"/>
                    <a:pt x="472" y="88"/>
                    <a:pt x="472" y="74"/>
                  </a:cubicBezTo>
                  <a:cubicBezTo>
                    <a:pt x="486" y="74"/>
                    <a:pt x="486" y="60"/>
                    <a:pt x="486" y="46"/>
                  </a:cubicBezTo>
                  <a:cubicBezTo>
                    <a:pt x="486" y="18"/>
                    <a:pt x="458" y="0"/>
                    <a:pt x="440" y="0"/>
                  </a:cubicBezTo>
                  <a:close/>
                </a:path>
              </a:pathLst>
            </a:custGeom>
            <a:solidFill>
              <a:srgbClr val="E65C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84" name="Google Shape;7684;p83"/>
            <p:cNvSpPr/>
            <p:nvPr/>
          </p:nvSpPr>
          <p:spPr>
            <a:xfrm>
              <a:off x="5801264" y="3102294"/>
              <a:ext cx="427160" cy="536686"/>
            </a:xfrm>
            <a:custGeom>
              <a:avLst/>
              <a:gdLst/>
              <a:ahLst/>
              <a:cxnLst/>
              <a:rect l="l" t="t" r="r" b="b"/>
              <a:pathLst>
                <a:path w="4528" h="5689" extrusionOk="0">
                  <a:moveTo>
                    <a:pt x="778" y="1"/>
                  </a:moveTo>
                  <a:cubicBezTo>
                    <a:pt x="556" y="117"/>
                    <a:pt x="352" y="237"/>
                    <a:pt x="131" y="353"/>
                  </a:cubicBezTo>
                  <a:cubicBezTo>
                    <a:pt x="60" y="486"/>
                    <a:pt x="1" y="645"/>
                    <a:pt x="1" y="806"/>
                  </a:cubicBezTo>
                  <a:lnTo>
                    <a:pt x="1" y="4897"/>
                  </a:lnTo>
                  <a:cubicBezTo>
                    <a:pt x="1" y="5323"/>
                    <a:pt x="338" y="5689"/>
                    <a:pt x="718" y="5689"/>
                  </a:cubicBezTo>
                  <a:lnTo>
                    <a:pt x="3810" y="5689"/>
                  </a:lnTo>
                  <a:cubicBezTo>
                    <a:pt x="4194" y="5689"/>
                    <a:pt x="4528" y="5323"/>
                    <a:pt x="4528" y="4897"/>
                  </a:cubicBezTo>
                  <a:lnTo>
                    <a:pt x="4528" y="806"/>
                  </a:lnTo>
                  <a:cubicBezTo>
                    <a:pt x="4528" y="367"/>
                    <a:pt x="4194" y="1"/>
                    <a:pt x="3810" y="1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85" name="Google Shape;7685;p83"/>
            <p:cNvSpPr/>
            <p:nvPr/>
          </p:nvSpPr>
          <p:spPr>
            <a:xfrm>
              <a:off x="6155313" y="3123237"/>
              <a:ext cx="39905" cy="45565"/>
            </a:xfrm>
            <a:custGeom>
              <a:avLst/>
              <a:gdLst/>
              <a:ahLst/>
              <a:cxnLst/>
              <a:rect l="l" t="t" r="r" b="b"/>
              <a:pathLst>
                <a:path w="423" h="483" extrusionOk="0">
                  <a:moveTo>
                    <a:pt x="1" y="1"/>
                  </a:moveTo>
                  <a:cubicBezTo>
                    <a:pt x="191" y="89"/>
                    <a:pt x="353" y="264"/>
                    <a:pt x="423" y="482"/>
                  </a:cubicBezTo>
                  <a:cubicBezTo>
                    <a:pt x="353" y="264"/>
                    <a:pt x="191" y="71"/>
                    <a:pt x="1" y="1"/>
                  </a:cubicBezTo>
                  <a:close/>
                </a:path>
              </a:pathLst>
            </a:custGeom>
            <a:solidFill>
              <a:srgbClr val="F24C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86" name="Google Shape;7686;p83"/>
            <p:cNvSpPr/>
            <p:nvPr/>
          </p:nvSpPr>
          <p:spPr>
            <a:xfrm>
              <a:off x="5776358" y="3123237"/>
              <a:ext cx="41603" cy="45565"/>
            </a:xfrm>
            <a:custGeom>
              <a:avLst/>
              <a:gdLst/>
              <a:ahLst/>
              <a:cxnLst/>
              <a:rect l="l" t="t" r="r" b="b"/>
              <a:pathLst>
                <a:path w="441" h="483" extrusionOk="0">
                  <a:moveTo>
                    <a:pt x="440" y="1"/>
                  </a:moveTo>
                  <a:cubicBezTo>
                    <a:pt x="236" y="71"/>
                    <a:pt x="89" y="264"/>
                    <a:pt x="1" y="482"/>
                  </a:cubicBezTo>
                  <a:cubicBezTo>
                    <a:pt x="89" y="264"/>
                    <a:pt x="236" y="89"/>
                    <a:pt x="440" y="1"/>
                  </a:cubicBezTo>
                  <a:close/>
                </a:path>
              </a:pathLst>
            </a:custGeom>
            <a:solidFill>
              <a:srgbClr val="F24C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87" name="Google Shape;7687;p83"/>
            <p:cNvSpPr/>
            <p:nvPr/>
          </p:nvSpPr>
          <p:spPr>
            <a:xfrm>
              <a:off x="6155313" y="3604358"/>
              <a:ext cx="39905" cy="45565"/>
            </a:xfrm>
            <a:custGeom>
              <a:avLst/>
              <a:gdLst/>
              <a:ahLst/>
              <a:cxnLst/>
              <a:rect l="l" t="t" r="r" b="b"/>
              <a:pathLst>
                <a:path w="423" h="483" extrusionOk="0">
                  <a:moveTo>
                    <a:pt x="1" y="483"/>
                  </a:moveTo>
                  <a:cubicBezTo>
                    <a:pt x="191" y="395"/>
                    <a:pt x="353" y="219"/>
                    <a:pt x="423" y="1"/>
                  </a:cubicBezTo>
                  <a:cubicBezTo>
                    <a:pt x="353" y="219"/>
                    <a:pt x="191" y="395"/>
                    <a:pt x="1" y="483"/>
                  </a:cubicBezTo>
                  <a:close/>
                </a:path>
              </a:pathLst>
            </a:custGeom>
            <a:solidFill>
              <a:srgbClr val="F24C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88" name="Google Shape;7688;p83"/>
            <p:cNvSpPr/>
            <p:nvPr/>
          </p:nvSpPr>
          <p:spPr>
            <a:xfrm>
              <a:off x="5776358" y="3604358"/>
              <a:ext cx="41603" cy="45565"/>
            </a:xfrm>
            <a:custGeom>
              <a:avLst/>
              <a:gdLst/>
              <a:ahLst/>
              <a:cxnLst/>
              <a:rect l="l" t="t" r="r" b="b"/>
              <a:pathLst>
                <a:path w="441" h="483" extrusionOk="0">
                  <a:moveTo>
                    <a:pt x="440" y="483"/>
                  </a:moveTo>
                  <a:cubicBezTo>
                    <a:pt x="236" y="395"/>
                    <a:pt x="89" y="219"/>
                    <a:pt x="1" y="1"/>
                  </a:cubicBezTo>
                  <a:cubicBezTo>
                    <a:pt x="89" y="219"/>
                    <a:pt x="236" y="395"/>
                    <a:pt x="440" y="483"/>
                  </a:cubicBezTo>
                  <a:close/>
                </a:path>
              </a:pathLst>
            </a:custGeom>
            <a:solidFill>
              <a:srgbClr val="F24C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89" name="Google Shape;7689;p83"/>
            <p:cNvSpPr/>
            <p:nvPr/>
          </p:nvSpPr>
          <p:spPr>
            <a:xfrm>
              <a:off x="5772113" y="3117576"/>
              <a:ext cx="427443" cy="536686"/>
            </a:xfrm>
            <a:custGeom>
              <a:avLst/>
              <a:gdLst/>
              <a:ahLst/>
              <a:cxnLst/>
              <a:rect l="l" t="t" r="r" b="b"/>
              <a:pathLst>
                <a:path w="4531" h="5689" extrusionOk="0">
                  <a:moveTo>
                    <a:pt x="735" y="1"/>
                  </a:moveTo>
                  <a:cubicBezTo>
                    <a:pt x="338" y="1"/>
                    <a:pt x="0" y="381"/>
                    <a:pt x="0" y="806"/>
                  </a:cubicBezTo>
                  <a:lnTo>
                    <a:pt x="0" y="4897"/>
                  </a:lnTo>
                  <a:cubicBezTo>
                    <a:pt x="0" y="5319"/>
                    <a:pt x="338" y="5689"/>
                    <a:pt x="735" y="5689"/>
                  </a:cubicBezTo>
                  <a:lnTo>
                    <a:pt x="3813" y="5689"/>
                  </a:lnTo>
                  <a:cubicBezTo>
                    <a:pt x="4193" y="5689"/>
                    <a:pt x="4531" y="5319"/>
                    <a:pt x="4531" y="4897"/>
                  </a:cubicBezTo>
                  <a:lnTo>
                    <a:pt x="4531" y="806"/>
                  </a:lnTo>
                  <a:cubicBezTo>
                    <a:pt x="4531" y="381"/>
                    <a:pt x="4193" y="1"/>
                    <a:pt x="3813" y="1"/>
                  </a:cubicBezTo>
                  <a:close/>
                </a:path>
              </a:pathLst>
            </a:custGeom>
            <a:solidFill>
              <a:srgbClr val="E65C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90" name="Google Shape;7690;p83"/>
            <p:cNvSpPr/>
            <p:nvPr/>
          </p:nvSpPr>
          <p:spPr>
            <a:xfrm>
              <a:off x="5846734" y="3161726"/>
              <a:ext cx="121884" cy="9717"/>
            </a:xfrm>
            <a:custGeom>
              <a:avLst/>
              <a:gdLst/>
              <a:ahLst/>
              <a:cxnLst/>
              <a:rect l="l" t="t" r="r" b="b"/>
              <a:pathLst>
                <a:path w="1292" h="103" extrusionOk="0">
                  <a:moveTo>
                    <a:pt x="46" y="1"/>
                  </a:moveTo>
                  <a:cubicBezTo>
                    <a:pt x="18" y="1"/>
                    <a:pt x="1" y="32"/>
                    <a:pt x="1" y="60"/>
                  </a:cubicBezTo>
                  <a:cubicBezTo>
                    <a:pt x="1" y="89"/>
                    <a:pt x="18" y="103"/>
                    <a:pt x="46" y="103"/>
                  </a:cubicBezTo>
                  <a:lnTo>
                    <a:pt x="1232" y="103"/>
                  </a:lnTo>
                  <a:cubicBezTo>
                    <a:pt x="1263" y="103"/>
                    <a:pt x="1291" y="89"/>
                    <a:pt x="1291" y="60"/>
                  </a:cubicBezTo>
                  <a:cubicBezTo>
                    <a:pt x="1291" y="32"/>
                    <a:pt x="1263" y="1"/>
                    <a:pt x="1232" y="1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91" name="Google Shape;7691;p83"/>
            <p:cNvSpPr/>
            <p:nvPr/>
          </p:nvSpPr>
          <p:spPr>
            <a:xfrm>
              <a:off x="5848432" y="3189650"/>
              <a:ext cx="272164" cy="9717"/>
            </a:xfrm>
            <a:custGeom>
              <a:avLst/>
              <a:gdLst/>
              <a:ahLst/>
              <a:cxnLst/>
              <a:rect l="l" t="t" r="r" b="b"/>
              <a:pathLst>
                <a:path w="2885" h="103" extrusionOk="0">
                  <a:moveTo>
                    <a:pt x="42" y="0"/>
                  </a:moveTo>
                  <a:cubicBezTo>
                    <a:pt x="14" y="0"/>
                    <a:pt x="0" y="28"/>
                    <a:pt x="0" y="56"/>
                  </a:cubicBezTo>
                  <a:cubicBezTo>
                    <a:pt x="0" y="88"/>
                    <a:pt x="14" y="102"/>
                    <a:pt x="42" y="102"/>
                  </a:cubicBezTo>
                  <a:lnTo>
                    <a:pt x="2842" y="102"/>
                  </a:lnTo>
                  <a:cubicBezTo>
                    <a:pt x="2870" y="102"/>
                    <a:pt x="2884" y="88"/>
                    <a:pt x="2884" y="56"/>
                  </a:cubicBezTo>
                  <a:cubicBezTo>
                    <a:pt x="2884" y="28"/>
                    <a:pt x="2870" y="0"/>
                    <a:pt x="2842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92" name="Google Shape;7692;p83"/>
            <p:cNvSpPr/>
            <p:nvPr/>
          </p:nvSpPr>
          <p:spPr>
            <a:xfrm>
              <a:off x="5882866" y="3127199"/>
              <a:ext cx="497913" cy="386029"/>
            </a:xfrm>
            <a:custGeom>
              <a:avLst/>
              <a:gdLst/>
              <a:ahLst/>
              <a:cxnLst/>
              <a:rect l="l" t="t" r="r" b="b"/>
              <a:pathLst>
                <a:path w="5278" h="4092" extrusionOk="0">
                  <a:moveTo>
                    <a:pt x="4704" y="1"/>
                  </a:moveTo>
                  <a:cubicBezTo>
                    <a:pt x="4648" y="29"/>
                    <a:pt x="4574" y="61"/>
                    <a:pt x="4500" y="89"/>
                  </a:cubicBezTo>
                  <a:cubicBezTo>
                    <a:pt x="4440" y="134"/>
                    <a:pt x="4384" y="163"/>
                    <a:pt x="4310" y="205"/>
                  </a:cubicBezTo>
                  <a:cubicBezTo>
                    <a:pt x="4190" y="279"/>
                    <a:pt x="4088" y="381"/>
                    <a:pt x="3958" y="486"/>
                  </a:cubicBezTo>
                  <a:cubicBezTo>
                    <a:pt x="3839" y="602"/>
                    <a:pt x="3722" y="732"/>
                    <a:pt x="3620" y="852"/>
                  </a:cubicBezTo>
                  <a:cubicBezTo>
                    <a:pt x="3533" y="940"/>
                    <a:pt x="3445" y="1042"/>
                    <a:pt x="3357" y="1130"/>
                  </a:cubicBezTo>
                  <a:cubicBezTo>
                    <a:pt x="3209" y="1278"/>
                    <a:pt x="3079" y="1394"/>
                    <a:pt x="2931" y="1482"/>
                  </a:cubicBezTo>
                  <a:cubicBezTo>
                    <a:pt x="2871" y="1524"/>
                    <a:pt x="2815" y="1556"/>
                    <a:pt x="2755" y="1598"/>
                  </a:cubicBezTo>
                  <a:cubicBezTo>
                    <a:pt x="2681" y="1629"/>
                    <a:pt x="2607" y="1658"/>
                    <a:pt x="2519" y="1686"/>
                  </a:cubicBezTo>
                  <a:cubicBezTo>
                    <a:pt x="2315" y="1745"/>
                    <a:pt x="2111" y="1788"/>
                    <a:pt x="1904" y="1805"/>
                  </a:cubicBezTo>
                  <a:cubicBezTo>
                    <a:pt x="1862" y="1805"/>
                    <a:pt x="1802" y="1819"/>
                    <a:pt x="1760" y="1819"/>
                  </a:cubicBezTo>
                  <a:cubicBezTo>
                    <a:pt x="1612" y="1819"/>
                    <a:pt x="1482" y="1805"/>
                    <a:pt x="1348" y="1774"/>
                  </a:cubicBezTo>
                  <a:cubicBezTo>
                    <a:pt x="1306" y="1760"/>
                    <a:pt x="1260" y="1760"/>
                    <a:pt x="1232" y="1745"/>
                  </a:cubicBezTo>
                  <a:cubicBezTo>
                    <a:pt x="1186" y="1731"/>
                    <a:pt x="1144" y="1717"/>
                    <a:pt x="1098" y="1700"/>
                  </a:cubicBezTo>
                  <a:lnTo>
                    <a:pt x="1056" y="1686"/>
                  </a:lnTo>
                  <a:cubicBezTo>
                    <a:pt x="996" y="1658"/>
                    <a:pt x="923" y="1629"/>
                    <a:pt x="849" y="1612"/>
                  </a:cubicBezTo>
                  <a:cubicBezTo>
                    <a:pt x="821" y="1598"/>
                    <a:pt x="792" y="1598"/>
                    <a:pt x="761" y="1598"/>
                  </a:cubicBezTo>
                  <a:lnTo>
                    <a:pt x="733" y="1598"/>
                  </a:lnTo>
                  <a:cubicBezTo>
                    <a:pt x="690" y="1598"/>
                    <a:pt x="645" y="1612"/>
                    <a:pt x="616" y="1629"/>
                  </a:cubicBezTo>
                  <a:cubicBezTo>
                    <a:pt x="557" y="1658"/>
                    <a:pt x="514" y="1686"/>
                    <a:pt x="455" y="1731"/>
                  </a:cubicBezTo>
                  <a:cubicBezTo>
                    <a:pt x="409" y="1774"/>
                    <a:pt x="367" y="1819"/>
                    <a:pt x="321" y="1893"/>
                  </a:cubicBezTo>
                  <a:cubicBezTo>
                    <a:pt x="279" y="1935"/>
                    <a:pt x="251" y="1995"/>
                    <a:pt x="205" y="2069"/>
                  </a:cubicBezTo>
                  <a:cubicBezTo>
                    <a:pt x="145" y="2185"/>
                    <a:pt x="89" y="2315"/>
                    <a:pt x="43" y="2463"/>
                  </a:cubicBezTo>
                  <a:cubicBezTo>
                    <a:pt x="29" y="2509"/>
                    <a:pt x="15" y="2551"/>
                    <a:pt x="15" y="2597"/>
                  </a:cubicBezTo>
                  <a:lnTo>
                    <a:pt x="1" y="2611"/>
                  </a:lnTo>
                  <a:cubicBezTo>
                    <a:pt x="15" y="2625"/>
                    <a:pt x="29" y="2639"/>
                    <a:pt x="29" y="2653"/>
                  </a:cubicBezTo>
                  <a:lnTo>
                    <a:pt x="29" y="2667"/>
                  </a:lnTo>
                  <a:lnTo>
                    <a:pt x="43" y="2667"/>
                  </a:lnTo>
                  <a:cubicBezTo>
                    <a:pt x="233" y="2948"/>
                    <a:pt x="441" y="3181"/>
                    <a:pt x="673" y="3388"/>
                  </a:cubicBezTo>
                  <a:cubicBezTo>
                    <a:pt x="806" y="3490"/>
                    <a:pt x="923" y="3592"/>
                    <a:pt x="1056" y="3666"/>
                  </a:cubicBezTo>
                  <a:cubicBezTo>
                    <a:pt x="1186" y="3754"/>
                    <a:pt x="1320" y="3828"/>
                    <a:pt x="1464" y="3884"/>
                  </a:cubicBezTo>
                  <a:cubicBezTo>
                    <a:pt x="1746" y="4004"/>
                    <a:pt x="2038" y="4060"/>
                    <a:pt x="2344" y="4074"/>
                  </a:cubicBezTo>
                  <a:cubicBezTo>
                    <a:pt x="2375" y="4092"/>
                    <a:pt x="2417" y="4092"/>
                    <a:pt x="2463" y="4092"/>
                  </a:cubicBezTo>
                  <a:cubicBezTo>
                    <a:pt x="2727" y="4092"/>
                    <a:pt x="2991" y="4046"/>
                    <a:pt x="3255" y="3958"/>
                  </a:cubicBezTo>
                  <a:cubicBezTo>
                    <a:pt x="3399" y="3916"/>
                    <a:pt x="3547" y="3842"/>
                    <a:pt x="3708" y="3768"/>
                  </a:cubicBezTo>
                  <a:cubicBezTo>
                    <a:pt x="3839" y="3694"/>
                    <a:pt x="3986" y="3606"/>
                    <a:pt x="4134" y="3490"/>
                  </a:cubicBezTo>
                  <a:cubicBezTo>
                    <a:pt x="4412" y="3283"/>
                    <a:pt x="4648" y="3050"/>
                    <a:pt x="4823" y="2801"/>
                  </a:cubicBezTo>
                  <a:cubicBezTo>
                    <a:pt x="5013" y="2523"/>
                    <a:pt x="5144" y="2213"/>
                    <a:pt x="5217" y="1907"/>
                  </a:cubicBezTo>
                  <a:cubicBezTo>
                    <a:pt x="5277" y="1629"/>
                    <a:pt x="5277" y="1334"/>
                    <a:pt x="5246" y="1014"/>
                  </a:cubicBezTo>
                  <a:cubicBezTo>
                    <a:pt x="5217" y="806"/>
                    <a:pt x="5175" y="630"/>
                    <a:pt x="5101" y="455"/>
                  </a:cubicBezTo>
                  <a:cubicBezTo>
                    <a:pt x="5027" y="279"/>
                    <a:pt x="4925" y="117"/>
                    <a:pt x="4792" y="15"/>
                  </a:cubicBezTo>
                  <a:cubicBezTo>
                    <a:pt x="4792" y="15"/>
                    <a:pt x="4778" y="1"/>
                    <a:pt x="4764" y="1"/>
                  </a:cubicBezTo>
                  <a:close/>
                </a:path>
              </a:pathLst>
            </a:custGeom>
            <a:solidFill>
              <a:srgbClr val="47A8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93" name="Google Shape;7693;p83"/>
            <p:cNvSpPr/>
            <p:nvPr/>
          </p:nvSpPr>
          <p:spPr>
            <a:xfrm>
              <a:off x="5996071" y="3199273"/>
              <a:ext cx="238014" cy="103583"/>
            </a:xfrm>
            <a:custGeom>
              <a:avLst/>
              <a:gdLst/>
              <a:ahLst/>
              <a:cxnLst/>
              <a:rect l="l" t="t" r="r" b="b"/>
              <a:pathLst>
                <a:path w="2523" h="1098" extrusionOk="0">
                  <a:moveTo>
                    <a:pt x="2494" y="0"/>
                  </a:moveTo>
                  <a:cubicBezTo>
                    <a:pt x="2392" y="102"/>
                    <a:pt x="2273" y="204"/>
                    <a:pt x="2171" y="306"/>
                  </a:cubicBezTo>
                  <a:cubicBezTo>
                    <a:pt x="2055" y="408"/>
                    <a:pt x="1935" y="496"/>
                    <a:pt x="1819" y="584"/>
                  </a:cubicBezTo>
                  <a:cubicBezTo>
                    <a:pt x="1643" y="704"/>
                    <a:pt x="1453" y="806"/>
                    <a:pt x="1263" y="879"/>
                  </a:cubicBezTo>
                  <a:lnTo>
                    <a:pt x="1249" y="879"/>
                  </a:lnTo>
                  <a:cubicBezTo>
                    <a:pt x="1161" y="908"/>
                    <a:pt x="1087" y="936"/>
                    <a:pt x="999" y="953"/>
                  </a:cubicBezTo>
                  <a:cubicBezTo>
                    <a:pt x="880" y="981"/>
                    <a:pt x="778" y="996"/>
                    <a:pt x="676" y="996"/>
                  </a:cubicBezTo>
                  <a:cubicBezTo>
                    <a:pt x="574" y="1010"/>
                    <a:pt x="472" y="1010"/>
                    <a:pt x="370" y="1010"/>
                  </a:cubicBezTo>
                  <a:cubicBezTo>
                    <a:pt x="264" y="996"/>
                    <a:pt x="148" y="996"/>
                    <a:pt x="46" y="967"/>
                  </a:cubicBezTo>
                  <a:cubicBezTo>
                    <a:pt x="32" y="967"/>
                    <a:pt x="32" y="967"/>
                    <a:pt x="32" y="981"/>
                  </a:cubicBezTo>
                  <a:cubicBezTo>
                    <a:pt x="18" y="981"/>
                    <a:pt x="18" y="996"/>
                    <a:pt x="0" y="996"/>
                  </a:cubicBezTo>
                  <a:cubicBezTo>
                    <a:pt x="0" y="1010"/>
                    <a:pt x="0" y="1024"/>
                    <a:pt x="18" y="1024"/>
                  </a:cubicBezTo>
                  <a:cubicBezTo>
                    <a:pt x="18" y="1041"/>
                    <a:pt x="18" y="1041"/>
                    <a:pt x="32" y="1041"/>
                  </a:cubicBezTo>
                  <a:cubicBezTo>
                    <a:pt x="222" y="1083"/>
                    <a:pt x="426" y="1098"/>
                    <a:pt x="634" y="1098"/>
                  </a:cubicBezTo>
                  <a:cubicBezTo>
                    <a:pt x="824" y="1083"/>
                    <a:pt x="1013" y="1055"/>
                    <a:pt x="1203" y="996"/>
                  </a:cubicBezTo>
                  <a:cubicBezTo>
                    <a:pt x="1291" y="967"/>
                    <a:pt x="1365" y="936"/>
                    <a:pt x="1453" y="894"/>
                  </a:cubicBezTo>
                  <a:cubicBezTo>
                    <a:pt x="1527" y="848"/>
                    <a:pt x="1601" y="806"/>
                    <a:pt x="1671" y="760"/>
                  </a:cubicBezTo>
                  <a:cubicBezTo>
                    <a:pt x="1819" y="672"/>
                    <a:pt x="1953" y="556"/>
                    <a:pt x="2083" y="440"/>
                  </a:cubicBezTo>
                  <a:cubicBezTo>
                    <a:pt x="2231" y="306"/>
                    <a:pt x="2375" y="162"/>
                    <a:pt x="2508" y="28"/>
                  </a:cubicBezTo>
                  <a:cubicBezTo>
                    <a:pt x="2522" y="14"/>
                    <a:pt x="2522" y="0"/>
                    <a:pt x="2508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94" name="Google Shape;7694;p83"/>
            <p:cNvSpPr/>
            <p:nvPr/>
          </p:nvSpPr>
          <p:spPr>
            <a:xfrm>
              <a:off x="5879941" y="3370495"/>
              <a:ext cx="441405" cy="144902"/>
            </a:xfrm>
            <a:custGeom>
              <a:avLst/>
              <a:gdLst/>
              <a:ahLst/>
              <a:cxnLst/>
              <a:rect l="l" t="t" r="r" b="b"/>
              <a:pathLst>
                <a:path w="4679" h="1536" extrusionOk="0">
                  <a:moveTo>
                    <a:pt x="46" y="0"/>
                  </a:moveTo>
                  <a:cubicBezTo>
                    <a:pt x="46" y="0"/>
                    <a:pt x="32" y="0"/>
                    <a:pt x="18" y="18"/>
                  </a:cubicBezTo>
                  <a:cubicBezTo>
                    <a:pt x="18" y="18"/>
                    <a:pt x="0" y="32"/>
                    <a:pt x="0" y="46"/>
                  </a:cubicBezTo>
                  <a:cubicBezTo>
                    <a:pt x="0" y="60"/>
                    <a:pt x="18" y="60"/>
                    <a:pt x="18" y="74"/>
                  </a:cubicBezTo>
                  <a:cubicBezTo>
                    <a:pt x="60" y="148"/>
                    <a:pt x="120" y="222"/>
                    <a:pt x="176" y="296"/>
                  </a:cubicBezTo>
                  <a:cubicBezTo>
                    <a:pt x="222" y="352"/>
                    <a:pt x="282" y="426"/>
                    <a:pt x="338" y="486"/>
                  </a:cubicBezTo>
                  <a:cubicBezTo>
                    <a:pt x="440" y="616"/>
                    <a:pt x="560" y="735"/>
                    <a:pt x="676" y="851"/>
                  </a:cubicBezTo>
                  <a:cubicBezTo>
                    <a:pt x="809" y="967"/>
                    <a:pt x="939" y="1073"/>
                    <a:pt x="1087" y="1161"/>
                  </a:cubicBezTo>
                  <a:cubicBezTo>
                    <a:pt x="1161" y="1203"/>
                    <a:pt x="1231" y="1249"/>
                    <a:pt x="1319" y="1291"/>
                  </a:cubicBezTo>
                  <a:cubicBezTo>
                    <a:pt x="1393" y="1337"/>
                    <a:pt x="1481" y="1365"/>
                    <a:pt x="1569" y="1393"/>
                  </a:cubicBezTo>
                  <a:cubicBezTo>
                    <a:pt x="1657" y="1425"/>
                    <a:pt x="1745" y="1453"/>
                    <a:pt x="1847" y="1467"/>
                  </a:cubicBezTo>
                  <a:cubicBezTo>
                    <a:pt x="1935" y="1481"/>
                    <a:pt x="2040" y="1495"/>
                    <a:pt x="2128" y="1513"/>
                  </a:cubicBezTo>
                  <a:cubicBezTo>
                    <a:pt x="2240" y="1529"/>
                    <a:pt x="2351" y="1536"/>
                    <a:pt x="2462" y="1536"/>
                  </a:cubicBezTo>
                  <a:cubicBezTo>
                    <a:pt x="2541" y="1536"/>
                    <a:pt x="2620" y="1533"/>
                    <a:pt x="2698" y="1527"/>
                  </a:cubicBezTo>
                  <a:cubicBezTo>
                    <a:pt x="2888" y="1513"/>
                    <a:pt x="3064" y="1481"/>
                    <a:pt x="3226" y="1439"/>
                  </a:cubicBezTo>
                  <a:cubicBezTo>
                    <a:pt x="3402" y="1379"/>
                    <a:pt x="3564" y="1319"/>
                    <a:pt x="3711" y="1231"/>
                  </a:cubicBezTo>
                  <a:cubicBezTo>
                    <a:pt x="3753" y="1217"/>
                    <a:pt x="3799" y="1189"/>
                    <a:pt x="3841" y="1161"/>
                  </a:cubicBezTo>
                  <a:cubicBezTo>
                    <a:pt x="3901" y="1143"/>
                    <a:pt x="3943" y="1115"/>
                    <a:pt x="3989" y="1087"/>
                  </a:cubicBezTo>
                  <a:cubicBezTo>
                    <a:pt x="4077" y="1027"/>
                    <a:pt x="4165" y="953"/>
                    <a:pt x="4239" y="897"/>
                  </a:cubicBezTo>
                  <a:cubicBezTo>
                    <a:pt x="4397" y="763"/>
                    <a:pt x="4545" y="633"/>
                    <a:pt x="4661" y="471"/>
                  </a:cubicBezTo>
                  <a:cubicBezTo>
                    <a:pt x="4679" y="471"/>
                    <a:pt x="4679" y="457"/>
                    <a:pt x="4661" y="457"/>
                  </a:cubicBezTo>
                  <a:cubicBezTo>
                    <a:pt x="4661" y="449"/>
                    <a:pt x="4657" y="444"/>
                    <a:pt x="4654" y="444"/>
                  </a:cubicBezTo>
                  <a:cubicBezTo>
                    <a:pt x="4650" y="444"/>
                    <a:pt x="4647" y="449"/>
                    <a:pt x="4647" y="457"/>
                  </a:cubicBezTo>
                  <a:cubicBezTo>
                    <a:pt x="4619" y="486"/>
                    <a:pt x="4605" y="500"/>
                    <a:pt x="4573" y="528"/>
                  </a:cubicBezTo>
                  <a:cubicBezTo>
                    <a:pt x="4503" y="602"/>
                    <a:pt x="4429" y="675"/>
                    <a:pt x="4341" y="749"/>
                  </a:cubicBezTo>
                  <a:cubicBezTo>
                    <a:pt x="4253" y="823"/>
                    <a:pt x="4165" y="897"/>
                    <a:pt x="4077" y="953"/>
                  </a:cubicBezTo>
                  <a:cubicBezTo>
                    <a:pt x="4017" y="985"/>
                    <a:pt x="3957" y="1027"/>
                    <a:pt x="3901" y="1055"/>
                  </a:cubicBezTo>
                  <a:cubicBezTo>
                    <a:pt x="3841" y="1087"/>
                    <a:pt x="3782" y="1129"/>
                    <a:pt x="3725" y="1161"/>
                  </a:cubicBezTo>
                  <a:cubicBezTo>
                    <a:pt x="3666" y="1189"/>
                    <a:pt x="3592" y="1217"/>
                    <a:pt x="3535" y="1231"/>
                  </a:cubicBezTo>
                  <a:cubicBezTo>
                    <a:pt x="3476" y="1263"/>
                    <a:pt x="3416" y="1291"/>
                    <a:pt x="3342" y="1305"/>
                  </a:cubicBezTo>
                  <a:lnTo>
                    <a:pt x="3360" y="1305"/>
                  </a:lnTo>
                  <a:cubicBezTo>
                    <a:pt x="3254" y="1337"/>
                    <a:pt x="3152" y="1365"/>
                    <a:pt x="3036" y="1393"/>
                  </a:cubicBezTo>
                  <a:cubicBezTo>
                    <a:pt x="2920" y="1407"/>
                    <a:pt x="2800" y="1425"/>
                    <a:pt x="2670" y="1425"/>
                  </a:cubicBezTo>
                  <a:lnTo>
                    <a:pt x="2684" y="1425"/>
                  </a:lnTo>
                  <a:cubicBezTo>
                    <a:pt x="2623" y="1428"/>
                    <a:pt x="2560" y="1430"/>
                    <a:pt x="2498" y="1430"/>
                  </a:cubicBezTo>
                  <a:cubicBezTo>
                    <a:pt x="2292" y="1430"/>
                    <a:pt x="2081" y="1411"/>
                    <a:pt x="1879" y="1365"/>
                  </a:cubicBezTo>
                  <a:lnTo>
                    <a:pt x="1893" y="1365"/>
                  </a:lnTo>
                  <a:cubicBezTo>
                    <a:pt x="1791" y="1351"/>
                    <a:pt x="1671" y="1319"/>
                    <a:pt x="1569" y="1277"/>
                  </a:cubicBezTo>
                  <a:cubicBezTo>
                    <a:pt x="1481" y="1249"/>
                    <a:pt x="1379" y="1203"/>
                    <a:pt x="1291" y="1143"/>
                  </a:cubicBezTo>
                  <a:lnTo>
                    <a:pt x="1291" y="1143"/>
                  </a:lnTo>
                  <a:lnTo>
                    <a:pt x="1305" y="1161"/>
                  </a:lnTo>
                  <a:cubicBezTo>
                    <a:pt x="1203" y="1101"/>
                    <a:pt x="1101" y="1041"/>
                    <a:pt x="1013" y="985"/>
                  </a:cubicBezTo>
                  <a:cubicBezTo>
                    <a:pt x="911" y="911"/>
                    <a:pt x="823" y="837"/>
                    <a:pt x="750" y="763"/>
                  </a:cubicBezTo>
                  <a:lnTo>
                    <a:pt x="750" y="778"/>
                  </a:lnTo>
                  <a:cubicBezTo>
                    <a:pt x="633" y="661"/>
                    <a:pt x="514" y="545"/>
                    <a:pt x="412" y="426"/>
                  </a:cubicBezTo>
                  <a:cubicBezTo>
                    <a:pt x="352" y="352"/>
                    <a:pt x="310" y="296"/>
                    <a:pt x="250" y="222"/>
                  </a:cubicBezTo>
                  <a:cubicBezTo>
                    <a:pt x="194" y="148"/>
                    <a:pt x="148" y="88"/>
                    <a:pt x="88" y="18"/>
                  </a:cubicBezTo>
                  <a:cubicBezTo>
                    <a:pt x="74" y="0"/>
                    <a:pt x="60" y="0"/>
                    <a:pt x="46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95" name="Google Shape;7695;p83"/>
            <p:cNvSpPr/>
            <p:nvPr/>
          </p:nvSpPr>
          <p:spPr>
            <a:xfrm>
              <a:off x="5808245" y="3215782"/>
              <a:ext cx="204524" cy="179619"/>
            </a:xfrm>
            <a:custGeom>
              <a:avLst/>
              <a:gdLst/>
              <a:ahLst/>
              <a:cxnLst/>
              <a:rect l="l" t="t" r="r" b="b"/>
              <a:pathLst>
                <a:path w="2168" h="1904" extrusionOk="0">
                  <a:moveTo>
                    <a:pt x="1305" y="1"/>
                  </a:moveTo>
                  <a:cubicBezTo>
                    <a:pt x="1246" y="1"/>
                    <a:pt x="1172" y="1"/>
                    <a:pt x="1084" y="29"/>
                  </a:cubicBezTo>
                  <a:cubicBezTo>
                    <a:pt x="1010" y="43"/>
                    <a:pt x="936" y="75"/>
                    <a:pt x="848" y="131"/>
                  </a:cubicBezTo>
                  <a:cubicBezTo>
                    <a:pt x="690" y="205"/>
                    <a:pt x="556" y="307"/>
                    <a:pt x="426" y="395"/>
                  </a:cubicBezTo>
                  <a:lnTo>
                    <a:pt x="380" y="427"/>
                  </a:lnTo>
                  <a:cubicBezTo>
                    <a:pt x="338" y="455"/>
                    <a:pt x="307" y="483"/>
                    <a:pt x="264" y="497"/>
                  </a:cubicBezTo>
                  <a:cubicBezTo>
                    <a:pt x="250" y="515"/>
                    <a:pt x="250" y="529"/>
                    <a:pt x="233" y="529"/>
                  </a:cubicBezTo>
                  <a:cubicBezTo>
                    <a:pt x="233" y="543"/>
                    <a:pt x="233" y="557"/>
                    <a:pt x="250" y="571"/>
                  </a:cubicBezTo>
                  <a:lnTo>
                    <a:pt x="264" y="585"/>
                  </a:lnTo>
                  <a:cubicBezTo>
                    <a:pt x="176" y="719"/>
                    <a:pt x="117" y="849"/>
                    <a:pt x="74" y="996"/>
                  </a:cubicBezTo>
                  <a:cubicBezTo>
                    <a:pt x="29" y="1084"/>
                    <a:pt x="15" y="1172"/>
                    <a:pt x="0" y="1260"/>
                  </a:cubicBezTo>
                  <a:lnTo>
                    <a:pt x="0" y="1394"/>
                  </a:lnTo>
                  <a:cubicBezTo>
                    <a:pt x="0" y="1436"/>
                    <a:pt x="15" y="1482"/>
                    <a:pt x="29" y="1538"/>
                  </a:cubicBezTo>
                  <a:cubicBezTo>
                    <a:pt x="43" y="1612"/>
                    <a:pt x="74" y="1686"/>
                    <a:pt x="102" y="1746"/>
                  </a:cubicBezTo>
                  <a:cubicBezTo>
                    <a:pt x="145" y="1802"/>
                    <a:pt x="190" y="1834"/>
                    <a:pt x="233" y="1862"/>
                  </a:cubicBezTo>
                  <a:cubicBezTo>
                    <a:pt x="278" y="1890"/>
                    <a:pt x="338" y="1904"/>
                    <a:pt x="394" y="1904"/>
                  </a:cubicBezTo>
                  <a:lnTo>
                    <a:pt x="426" y="1904"/>
                  </a:lnTo>
                  <a:cubicBezTo>
                    <a:pt x="468" y="1904"/>
                    <a:pt x="514" y="1904"/>
                    <a:pt x="556" y="1890"/>
                  </a:cubicBezTo>
                  <a:cubicBezTo>
                    <a:pt x="644" y="1876"/>
                    <a:pt x="718" y="1862"/>
                    <a:pt x="806" y="1834"/>
                  </a:cubicBezTo>
                  <a:lnTo>
                    <a:pt x="834" y="1816"/>
                  </a:lnTo>
                  <a:cubicBezTo>
                    <a:pt x="866" y="1802"/>
                    <a:pt x="894" y="1802"/>
                    <a:pt x="908" y="1788"/>
                  </a:cubicBezTo>
                  <a:cubicBezTo>
                    <a:pt x="936" y="1788"/>
                    <a:pt x="968" y="1774"/>
                    <a:pt x="982" y="1774"/>
                  </a:cubicBezTo>
                  <a:lnTo>
                    <a:pt x="996" y="1774"/>
                  </a:lnTo>
                  <a:cubicBezTo>
                    <a:pt x="1056" y="1760"/>
                    <a:pt x="1130" y="1746"/>
                    <a:pt x="1200" y="1728"/>
                  </a:cubicBezTo>
                  <a:cubicBezTo>
                    <a:pt x="1246" y="1728"/>
                    <a:pt x="1288" y="1714"/>
                    <a:pt x="1334" y="1714"/>
                  </a:cubicBezTo>
                  <a:cubicBezTo>
                    <a:pt x="1450" y="1686"/>
                    <a:pt x="1583" y="1658"/>
                    <a:pt x="1714" y="1612"/>
                  </a:cubicBezTo>
                  <a:cubicBezTo>
                    <a:pt x="1773" y="1598"/>
                    <a:pt x="1833" y="1584"/>
                    <a:pt x="1875" y="1552"/>
                  </a:cubicBezTo>
                  <a:cubicBezTo>
                    <a:pt x="1935" y="1538"/>
                    <a:pt x="1963" y="1510"/>
                    <a:pt x="2009" y="1482"/>
                  </a:cubicBezTo>
                  <a:cubicBezTo>
                    <a:pt x="2037" y="1450"/>
                    <a:pt x="2065" y="1408"/>
                    <a:pt x="2079" y="1376"/>
                  </a:cubicBezTo>
                  <a:cubicBezTo>
                    <a:pt x="2097" y="1334"/>
                    <a:pt x="2097" y="1288"/>
                    <a:pt x="2079" y="1246"/>
                  </a:cubicBezTo>
                  <a:cubicBezTo>
                    <a:pt x="2065" y="1218"/>
                    <a:pt x="2051" y="1200"/>
                    <a:pt x="2023" y="1172"/>
                  </a:cubicBezTo>
                  <a:cubicBezTo>
                    <a:pt x="2009" y="1158"/>
                    <a:pt x="1977" y="1144"/>
                    <a:pt x="1949" y="1144"/>
                  </a:cubicBezTo>
                  <a:lnTo>
                    <a:pt x="1949" y="1130"/>
                  </a:lnTo>
                  <a:lnTo>
                    <a:pt x="1977" y="1130"/>
                  </a:lnTo>
                  <a:cubicBezTo>
                    <a:pt x="2065" y="1098"/>
                    <a:pt x="2153" y="1042"/>
                    <a:pt x="2167" y="954"/>
                  </a:cubicBezTo>
                  <a:cubicBezTo>
                    <a:pt x="2167" y="908"/>
                    <a:pt x="2153" y="866"/>
                    <a:pt x="2125" y="821"/>
                  </a:cubicBezTo>
                  <a:cubicBezTo>
                    <a:pt x="2097" y="792"/>
                    <a:pt x="2051" y="761"/>
                    <a:pt x="1991" y="747"/>
                  </a:cubicBezTo>
                  <a:cubicBezTo>
                    <a:pt x="1977" y="733"/>
                    <a:pt x="1949" y="733"/>
                    <a:pt x="1921" y="719"/>
                  </a:cubicBezTo>
                  <a:lnTo>
                    <a:pt x="1935" y="719"/>
                  </a:lnTo>
                  <a:cubicBezTo>
                    <a:pt x="1963" y="704"/>
                    <a:pt x="2009" y="673"/>
                    <a:pt x="2023" y="631"/>
                  </a:cubicBezTo>
                  <a:cubicBezTo>
                    <a:pt x="2037" y="617"/>
                    <a:pt x="2037" y="585"/>
                    <a:pt x="2037" y="571"/>
                  </a:cubicBezTo>
                  <a:cubicBezTo>
                    <a:pt x="2037" y="543"/>
                    <a:pt x="2023" y="515"/>
                    <a:pt x="2009" y="497"/>
                  </a:cubicBezTo>
                  <a:cubicBezTo>
                    <a:pt x="2009" y="483"/>
                    <a:pt x="1991" y="469"/>
                    <a:pt x="1963" y="455"/>
                  </a:cubicBezTo>
                  <a:cubicBezTo>
                    <a:pt x="1949" y="441"/>
                    <a:pt x="1935" y="427"/>
                    <a:pt x="1903" y="409"/>
                  </a:cubicBezTo>
                  <a:cubicBezTo>
                    <a:pt x="1847" y="381"/>
                    <a:pt x="1787" y="381"/>
                    <a:pt x="1745" y="381"/>
                  </a:cubicBezTo>
                  <a:lnTo>
                    <a:pt x="1671" y="381"/>
                  </a:lnTo>
                  <a:cubicBezTo>
                    <a:pt x="1597" y="381"/>
                    <a:pt x="1524" y="381"/>
                    <a:pt x="1436" y="395"/>
                  </a:cubicBezTo>
                  <a:lnTo>
                    <a:pt x="1422" y="395"/>
                  </a:lnTo>
                  <a:lnTo>
                    <a:pt x="1436" y="381"/>
                  </a:lnTo>
                  <a:cubicBezTo>
                    <a:pt x="1464" y="353"/>
                    <a:pt x="1495" y="321"/>
                    <a:pt x="1510" y="293"/>
                  </a:cubicBezTo>
                  <a:cubicBezTo>
                    <a:pt x="1524" y="279"/>
                    <a:pt x="1538" y="251"/>
                    <a:pt x="1552" y="219"/>
                  </a:cubicBezTo>
                  <a:cubicBezTo>
                    <a:pt x="1569" y="163"/>
                    <a:pt x="1552" y="103"/>
                    <a:pt x="1510" y="75"/>
                  </a:cubicBezTo>
                  <a:cubicBezTo>
                    <a:pt x="1481" y="29"/>
                    <a:pt x="1422" y="1"/>
                    <a:pt x="1348" y="1"/>
                  </a:cubicBezTo>
                  <a:close/>
                </a:path>
              </a:pathLst>
            </a:custGeom>
            <a:solidFill>
              <a:srgbClr val="8951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96" name="Google Shape;7696;p83"/>
            <p:cNvSpPr/>
            <p:nvPr/>
          </p:nvSpPr>
          <p:spPr>
            <a:xfrm>
              <a:off x="5936638" y="3283516"/>
              <a:ext cx="48584" cy="14056"/>
            </a:xfrm>
            <a:custGeom>
              <a:avLst/>
              <a:gdLst/>
              <a:ahLst/>
              <a:cxnLst/>
              <a:rect l="l" t="t" r="r" b="b"/>
              <a:pathLst>
                <a:path w="515" h="149" extrusionOk="0">
                  <a:moveTo>
                    <a:pt x="500" y="1"/>
                  </a:moveTo>
                  <a:cubicBezTo>
                    <a:pt x="455" y="1"/>
                    <a:pt x="412" y="1"/>
                    <a:pt x="384" y="15"/>
                  </a:cubicBezTo>
                  <a:cubicBezTo>
                    <a:pt x="338" y="15"/>
                    <a:pt x="296" y="15"/>
                    <a:pt x="251" y="29"/>
                  </a:cubicBezTo>
                  <a:cubicBezTo>
                    <a:pt x="163" y="43"/>
                    <a:pt x="89" y="60"/>
                    <a:pt x="15" y="103"/>
                  </a:cubicBezTo>
                  <a:cubicBezTo>
                    <a:pt x="1" y="103"/>
                    <a:pt x="1" y="117"/>
                    <a:pt x="1" y="131"/>
                  </a:cubicBezTo>
                  <a:cubicBezTo>
                    <a:pt x="1" y="148"/>
                    <a:pt x="15" y="148"/>
                    <a:pt x="32" y="148"/>
                  </a:cubicBezTo>
                  <a:cubicBezTo>
                    <a:pt x="75" y="117"/>
                    <a:pt x="103" y="103"/>
                    <a:pt x="149" y="103"/>
                  </a:cubicBezTo>
                  <a:lnTo>
                    <a:pt x="134" y="103"/>
                  </a:lnTo>
                  <a:cubicBezTo>
                    <a:pt x="191" y="74"/>
                    <a:pt x="236" y="74"/>
                    <a:pt x="296" y="60"/>
                  </a:cubicBezTo>
                  <a:cubicBezTo>
                    <a:pt x="324" y="60"/>
                    <a:pt x="353" y="43"/>
                    <a:pt x="367" y="43"/>
                  </a:cubicBezTo>
                  <a:lnTo>
                    <a:pt x="472" y="43"/>
                  </a:lnTo>
                  <a:cubicBezTo>
                    <a:pt x="472" y="43"/>
                    <a:pt x="486" y="43"/>
                    <a:pt x="500" y="29"/>
                  </a:cubicBezTo>
                  <a:lnTo>
                    <a:pt x="514" y="29"/>
                  </a:lnTo>
                  <a:lnTo>
                    <a:pt x="514" y="15"/>
                  </a:lnTo>
                  <a:cubicBezTo>
                    <a:pt x="514" y="15"/>
                    <a:pt x="514" y="1"/>
                    <a:pt x="500" y="1"/>
                  </a:cubicBezTo>
                  <a:close/>
                </a:path>
              </a:pathLst>
            </a:custGeom>
            <a:solidFill>
              <a:srgbClr val="673D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97" name="Google Shape;7697;p83"/>
            <p:cNvSpPr/>
            <p:nvPr/>
          </p:nvSpPr>
          <p:spPr>
            <a:xfrm>
              <a:off x="5937959" y="3322383"/>
              <a:ext cx="49905" cy="15000"/>
            </a:xfrm>
            <a:custGeom>
              <a:avLst/>
              <a:gdLst/>
              <a:ahLst/>
              <a:cxnLst/>
              <a:rect l="l" t="t" r="r" b="b"/>
              <a:pathLst>
                <a:path w="529" h="159" extrusionOk="0">
                  <a:moveTo>
                    <a:pt x="514" y="0"/>
                  </a:moveTo>
                  <a:lnTo>
                    <a:pt x="514" y="14"/>
                  </a:lnTo>
                  <a:lnTo>
                    <a:pt x="398" y="14"/>
                  </a:lnTo>
                  <a:cubicBezTo>
                    <a:pt x="353" y="14"/>
                    <a:pt x="310" y="28"/>
                    <a:pt x="265" y="28"/>
                  </a:cubicBezTo>
                  <a:cubicBezTo>
                    <a:pt x="194" y="42"/>
                    <a:pt x="106" y="70"/>
                    <a:pt x="18" y="116"/>
                  </a:cubicBezTo>
                  <a:cubicBezTo>
                    <a:pt x="18" y="116"/>
                    <a:pt x="1" y="130"/>
                    <a:pt x="18" y="144"/>
                  </a:cubicBezTo>
                  <a:cubicBezTo>
                    <a:pt x="18" y="158"/>
                    <a:pt x="32" y="158"/>
                    <a:pt x="47" y="158"/>
                  </a:cubicBezTo>
                  <a:cubicBezTo>
                    <a:pt x="75" y="144"/>
                    <a:pt x="89" y="130"/>
                    <a:pt x="120" y="130"/>
                  </a:cubicBezTo>
                  <a:cubicBezTo>
                    <a:pt x="135" y="116"/>
                    <a:pt x="163" y="102"/>
                    <a:pt x="177" y="102"/>
                  </a:cubicBezTo>
                  <a:cubicBezTo>
                    <a:pt x="194" y="88"/>
                    <a:pt x="222" y="88"/>
                    <a:pt x="251" y="88"/>
                  </a:cubicBezTo>
                  <a:cubicBezTo>
                    <a:pt x="265" y="70"/>
                    <a:pt x="296" y="70"/>
                    <a:pt x="324" y="56"/>
                  </a:cubicBezTo>
                  <a:cubicBezTo>
                    <a:pt x="384" y="56"/>
                    <a:pt x="441" y="42"/>
                    <a:pt x="500" y="42"/>
                  </a:cubicBezTo>
                  <a:lnTo>
                    <a:pt x="514" y="42"/>
                  </a:lnTo>
                  <a:lnTo>
                    <a:pt x="528" y="28"/>
                  </a:lnTo>
                  <a:cubicBezTo>
                    <a:pt x="528" y="14"/>
                    <a:pt x="528" y="0"/>
                    <a:pt x="514" y="0"/>
                  </a:cubicBezTo>
                  <a:close/>
                </a:path>
              </a:pathLst>
            </a:custGeom>
            <a:solidFill>
              <a:srgbClr val="673D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98" name="Google Shape;7698;p83"/>
            <p:cNvSpPr/>
            <p:nvPr/>
          </p:nvSpPr>
          <p:spPr>
            <a:xfrm>
              <a:off x="5913148" y="3254272"/>
              <a:ext cx="26603" cy="10094"/>
            </a:xfrm>
            <a:custGeom>
              <a:avLst/>
              <a:gdLst/>
              <a:ahLst/>
              <a:cxnLst/>
              <a:rect l="l" t="t" r="r" b="b"/>
              <a:pathLst>
                <a:path w="282" h="107" extrusionOk="0">
                  <a:moveTo>
                    <a:pt x="208" y="1"/>
                  </a:moveTo>
                  <a:cubicBezTo>
                    <a:pt x="193" y="19"/>
                    <a:pt x="162" y="19"/>
                    <a:pt x="148" y="19"/>
                  </a:cubicBezTo>
                  <a:cubicBezTo>
                    <a:pt x="106" y="33"/>
                    <a:pt x="60" y="47"/>
                    <a:pt x="18" y="61"/>
                  </a:cubicBezTo>
                  <a:lnTo>
                    <a:pt x="0" y="75"/>
                  </a:lnTo>
                  <a:lnTo>
                    <a:pt x="0" y="89"/>
                  </a:lnTo>
                  <a:lnTo>
                    <a:pt x="18" y="107"/>
                  </a:lnTo>
                  <a:lnTo>
                    <a:pt x="32" y="107"/>
                  </a:lnTo>
                  <a:cubicBezTo>
                    <a:pt x="60" y="89"/>
                    <a:pt x="88" y="75"/>
                    <a:pt x="120" y="61"/>
                  </a:cubicBezTo>
                  <a:cubicBezTo>
                    <a:pt x="162" y="61"/>
                    <a:pt x="193" y="47"/>
                    <a:pt x="222" y="47"/>
                  </a:cubicBezTo>
                  <a:cubicBezTo>
                    <a:pt x="236" y="33"/>
                    <a:pt x="250" y="33"/>
                    <a:pt x="264" y="33"/>
                  </a:cubicBezTo>
                  <a:cubicBezTo>
                    <a:pt x="264" y="33"/>
                    <a:pt x="281" y="33"/>
                    <a:pt x="281" y="19"/>
                  </a:cubicBezTo>
                  <a:lnTo>
                    <a:pt x="264" y="1"/>
                  </a:lnTo>
                  <a:close/>
                </a:path>
              </a:pathLst>
            </a:custGeom>
            <a:solidFill>
              <a:srgbClr val="673D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99" name="Google Shape;7699;p83"/>
            <p:cNvSpPr/>
            <p:nvPr/>
          </p:nvSpPr>
          <p:spPr>
            <a:xfrm>
              <a:off x="5707398" y="3246064"/>
              <a:ext cx="156034" cy="228391"/>
            </a:xfrm>
            <a:custGeom>
              <a:avLst/>
              <a:gdLst/>
              <a:ahLst/>
              <a:cxnLst/>
              <a:rect l="l" t="t" r="r" b="b"/>
              <a:pathLst>
                <a:path w="1654" h="2421" extrusionOk="0">
                  <a:moveTo>
                    <a:pt x="1478" y="0"/>
                  </a:moveTo>
                  <a:cubicBezTo>
                    <a:pt x="1214" y="32"/>
                    <a:pt x="950" y="148"/>
                    <a:pt x="718" y="324"/>
                  </a:cubicBezTo>
                  <a:cubicBezTo>
                    <a:pt x="598" y="398"/>
                    <a:pt x="482" y="500"/>
                    <a:pt x="380" y="616"/>
                  </a:cubicBezTo>
                  <a:cubicBezTo>
                    <a:pt x="292" y="721"/>
                    <a:pt x="204" y="851"/>
                    <a:pt x="144" y="967"/>
                  </a:cubicBezTo>
                  <a:cubicBezTo>
                    <a:pt x="88" y="1101"/>
                    <a:pt x="42" y="1231"/>
                    <a:pt x="28" y="1365"/>
                  </a:cubicBezTo>
                  <a:cubicBezTo>
                    <a:pt x="0" y="1495"/>
                    <a:pt x="14" y="1643"/>
                    <a:pt x="56" y="1776"/>
                  </a:cubicBezTo>
                  <a:cubicBezTo>
                    <a:pt x="88" y="1907"/>
                    <a:pt x="158" y="2040"/>
                    <a:pt x="278" y="2170"/>
                  </a:cubicBezTo>
                  <a:cubicBezTo>
                    <a:pt x="334" y="2230"/>
                    <a:pt x="394" y="2286"/>
                    <a:pt x="454" y="2332"/>
                  </a:cubicBezTo>
                  <a:cubicBezTo>
                    <a:pt x="510" y="2360"/>
                    <a:pt x="584" y="2392"/>
                    <a:pt x="644" y="2406"/>
                  </a:cubicBezTo>
                  <a:cubicBezTo>
                    <a:pt x="686" y="2420"/>
                    <a:pt x="718" y="2420"/>
                    <a:pt x="760" y="2420"/>
                  </a:cubicBezTo>
                  <a:cubicBezTo>
                    <a:pt x="820" y="2420"/>
                    <a:pt x="880" y="2406"/>
                    <a:pt x="950" y="2392"/>
                  </a:cubicBezTo>
                  <a:cubicBezTo>
                    <a:pt x="996" y="2374"/>
                    <a:pt x="1038" y="2360"/>
                    <a:pt x="1098" y="2332"/>
                  </a:cubicBezTo>
                  <a:cubicBezTo>
                    <a:pt x="1143" y="2304"/>
                    <a:pt x="1186" y="2272"/>
                    <a:pt x="1231" y="2230"/>
                  </a:cubicBezTo>
                  <a:cubicBezTo>
                    <a:pt x="1319" y="2170"/>
                    <a:pt x="1390" y="2082"/>
                    <a:pt x="1463" y="1980"/>
                  </a:cubicBezTo>
                  <a:cubicBezTo>
                    <a:pt x="1537" y="1892"/>
                    <a:pt x="1597" y="1790"/>
                    <a:pt x="1653" y="1671"/>
                  </a:cubicBezTo>
                  <a:lnTo>
                    <a:pt x="1653" y="1643"/>
                  </a:lnTo>
                  <a:lnTo>
                    <a:pt x="1653" y="1615"/>
                  </a:lnTo>
                  <a:cubicBezTo>
                    <a:pt x="1639" y="1555"/>
                    <a:pt x="1625" y="1495"/>
                    <a:pt x="1611" y="1425"/>
                  </a:cubicBezTo>
                  <a:cubicBezTo>
                    <a:pt x="1611" y="1393"/>
                    <a:pt x="1597" y="1351"/>
                    <a:pt x="1583" y="1305"/>
                  </a:cubicBezTo>
                  <a:cubicBezTo>
                    <a:pt x="1551" y="1161"/>
                    <a:pt x="1523" y="999"/>
                    <a:pt x="1509" y="837"/>
                  </a:cubicBezTo>
                  <a:cubicBezTo>
                    <a:pt x="1478" y="573"/>
                    <a:pt x="1478" y="296"/>
                    <a:pt x="1509" y="18"/>
                  </a:cubicBezTo>
                  <a:cubicBezTo>
                    <a:pt x="1509" y="18"/>
                    <a:pt x="1495" y="0"/>
                    <a:pt x="1478" y="0"/>
                  </a:cubicBezTo>
                  <a:close/>
                </a:path>
              </a:pathLst>
            </a:custGeom>
            <a:solidFill>
              <a:srgbClr val="47A8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00" name="Google Shape;7700;p83"/>
            <p:cNvSpPr/>
            <p:nvPr/>
          </p:nvSpPr>
          <p:spPr>
            <a:xfrm>
              <a:off x="5853715" y="3258611"/>
              <a:ext cx="94" cy="16698"/>
            </a:xfrm>
            <a:custGeom>
              <a:avLst/>
              <a:gdLst/>
              <a:ahLst/>
              <a:cxnLst/>
              <a:rect l="l" t="t" r="r" b="b"/>
              <a:pathLst>
                <a:path w="1" h="177" extrusionOk="0">
                  <a:moveTo>
                    <a:pt x="0" y="131"/>
                  </a:moveTo>
                  <a:lnTo>
                    <a:pt x="0" y="177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47A8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01" name="Google Shape;7701;p83"/>
            <p:cNvSpPr/>
            <p:nvPr/>
          </p:nvSpPr>
          <p:spPr>
            <a:xfrm>
              <a:off x="5853715" y="3258611"/>
              <a:ext cx="94" cy="16698"/>
            </a:xfrm>
            <a:custGeom>
              <a:avLst/>
              <a:gdLst/>
              <a:ahLst/>
              <a:cxnLst/>
              <a:rect l="l" t="t" r="r" b="b"/>
              <a:pathLst>
                <a:path w="1" h="177" extrusionOk="0">
                  <a:moveTo>
                    <a:pt x="0" y="131"/>
                  </a:moveTo>
                  <a:lnTo>
                    <a:pt x="0" y="177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47A8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02" name="Google Shape;7702;p83"/>
            <p:cNvSpPr/>
            <p:nvPr/>
          </p:nvSpPr>
          <p:spPr>
            <a:xfrm>
              <a:off x="5852395" y="3257290"/>
              <a:ext cx="8396" cy="34622"/>
            </a:xfrm>
            <a:custGeom>
              <a:avLst/>
              <a:gdLst/>
              <a:ahLst/>
              <a:cxnLst/>
              <a:rect l="l" t="t" r="r" b="b"/>
              <a:pathLst>
                <a:path w="89" h="367" extrusionOk="0">
                  <a:moveTo>
                    <a:pt x="46" y="1"/>
                  </a:moveTo>
                  <a:cubicBezTo>
                    <a:pt x="28" y="1"/>
                    <a:pt x="28" y="1"/>
                    <a:pt x="14" y="15"/>
                  </a:cubicBezTo>
                  <a:lnTo>
                    <a:pt x="0" y="29"/>
                  </a:lnTo>
                  <a:lnTo>
                    <a:pt x="0" y="177"/>
                  </a:lnTo>
                  <a:cubicBezTo>
                    <a:pt x="0" y="233"/>
                    <a:pt x="0" y="279"/>
                    <a:pt x="14" y="338"/>
                  </a:cubicBezTo>
                  <a:cubicBezTo>
                    <a:pt x="14" y="352"/>
                    <a:pt x="14" y="352"/>
                    <a:pt x="28" y="352"/>
                  </a:cubicBezTo>
                  <a:cubicBezTo>
                    <a:pt x="28" y="366"/>
                    <a:pt x="46" y="366"/>
                    <a:pt x="60" y="366"/>
                  </a:cubicBezTo>
                  <a:cubicBezTo>
                    <a:pt x="60" y="352"/>
                    <a:pt x="74" y="352"/>
                    <a:pt x="74" y="352"/>
                  </a:cubicBezTo>
                  <a:cubicBezTo>
                    <a:pt x="74" y="338"/>
                    <a:pt x="88" y="321"/>
                    <a:pt x="74" y="321"/>
                  </a:cubicBezTo>
                  <a:lnTo>
                    <a:pt x="74" y="279"/>
                  </a:lnTo>
                  <a:cubicBezTo>
                    <a:pt x="60" y="191"/>
                    <a:pt x="60" y="117"/>
                    <a:pt x="74" y="29"/>
                  </a:cubicBezTo>
                  <a:cubicBezTo>
                    <a:pt x="74" y="29"/>
                    <a:pt x="74" y="15"/>
                    <a:pt x="60" y="15"/>
                  </a:cubicBezTo>
                  <a:cubicBezTo>
                    <a:pt x="60" y="1"/>
                    <a:pt x="46" y="1"/>
                    <a:pt x="46" y="1"/>
                  </a:cubicBezTo>
                  <a:close/>
                </a:path>
              </a:pathLst>
            </a:custGeom>
            <a:solidFill>
              <a:srgbClr val="8951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03" name="Google Shape;7703;p83"/>
            <p:cNvSpPr/>
            <p:nvPr/>
          </p:nvSpPr>
          <p:spPr>
            <a:xfrm>
              <a:off x="5846734" y="2693152"/>
              <a:ext cx="119243" cy="156412"/>
            </a:xfrm>
            <a:custGeom>
              <a:avLst/>
              <a:gdLst/>
              <a:ahLst/>
              <a:cxnLst/>
              <a:rect l="l" t="t" r="r" b="b"/>
              <a:pathLst>
                <a:path w="1264" h="1658" extrusionOk="0">
                  <a:moveTo>
                    <a:pt x="676" y="1"/>
                  </a:moveTo>
                  <a:cubicBezTo>
                    <a:pt x="634" y="1"/>
                    <a:pt x="588" y="1"/>
                    <a:pt x="528" y="15"/>
                  </a:cubicBezTo>
                  <a:cubicBezTo>
                    <a:pt x="486" y="29"/>
                    <a:pt x="412" y="43"/>
                    <a:pt x="352" y="75"/>
                  </a:cubicBezTo>
                  <a:cubicBezTo>
                    <a:pt x="310" y="103"/>
                    <a:pt x="250" y="145"/>
                    <a:pt x="208" y="191"/>
                  </a:cubicBezTo>
                  <a:cubicBezTo>
                    <a:pt x="162" y="251"/>
                    <a:pt x="120" y="293"/>
                    <a:pt x="88" y="367"/>
                  </a:cubicBezTo>
                  <a:cubicBezTo>
                    <a:pt x="60" y="426"/>
                    <a:pt x="32" y="497"/>
                    <a:pt x="18" y="585"/>
                  </a:cubicBezTo>
                  <a:cubicBezTo>
                    <a:pt x="1" y="690"/>
                    <a:pt x="1" y="792"/>
                    <a:pt x="18" y="894"/>
                  </a:cubicBezTo>
                  <a:cubicBezTo>
                    <a:pt x="46" y="982"/>
                    <a:pt x="74" y="1084"/>
                    <a:pt x="134" y="1186"/>
                  </a:cubicBezTo>
                  <a:cubicBezTo>
                    <a:pt x="176" y="1274"/>
                    <a:pt x="236" y="1348"/>
                    <a:pt x="310" y="1436"/>
                  </a:cubicBezTo>
                  <a:cubicBezTo>
                    <a:pt x="370" y="1510"/>
                    <a:pt x="440" y="1584"/>
                    <a:pt x="528" y="1658"/>
                  </a:cubicBezTo>
                  <a:lnTo>
                    <a:pt x="574" y="1658"/>
                  </a:lnTo>
                  <a:cubicBezTo>
                    <a:pt x="588" y="1658"/>
                    <a:pt x="588" y="1640"/>
                    <a:pt x="602" y="1626"/>
                  </a:cubicBezTo>
                  <a:lnTo>
                    <a:pt x="602" y="1598"/>
                  </a:lnTo>
                  <a:cubicBezTo>
                    <a:pt x="824" y="1538"/>
                    <a:pt x="1028" y="1362"/>
                    <a:pt x="1144" y="1098"/>
                  </a:cubicBezTo>
                  <a:cubicBezTo>
                    <a:pt x="1204" y="968"/>
                    <a:pt x="1249" y="835"/>
                    <a:pt x="1249" y="704"/>
                  </a:cubicBezTo>
                  <a:cubicBezTo>
                    <a:pt x="1263" y="645"/>
                    <a:pt x="1249" y="585"/>
                    <a:pt x="1249" y="514"/>
                  </a:cubicBezTo>
                  <a:cubicBezTo>
                    <a:pt x="1232" y="455"/>
                    <a:pt x="1218" y="395"/>
                    <a:pt x="1189" y="339"/>
                  </a:cubicBezTo>
                  <a:cubicBezTo>
                    <a:pt x="1161" y="279"/>
                    <a:pt x="1116" y="219"/>
                    <a:pt x="1073" y="163"/>
                  </a:cubicBezTo>
                  <a:cubicBezTo>
                    <a:pt x="1028" y="117"/>
                    <a:pt x="968" y="75"/>
                    <a:pt x="912" y="43"/>
                  </a:cubicBezTo>
                  <a:cubicBezTo>
                    <a:pt x="852" y="15"/>
                    <a:pt x="792" y="1"/>
                    <a:pt x="722" y="1"/>
                  </a:cubicBezTo>
                  <a:close/>
                </a:path>
              </a:pathLst>
            </a:custGeom>
            <a:solidFill>
              <a:srgbClr val="7D4A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04" name="Google Shape;7704;p83"/>
            <p:cNvSpPr/>
            <p:nvPr/>
          </p:nvSpPr>
          <p:spPr>
            <a:xfrm>
              <a:off x="5882866" y="2716736"/>
              <a:ext cx="59527" cy="53867"/>
            </a:xfrm>
            <a:custGeom>
              <a:avLst/>
              <a:gdLst/>
              <a:ahLst/>
              <a:cxnLst/>
              <a:rect l="l" t="t" r="r" b="b"/>
              <a:pathLst>
                <a:path w="631" h="571" extrusionOk="0">
                  <a:moveTo>
                    <a:pt x="43" y="1"/>
                  </a:moveTo>
                  <a:cubicBezTo>
                    <a:pt x="15" y="1"/>
                    <a:pt x="1" y="1"/>
                    <a:pt x="1" y="29"/>
                  </a:cubicBezTo>
                  <a:cubicBezTo>
                    <a:pt x="1" y="43"/>
                    <a:pt x="15" y="57"/>
                    <a:pt x="29" y="57"/>
                  </a:cubicBezTo>
                  <a:cubicBezTo>
                    <a:pt x="43" y="57"/>
                    <a:pt x="75" y="57"/>
                    <a:pt x="89" y="71"/>
                  </a:cubicBezTo>
                  <a:cubicBezTo>
                    <a:pt x="117" y="71"/>
                    <a:pt x="145" y="89"/>
                    <a:pt x="191" y="103"/>
                  </a:cubicBezTo>
                  <a:cubicBezTo>
                    <a:pt x="219" y="131"/>
                    <a:pt x="251" y="145"/>
                    <a:pt x="279" y="176"/>
                  </a:cubicBezTo>
                  <a:cubicBezTo>
                    <a:pt x="321" y="219"/>
                    <a:pt x="367" y="264"/>
                    <a:pt x="395" y="321"/>
                  </a:cubicBezTo>
                  <a:cubicBezTo>
                    <a:pt x="441" y="380"/>
                    <a:pt x="469" y="454"/>
                    <a:pt x="497" y="528"/>
                  </a:cubicBezTo>
                  <a:cubicBezTo>
                    <a:pt x="514" y="542"/>
                    <a:pt x="529" y="556"/>
                    <a:pt x="543" y="570"/>
                  </a:cubicBezTo>
                  <a:cubicBezTo>
                    <a:pt x="557" y="570"/>
                    <a:pt x="571" y="570"/>
                    <a:pt x="585" y="556"/>
                  </a:cubicBezTo>
                  <a:cubicBezTo>
                    <a:pt x="602" y="556"/>
                    <a:pt x="616" y="542"/>
                    <a:pt x="616" y="528"/>
                  </a:cubicBezTo>
                  <a:cubicBezTo>
                    <a:pt x="631" y="511"/>
                    <a:pt x="631" y="497"/>
                    <a:pt x="616" y="468"/>
                  </a:cubicBezTo>
                  <a:cubicBezTo>
                    <a:pt x="602" y="409"/>
                    <a:pt x="571" y="352"/>
                    <a:pt x="529" y="307"/>
                  </a:cubicBezTo>
                  <a:cubicBezTo>
                    <a:pt x="497" y="247"/>
                    <a:pt x="441" y="191"/>
                    <a:pt x="395" y="145"/>
                  </a:cubicBezTo>
                  <a:cubicBezTo>
                    <a:pt x="293" y="57"/>
                    <a:pt x="177" y="1"/>
                    <a:pt x="43" y="1"/>
                  </a:cubicBezTo>
                  <a:close/>
                </a:path>
              </a:pathLst>
            </a:custGeom>
            <a:solidFill>
              <a:srgbClr val="673D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05" name="Google Shape;7705;p83"/>
            <p:cNvSpPr/>
            <p:nvPr/>
          </p:nvSpPr>
          <p:spPr>
            <a:xfrm>
              <a:off x="5888243" y="2419384"/>
              <a:ext cx="720455" cy="660834"/>
            </a:xfrm>
            <a:custGeom>
              <a:avLst/>
              <a:gdLst/>
              <a:ahLst/>
              <a:cxnLst/>
              <a:rect l="l" t="t" r="r" b="b"/>
              <a:pathLst>
                <a:path w="7637" h="7005" extrusionOk="0">
                  <a:moveTo>
                    <a:pt x="2800" y="1"/>
                  </a:moveTo>
                  <a:cubicBezTo>
                    <a:pt x="2582" y="1"/>
                    <a:pt x="2406" y="1"/>
                    <a:pt x="2230" y="15"/>
                  </a:cubicBezTo>
                  <a:lnTo>
                    <a:pt x="2199" y="15"/>
                  </a:lnTo>
                  <a:cubicBezTo>
                    <a:pt x="1791" y="43"/>
                    <a:pt x="1467" y="103"/>
                    <a:pt x="1189" y="191"/>
                  </a:cubicBezTo>
                  <a:cubicBezTo>
                    <a:pt x="1203" y="177"/>
                    <a:pt x="1203" y="163"/>
                    <a:pt x="1203" y="145"/>
                  </a:cubicBezTo>
                  <a:cubicBezTo>
                    <a:pt x="1203" y="131"/>
                    <a:pt x="1203" y="117"/>
                    <a:pt x="1189" y="117"/>
                  </a:cubicBezTo>
                  <a:cubicBezTo>
                    <a:pt x="1175" y="103"/>
                    <a:pt x="1175" y="103"/>
                    <a:pt x="1161" y="103"/>
                  </a:cubicBezTo>
                  <a:cubicBezTo>
                    <a:pt x="1143" y="103"/>
                    <a:pt x="1129" y="103"/>
                    <a:pt x="1115" y="117"/>
                  </a:cubicBezTo>
                  <a:cubicBezTo>
                    <a:pt x="925" y="339"/>
                    <a:pt x="764" y="571"/>
                    <a:pt x="662" y="835"/>
                  </a:cubicBezTo>
                  <a:cubicBezTo>
                    <a:pt x="588" y="996"/>
                    <a:pt x="545" y="1158"/>
                    <a:pt x="500" y="1334"/>
                  </a:cubicBezTo>
                  <a:cubicBezTo>
                    <a:pt x="472" y="1496"/>
                    <a:pt x="440" y="1672"/>
                    <a:pt x="426" y="1862"/>
                  </a:cubicBezTo>
                  <a:cubicBezTo>
                    <a:pt x="412" y="2023"/>
                    <a:pt x="412" y="2199"/>
                    <a:pt x="398" y="2389"/>
                  </a:cubicBezTo>
                  <a:lnTo>
                    <a:pt x="398" y="2667"/>
                  </a:lnTo>
                  <a:lnTo>
                    <a:pt x="398" y="2695"/>
                  </a:lnTo>
                  <a:lnTo>
                    <a:pt x="398" y="2931"/>
                  </a:lnTo>
                  <a:cubicBezTo>
                    <a:pt x="370" y="3241"/>
                    <a:pt x="282" y="3518"/>
                    <a:pt x="208" y="3810"/>
                  </a:cubicBezTo>
                  <a:lnTo>
                    <a:pt x="162" y="3926"/>
                  </a:lnTo>
                  <a:cubicBezTo>
                    <a:pt x="106" y="4120"/>
                    <a:pt x="60" y="4278"/>
                    <a:pt x="32" y="4440"/>
                  </a:cubicBezTo>
                  <a:cubicBezTo>
                    <a:pt x="0" y="4630"/>
                    <a:pt x="0" y="4792"/>
                    <a:pt x="18" y="4940"/>
                  </a:cubicBezTo>
                  <a:cubicBezTo>
                    <a:pt x="18" y="5027"/>
                    <a:pt x="32" y="5115"/>
                    <a:pt x="60" y="5203"/>
                  </a:cubicBezTo>
                  <a:cubicBezTo>
                    <a:pt x="74" y="5291"/>
                    <a:pt x="120" y="5379"/>
                    <a:pt x="162" y="5453"/>
                  </a:cubicBezTo>
                  <a:cubicBezTo>
                    <a:pt x="194" y="5527"/>
                    <a:pt x="236" y="5597"/>
                    <a:pt x="296" y="5685"/>
                  </a:cubicBezTo>
                  <a:cubicBezTo>
                    <a:pt x="338" y="5745"/>
                    <a:pt x="384" y="5819"/>
                    <a:pt x="440" y="5879"/>
                  </a:cubicBezTo>
                  <a:cubicBezTo>
                    <a:pt x="545" y="6009"/>
                    <a:pt x="662" y="6111"/>
                    <a:pt x="778" y="6213"/>
                  </a:cubicBezTo>
                  <a:cubicBezTo>
                    <a:pt x="897" y="6318"/>
                    <a:pt x="1027" y="6406"/>
                    <a:pt x="1161" y="6494"/>
                  </a:cubicBezTo>
                  <a:cubicBezTo>
                    <a:pt x="1425" y="6638"/>
                    <a:pt x="1731" y="6772"/>
                    <a:pt x="2054" y="6846"/>
                  </a:cubicBezTo>
                  <a:cubicBezTo>
                    <a:pt x="2434" y="6948"/>
                    <a:pt x="2860" y="7004"/>
                    <a:pt x="3300" y="7004"/>
                  </a:cubicBezTo>
                  <a:cubicBezTo>
                    <a:pt x="3504" y="7004"/>
                    <a:pt x="3739" y="6990"/>
                    <a:pt x="3957" y="6962"/>
                  </a:cubicBezTo>
                  <a:cubicBezTo>
                    <a:pt x="4151" y="6948"/>
                    <a:pt x="4309" y="6916"/>
                    <a:pt x="4457" y="6888"/>
                  </a:cubicBezTo>
                  <a:cubicBezTo>
                    <a:pt x="4647" y="6846"/>
                    <a:pt x="4809" y="6800"/>
                    <a:pt x="4956" y="6740"/>
                  </a:cubicBezTo>
                  <a:cubicBezTo>
                    <a:pt x="5132" y="6684"/>
                    <a:pt x="5276" y="6610"/>
                    <a:pt x="5410" y="6522"/>
                  </a:cubicBezTo>
                  <a:cubicBezTo>
                    <a:pt x="5526" y="6434"/>
                    <a:pt x="5646" y="6332"/>
                    <a:pt x="5748" y="6230"/>
                  </a:cubicBezTo>
                  <a:cubicBezTo>
                    <a:pt x="5790" y="6273"/>
                    <a:pt x="5850" y="6301"/>
                    <a:pt x="5892" y="6332"/>
                  </a:cubicBezTo>
                  <a:cubicBezTo>
                    <a:pt x="5966" y="6361"/>
                    <a:pt x="6040" y="6389"/>
                    <a:pt x="6100" y="6406"/>
                  </a:cubicBezTo>
                  <a:cubicBezTo>
                    <a:pt x="6202" y="6434"/>
                    <a:pt x="6304" y="6434"/>
                    <a:pt x="6406" y="6434"/>
                  </a:cubicBezTo>
                  <a:lnTo>
                    <a:pt x="6539" y="6434"/>
                  </a:lnTo>
                  <a:cubicBezTo>
                    <a:pt x="6701" y="6420"/>
                    <a:pt x="6845" y="6375"/>
                    <a:pt x="6993" y="6301"/>
                  </a:cubicBezTo>
                  <a:cubicBezTo>
                    <a:pt x="7067" y="6273"/>
                    <a:pt x="7123" y="6230"/>
                    <a:pt x="7183" y="6185"/>
                  </a:cubicBezTo>
                  <a:cubicBezTo>
                    <a:pt x="7257" y="6142"/>
                    <a:pt x="7299" y="6097"/>
                    <a:pt x="7345" y="6037"/>
                  </a:cubicBezTo>
                  <a:cubicBezTo>
                    <a:pt x="7419" y="5949"/>
                    <a:pt x="7493" y="5861"/>
                    <a:pt x="7535" y="5745"/>
                  </a:cubicBezTo>
                  <a:cubicBezTo>
                    <a:pt x="7580" y="5629"/>
                    <a:pt x="7609" y="5509"/>
                    <a:pt x="7623" y="5407"/>
                  </a:cubicBezTo>
                  <a:cubicBezTo>
                    <a:pt x="7637" y="5277"/>
                    <a:pt x="7637" y="5158"/>
                    <a:pt x="7609" y="5056"/>
                  </a:cubicBezTo>
                  <a:cubicBezTo>
                    <a:pt x="7580" y="4954"/>
                    <a:pt x="7521" y="4852"/>
                    <a:pt x="7433" y="4778"/>
                  </a:cubicBezTo>
                  <a:cubicBezTo>
                    <a:pt x="7387" y="4735"/>
                    <a:pt x="7345" y="4704"/>
                    <a:pt x="7285" y="4676"/>
                  </a:cubicBezTo>
                  <a:cubicBezTo>
                    <a:pt x="7229" y="4648"/>
                    <a:pt x="7169" y="4630"/>
                    <a:pt x="7095" y="4616"/>
                  </a:cubicBezTo>
                  <a:lnTo>
                    <a:pt x="6965" y="4616"/>
                  </a:lnTo>
                  <a:cubicBezTo>
                    <a:pt x="6919" y="4616"/>
                    <a:pt x="6877" y="4630"/>
                    <a:pt x="6831" y="4648"/>
                  </a:cubicBezTo>
                  <a:cubicBezTo>
                    <a:pt x="6891" y="4528"/>
                    <a:pt x="6933" y="4426"/>
                    <a:pt x="6993" y="4324"/>
                  </a:cubicBezTo>
                  <a:cubicBezTo>
                    <a:pt x="7053" y="4162"/>
                    <a:pt x="7109" y="4000"/>
                    <a:pt x="7155" y="3839"/>
                  </a:cubicBezTo>
                  <a:cubicBezTo>
                    <a:pt x="7197" y="3663"/>
                    <a:pt x="7229" y="3504"/>
                    <a:pt x="7257" y="3328"/>
                  </a:cubicBezTo>
                  <a:cubicBezTo>
                    <a:pt x="7271" y="3153"/>
                    <a:pt x="7285" y="2991"/>
                    <a:pt x="7285" y="2829"/>
                  </a:cubicBezTo>
                  <a:cubicBezTo>
                    <a:pt x="7285" y="2667"/>
                    <a:pt x="7271" y="2519"/>
                    <a:pt x="7243" y="2389"/>
                  </a:cubicBezTo>
                  <a:cubicBezTo>
                    <a:pt x="7211" y="2273"/>
                    <a:pt x="7183" y="2154"/>
                    <a:pt x="7123" y="2052"/>
                  </a:cubicBezTo>
                  <a:cubicBezTo>
                    <a:pt x="6947" y="1640"/>
                    <a:pt x="6627" y="1274"/>
                    <a:pt x="6142" y="954"/>
                  </a:cubicBezTo>
                  <a:cubicBezTo>
                    <a:pt x="5938" y="806"/>
                    <a:pt x="5702" y="690"/>
                    <a:pt x="5438" y="571"/>
                  </a:cubicBezTo>
                  <a:cubicBezTo>
                    <a:pt x="5206" y="455"/>
                    <a:pt x="4942" y="367"/>
                    <a:pt x="4661" y="279"/>
                  </a:cubicBezTo>
                  <a:cubicBezTo>
                    <a:pt x="4415" y="205"/>
                    <a:pt x="4151" y="145"/>
                    <a:pt x="3887" y="103"/>
                  </a:cubicBezTo>
                  <a:cubicBezTo>
                    <a:pt x="3623" y="57"/>
                    <a:pt x="3374" y="29"/>
                    <a:pt x="3138" y="15"/>
                  </a:cubicBezTo>
                  <a:cubicBezTo>
                    <a:pt x="3036" y="1"/>
                    <a:pt x="2934" y="1"/>
                    <a:pt x="2846" y="1"/>
                  </a:cubicBezTo>
                  <a:close/>
                </a:path>
              </a:pathLst>
            </a:custGeom>
            <a:solidFill>
              <a:srgbClr val="8951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06" name="Google Shape;7706;p83"/>
            <p:cNvSpPr/>
            <p:nvPr/>
          </p:nvSpPr>
          <p:spPr>
            <a:xfrm>
              <a:off x="5950600" y="2419384"/>
              <a:ext cx="624892" cy="423198"/>
            </a:xfrm>
            <a:custGeom>
              <a:avLst/>
              <a:gdLst/>
              <a:ahLst/>
              <a:cxnLst/>
              <a:rect l="l" t="t" r="r" b="b"/>
              <a:pathLst>
                <a:path w="6624" h="4486" extrusionOk="0">
                  <a:moveTo>
                    <a:pt x="2139" y="1"/>
                  </a:moveTo>
                  <a:cubicBezTo>
                    <a:pt x="1921" y="1"/>
                    <a:pt x="1745" y="1"/>
                    <a:pt x="1569" y="15"/>
                  </a:cubicBezTo>
                  <a:lnTo>
                    <a:pt x="1538" y="15"/>
                  </a:lnTo>
                  <a:cubicBezTo>
                    <a:pt x="1130" y="43"/>
                    <a:pt x="806" y="103"/>
                    <a:pt x="528" y="191"/>
                  </a:cubicBezTo>
                  <a:cubicBezTo>
                    <a:pt x="542" y="177"/>
                    <a:pt x="542" y="163"/>
                    <a:pt x="542" y="145"/>
                  </a:cubicBezTo>
                  <a:cubicBezTo>
                    <a:pt x="542" y="131"/>
                    <a:pt x="542" y="117"/>
                    <a:pt x="528" y="117"/>
                  </a:cubicBezTo>
                  <a:cubicBezTo>
                    <a:pt x="514" y="103"/>
                    <a:pt x="514" y="103"/>
                    <a:pt x="500" y="103"/>
                  </a:cubicBezTo>
                  <a:cubicBezTo>
                    <a:pt x="482" y="103"/>
                    <a:pt x="468" y="103"/>
                    <a:pt x="454" y="117"/>
                  </a:cubicBezTo>
                  <a:cubicBezTo>
                    <a:pt x="264" y="339"/>
                    <a:pt x="103" y="571"/>
                    <a:pt x="1" y="835"/>
                  </a:cubicBezTo>
                  <a:cubicBezTo>
                    <a:pt x="60" y="894"/>
                    <a:pt x="131" y="954"/>
                    <a:pt x="219" y="1010"/>
                  </a:cubicBezTo>
                  <a:cubicBezTo>
                    <a:pt x="292" y="1070"/>
                    <a:pt x="380" y="1112"/>
                    <a:pt x="482" y="1158"/>
                  </a:cubicBezTo>
                  <a:lnTo>
                    <a:pt x="468" y="1158"/>
                  </a:lnTo>
                  <a:cubicBezTo>
                    <a:pt x="690" y="1274"/>
                    <a:pt x="908" y="1348"/>
                    <a:pt x="1144" y="1394"/>
                  </a:cubicBezTo>
                  <a:cubicBezTo>
                    <a:pt x="1324" y="1437"/>
                    <a:pt x="1502" y="1455"/>
                    <a:pt x="1681" y="1455"/>
                  </a:cubicBezTo>
                  <a:cubicBezTo>
                    <a:pt x="1736" y="1455"/>
                    <a:pt x="1792" y="1453"/>
                    <a:pt x="1847" y="1450"/>
                  </a:cubicBezTo>
                  <a:cubicBezTo>
                    <a:pt x="1949" y="1450"/>
                    <a:pt x="2051" y="1436"/>
                    <a:pt x="2139" y="1422"/>
                  </a:cubicBezTo>
                  <a:cubicBezTo>
                    <a:pt x="2241" y="1394"/>
                    <a:pt x="2329" y="1376"/>
                    <a:pt x="2435" y="1348"/>
                  </a:cubicBezTo>
                  <a:cubicBezTo>
                    <a:pt x="2505" y="1320"/>
                    <a:pt x="2593" y="1288"/>
                    <a:pt x="2667" y="1246"/>
                  </a:cubicBezTo>
                  <a:cubicBezTo>
                    <a:pt x="2741" y="1218"/>
                    <a:pt x="2815" y="1172"/>
                    <a:pt x="2888" y="1130"/>
                  </a:cubicBezTo>
                  <a:cubicBezTo>
                    <a:pt x="2945" y="1084"/>
                    <a:pt x="3004" y="1056"/>
                    <a:pt x="3050" y="1010"/>
                  </a:cubicBezTo>
                  <a:cubicBezTo>
                    <a:pt x="3106" y="968"/>
                    <a:pt x="3152" y="908"/>
                    <a:pt x="3194" y="866"/>
                  </a:cubicBezTo>
                  <a:lnTo>
                    <a:pt x="3240" y="866"/>
                  </a:lnTo>
                  <a:lnTo>
                    <a:pt x="3296" y="922"/>
                  </a:lnTo>
                  <a:cubicBezTo>
                    <a:pt x="3328" y="954"/>
                    <a:pt x="3356" y="968"/>
                    <a:pt x="3402" y="996"/>
                  </a:cubicBezTo>
                  <a:cubicBezTo>
                    <a:pt x="3430" y="1010"/>
                    <a:pt x="3458" y="1042"/>
                    <a:pt x="3504" y="1056"/>
                  </a:cubicBezTo>
                  <a:cubicBezTo>
                    <a:pt x="3518" y="1056"/>
                    <a:pt x="3546" y="1070"/>
                    <a:pt x="3578" y="1084"/>
                  </a:cubicBezTo>
                  <a:cubicBezTo>
                    <a:pt x="3606" y="1084"/>
                    <a:pt x="3620" y="1098"/>
                    <a:pt x="3648" y="1098"/>
                  </a:cubicBezTo>
                  <a:cubicBezTo>
                    <a:pt x="3680" y="1112"/>
                    <a:pt x="3694" y="1112"/>
                    <a:pt x="3722" y="1112"/>
                  </a:cubicBezTo>
                  <a:lnTo>
                    <a:pt x="3824" y="1112"/>
                  </a:lnTo>
                  <a:cubicBezTo>
                    <a:pt x="3842" y="1098"/>
                    <a:pt x="3856" y="1098"/>
                    <a:pt x="3870" y="1098"/>
                  </a:cubicBezTo>
                  <a:cubicBezTo>
                    <a:pt x="3898" y="1084"/>
                    <a:pt x="3912" y="1084"/>
                    <a:pt x="3930" y="1070"/>
                  </a:cubicBezTo>
                  <a:cubicBezTo>
                    <a:pt x="3944" y="1070"/>
                    <a:pt x="3958" y="1056"/>
                    <a:pt x="3972" y="1056"/>
                  </a:cubicBezTo>
                  <a:lnTo>
                    <a:pt x="3958" y="1056"/>
                  </a:lnTo>
                  <a:cubicBezTo>
                    <a:pt x="3972" y="1042"/>
                    <a:pt x="3986" y="1042"/>
                    <a:pt x="4000" y="1024"/>
                  </a:cubicBezTo>
                  <a:cubicBezTo>
                    <a:pt x="4009" y="1017"/>
                    <a:pt x="4013" y="1014"/>
                    <a:pt x="4017" y="1014"/>
                  </a:cubicBezTo>
                  <a:cubicBezTo>
                    <a:pt x="4021" y="1014"/>
                    <a:pt x="4025" y="1017"/>
                    <a:pt x="4032" y="1024"/>
                  </a:cubicBezTo>
                  <a:lnTo>
                    <a:pt x="4032" y="1042"/>
                  </a:lnTo>
                  <a:cubicBezTo>
                    <a:pt x="4046" y="1130"/>
                    <a:pt x="4074" y="1218"/>
                    <a:pt x="4088" y="1288"/>
                  </a:cubicBezTo>
                  <a:cubicBezTo>
                    <a:pt x="4134" y="1408"/>
                    <a:pt x="4193" y="1524"/>
                    <a:pt x="4264" y="1626"/>
                  </a:cubicBezTo>
                  <a:cubicBezTo>
                    <a:pt x="4295" y="1686"/>
                    <a:pt x="4338" y="1728"/>
                    <a:pt x="4369" y="1774"/>
                  </a:cubicBezTo>
                  <a:lnTo>
                    <a:pt x="4485" y="1890"/>
                  </a:lnTo>
                  <a:cubicBezTo>
                    <a:pt x="4528" y="1921"/>
                    <a:pt x="4559" y="1950"/>
                    <a:pt x="4601" y="1978"/>
                  </a:cubicBezTo>
                  <a:cubicBezTo>
                    <a:pt x="4633" y="1992"/>
                    <a:pt x="4675" y="2023"/>
                    <a:pt x="4721" y="2038"/>
                  </a:cubicBezTo>
                  <a:cubicBezTo>
                    <a:pt x="4749" y="2052"/>
                    <a:pt x="4777" y="2066"/>
                    <a:pt x="4823" y="2080"/>
                  </a:cubicBezTo>
                  <a:cubicBezTo>
                    <a:pt x="4851" y="2097"/>
                    <a:pt x="4897" y="2097"/>
                    <a:pt x="4925" y="2111"/>
                  </a:cubicBezTo>
                  <a:cubicBezTo>
                    <a:pt x="4953" y="2111"/>
                    <a:pt x="4985" y="2125"/>
                    <a:pt x="5027" y="2125"/>
                  </a:cubicBezTo>
                  <a:lnTo>
                    <a:pt x="5129" y="2125"/>
                  </a:lnTo>
                  <a:lnTo>
                    <a:pt x="5143" y="2140"/>
                  </a:lnTo>
                  <a:lnTo>
                    <a:pt x="5129" y="2154"/>
                  </a:lnTo>
                  <a:cubicBezTo>
                    <a:pt x="5101" y="2344"/>
                    <a:pt x="5073" y="2551"/>
                    <a:pt x="5073" y="2741"/>
                  </a:cubicBezTo>
                  <a:cubicBezTo>
                    <a:pt x="5055" y="2843"/>
                    <a:pt x="5055" y="2945"/>
                    <a:pt x="5055" y="3033"/>
                  </a:cubicBezTo>
                  <a:cubicBezTo>
                    <a:pt x="5055" y="3135"/>
                    <a:pt x="5055" y="3223"/>
                    <a:pt x="5073" y="3328"/>
                  </a:cubicBezTo>
                  <a:cubicBezTo>
                    <a:pt x="5087" y="3430"/>
                    <a:pt x="5101" y="3518"/>
                    <a:pt x="5115" y="3620"/>
                  </a:cubicBezTo>
                  <a:cubicBezTo>
                    <a:pt x="5143" y="3708"/>
                    <a:pt x="5175" y="3796"/>
                    <a:pt x="5203" y="3884"/>
                  </a:cubicBezTo>
                  <a:cubicBezTo>
                    <a:pt x="5231" y="3944"/>
                    <a:pt x="5249" y="4000"/>
                    <a:pt x="5277" y="4046"/>
                  </a:cubicBezTo>
                  <a:cubicBezTo>
                    <a:pt x="5305" y="4088"/>
                    <a:pt x="5319" y="4134"/>
                    <a:pt x="5351" y="4162"/>
                  </a:cubicBezTo>
                  <a:cubicBezTo>
                    <a:pt x="5379" y="4190"/>
                    <a:pt x="5393" y="4222"/>
                    <a:pt x="5425" y="4250"/>
                  </a:cubicBezTo>
                  <a:cubicBezTo>
                    <a:pt x="5453" y="4278"/>
                    <a:pt x="5481" y="4310"/>
                    <a:pt x="5512" y="4324"/>
                  </a:cubicBezTo>
                  <a:lnTo>
                    <a:pt x="5495" y="4324"/>
                  </a:lnTo>
                  <a:cubicBezTo>
                    <a:pt x="5527" y="4338"/>
                    <a:pt x="5555" y="4366"/>
                    <a:pt x="5583" y="4384"/>
                  </a:cubicBezTo>
                  <a:cubicBezTo>
                    <a:pt x="5600" y="4398"/>
                    <a:pt x="5629" y="4412"/>
                    <a:pt x="5657" y="4412"/>
                  </a:cubicBezTo>
                  <a:lnTo>
                    <a:pt x="5657" y="4426"/>
                  </a:lnTo>
                  <a:cubicBezTo>
                    <a:pt x="5688" y="4426"/>
                    <a:pt x="5716" y="4440"/>
                    <a:pt x="5745" y="4454"/>
                  </a:cubicBezTo>
                  <a:cubicBezTo>
                    <a:pt x="5776" y="4454"/>
                    <a:pt x="5804" y="4472"/>
                    <a:pt x="5833" y="4472"/>
                  </a:cubicBezTo>
                  <a:cubicBezTo>
                    <a:pt x="5864" y="4472"/>
                    <a:pt x="5892" y="4486"/>
                    <a:pt x="5920" y="4486"/>
                  </a:cubicBezTo>
                  <a:cubicBezTo>
                    <a:pt x="5952" y="4486"/>
                    <a:pt x="5980" y="4486"/>
                    <a:pt x="6008" y="4472"/>
                  </a:cubicBezTo>
                  <a:cubicBezTo>
                    <a:pt x="6054" y="4472"/>
                    <a:pt x="6082" y="4472"/>
                    <a:pt x="6128" y="4454"/>
                  </a:cubicBezTo>
                  <a:cubicBezTo>
                    <a:pt x="6156" y="4440"/>
                    <a:pt x="6198" y="4426"/>
                    <a:pt x="6230" y="4412"/>
                  </a:cubicBezTo>
                  <a:cubicBezTo>
                    <a:pt x="6258" y="4412"/>
                    <a:pt x="6272" y="4398"/>
                    <a:pt x="6304" y="4398"/>
                  </a:cubicBezTo>
                  <a:cubicBezTo>
                    <a:pt x="6304" y="4366"/>
                    <a:pt x="6318" y="4338"/>
                    <a:pt x="6332" y="4324"/>
                  </a:cubicBezTo>
                  <a:cubicBezTo>
                    <a:pt x="6392" y="4162"/>
                    <a:pt x="6448" y="4000"/>
                    <a:pt x="6494" y="3839"/>
                  </a:cubicBezTo>
                  <a:cubicBezTo>
                    <a:pt x="6536" y="3663"/>
                    <a:pt x="6568" y="3504"/>
                    <a:pt x="6596" y="3328"/>
                  </a:cubicBezTo>
                  <a:cubicBezTo>
                    <a:pt x="6624" y="3153"/>
                    <a:pt x="6624" y="2991"/>
                    <a:pt x="6624" y="2829"/>
                  </a:cubicBezTo>
                  <a:cubicBezTo>
                    <a:pt x="6624" y="2667"/>
                    <a:pt x="6610" y="2519"/>
                    <a:pt x="6582" y="2389"/>
                  </a:cubicBezTo>
                  <a:cubicBezTo>
                    <a:pt x="6550" y="2273"/>
                    <a:pt x="6522" y="2154"/>
                    <a:pt x="6462" y="2052"/>
                  </a:cubicBezTo>
                  <a:cubicBezTo>
                    <a:pt x="6286" y="1640"/>
                    <a:pt x="5966" y="1274"/>
                    <a:pt x="5495" y="954"/>
                  </a:cubicBezTo>
                  <a:cubicBezTo>
                    <a:pt x="5277" y="806"/>
                    <a:pt x="5041" y="690"/>
                    <a:pt x="4777" y="571"/>
                  </a:cubicBezTo>
                  <a:cubicBezTo>
                    <a:pt x="4545" y="455"/>
                    <a:pt x="4281" y="367"/>
                    <a:pt x="4000" y="279"/>
                  </a:cubicBezTo>
                  <a:cubicBezTo>
                    <a:pt x="3754" y="205"/>
                    <a:pt x="3490" y="145"/>
                    <a:pt x="3226" y="103"/>
                  </a:cubicBezTo>
                  <a:cubicBezTo>
                    <a:pt x="2962" y="43"/>
                    <a:pt x="2713" y="15"/>
                    <a:pt x="2477" y="1"/>
                  </a:cubicBezTo>
                  <a:close/>
                </a:path>
              </a:pathLst>
            </a:custGeom>
            <a:solidFill>
              <a:srgbClr val="7D4A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07" name="Google Shape;7707;p83"/>
            <p:cNvSpPr/>
            <p:nvPr/>
          </p:nvSpPr>
          <p:spPr>
            <a:xfrm>
              <a:off x="6517381" y="2841167"/>
              <a:ext cx="94" cy="94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close/>
                </a:path>
              </a:pathLst>
            </a:custGeom>
            <a:solidFill>
              <a:srgbClr val="7D4A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08" name="Google Shape;7708;p83"/>
            <p:cNvSpPr/>
            <p:nvPr/>
          </p:nvSpPr>
          <p:spPr>
            <a:xfrm>
              <a:off x="6315592" y="2522967"/>
              <a:ext cx="94" cy="94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close/>
                </a:path>
              </a:pathLst>
            </a:custGeom>
            <a:solidFill>
              <a:srgbClr val="7D4A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09" name="Google Shape;7709;p83"/>
            <p:cNvSpPr/>
            <p:nvPr/>
          </p:nvSpPr>
          <p:spPr>
            <a:xfrm>
              <a:off x="6474551" y="2890978"/>
              <a:ext cx="66508" cy="84904"/>
            </a:xfrm>
            <a:custGeom>
              <a:avLst/>
              <a:gdLst/>
              <a:ahLst/>
              <a:cxnLst/>
              <a:rect l="l" t="t" r="r" b="b"/>
              <a:pathLst>
                <a:path w="705" h="900" extrusionOk="0">
                  <a:moveTo>
                    <a:pt x="644" y="0"/>
                  </a:moveTo>
                  <a:cubicBezTo>
                    <a:pt x="602" y="0"/>
                    <a:pt x="574" y="43"/>
                    <a:pt x="574" y="71"/>
                  </a:cubicBezTo>
                  <a:lnTo>
                    <a:pt x="574" y="130"/>
                  </a:lnTo>
                  <a:cubicBezTo>
                    <a:pt x="556" y="204"/>
                    <a:pt x="528" y="278"/>
                    <a:pt x="500" y="352"/>
                  </a:cubicBezTo>
                  <a:cubicBezTo>
                    <a:pt x="468" y="422"/>
                    <a:pt x="440" y="496"/>
                    <a:pt x="381" y="556"/>
                  </a:cubicBezTo>
                  <a:cubicBezTo>
                    <a:pt x="338" y="616"/>
                    <a:pt x="293" y="658"/>
                    <a:pt x="250" y="704"/>
                  </a:cubicBezTo>
                  <a:cubicBezTo>
                    <a:pt x="205" y="732"/>
                    <a:pt x="162" y="760"/>
                    <a:pt x="117" y="774"/>
                  </a:cubicBezTo>
                  <a:cubicBezTo>
                    <a:pt x="89" y="792"/>
                    <a:pt x="60" y="792"/>
                    <a:pt x="29" y="806"/>
                  </a:cubicBezTo>
                  <a:cubicBezTo>
                    <a:pt x="15" y="806"/>
                    <a:pt x="1" y="834"/>
                    <a:pt x="1" y="862"/>
                  </a:cubicBezTo>
                  <a:cubicBezTo>
                    <a:pt x="11" y="885"/>
                    <a:pt x="21" y="899"/>
                    <a:pt x="39" y="899"/>
                  </a:cubicBezTo>
                  <a:cubicBezTo>
                    <a:pt x="45" y="899"/>
                    <a:pt x="52" y="897"/>
                    <a:pt x="60" y="894"/>
                  </a:cubicBezTo>
                  <a:cubicBezTo>
                    <a:pt x="236" y="848"/>
                    <a:pt x="398" y="732"/>
                    <a:pt x="500" y="584"/>
                  </a:cubicBezTo>
                  <a:cubicBezTo>
                    <a:pt x="528" y="542"/>
                    <a:pt x="556" y="510"/>
                    <a:pt x="588" y="468"/>
                  </a:cubicBezTo>
                  <a:cubicBezTo>
                    <a:pt x="602" y="422"/>
                    <a:pt x="630" y="380"/>
                    <a:pt x="644" y="334"/>
                  </a:cubicBezTo>
                  <a:cubicBezTo>
                    <a:pt x="676" y="247"/>
                    <a:pt x="704" y="159"/>
                    <a:pt x="704" y="71"/>
                  </a:cubicBezTo>
                  <a:cubicBezTo>
                    <a:pt x="704" y="43"/>
                    <a:pt x="676" y="0"/>
                    <a:pt x="644" y="0"/>
                  </a:cubicBezTo>
                  <a:close/>
                </a:path>
              </a:pathLst>
            </a:custGeom>
            <a:solidFill>
              <a:srgbClr val="673D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10" name="Google Shape;7710;p83"/>
            <p:cNvSpPr/>
            <p:nvPr/>
          </p:nvSpPr>
          <p:spPr>
            <a:xfrm>
              <a:off x="6530022" y="2883997"/>
              <a:ext cx="59433" cy="18962"/>
            </a:xfrm>
            <a:custGeom>
              <a:avLst/>
              <a:gdLst/>
              <a:ahLst/>
              <a:cxnLst/>
              <a:rect l="l" t="t" r="r" b="b"/>
              <a:pathLst>
                <a:path w="630" h="201" extrusionOk="0">
                  <a:moveTo>
                    <a:pt x="264" y="0"/>
                  </a:moveTo>
                  <a:cubicBezTo>
                    <a:pt x="232" y="0"/>
                    <a:pt x="204" y="0"/>
                    <a:pt x="176" y="15"/>
                  </a:cubicBezTo>
                  <a:cubicBezTo>
                    <a:pt x="144" y="15"/>
                    <a:pt x="116" y="29"/>
                    <a:pt x="102" y="29"/>
                  </a:cubicBezTo>
                  <a:cubicBezTo>
                    <a:pt x="88" y="43"/>
                    <a:pt x="74" y="43"/>
                    <a:pt x="56" y="57"/>
                  </a:cubicBezTo>
                  <a:cubicBezTo>
                    <a:pt x="42" y="57"/>
                    <a:pt x="28" y="74"/>
                    <a:pt x="14" y="88"/>
                  </a:cubicBezTo>
                  <a:cubicBezTo>
                    <a:pt x="0" y="102"/>
                    <a:pt x="0" y="102"/>
                    <a:pt x="0" y="117"/>
                  </a:cubicBezTo>
                  <a:lnTo>
                    <a:pt x="0" y="162"/>
                  </a:lnTo>
                  <a:cubicBezTo>
                    <a:pt x="14" y="176"/>
                    <a:pt x="42" y="190"/>
                    <a:pt x="74" y="190"/>
                  </a:cubicBezTo>
                  <a:cubicBezTo>
                    <a:pt x="88" y="176"/>
                    <a:pt x="102" y="176"/>
                    <a:pt x="116" y="162"/>
                  </a:cubicBezTo>
                  <a:cubicBezTo>
                    <a:pt x="162" y="145"/>
                    <a:pt x="218" y="117"/>
                    <a:pt x="264" y="117"/>
                  </a:cubicBezTo>
                  <a:cubicBezTo>
                    <a:pt x="306" y="102"/>
                    <a:pt x="338" y="102"/>
                    <a:pt x="380" y="102"/>
                  </a:cubicBezTo>
                  <a:cubicBezTo>
                    <a:pt x="408" y="117"/>
                    <a:pt x="440" y="117"/>
                    <a:pt x="468" y="131"/>
                  </a:cubicBezTo>
                  <a:cubicBezTo>
                    <a:pt x="496" y="131"/>
                    <a:pt x="528" y="145"/>
                    <a:pt x="542" y="162"/>
                  </a:cubicBezTo>
                  <a:cubicBezTo>
                    <a:pt x="556" y="176"/>
                    <a:pt x="570" y="176"/>
                    <a:pt x="584" y="190"/>
                  </a:cubicBezTo>
                  <a:cubicBezTo>
                    <a:pt x="584" y="197"/>
                    <a:pt x="592" y="201"/>
                    <a:pt x="602" y="201"/>
                  </a:cubicBezTo>
                  <a:cubicBezTo>
                    <a:pt x="611" y="201"/>
                    <a:pt x="623" y="197"/>
                    <a:pt x="630" y="190"/>
                  </a:cubicBezTo>
                  <a:cubicBezTo>
                    <a:pt x="630" y="176"/>
                    <a:pt x="630" y="162"/>
                    <a:pt x="616" y="145"/>
                  </a:cubicBezTo>
                  <a:cubicBezTo>
                    <a:pt x="542" y="74"/>
                    <a:pt x="440" y="29"/>
                    <a:pt x="338" y="15"/>
                  </a:cubicBezTo>
                  <a:cubicBezTo>
                    <a:pt x="306" y="0"/>
                    <a:pt x="292" y="0"/>
                    <a:pt x="264" y="0"/>
                  </a:cubicBezTo>
                  <a:close/>
                </a:path>
              </a:pathLst>
            </a:custGeom>
            <a:solidFill>
              <a:srgbClr val="673D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11" name="Google Shape;7711;p83"/>
            <p:cNvSpPr/>
            <p:nvPr/>
          </p:nvSpPr>
          <p:spPr>
            <a:xfrm>
              <a:off x="5933997" y="2351744"/>
              <a:ext cx="683003" cy="517064"/>
            </a:xfrm>
            <a:custGeom>
              <a:avLst/>
              <a:gdLst/>
              <a:ahLst/>
              <a:cxnLst/>
              <a:rect l="l" t="t" r="r" b="b"/>
              <a:pathLst>
                <a:path w="7240" h="5481" extrusionOk="0">
                  <a:moveTo>
                    <a:pt x="2523" y="0"/>
                  </a:moveTo>
                  <a:cubicBezTo>
                    <a:pt x="2213" y="0"/>
                    <a:pt x="1907" y="28"/>
                    <a:pt x="1612" y="88"/>
                  </a:cubicBezTo>
                  <a:cubicBezTo>
                    <a:pt x="1362" y="145"/>
                    <a:pt x="1116" y="218"/>
                    <a:pt x="880" y="320"/>
                  </a:cubicBezTo>
                  <a:cubicBezTo>
                    <a:pt x="746" y="380"/>
                    <a:pt x="602" y="468"/>
                    <a:pt x="468" y="570"/>
                  </a:cubicBezTo>
                  <a:cubicBezTo>
                    <a:pt x="338" y="658"/>
                    <a:pt x="219" y="774"/>
                    <a:pt x="74" y="922"/>
                  </a:cubicBezTo>
                  <a:cubicBezTo>
                    <a:pt x="60" y="922"/>
                    <a:pt x="60" y="936"/>
                    <a:pt x="60" y="950"/>
                  </a:cubicBezTo>
                  <a:cubicBezTo>
                    <a:pt x="43" y="968"/>
                    <a:pt x="29" y="968"/>
                    <a:pt x="29" y="968"/>
                  </a:cubicBezTo>
                  <a:cubicBezTo>
                    <a:pt x="1" y="996"/>
                    <a:pt x="1" y="1024"/>
                    <a:pt x="15" y="1038"/>
                  </a:cubicBezTo>
                  <a:cubicBezTo>
                    <a:pt x="205" y="1260"/>
                    <a:pt x="440" y="1450"/>
                    <a:pt x="704" y="1583"/>
                  </a:cubicBezTo>
                  <a:cubicBezTo>
                    <a:pt x="954" y="1713"/>
                    <a:pt x="1232" y="1801"/>
                    <a:pt x="1524" y="1829"/>
                  </a:cubicBezTo>
                  <a:cubicBezTo>
                    <a:pt x="1598" y="1847"/>
                    <a:pt x="1686" y="1847"/>
                    <a:pt x="1773" y="1847"/>
                  </a:cubicBezTo>
                  <a:cubicBezTo>
                    <a:pt x="1977" y="1847"/>
                    <a:pt x="2185" y="1815"/>
                    <a:pt x="2375" y="1773"/>
                  </a:cubicBezTo>
                  <a:cubicBezTo>
                    <a:pt x="2653" y="1699"/>
                    <a:pt x="2917" y="1566"/>
                    <a:pt x="3152" y="1390"/>
                  </a:cubicBezTo>
                  <a:cubicBezTo>
                    <a:pt x="3226" y="1333"/>
                    <a:pt x="3297" y="1274"/>
                    <a:pt x="3356" y="1214"/>
                  </a:cubicBezTo>
                  <a:cubicBezTo>
                    <a:pt x="3384" y="1186"/>
                    <a:pt x="3430" y="1144"/>
                    <a:pt x="3458" y="1112"/>
                  </a:cubicBezTo>
                  <a:cubicBezTo>
                    <a:pt x="3458" y="1144"/>
                    <a:pt x="3472" y="1186"/>
                    <a:pt x="3490" y="1214"/>
                  </a:cubicBezTo>
                  <a:cubicBezTo>
                    <a:pt x="3518" y="1260"/>
                    <a:pt x="3546" y="1319"/>
                    <a:pt x="3592" y="1362"/>
                  </a:cubicBezTo>
                  <a:cubicBezTo>
                    <a:pt x="3666" y="1450"/>
                    <a:pt x="3754" y="1509"/>
                    <a:pt x="3856" y="1552"/>
                  </a:cubicBezTo>
                  <a:cubicBezTo>
                    <a:pt x="3912" y="1566"/>
                    <a:pt x="3972" y="1583"/>
                    <a:pt x="4046" y="1583"/>
                  </a:cubicBezTo>
                  <a:cubicBezTo>
                    <a:pt x="4088" y="1583"/>
                    <a:pt x="4120" y="1583"/>
                    <a:pt x="4162" y="1566"/>
                  </a:cubicBezTo>
                  <a:cubicBezTo>
                    <a:pt x="4236" y="1552"/>
                    <a:pt x="4310" y="1523"/>
                    <a:pt x="4383" y="1464"/>
                  </a:cubicBezTo>
                  <a:cubicBezTo>
                    <a:pt x="4383" y="1552"/>
                    <a:pt x="4383" y="1654"/>
                    <a:pt x="4412" y="1741"/>
                  </a:cubicBezTo>
                  <a:cubicBezTo>
                    <a:pt x="4440" y="1889"/>
                    <a:pt x="4500" y="2023"/>
                    <a:pt x="4573" y="2139"/>
                  </a:cubicBezTo>
                  <a:cubicBezTo>
                    <a:pt x="4735" y="2403"/>
                    <a:pt x="4967" y="2579"/>
                    <a:pt x="5217" y="2653"/>
                  </a:cubicBezTo>
                  <a:cubicBezTo>
                    <a:pt x="5277" y="2667"/>
                    <a:pt x="5351" y="2667"/>
                    <a:pt x="5425" y="2667"/>
                  </a:cubicBezTo>
                  <a:lnTo>
                    <a:pt x="5541" y="2667"/>
                  </a:lnTo>
                  <a:cubicBezTo>
                    <a:pt x="5467" y="3148"/>
                    <a:pt x="5439" y="3546"/>
                    <a:pt x="5453" y="3912"/>
                  </a:cubicBezTo>
                  <a:cubicBezTo>
                    <a:pt x="5467" y="4147"/>
                    <a:pt x="5495" y="4366"/>
                    <a:pt x="5541" y="4573"/>
                  </a:cubicBezTo>
                  <a:cubicBezTo>
                    <a:pt x="5569" y="4675"/>
                    <a:pt x="5601" y="4777"/>
                    <a:pt x="5643" y="4879"/>
                  </a:cubicBezTo>
                  <a:cubicBezTo>
                    <a:pt x="5671" y="4939"/>
                    <a:pt x="5688" y="4981"/>
                    <a:pt x="5703" y="5027"/>
                  </a:cubicBezTo>
                  <a:cubicBezTo>
                    <a:pt x="5731" y="5069"/>
                    <a:pt x="5745" y="5115"/>
                    <a:pt x="5776" y="5157"/>
                  </a:cubicBezTo>
                  <a:cubicBezTo>
                    <a:pt x="5864" y="5305"/>
                    <a:pt x="5980" y="5407"/>
                    <a:pt x="6111" y="5452"/>
                  </a:cubicBezTo>
                  <a:cubicBezTo>
                    <a:pt x="6156" y="5467"/>
                    <a:pt x="6216" y="5481"/>
                    <a:pt x="6258" y="5481"/>
                  </a:cubicBezTo>
                  <a:lnTo>
                    <a:pt x="6304" y="5481"/>
                  </a:lnTo>
                  <a:cubicBezTo>
                    <a:pt x="6374" y="5467"/>
                    <a:pt x="6434" y="5452"/>
                    <a:pt x="6508" y="5407"/>
                  </a:cubicBezTo>
                  <a:cubicBezTo>
                    <a:pt x="6624" y="5333"/>
                    <a:pt x="6744" y="5217"/>
                    <a:pt x="6846" y="5027"/>
                  </a:cubicBezTo>
                  <a:cubicBezTo>
                    <a:pt x="6920" y="4879"/>
                    <a:pt x="6990" y="4717"/>
                    <a:pt x="7050" y="4541"/>
                  </a:cubicBezTo>
                  <a:cubicBezTo>
                    <a:pt x="7240" y="3884"/>
                    <a:pt x="7197" y="3148"/>
                    <a:pt x="6920" y="2463"/>
                  </a:cubicBezTo>
                  <a:cubicBezTo>
                    <a:pt x="6786" y="2125"/>
                    <a:pt x="6610" y="1829"/>
                    <a:pt x="6374" y="1566"/>
                  </a:cubicBezTo>
                  <a:cubicBezTo>
                    <a:pt x="6184" y="1333"/>
                    <a:pt x="5935" y="1112"/>
                    <a:pt x="5643" y="922"/>
                  </a:cubicBezTo>
                  <a:cubicBezTo>
                    <a:pt x="5365" y="732"/>
                    <a:pt x="5055" y="584"/>
                    <a:pt x="4735" y="440"/>
                  </a:cubicBezTo>
                  <a:cubicBezTo>
                    <a:pt x="4412" y="306"/>
                    <a:pt x="4060" y="204"/>
                    <a:pt x="3708" y="130"/>
                  </a:cubicBezTo>
                  <a:cubicBezTo>
                    <a:pt x="3356" y="57"/>
                    <a:pt x="3005" y="14"/>
                    <a:pt x="2653" y="14"/>
                  </a:cubicBezTo>
                  <a:cubicBezTo>
                    <a:pt x="2611" y="0"/>
                    <a:pt x="2565" y="0"/>
                    <a:pt x="2523" y="0"/>
                  </a:cubicBez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12" name="Google Shape;7712;p83"/>
            <p:cNvSpPr/>
            <p:nvPr/>
          </p:nvSpPr>
          <p:spPr>
            <a:xfrm>
              <a:off x="6482853" y="2619852"/>
              <a:ext cx="113582" cy="196033"/>
            </a:xfrm>
            <a:custGeom>
              <a:avLst/>
              <a:gdLst/>
              <a:ahLst/>
              <a:cxnLst/>
              <a:rect l="l" t="t" r="r" b="b"/>
              <a:pathLst>
                <a:path w="1204" h="2078" extrusionOk="0">
                  <a:moveTo>
                    <a:pt x="89" y="0"/>
                  </a:moveTo>
                  <a:cubicBezTo>
                    <a:pt x="74" y="0"/>
                    <a:pt x="60" y="15"/>
                    <a:pt x="60" y="15"/>
                  </a:cubicBezTo>
                  <a:cubicBezTo>
                    <a:pt x="46" y="74"/>
                    <a:pt x="29" y="117"/>
                    <a:pt x="29" y="176"/>
                  </a:cubicBezTo>
                  <a:cubicBezTo>
                    <a:pt x="15" y="250"/>
                    <a:pt x="15" y="324"/>
                    <a:pt x="15" y="394"/>
                  </a:cubicBezTo>
                  <a:cubicBezTo>
                    <a:pt x="1" y="588"/>
                    <a:pt x="15" y="778"/>
                    <a:pt x="29" y="968"/>
                  </a:cubicBezTo>
                  <a:cubicBezTo>
                    <a:pt x="46" y="1144"/>
                    <a:pt x="74" y="1334"/>
                    <a:pt x="117" y="1524"/>
                  </a:cubicBezTo>
                  <a:cubicBezTo>
                    <a:pt x="148" y="1583"/>
                    <a:pt x="176" y="1657"/>
                    <a:pt x="205" y="1731"/>
                  </a:cubicBezTo>
                  <a:cubicBezTo>
                    <a:pt x="236" y="1773"/>
                    <a:pt x="278" y="1833"/>
                    <a:pt x="338" y="1861"/>
                  </a:cubicBezTo>
                  <a:cubicBezTo>
                    <a:pt x="371" y="1886"/>
                    <a:pt x="407" y="1898"/>
                    <a:pt x="442" y="1898"/>
                  </a:cubicBezTo>
                  <a:cubicBezTo>
                    <a:pt x="472" y="1898"/>
                    <a:pt x="501" y="1890"/>
                    <a:pt x="528" y="1875"/>
                  </a:cubicBezTo>
                  <a:cubicBezTo>
                    <a:pt x="588" y="1861"/>
                    <a:pt x="630" y="1819"/>
                    <a:pt x="676" y="1787"/>
                  </a:cubicBezTo>
                  <a:cubicBezTo>
                    <a:pt x="676" y="1801"/>
                    <a:pt x="690" y="1819"/>
                    <a:pt x="690" y="1833"/>
                  </a:cubicBezTo>
                  <a:cubicBezTo>
                    <a:pt x="704" y="1889"/>
                    <a:pt x="750" y="1935"/>
                    <a:pt x="792" y="1977"/>
                  </a:cubicBezTo>
                  <a:cubicBezTo>
                    <a:pt x="820" y="2023"/>
                    <a:pt x="880" y="2051"/>
                    <a:pt x="940" y="2065"/>
                  </a:cubicBezTo>
                  <a:cubicBezTo>
                    <a:pt x="964" y="2073"/>
                    <a:pt x="991" y="2077"/>
                    <a:pt x="1019" y="2077"/>
                  </a:cubicBezTo>
                  <a:cubicBezTo>
                    <a:pt x="1057" y="2077"/>
                    <a:pt x="1095" y="2069"/>
                    <a:pt x="1130" y="2051"/>
                  </a:cubicBezTo>
                  <a:cubicBezTo>
                    <a:pt x="1190" y="2037"/>
                    <a:pt x="1204" y="1995"/>
                    <a:pt x="1204" y="1949"/>
                  </a:cubicBezTo>
                  <a:cubicBezTo>
                    <a:pt x="1190" y="1921"/>
                    <a:pt x="1172" y="1907"/>
                    <a:pt x="1158" y="1889"/>
                  </a:cubicBezTo>
                  <a:cubicBezTo>
                    <a:pt x="1151" y="1882"/>
                    <a:pt x="1140" y="1879"/>
                    <a:pt x="1128" y="1879"/>
                  </a:cubicBezTo>
                  <a:cubicBezTo>
                    <a:pt x="1115" y="1879"/>
                    <a:pt x="1100" y="1882"/>
                    <a:pt x="1084" y="1889"/>
                  </a:cubicBezTo>
                  <a:cubicBezTo>
                    <a:pt x="1070" y="1889"/>
                    <a:pt x="1042" y="1907"/>
                    <a:pt x="1028" y="1907"/>
                  </a:cubicBezTo>
                  <a:lnTo>
                    <a:pt x="968" y="1907"/>
                  </a:lnTo>
                  <a:cubicBezTo>
                    <a:pt x="954" y="1907"/>
                    <a:pt x="940" y="1907"/>
                    <a:pt x="940" y="1889"/>
                  </a:cubicBezTo>
                  <a:cubicBezTo>
                    <a:pt x="926" y="1889"/>
                    <a:pt x="908" y="1875"/>
                    <a:pt x="894" y="1875"/>
                  </a:cubicBezTo>
                  <a:lnTo>
                    <a:pt x="852" y="1833"/>
                  </a:lnTo>
                  <a:cubicBezTo>
                    <a:pt x="852" y="1819"/>
                    <a:pt x="838" y="1801"/>
                    <a:pt x="820" y="1773"/>
                  </a:cubicBezTo>
                  <a:cubicBezTo>
                    <a:pt x="806" y="1745"/>
                    <a:pt x="806" y="1714"/>
                    <a:pt x="806" y="1685"/>
                  </a:cubicBezTo>
                  <a:cubicBezTo>
                    <a:pt x="792" y="1671"/>
                    <a:pt x="792" y="1657"/>
                    <a:pt x="792" y="1643"/>
                  </a:cubicBezTo>
                  <a:lnTo>
                    <a:pt x="792" y="1612"/>
                  </a:lnTo>
                  <a:cubicBezTo>
                    <a:pt x="778" y="1597"/>
                    <a:pt x="764" y="1583"/>
                    <a:pt x="750" y="1583"/>
                  </a:cubicBezTo>
                  <a:lnTo>
                    <a:pt x="718" y="1583"/>
                  </a:lnTo>
                  <a:cubicBezTo>
                    <a:pt x="690" y="1583"/>
                    <a:pt x="690" y="1597"/>
                    <a:pt x="676" y="1612"/>
                  </a:cubicBezTo>
                  <a:lnTo>
                    <a:pt x="662" y="1626"/>
                  </a:lnTo>
                  <a:cubicBezTo>
                    <a:pt x="630" y="1671"/>
                    <a:pt x="602" y="1699"/>
                    <a:pt x="556" y="1745"/>
                  </a:cubicBezTo>
                  <a:cubicBezTo>
                    <a:pt x="542" y="1759"/>
                    <a:pt x="514" y="1773"/>
                    <a:pt x="500" y="1773"/>
                  </a:cubicBezTo>
                  <a:cubicBezTo>
                    <a:pt x="486" y="1787"/>
                    <a:pt x="468" y="1787"/>
                    <a:pt x="454" y="1787"/>
                  </a:cubicBezTo>
                  <a:lnTo>
                    <a:pt x="380" y="1787"/>
                  </a:lnTo>
                  <a:lnTo>
                    <a:pt x="352" y="1759"/>
                  </a:lnTo>
                  <a:cubicBezTo>
                    <a:pt x="338" y="1745"/>
                    <a:pt x="324" y="1731"/>
                    <a:pt x="310" y="1714"/>
                  </a:cubicBezTo>
                  <a:cubicBezTo>
                    <a:pt x="264" y="1671"/>
                    <a:pt x="250" y="1626"/>
                    <a:pt x="222" y="1569"/>
                  </a:cubicBezTo>
                  <a:cubicBezTo>
                    <a:pt x="162" y="1407"/>
                    <a:pt x="117" y="1232"/>
                    <a:pt x="103" y="1056"/>
                  </a:cubicBezTo>
                  <a:lnTo>
                    <a:pt x="103" y="1070"/>
                  </a:lnTo>
                  <a:cubicBezTo>
                    <a:pt x="74" y="894"/>
                    <a:pt x="74" y="718"/>
                    <a:pt x="60" y="556"/>
                  </a:cubicBezTo>
                  <a:cubicBezTo>
                    <a:pt x="60" y="426"/>
                    <a:pt x="60" y="278"/>
                    <a:pt x="89" y="148"/>
                  </a:cubicBezTo>
                  <a:cubicBezTo>
                    <a:pt x="89" y="117"/>
                    <a:pt x="89" y="74"/>
                    <a:pt x="103" y="29"/>
                  </a:cubicBezTo>
                  <a:cubicBezTo>
                    <a:pt x="117" y="15"/>
                    <a:pt x="103" y="0"/>
                    <a:pt x="89" y="0"/>
                  </a:cubicBezTo>
                  <a:close/>
                </a:path>
              </a:pathLst>
            </a:custGeom>
            <a:solidFill>
              <a:srgbClr val="2C2C2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13" name="Google Shape;7713;p83"/>
            <p:cNvSpPr/>
            <p:nvPr/>
          </p:nvSpPr>
          <p:spPr>
            <a:xfrm>
              <a:off x="5917393" y="2430327"/>
              <a:ext cx="345841" cy="96696"/>
            </a:xfrm>
            <a:custGeom>
              <a:avLst/>
              <a:gdLst/>
              <a:ahLst/>
              <a:cxnLst/>
              <a:rect l="l" t="t" r="r" b="b"/>
              <a:pathLst>
                <a:path w="3666" h="1025" extrusionOk="0">
                  <a:moveTo>
                    <a:pt x="61" y="1"/>
                  </a:moveTo>
                  <a:cubicBezTo>
                    <a:pt x="61" y="1"/>
                    <a:pt x="43" y="1"/>
                    <a:pt x="29" y="15"/>
                  </a:cubicBezTo>
                  <a:cubicBezTo>
                    <a:pt x="1" y="29"/>
                    <a:pt x="1" y="75"/>
                    <a:pt x="15" y="89"/>
                  </a:cubicBezTo>
                  <a:cubicBezTo>
                    <a:pt x="131" y="237"/>
                    <a:pt x="250" y="353"/>
                    <a:pt x="395" y="455"/>
                  </a:cubicBezTo>
                  <a:cubicBezTo>
                    <a:pt x="528" y="574"/>
                    <a:pt x="690" y="662"/>
                    <a:pt x="834" y="733"/>
                  </a:cubicBezTo>
                  <a:cubicBezTo>
                    <a:pt x="996" y="806"/>
                    <a:pt x="1158" y="880"/>
                    <a:pt x="1334" y="926"/>
                  </a:cubicBezTo>
                  <a:cubicBezTo>
                    <a:pt x="1482" y="968"/>
                    <a:pt x="1643" y="996"/>
                    <a:pt x="1802" y="1014"/>
                  </a:cubicBezTo>
                  <a:cubicBezTo>
                    <a:pt x="1876" y="1021"/>
                    <a:pt x="1949" y="1025"/>
                    <a:pt x="2025" y="1025"/>
                  </a:cubicBezTo>
                  <a:cubicBezTo>
                    <a:pt x="2101" y="1025"/>
                    <a:pt x="2178" y="1021"/>
                    <a:pt x="2259" y="1014"/>
                  </a:cubicBezTo>
                  <a:cubicBezTo>
                    <a:pt x="2403" y="982"/>
                    <a:pt x="2551" y="954"/>
                    <a:pt x="2713" y="908"/>
                  </a:cubicBezTo>
                  <a:cubicBezTo>
                    <a:pt x="2991" y="821"/>
                    <a:pt x="3269" y="676"/>
                    <a:pt x="3490" y="469"/>
                  </a:cubicBezTo>
                  <a:cubicBezTo>
                    <a:pt x="3546" y="413"/>
                    <a:pt x="3606" y="353"/>
                    <a:pt x="3648" y="293"/>
                  </a:cubicBezTo>
                  <a:cubicBezTo>
                    <a:pt x="3666" y="279"/>
                    <a:pt x="3648" y="265"/>
                    <a:pt x="3648" y="251"/>
                  </a:cubicBezTo>
                  <a:cubicBezTo>
                    <a:pt x="3644" y="246"/>
                    <a:pt x="3639" y="244"/>
                    <a:pt x="3634" y="244"/>
                  </a:cubicBezTo>
                  <a:cubicBezTo>
                    <a:pt x="3625" y="244"/>
                    <a:pt x="3616" y="251"/>
                    <a:pt x="3606" y="251"/>
                  </a:cubicBezTo>
                  <a:cubicBezTo>
                    <a:pt x="3578" y="293"/>
                    <a:pt x="3546" y="325"/>
                    <a:pt x="3518" y="353"/>
                  </a:cubicBezTo>
                  <a:cubicBezTo>
                    <a:pt x="3430" y="455"/>
                    <a:pt x="3328" y="529"/>
                    <a:pt x="3226" y="602"/>
                  </a:cubicBezTo>
                  <a:cubicBezTo>
                    <a:pt x="3152" y="645"/>
                    <a:pt x="3065" y="690"/>
                    <a:pt x="2977" y="733"/>
                  </a:cubicBezTo>
                  <a:cubicBezTo>
                    <a:pt x="2903" y="764"/>
                    <a:pt x="2815" y="792"/>
                    <a:pt x="2713" y="821"/>
                  </a:cubicBezTo>
                  <a:lnTo>
                    <a:pt x="2727" y="821"/>
                  </a:lnTo>
                  <a:cubicBezTo>
                    <a:pt x="2537" y="880"/>
                    <a:pt x="2347" y="908"/>
                    <a:pt x="2139" y="926"/>
                  </a:cubicBezTo>
                  <a:cubicBezTo>
                    <a:pt x="1949" y="926"/>
                    <a:pt x="1774" y="926"/>
                    <a:pt x="1584" y="880"/>
                  </a:cubicBezTo>
                  <a:lnTo>
                    <a:pt x="1598" y="880"/>
                  </a:lnTo>
                  <a:cubicBezTo>
                    <a:pt x="1320" y="806"/>
                    <a:pt x="1042" y="719"/>
                    <a:pt x="792" y="588"/>
                  </a:cubicBezTo>
                  <a:cubicBezTo>
                    <a:pt x="616" y="486"/>
                    <a:pt x="455" y="381"/>
                    <a:pt x="307" y="237"/>
                  </a:cubicBezTo>
                  <a:cubicBezTo>
                    <a:pt x="236" y="177"/>
                    <a:pt x="163" y="103"/>
                    <a:pt x="103" y="15"/>
                  </a:cubicBezTo>
                  <a:cubicBezTo>
                    <a:pt x="103" y="15"/>
                    <a:pt x="75" y="1"/>
                    <a:pt x="61" y="1"/>
                  </a:cubicBezTo>
                  <a:close/>
                </a:path>
              </a:pathLst>
            </a:custGeom>
            <a:solidFill>
              <a:srgbClr val="2C2C2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14" name="Google Shape;7714;p83"/>
            <p:cNvSpPr/>
            <p:nvPr/>
          </p:nvSpPr>
          <p:spPr>
            <a:xfrm>
              <a:off x="5942298" y="2293632"/>
              <a:ext cx="279522" cy="89715"/>
            </a:xfrm>
            <a:custGeom>
              <a:avLst/>
              <a:gdLst/>
              <a:ahLst/>
              <a:cxnLst/>
              <a:rect l="l" t="t" r="r" b="b"/>
              <a:pathLst>
                <a:path w="2963" h="951" extrusionOk="0">
                  <a:moveTo>
                    <a:pt x="2111" y="1"/>
                  </a:moveTo>
                  <a:cubicBezTo>
                    <a:pt x="1995" y="15"/>
                    <a:pt x="1875" y="57"/>
                    <a:pt x="1773" y="117"/>
                  </a:cubicBezTo>
                  <a:cubicBezTo>
                    <a:pt x="1643" y="205"/>
                    <a:pt x="1524" y="321"/>
                    <a:pt x="1436" y="455"/>
                  </a:cubicBezTo>
                  <a:cubicBezTo>
                    <a:pt x="1394" y="528"/>
                    <a:pt x="1348" y="599"/>
                    <a:pt x="1320" y="673"/>
                  </a:cubicBezTo>
                  <a:cubicBezTo>
                    <a:pt x="1291" y="718"/>
                    <a:pt x="1274" y="761"/>
                    <a:pt x="1260" y="792"/>
                  </a:cubicBezTo>
                  <a:cubicBezTo>
                    <a:pt x="1260" y="806"/>
                    <a:pt x="1246" y="820"/>
                    <a:pt x="1246" y="834"/>
                  </a:cubicBezTo>
                  <a:cubicBezTo>
                    <a:pt x="1232" y="806"/>
                    <a:pt x="1218" y="775"/>
                    <a:pt x="1218" y="746"/>
                  </a:cubicBezTo>
                  <a:cubicBezTo>
                    <a:pt x="1186" y="687"/>
                    <a:pt x="1144" y="630"/>
                    <a:pt x="1116" y="571"/>
                  </a:cubicBezTo>
                  <a:cubicBezTo>
                    <a:pt x="1028" y="469"/>
                    <a:pt x="922" y="381"/>
                    <a:pt x="806" y="307"/>
                  </a:cubicBezTo>
                  <a:cubicBezTo>
                    <a:pt x="704" y="233"/>
                    <a:pt x="570" y="191"/>
                    <a:pt x="440" y="177"/>
                  </a:cubicBezTo>
                  <a:cubicBezTo>
                    <a:pt x="420" y="171"/>
                    <a:pt x="401" y="169"/>
                    <a:pt x="381" y="169"/>
                  </a:cubicBezTo>
                  <a:cubicBezTo>
                    <a:pt x="343" y="169"/>
                    <a:pt x="304" y="177"/>
                    <a:pt x="264" y="177"/>
                  </a:cubicBezTo>
                  <a:cubicBezTo>
                    <a:pt x="191" y="191"/>
                    <a:pt x="131" y="219"/>
                    <a:pt x="89" y="247"/>
                  </a:cubicBezTo>
                  <a:cubicBezTo>
                    <a:pt x="60" y="265"/>
                    <a:pt x="29" y="293"/>
                    <a:pt x="1" y="307"/>
                  </a:cubicBezTo>
                  <a:lnTo>
                    <a:pt x="1" y="335"/>
                  </a:lnTo>
                  <a:lnTo>
                    <a:pt x="29" y="335"/>
                  </a:lnTo>
                  <a:cubicBezTo>
                    <a:pt x="43" y="321"/>
                    <a:pt x="43" y="307"/>
                    <a:pt x="60" y="307"/>
                  </a:cubicBezTo>
                  <a:cubicBezTo>
                    <a:pt x="103" y="279"/>
                    <a:pt x="131" y="247"/>
                    <a:pt x="176" y="233"/>
                  </a:cubicBezTo>
                  <a:cubicBezTo>
                    <a:pt x="219" y="219"/>
                    <a:pt x="264" y="205"/>
                    <a:pt x="307" y="205"/>
                  </a:cubicBezTo>
                  <a:lnTo>
                    <a:pt x="454" y="205"/>
                  </a:lnTo>
                  <a:cubicBezTo>
                    <a:pt x="528" y="219"/>
                    <a:pt x="602" y="233"/>
                    <a:pt x="658" y="265"/>
                  </a:cubicBezTo>
                  <a:cubicBezTo>
                    <a:pt x="732" y="307"/>
                    <a:pt x="806" y="352"/>
                    <a:pt x="880" y="395"/>
                  </a:cubicBezTo>
                  <a:cubicBezTo>
                    <a:pt x="954" y="455"/>
                    <a:pt x="1010" y="528"/>
                    <a:pt x="1070" y="599"/>
                  </a:cubicBezTo>
                  <a:cubicBezTo>
                    <a:pt x="1116" y="644"/>
                    <a:pt x="1144" y="718"/>
                    <a:pt x="1172" y="775"/>
                  </a:cubicBezTo>
                  <a:cubicBezTo>
                    <a:pt x="1186" y="820"/>
                    <a:pt x="1204" y="863"/>
                    <a:pt x="1218" y="922"/>
                  </a:cubicBezTo>
                  <a:cubicBezTo>
                    <a:pt x="1218" y="936"/>
                    <a:pt x="1218" y="950"/>
                    <a:pt x="1232" y="950"/>
                  </a:cubicBezTo>
                  <a:cubicBezTo>
                    <a:pt x="1246" y="950"/>
                    <a:pt x="1260" y="950"/>
                    <a:pt x="1260" y="936"/>
                  </a:cubicBezTo>
                  <a:cubicBezTo>
                    <a:pt x="1274" y="908"/>
                    <a:pt x="1274" y="880"/>
                    <a:pt x="1291" y="863"/>
                  </a:cubicBezTo>
                  <a:cubicBezTo>
                    <a:pt x="1362" y="704"/>
                    <a:pt x="1436" y="557"/>
                    <a:pt x="1538" y="423"/>
                  </a:cubicBezTo>
                  <a:cubicBezTo>
                    <a:pt x="1598" y="352"/>
                    <a:pt x="1657" y="293"/>
                    <a:pt x="1731" y="233"/>
                  </a:cubicBezTo>
                  <a:cubicBezTo>
                    <a:pt x="1787" y="191"/>
                    <a:pt x="1847" y="159"/>
                    <a:pt x="1907" y="145"/>
                  </a:cubicBezTo>
                  <a:cubicBezTo>
                    <a:pt x="1977" y="117"/>
                    <a:pt x="2051" y="89"/>
                    <a:pt x="2125" y="89"/>
                  </a:cubicBezTo>
                  <a:cubicBezTo>
                    <a:pt x="2162" y="80"/>
                    <a:pt x="2199" y="75"/>
                    <a:pt x="2236" y="75"/>
                  </a:cubicBezTo>
                  <a:cubicBezTo>
                    <a:pt x="2273" y="75"/>
                    <a:pt x="2310" y="80"/>
                    <a:pt x="2347" y="89"/>
                  </a:cubicBezTo>
                  <a:cubicBezTo>
                    <a:pt x="2417" y="103"/>
                    <a:pt x="2477" y="117"/>
                    <a:pt x="2537" y="145"/>
                  </a:cubicBezTo>
                  <a:cubicBezTo>
                    <a:pt x="2579" y="159"/>
                    <a:pt x="2625" y="191"/>
                    <a:pt x="2667" y="219"/>
                  </a:cubicBezTo>
                  <a:cubicBezTo>
                    <a:pt x="2713" y="247"/>
                    <a:pt x="2741" y="279"/>
                    <a:pt x="2769" y="321"/>
                  </a:cubicBezTo>
                  <a:cubicBezTo>
                    <a:pt x="2801" y="352"/>
                    <a:pt x="2815" y="395"/>
                    <a:pt x="2829" y="440"/>
                  </a:cubicBezTo>
                  <a:cubicBezTo>
                    <a:pt x="2843" y="469"/>
                    <a:pt x="2857" y="511"/>
                    <a:pt x="2874" y="557"/>
                  </a:cubicBezTo>
                  <a:cubicBezTo>
                    <a:pt x="2874" y="585"/>
                    <a:pt x="2903" y="599"/>
                    <a:pt x="2931" y="599"/>
                  </a:cubicBezTo>
                  <a:lnTo>
                    <a:pt x="2962" y="571"/>
                  </a:lnTo>
                  <a:lnTo>
                    <a:pt x="2962" y="542"/>
                  </a:lnTo>
                  <a:cubicBezTo>
                    <a:pt x="2945" y="409"/>
                    <a:pt x="2874" y="293"/>
                    <a:pt x="2786" y="205"/>
                  </a:cubicBezTo>
                  <a:cubicBezTo>
                    <a:pt x="2713" y="117"/>
                    <a:pt x="2593" y="71"/>
                    <a:pt x="2477" y="29"/>
                  </a:cubicBezTo>
                  <a:cubicBezTo>
                    <a:pt x="2417" y="15"/>
                    <a:pt x="2361" y="1"/>
                    <a:pt x="2301" y="1"/>
                  </a:cubicBezTo>
                  <a:close/>
                </a:path>
              </a:pathLst>
            </a:custGeom>
            <a:solidFill>
              <a:srgbClr val="2C2C2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15" name="Google Shape;7715;p83"/>
            <p:cNvSpPr/>
            <p:nvPr/>
          </p:nvSpPr>
          <p:spPr>
            <a:xfrm>
              <a:off x="6321253" y="2411083"/>
              <a:ext cx="168675" cy="132827"/>
            </a:xfrm>
            <a:custGeom>
              <a:avLst/>
              <a:gdLst/>
              <a:ahLst/>
              <a:cxnLst/>
              <a:rect l="l" t="t" r="r" b="b"/>
              <a:pathLst>
                <a:path w="1788" h="1408" extrusionOk="0">
                  <a:moveTo>
                    <a:pt x="29" y="1"/>
                  </a:moveTo>
                  <a:cubicBezTo>
                    <a:pt x="29" y="1"/>
                    <a:pt x="15" y="1"/>
                    <a:pt x="15" y="15"/>
                  </a:cubicBezTo>
                  <a:cubicBezTo>
                    <a:pt x="15" y="57"/>
                    <a:pt x="1" y="103"/>
                    <a:pt x="15" y="145"/>
                  </a:cubicBezTo>
                  <a:cubicBezTo>
                    <a:pt x="15" y="191"/>
                    <a:pt x="29" y="219"/>
                    <a:pt x="43" y="265"/>
                  </a:cubicBezTo>
                  <a:cubicBezTo>
                    <a:pt x="89" y="339"/>
                    <a:pt x="145" y="381"/>
                    <a:pt x="219" y="409"/>
                  </a:cubicBezTo>
                  <a:cubicBezTo>
                    <a:pt x="271" y="428"/>
                    <a:pt x="319" y="436"/>
                    <a:pt x="368" y="436"/>
                  </a:cubicBezTo>
                  <a:cubicBezTo>
                    <a:pt x="400" y="436"/>
                    <a:pt x="433" y="432"/>
                    <a:pt x="468" y="427"/>
                  </a:cubicBezTo>
                  <a:cubicBezTo>
                    <a:pt x="511" y="409"/>
                    <a:pt x="556" y="395"/>
                    <a:pt x="599" y="367"/>
                  </a:cubicBezTo>
                  <a:lnTo>
                    <a:pt x="599" y="367"/>
                  </a:lnTo>
                  <a:cubicBezTo>
                    <a:pt x="599" y="395"/>
                    <a:pt x="584" y="409"/>
                    <a:pt x="584" y="441"/>
                  </a:cubicBezTo>
                  <a:cubicBezTo>
                    <a:pt x="570" y="515"/>
                    <a:pt x="570" y="571"/>
                    <a:pt x="570" y="645"/>
                  </a:cubicBezTo>
                  <a:cubicBezTo>
                    <a:pt x="556" y="778"/>
                    <a:pt x="570" y="908"/>
                    <a:pt x="599" y="1025"/>
                  </a:cubicBezTo>
                  <a:cubicBezTo>
                    <a:pt x="630" y="1084"/>
                    <a:pt x="658" y="1144"/>
                    <a:pt x="686" y="1186"/>
                  </a:cubicBezTo>
                  <a:cubicBezTo>
                    <a:pt x="718" y="1218"/>
                    <a:pt x="732" y="1246"/>
                    <a:pt x="760" y="1260"/>
                  </a:cubicBezTo>
                  <a:cubicBezTo>
                    <a:pt x="774" y="1288"/>
                    <a:pt x="806" y="1306"/>
                    <a:pt x="834" y="1320"/>
                  </a:cubicBezTo>
                  <a:cubicBezTo>
                    <a:pt x="862" y="1348"/>
                    <a:pt x="894" y="1362"/>
                    <a:pt x="936" y="1362"/>
                  </a:cubicBezTo>
                  <a:cubicBezTo>
                    <a:pt x="968" y="1376"/>
                    <a:pt x="1010" y="1394"/>
                    <a:pt x="1038" y="1394"/>
                  </a:cubicBezTo>
                  <a:cubicBezTo>
                    <a:pt x="1084" y="1408"/>
                    <a:pt x="1126" y="1408"/>
                    <a:pt x="1158" y="1408"/>
                  </a:cubicBezTo>
                  <a:cubicBezTo>
                    <a:pt x="1200" y="1408"/>
                    <a:pt x="1246" y="1394"/>
                    <a:pt x="1274" y="1394"/>
                  </a:cubicBezTo>
                  <a:cubicBezTo>
                    <a:pt x="1320" y="1376"/>
                    <a:pt x="1348" y="1362"/>
                    <a:pt x="1390" y="1348"/>
                  </a:cubicBezTo>
                  <a:cubicBezTo>
                    <a:pt x="1422" y="1334"/>
                    <a:pt x="1450" y="1320"/>
                    <a:pt x="1478" y="1288"/>
                  </a:cubicBezTo>
                  <a:cubicBezTo>
                    <a:pt x="1524" y="1260"/>
                    <a:pt x="1552" y="1246"/>
                    <a:pt x="1583" y="1218"/>
                  </a:cubicBezTo>
                  <a:cubicBezTo>
                    <a:pt x="1612" y="1186"/>
                    <a:pt x="1640" y="1158"/>
                    <a:pt x="1654" y="1112"/>
                  </a:cubicBezTo>
                  <a:cubicBezTo>
                    <a:pt x="1714" y="1056"/>
                    <a:pt x="1742" y="982"/>
                    <a:pt x="1759" y="908"/>
                  </a:cubicBezTo>
                  <a:cubicBezTo>
                    <a:pt x="1773" y="866"/>
                    <a:pt x="1773" y="821"/>
                    <a:pt x="1787" y="792"/>
                  </a:cubicBezTo>
                  <a:cubicBezTo>
                    <a:pt x="1787" y="747"/>
                    <a:pt x="1773" y="704"/>
                    <a:pt x="1773" y="659"/>
                  </a:cubicBezTo>
                  <a:cubicBezTo>
                    <a:pt x="1773" y="645"/>
                    <a:pt x="1759" y="645"/>
                    <a:pt x="1759" y="631"/>
                  </a:cubicBezTo>
                  <a:cubicBezTo>
                    <a:pt x="1742" y="617"/>
                    <a:pt x="1728" y="617"/>
                    <a:pt x="1714" y="617"/>
                  </a:cubicBezTo>
                  <a:cubicBezTo>
                    <a:pt x="1685" y="617"/>
                    <a:pt x="1671" y="617"/>
                    <a:pt x="1654" y="631"/>
                  </a:cubicBezTo>
                  <a:cubicBezTo>
                    <a:pt x="1654" y="645"/>
                    <a:pt x="1640" y="659"/>
                    <a:pt x="1640" y="673"/>
                  </a:cubicBezTo>
                  <a:cubicBezTo>
                    <a:pt x="1640" y="719"/>
                    <a:pt x="1654" y="761"/>
                    <a:pt x="1640" y="806"/>
                  </a:cubicBezTo>
                  <a:cubicBezTo>
                    <a:pt x="1640" y="849"/>
                    <a:pt x="1626" y="894"/>
                    <a:pt x="1612" y="937"/>
                  </a:cubicBezTo>
                  <a:cubicBezTo>
                    <a:pt x="1583" y="982"/>
                    <a:pt x="1566" y="1025"/>
                    <a:pt x="1538" y="1070"/>
                  </a:cubicBezTo>
                  <a:cubicBezTo>
                    <a:pt x="1510" y="1098"/>
                    <a:pt x="1464" y="1144"/>
                    <a:pt x="1436" y="1172"/>
                  </a:cubicBezTo>
                  <a:cubicBezTo>
                    <a:pt x="1390" y="1200"/>
                    <a:pt x="1348" y="1218"/>
                    <a:pt x="1302" y="1246"/>
                  </a:cubicBezTo>
                  <a:cubicBezTo>
                    <a:pt x="1260" y="1260"/>
                    <a:pt x="1214" y="1274"/>
                    <a:pt x="1186" y="1274"/>
                  </a:cubicBezTo>
                  <a:cubicBezTo>
                    <a:pt x="1165" y="1281"/>
                    <a:pt x="1143" y="1285"/>
                    <a:pt x="1123" y="1285"/>
                  </a:cubicBezTo>
                  <a:cubicBezTo>
                    <a:pt x="1102" y="1285"/>
                    <a:pt x="1084" y="1281"/>
                    <a:pt x="1070" y="1274"/>
                  </a:cubicBezTo>
                  <a:cubicBezTo>
                    <a:pt x="1024" y="1274"/>
                    <a:pt x="982" y="1260"/>
                    <a:pt x="936" y="1246"/>
                  </a:cubicBezTo>
                  <a:cubicBezTo>
                    <a:pt x="908" y="1232"/>
                    <a:pt x="880" y="1218"/>
                    <a:pt x="848" y="1186"/>
                  </a:cubicBezTo>
                  <a:cubicBezTo>
                    <a:pt x="820" y="1172"/>
                    <a:pt x="792" y="1144"/>
                    <a:pt x="774" y="1112"/>
                  </a:cubicBezTo>
                  <a:cubicBezTo>
                    <a:pt x="746" y="1084"/>
                    <a:pt x="732" y="1042"/>
                    <a:pt x="704" y="1010"/>
                  </a:cubicBezTo>
                  <a:cubicBezTo>
                    <a:pt x="686" y="954"/>
                    <a:pt x="672" y="894"/>
                    <a:pt x="658" y="835"/>
                  </a:cubicBezTo>
                  <a:cubicBezTo>
                    <a:pt x="644" y="704"/>
                    <a:pt x="658" y="571"/>
                    <a:pt x="672" y="441"/>
                  </a:cubicBezTo>
                  <a:lnTo>
                    <a:pt x="672" y="455"/>
                  </a:lnTo>
                  <a:cubicBezTo>
                    <a:pt x="672" y="427"/>
                    <a:pt x="672" y="395"/>
                    <a:pt x="686" y="367"/>
                  </a:cubicBezTo>
                  <a:lnTo>
                    <a:pt x="686" y="279"/>
                  </a:lnTo>
                  <a:cubicBezTo>
                    <a:pt x="704" y="265"/>
                    <a:pt x="686" y="251"/>
                    <a:pt x="672" y="233"/>
                  </a:cubicBezTo>
                  <a:cubicBezTo>
                    <a:pt x="658" y="233"/>
                    <a:pt x="644" y="233"/>
                    <a:pt x="630" y="251"/>
                  </a:cubicBezTo>
                  <a:lnTo>
                    <a:pt x="630" y="265"/>
                  </a:lnTo>
                  <a:cubicBezTo>
                    <a:pt x="616" y="279"/>
                    <a:pt x="584" y="307"/>
                    <a:pt x="570" y="321"/>
                  </a:cubicBezTo>
                  <a:cubicBezTo>
                    <a:pt x="542" y="339"/>
                    <a:pt x="528" y="353"/>
                    <a:pt x="497" y="367"/>
                  </a:cubicBezTo>
                  <a:cubicBezTo>
                    <a:pt x="468" y="381"/>
                    <a:pt x="440" y="381"/>
                    <a:pt x="409" y="381"/>
                  </a:cubicBezTo>
                  <a:cubicBezTo>
                    <a:pt x="388" y="388"/>
                    <a:pt x="369" y="391"/>
                    <a:pt x="352" y="391"/>
                  </a:cubicBezTo>
                  <a:cubicBezTo>
                    <a:pt x="336" y="391"/>
                    <a:pt x="321" y="388"/>
                    <a:pt x="307" y="381"/>
                  </a:cubicBezTo>
                  <a:cubicBezTo>
                    <a:pt x="278" y="381"/>
                    <a:pt x="247" y="367"/>
                    <a:pt x="219" y="367"/>
                  </a:cubicBezTo>
                  <a:cubicBezTo>
                    <a:pt x="191" y="353"/>
                    <a:pt x="176" y="339"/>
                    <a:pt x="145" y="321"/>
                  </a:cubicBezTo>
                  <a:lnTo>
                    <a:pt x="103" y="279"/>
                  </a:lnTo>
                  <a:cubicBezTo>
                    <a:pt x="89" y="251"/>
                    <a:pt x="71" y="233"/>
                    <a:pt x="57" y="219"/>
                  </a:cubicBezTo>
                  <a:lnTo>
                    <a:pt x="57" y="205"/>
                  </a:lnTo>
                  <a:cubicBezTo>
                    <a:pt x="57" y="191"/>
                    <a:pt x="43" y="163"/>
                    <a:pt x="43" y="145"/>
                  </a:cubicBezTo>
                  <a:lnTo>
                    <a:pt x="43" y="43"/>
                  </a:lnTo>
                  <a:lnTo>
                    <a:pt x="43" y="15"/>
                  </a:lnTo>
                  <a:cubicBezTo>
                    <a:pt x="43" y="15"/>
                    <a:pt x="43" y="1"/>
                    <a:pt x="29" y="1"/>
                  </a:cubicBezTo>
                  <a:close/>
                </a:path>
              </a:pathLst>
            </a:custGeom>
            <a:solidFill>
              <a:srgbClr val="2C2C2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16" name="Google Shape;7716;p83"/>
            <p:cNvSpPr/>
            <p:nvPr/>
          </p:nvSpPr>
          <p:spPr>
            <a:xfrm>
              <a:off x="6561814" y="2567400"/>
              <a:ext cx="42924" cy="107073"/>
            </a:xfrm>
            <a:custGeom>
              <a:avLst/>
              <a:gdLst/>
              <a:ahLst/>
              <a:cxnLst/>
              <a:rect l="l" t="t" r="r" b="b"/>
              <a:pathLst>
                <a:path w="455" h="1135" extrusionOk="0">
                  <a:moveTo>
                    <a:pt x="29" y="1"/>
                  </a:moveTo>
                  <a:cubicBezTo>
                    <a:pt x="15" y="1"/>
                    <a:pt x="15" y="1"/>
                    <a:pt x="15" y="15"/>
                  </a:cubicBezTo>
                  <a:cubicBezTo>
                    <a:pt x="1" y="15"/>
                    <a:pt x="1" y="43"/>
                    <a:pt x="15" y="43"/>
                  </a:cubicBezTo>
                  <a:cubicBezTo>
                    <a:pt x="57" y="57"/>
                    <a:pt x="89" y="89"/>
                    <a:pt x="131" y="117"/>
                  </a:cubicBezTo>
                  <a:lnTo>
                    <a:pt x="117" y="103"/>
                  </a:lnTo>
                  <a:lnTo>
                    <a:pt x="117" y="103"/>
                  </a:lnTo>
                  <a:cubicBezTo>
                    <a:pt x="159" y="131"/>
                    <a:pt x="191" y="177"/>
                    <a:pt x="219" y="205"/>
                  </a:cubicBezTo>
                  <a:cubicBezTo>
                    <a:pt x="247" y="247"/>
                    <a:pt x="279" y="293"/>
                    <a:pt x="307" y="352"/>
                  </a:cubicBezTo>
                  <a:cubicBezTo>
                    <a:pt x="321" y="409"/>
                    <a:pt x="335" y="469"/>
                    <a:pt x="353" y="528"/>
                  </a:cubicBezTo>
                  <a:lnTo>
                    <a:pt x="353" y="687"/>
                  </a:lnTo>
                  <a:cubicBezTo>
                    <a:pt x="335" y="732"/>
                    <a:pt x="321" y="792"/>
                    <a:pt x="307" y="834"/>
                  </a:cubicBezTo>
                  <a:cubicBezTo>
                    <a:pt x="293" y="862"/>
                    <a:pt x="279" y="908"/>
                    <a:pt x="247" y="936"/>
                  </a:cubicBezTo>
                  <a:cubicBezTo>
                    <a:pt x="233" y="968"/>
                    <a:pt x="205" y="982"/>
                    <a:pt x="177" y="1010"/>
                  </a:cubicBezTo>
                  <a:cubicBezTo>
                    <a:pt x="159" y="1024"/>
                    <a:pt x="145" y="1038"/>
                    <a:pt x="145" y="1056"/>
                  </a:cubicBezTo>
                  <a:cubicBezTo>
                    <a:pt x="131" y="1070"/>
                    <a:pt x="131" y="1084"/>
                    <a:pt x="145" y="1098"/>
                  </a:cubicBezTo>
                  <a:cubicBezTo>
                    <a:pt x="162" y="1123"/>
                    <a:pt x="183" y="1134"/>
                    <a:pt x="202" y="1134"/>
                  </a:cubicBezTo>
                  <a:cubicBezTo>
                    <a:pt x="219" y="1134"/>
                    <a:pt x="234" y="1127"/>
                    <a:pt x="247" y="1112"/>
                  </a:cubicBezTo>
                  <a:cubicBezTo>
                    <a:pt x="335" y="1038"/>
                    <a:pt x="395" y="936"/>
                    <a:pt x="423" y="834"/>
                  </a:cubicBezTo>
                  <a:cubicBezTo>
                    <a:pt x="455" y="732"/>
                    <a:pt x="455" y="616"/>
                    <a:pt x="440" y="497"/>
                  </a:cubicBezTo>
                  <a:cubicBezTo>
                    <a:pt x="423" y="454"/>
                    <a:pt x="409" y="395"/>
                    <a:pt x="381" y="352"/>
                  </a:cubicBezTo>
                  <a:cubicBezTo>
                    <a:pt x="367" y="293"/>
                    <a:pt x="335" y="247"/>
                    <a:pt x="293" y="205"/>
                  </a:cubicBezTo>
                  <a:cubicBezTo>
                    <a:pt x="233" y="117"/>
                    <a:pt x="145" y="43"/>
                    <a:pt x="43" y="1"/>
                  </a:cubicBezTo>
                  <a:close/>
                </a:path>
              </a:pathLst>
            </a:custGeom>
            <a:solidFill>
              <a:srgbClr val="2C2C2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17" name="Google Shape;7717;p83"/>
            <p:cNvSpPr/>
            <p:nvPr/>
          </p:nvSpPr>
          <p:spPr>
            <a:xfrm>
              <a:off x="6473231" y="1967130"/>
              <a:ext cx="189618" cy="203486"/>
            </a:xfrm>
            <a:custGeom>
              <a:avLst/>
              <a:gdLst/>
              <a:ahLst/>
              <a:cxnLst/>
              <a:rect l="l" t="t" r="r" b="b"/>
              <a:pathLst>
                <a:path w="2010" h="2157" extrusionOk="0">
                  <a:moveTo>
                    <a:pt x="131" y="0"/>
                  </a:moveTo>
                  <a:cubicBezTo>
                    <a:pt x="74" y="102"/>
                    <a:pt x="43" y="222"/>
                    <a:pt x="29" y="324"/>
                  </a:cubicBezTo>
                  <a:cubicBezTo>
                    <a:pt x="15" y="440"/>
                    <a:pt x="1" y="560"/>
                    <a:pt x="15" y="690"/>
                  </a:cubicBezTo>
                  <a:cubicBezTo>
                    <a:pt x="29" y="824"/>
                    <a:pt x="60" y="940"/>
                    <a:pt x="103" y="1070"/>
                  </a:cubicBezTo>
                  <a:cubicBezTo>
                    <a:pt x="148" y="1189"/>
                    <a:pt x="191" y="1320"/>
                    <a:pt x="264" y="1422"/>
                  </a:cubicBezTo>
                  <a:cubicBezTo>
                    <a:pt x="395" y="1671"/>
                    <a:pt x="556" y="1861"/>
                    <a:pt x="764" y="1995"/>
                  </a:cubicBezTo>
                  <a:cubicBezTo>
                    <a:pt x="922" y="2097"/>
                    <a:pt x="1116" y="2157"/>
                    <a:pt x="1292" y="2157"/>
                  </a:cubicBezTo>
                  <a:cubicBezTo>
                    <a:pt x="1348" y="2157"/>
                    <a:pt x="1408" y="2157"/>
                    <a:pt x="1467" y="2143"/>
                  </a:cubicBezTo>
                  <a:cubicBezTo>
                    <a:pt x="1538" y="2111"/>
                    <a:pt x="1612" y="2083"/>
                    <a:pt x="1685" y="2037"/>
                  </a:cubicBezTo>
                  <a:cubicBezTo>
                    <a:pt x="1714" y="2023"/>
                    <a:pt x="1745" y="1995"/>
                    <a:pt x="1773" y="1967"/>
                  </a:cubicBezTo>
                  <a:cubicBezTo>
                    <a:pt x="1802" y="1949"/>
                    <a:pt x="1819" y="1921"/>
                    <a:pt x="1861" y="1879"/>
                  </a:cubicBezTo>
                  <a:cubicBezTo>
                    <a:pt x="1907" y="1819"/>
                    <a:pt x="1935" y="1759"/>
                    <a:pt x="1963" y="1685"/>
                  </a:cubicBezTo>
                  <a:cubicBezTo>
                    <a:pt x="1995" y="1615"/>
                    <a:pt x="2009" y="1527"/>
                    <a:pt x="2009" y="1453"/>
                  </a:cubicBezTo>
                  <a:cubicBezTo>
                    <a:pt x="2009" y="1379"/>
                    <a:pt x="1995" y="1291"/>
                    <a:pt x="1963" y="1203"/>
                  </a:cubicBezTo>
                  <a:cubicBezTo>
                    <a:pt x="1935" y="1130"/>
                    <a:pt x="1907" y="1056"/>
                    <a:pt x="1847" y="982"/>
                  </a:cubicBezTo>
                  <a:cubicBezTo>
                    <a:pt x="1802" y="926"/>
                    <a:pt x="1745" y="880"/>
                    <a:pt x="1671" y="824"/>
                  </a:cubicBezTo>
                  <a:cubicBezTo>
                    <a:pt x="1612" y="764"/>
                    <a:pt x="1538" y="718"/>
                    <a:pt x="1467" y="690"/>
                  </a:cubicBezTo>
                  <a:cubicBezTo>
                    <a:pt x="1394" y="648"/>
                    <a:pt x="1306" y="616"/>
                    <a:pt x="1218" y="602"/>
                  </a:cubicBezTo>
                  <a:cubicBezTo>
                    <a:pt x="1158" y="588"/>
                    <a:pt x="1098" y="574"/>
                    <a:pt x="1056" y="560"/>
                  </a:cubicBezTo>
                  <a:lnTo>
                    <a:pt x="1042" y="560"/>
                  </a:lnTo>
                  <a:lnTo>
                    <a:pt x="996" y="542"/>
                  </a:lnTo>
                  <a:cubicBezTo>
                    <a:pt x="834" y="514"/>
                    <a:pt x="676" y="472"/>
                    <a:pt x="528" y="412"/>
                  </a:cubicBezTo>
                  <a:cubicBezTo>
                    <a:pt x="514" y="398"/>
                    <a:pt x="500" y="398"/>
                    <a:pt x="482" y="384"/>
                  </a:cubicBezTo>
                  <a:cubicBezTo>
                    <a:pt x="454" y="366"/>
                    <a:pt x="426" y="352"/>
                    <a:pt x="412" y="338"/>
                  </a:cubicBezTo>
                  <a:cubicBezTo>
                    <a:pt x="395" y="324"/>
                    <a:pt x="366" y="310"/>
                    <a:pt x="352" y="296"/>
                  </a:cubicBezTo>
                  <a:cubicBezTo>
                    <a:pt x="307" y="264"/>
                    <a:pt x="278" y="222"/>
                    <a:pt x="250" y="190"/>
                  </a:cubicBezTo>
                  <a:cubicBezTo>
                    <a:pt x="219" y="148"/>
                    <a:pt x="191" y="102"/>
                    <a:pt x="162" y="60"/>
                  </a:cubicBezTo>
                  <a:cubicBezTo>
                    <a:pt x="148" y="46"/>
                    <a:pt x="148" y="15"/>
                    <a:pt x="131" y="0"/>
                  </a:cubicBezTo>
                  <a:close/>
                </a:path>
              </a:pathLst>
            </a:custGeom>
            <a:solidFill>
              <a:srgbClr val="FEE38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18" name="Google Shape;7718;p83"/>
            <p:cNvSpPr/>
            <p:nvPr/>
          </p:nvSpPr>
          <p:spPr>
            <a:xfrm>
              <a:off x="6487193" y="1981092"/>
              <a:ext cx="204524" cy="182543"/>
            </a:xfrm>
            <a:custGeom>
              <a:avLst/>
              <a:gdLst/>
              <a:ahLst/>
              <a:cxnLst/>
              <a:rect l="l" t="t" r="r" b="b"/>
              <a:pathLst>
                <a:path w="2168" h="1935" extrusionOk="0">
                  <a:moveTo>
                    <a:pt x="14" y="0"/>
                  </a:moveTo>
                  <a:cubicBezTo>
                    <a:pt x="14" y="14"/>
                    <a:pt x="0" y="14"/>
                    <a:pt x="14" y="28"/>
                  </a:cubicBezTo>
                  <a:cubicBezTo>
                    <a:pt x="71" y="190"/>
                    <a:pt x="130" y="366"/>
                    <a:pt x="218" y="528"/>
                  </a:cubicBezTo>
                  <a:cubicBezTo>
                    <a:pt x="264" y="602"/>
                    <a:pt x="306" y="676"/>
                    <a:pt x="352" y="746"/>
                  </a:cubicBezTo>
                  <a:cubicBezTo>
                    <a:pt x="408" y="834"/>
                    <a:pt x="468" y="908"/>
                    <a:pt x="528" y="968"/>
                  </a:cubicBezTo>
                  <a:cubicBezTo>
                    <a:pt x="598" y="1027"/>
                    <a:pt x="658" y="1084"/>
                    <a:pt x="732" y="1143"/>
                  </a:cubicBezTo>
                  <a:cubicBezTo>
                    <a:pt x="806" y="1203"/>
                    <a:pt x="894" y="1259"/>
                    <a:pt x="968" y="1305"/>
                  </a:cubicBezTo>
                  <a:cubicBezTo>
                    <a:pt x="1126" y="1407"/>
                    <a:pt x="1288" y="1495"/>
                    <a:pt x="1450" y="1569"/>
                  </a:cubicBezTo>
                  <a:cubicBezTo>
                    <a:pt x="1552" y="1625"/>
                    <a:pt x="1639" y="1685"/>
                    <a:pt x="1742" y="1745"/>
                  </a:cubicBezTo>
                  <a:cubicBezTo>
                    <a:pt x="1801" y="1773"/>
                    <a:pt x="1847" y="1801"/>
                    <a:pt x="1903" y="1833"/>
                  </a:cubicBezTo>
                  <a:cubicBezTo>
                    <a:pt x="1949" y="1861"/>
                    <a:pt x="2005" y="1889"/>
                    <a:pt x="2051" y="1921"/>
                  </a:cubicBezTo>
                  <a:cubicBezTo>
                    <a:pt x="2065" y="1935"/>
                    <a:pt x="2079" y="1935"/>
                    <a:pt x="2093" y="1935"/>
                  </a:cubicBezTo>
                  <a:cubicBezTo>
                    <a:pt x="2111" y="1935"/>
                    <a:pt x="2125" y="1921"/>
                    <a:pt x="2139" y="1907"/>
                  </a:cubicBezTo>
                  <a:cubicBezTo>
                    <a:pt x="2153" y="1889"/>
                    <a:pt x="2167" y="1875"/>
                    <a:pt x="2167" y="1847"/>
                  </a:cubicBezTo>
                  <a:cubicBezTo>
                    <a:pt x="2167" y="1833"/>
                    <a:pt x="2153" y="1801"/>
                    <a:pt x="2139" y="1801"/>
                  </a:cubicBezTo>
                  <a:cubicBezTo>
                    <a:pt x="2037" y="1713"/>
                    <a:pt x="1903" y="1657"/>
                    <a:pt x="1787" y="1597"/>
                  </a:cubicBezTo>
                  <a:cubicBezTo>
                    <a:pt x="1727" y="1569"/>
                    <a:pt x="1671" y="1537"/>
                    <a:pt x="1611" y="1523"/>
                  </a:cubicBezTo>
                  <a:cubicBezTo>
                    <a:pt x="1552" y="1495"/>
                    <a:pt x="1509" y="1467"/>
                    <a:pt x="1450" y="1435"/>
                  </a:cubicBezTo>
                  <a:cubicBezTo>
                    <a:pt x="1333" y="1379"/>
                    <a:pt x="1231" y="1319"/>
                    <a:pt x="1112" y="1259"/>
                  </a:cubicBezTo>
                  <a:cubicBezTo>
                    <a:pt x="1010" y="1217"/>
                    <a:pt x="908" y="1143"/>
                    <a:pt x="806" y="1084"/>
                  </a:cubicBezTo>
                  <a:cubicBezTo>
                    <a:pt x="746" y="1041"/>
                    <a:pt x="672" y="996"/>
                    <a:pt x="616" y="939"/>
                  </a:cubicBezTo>
                  <a:lnTo>
                    <a:pt x="440" y="764"/>
                  </a:lnTo>
                  <a:lnTo>
                    <a:pt x="440" y="778"/>
                  </a:lnTo>
                  <a:cubicBezTo>
                    <a:pt x="334" y="644"/>
                    <a:pt x="264" y="514"/>
                    <a:pt x="190" y="380"/>
                  </a:cubicBezTo>
                  <a:cubicBezTo>
                    <a:pt x="145" y="264"/>
                    <a:pt x="88" y="130"/>
                    <a:pt x="43" y="14"/>
                  </a:cubicBezTo>
                  <a:lnTo>
                    <a:pt x="28" y="0"/>
                  </a:ln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19" name="Google Shape;7719;p83"/>
            <p:cNvSpPr/>
            <p:nvPr/>
          </p:nvSpPr>
          <p:spPr>
            <a:xfrm>
              <a:off x="6482853" y="2014205"/>
              <a:ext cx="31980" cy="22924"/>
            </a:xfrm>
            <a:custGeom>
              <a:avLst/>
              <a:gdLst/>
              <a:ahLst/>
              <a:cxnLst/>
              <a:rect l="l" t="t" r="r" b="b"/>
              <a:pathLst>
                <a:path w="339" h="243" extrusionOk="0">
                  <a:moveTo>
                    <a:pt x="15" y="1"/>
                  </a:moveTo>
                  <a:lnTo>
                    <a:pt x="1" y="15"/>
                  </a:lnTo>
                  <a:cubicBezTo>
                    <a:pt x="1" y="15"/>
                    <a:pt x="1" y="29"/>
                    <a:pt x="15" y="29"/>
                  </a:cubicBezTo>
                  <a:cubicBezTo>
                    <a:pt x="60" y="75"/>
                    <a:pt x="103" y="103"/>
                    <a:pt x="148" y="149"/>
                  </a:cubicBezTo>
                  <a:cubicBezTo>
                    <a:pt x="176" y="163"/>
                    <a:pt x="191" y="177"/>
                    <a:pt x="222" y="191"/>
                  </a:cubicBezTo>
                  <a:cubicBezTo>
                    <a:pt x="236" y="205"/>
                    <a:pt x="264" y="219"/>
                    <a:pt x="293" y="237"/>
                  </a:cubicBezTo>
                  <a:cubicBezTo>
                    <a:pt x="298" y="241"/>
                    <a:pt x="304" y="243"/>
                    <a:pt x="309" y="243"/>
                  </a:cubicBezTo>
                  <a:cubicBezTo>
                    <a:pt x="318" y="243"/>
                    <a:pt x="324" y="237"/>
                    <a:pt x="324" y="237"/>
                  </a:cubicBezTo>
                  <a:cubicBezTo>
                    <a:pt x="338" y="219"/>
                    <a:pt x="338" y="219"/>
                    <a:pt x="324" y="205"/>
                  </a:cubicBezTo>
                  <a:lnTo>
                    <a:pt x="324" y="191"/>
                  </a:lnTo>
                  <a:cubicBezTo>
                    <a:pt x="293" y="177"/>
                    <a:pt x="264" y="163"/>
                    <a:pt x="236" y="149"/>
                  </a:cubicBezTo>
                  <a:cubicBezTo>
                    <a:pt x="205" y="131"/>
                    <a:pt x="176" y="117"/>
                    <a:pt x="148" y="89"/>
                  </a:cubicBezTo>
                  <a:cubicBezTo>
                    <a:pt x="103" y="75"/>
                    <a:pt x="74" y="43"/>
                    <a:pt x="29" y="15"/>
                  </a:cubicBezTo>
                  <a:lnTo>
                    <a:pt x="15" y="1"/>
                  </a:ln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20" name="Google Shape;7720;p83"/>
            <p:cNvSpPr/>
            <p:nvPr/>
          </p:nvSpPr>
          <p:spPr>
            <a:xfrm>
              <a:off x="6498136" y="2072316"/>
              <a:ext cx="58112" cy="16698"/>
            </a:xfrm>
            <a:custGeom>
              <a:avLst/>
              <a:gdLst/>
              <a:ahLst/>
              <a:cxnLst/>
              <a:rect l="l" t="t" r="r" b="b"/>
              <a:pathLst>
                <a:path w="616" h="177" extrusionOk="0">
                  <a:moveTo>
                    <a:pt x="14" y="1"/>
                  </a:moveTo>
                  <a:cubicBezTo>
                    <a:pt x="0" y="15"/>
                    <a:pt x="14" y="29"/>
                    <a:pt x="14" y="29"/>
                  </a:cubicBezTo>
                  <a:cubicBezTo>
                    <a:pt x="102" y="60"/>
                    <a:pt x="190" y="88"/>
                    <a:pt x="292" y="117"/>
                  </a:cubicBezTo>
                  <a:cubicBezTo>
                    <a:pt x="338" y="131"/>
                    <a:pt x="380" y="148"/>
                    <a:pt x="426" y="162"/>
                  </a:cubicBezTo>
                  <a:lnTo>
                    <a:pt x="500" y="162"/>
                  </a:lnTo>
                  <a:cubicBezTo>
                    <a:pt x="528" y="176"/>
                    <a:pt x="556" y="176"/>
                    <a:pt x="588" y="176"/>
                  </a:cubicBezTo>
                  <a:cubicBezTo>
                    <a:pt x="602" y="176"/>
                    <a:pt x="616" y="162"/>
                    <a:pt x="616" y="131"/>
                  </a:cubicBezTo>
                  <a:cubicBezTo>
                    <a:pt x="616" y="131"/>
                    <a:pt x="616" y="117"/>
                    <a:pt x="602" y="117"/>
                  </a:cubicBezTo>
                  <a:lnTo>
                    <a:pt x="588" y="103"/>
                  </a:lnTo>
                  <a:cubicBezTo>
                    <a:pt x="557" y="103"/>
                    <a:pt x="528" y="109"/>
                    <a:pt x="499" y="109"/>
                  </a:cubicBezTo>
                  <a:cubicBezTo>
                    <a:pt x="484" y="109"/>
                    <a:pt x="469" y="107"/>
                    <a:pt x="454" y="103"/>
                  </a:cubicBezTo>
                  <a:lnTo>
                    <a:pt x="380" y="103"/>
                  </a:lnTo>
                  <a:cubicBezTo>
                    <a:pt x="352" y="88"/>
                    <a:pt x="324" y="88"/>
                    <a:pt x="278" y="74"/>
                  </a:cubicBezTo>
                  <a:cubicBezTo>
                    <a:pt x="218" y="60"/>
                    <a:pt x="162" y="43"/>
                    <a:pt x="116" y="29"/>
                  </a:cubicBezTo>
                  <a:cubicBezTo>
                    <a:pt x="88" y="15"/>
                    <a:pt x="60" y="15"/>
                    <a:pt x="29" y="1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21" name="Google Shape;7721;p83"/>
            <p:cNvSpPr/>
            <p:nvPr/>
          </p:nvSpPr>
          <p:spPr>
            <a:xfrm>
              <a:off x="6545210" y="2120806"/>
              <a:ext cx="81413" cy="14434"/>
            </a:xfrm>
            <a:custGeom>
              <a:avLst/>
              <a:gdLst/>
              <a:ahLst/>
              <a:cxnLst/>
              <a:rect l="l" t="t" r="r" b="b"/>
              <a:pathLst>
                <a:path w="863" h="153" extrusionOk="0">
                  <a:moveTo>
                    <a:pt x="806" y="0"/>
                  </a:moveTo>
                  <a:cubicBezTo>
                    <a:pt x="761" y="14"/>
                    <a:pt x="718" y="28"/>
                    <a:pt x="673" y="56"/>
                  </a:cubicBezTo>
                  <a:cubicBezTo>
                    <a:pt x="631" y="74"/>
                    <a:pt x="585" y="88"/>
                    <a:pt x="529" y="88"/>
                  </a:cubicBezTo>
                  <a:lnTo>
                    <a:pt x="543" y="88"/>
                  </a:lnTo>
                  <a:cubicBezTo>
                    <a:pt x="458" y="98"/>
                    <a:pt x="382" y="108"/>
                    <a:pt x="309" y="108"/>
                  </a:cubicBezTo>
                  <a:cubicBezTo>
                    <a:pt x="279" y="108"/>
                    <a:pt x="249" y="106"/>
                    <a:pt x="219" y="102"/>
                  </a:cubicBezTo>
                  <a:cubicBezTo>
                    <a:pt x="145" y="102"/>
                    <a:pt x="89" y="88"/>
                    <a:pt x="15" y="88"/>
                  </a:cubicBezTo>
                  <a:cubicBezTo>
                    <a:pt x="15" y="88"/>
                    <a:pt x="1" y="88"/>
                    <a:pt x="1" y="102"/>
                  </a:cubicBezTo>
                  <a:cubicBezTo>
                    <a:pt x="1" y="102"/>
                    <a:pt x="1" y="116"/>
                    <a:pt x="15" y="116"/>
                  </a:cubicBezTo>
                  <a:cubicBezTo>
                    <a:pt x="89" y="130"/>
                    <a:pt x="145" y="130"/>
                    <a:pt x="219" y="144"/>
                  </a:cubicBezTo>
                  <a:cubicBezTo>
                    <a:pt x="268" y="144"/>
                    <a:pt x="311" y="152"/>
                    <a:pt x="355" y="152"/>
                  </a:cubicBezTo>
                  <a:cubicBezTo>
                    <a:pt x="377" y="152"/>
                    <a:pt x="400" y="150"/>
                    <a:pt x="423" y="144"/>
                  </a:cubicBezTo>
                  <a:cubicBezTo>
                    <a:pt x="497" y="144"/>
                    <a:pt x="557" y="144"/>
                    <a:pt x="631" y="130"/>
                  </a:cubicBezTo>
                  <a:cubicBezTo>
                    <a:pt x="704" y="116"/>
                    <a:pt x="761" y="102"/>
                    <a:pt x="835" y="74"/>
                  </a:cubicBezTo>
                  <a:lnTo>
                    <a:pt x="849" y="56"/>
                  </a:lnTo>
                  <a:cubicBezTo>
                    <a:pt x="863" y="42"/>
                    <a:pt x="863" y="28"/>
                    <a:pt x="849" y="28"/>
                  </a:cubicBezTo>
                  <a:cubicBezTo>
                    <a:pt x="849" y="14"/>
                    <a:pt x="849" y="0"/>
                    <a:pt x="835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22" name="Google Shape;7722;p83"/>
            <p:cNvSpPr/>
            <p:nvPr/>
          </p:nvSpPr>
          <p:spPr>
            <a:xfrm>
              <a:off x="6509079" y="2009959"/>
              <a:ext cx="4434" cy="23584"/>
            </a:xfrm>
            <a:custGeom>
              <a:avLst/>
              <a:gdLst/>
              <a:ahLst/>
              <a:cxnLst/>
              <a:rect l="l" t="t" r="r" b="b"/>
              <a:pathLst>
                <a:path w="47" h="250" extrusionOk="0">
                  <a:moveTo>
                    <a:pt x="0" y="0"/>
                  </a:moveTo>
                  <a:lnTo>
                    <a:pt x="0" y="18"/>
                  </a:lnTo>
                  <a:cubicBezTo>
                    <a:pt x="0" y="46"/>
                    <a:pt x="0" y="74"/>
                    <a:pt x="15" y="106"/>
                  </a:cubicBezTo>
                  <a:lnTo>
                    <a:pt x="15" y="194"/>
                  </a:lnTo>
                  <a:cubicBezTo>
                    <a:pt x="15" y="208"/>
                    <a:pt x="0" y="208"/>
                    <a:pt x="0" y="222"/>
                  </a:cubicBezTo>
                  <a:cubicBezTo>
                    <a:pt x="0" y="236"/>
                    <a:pt x="15" y="250"/>
                    <a:pt x="15" y="250"/>
                  </a:cubicBezTo>
                  <a:cubicBezTo>
                    <a:pt x="32" y="250"/>
                    <a:pt x="46" y="236"/>
                    <a:pt x="46" y="222"/>
                  </a:cubicBezTo>
                  <a:lnTo>
                    <a:pt x="46" y="120"/>
                  </a:lnTo>
                  <a:cubicBezTo>
                    <a:pt x="46" y="88"/>
                    <a:pt x="32" y="46"/>
                    <a:pt x="32" y="18"/>
                  </a:cubicBezTo>
                  <a:lnTo>
                    <a:pt x="32" y="0"/>
                  </a:ln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23" name="Google Shape;7723;p83"/>
            <p:cNvSpPr/>
            <p:nvPr/>
          </p:nvSpPr>
          <p:spPr>
            <a:xfrm>
              <a:off x="6538324" y="2037789"/>
              <a:ext cx="20660" cy="45565"/>
            </a:xfrm>
            <a:custGeom>
              <a:avLst/>
              <a:gdLst/>
              <a:ahLst/>
              <a:cxnLst/>
              <a:rect l="l" t="t" r="r" b="b"/>
              <a:pathLst>
                <a:path w="219" h="483" extrusionOk="0">
                  <a:moveTo>
                    <a:pt x="14" y="1"/>
                  </a:moveTo>
                  <a:cubicBezTo>
                    <a:pt x="0" y="1"/>
                    <a:pt x="0" y="15"/>
                    <a:pt x="14" y="29"/>
                  </a:cubicBezTo>
                  <a:cubicBezTo>
                    <a:pt x="28" y="57"/>
                    <a:pt x="42" y="89"/>
                    <a:pt x="56" y="117"/>
                  </a:cubicBezTo>
                  <a:cubicBezTo>
                    <a:pt x="88" y="163"/>
                    <a:pt x="102" y="205"/>
                    <a:pt x="116" y="233"/>
                  </a:cubicBezTo>
                  <a:cubicBezTo>
                    <a:pt x="130" y="279"/>
                    <a:pt x="144" y="321"/>
                    <a:pt x="144" y="367"/>
                  </a:cubicBezTo>
                  <a:cubicBezTo>
                    <a:pt x="162" y="395"/>
                    <a:pt x="162" y="426"/>
                    <a:pt x="162" y="454"/>
                  </a:cubicBezTo>
                  <a:cubicBezTo>
                    <a:pt x="162" y="469"/>
                    <a:pt x="176" y="483"/>
                    <a:pt x="190" y="483"/>
                  </a:cubicBezTo>
                  <a:cubicBezTo>
                    <a:pt x="204" y="483"/>
                    <a:pt x="218" y="469"/>
                    <a:pt x="218" y="454"/>
                  </a:cubicBezTo>
                  <a:cubicBezTo>
                    <a:pt x="204" y="367"/>
                    <a:pt x="176" y="293"/>
                    <a:pt x="144" y="219"/>
                  </a:cubicBezTo>
                  <a:cubicBezTo>
                    <a:pt x="116" y="145"/>
                    <a:pt x="74" y="75"/>
                    <a:pt x="42" y="1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24" name="Google Shape;7724;p83"/>
            <p:cNvSpPr/>
            <p:nvPr/>
          </p:nvSpPr>
          <p:spPr>
            <a:xfrm>
              <a:off x="6588040" y="2054392"/>
              <a:ext cx="38584" cy="67829"/>
            </a:xfrm>
            <a:custGeom>
              <a:avLst/>
              <a:gdLst/>
              <a:ahLst/>
              <a:cxnLst/>
              <a:rect l="l" t="t" r="r" b="b"/>
              <a:pathLst>
                <a:path w="409" h="719" extrusionOk="0">
                  <a:moveTo>
                    <a:pt x="15" y="1"/>
                  </a:moveTo>
                  <a:lnTo>
                    <a:pt x="1" y="15"/>
                  </a:lnTo>
                  <a:lnTo>
                    <a:pt x="1" y="29"/>
                  </a:lnTo>
                  <a:lnTo>
                    <a:pt x="1" y="43"/>
                  </a:lnTo>
                  <a:lnTo>
                    <a:pt x="15" y="57"/>
                  </a:lnTo>
                  <a:lnTo>
                    <a:pt x="15" y="43"/>
                  </a:lnTo>
                  <a:cubicBezTo>
                    <a:pt x="103" y="145"/>
                    <a:pt x="177" y="278"/>
                    <a:pt x="233" y="395"/>
                  </a:cubicBezTo>
                  <a:cubicBezTo>
                    <a:pt x="250" y="454"/>
                    <a:pt x="279" y="497"/>
                    <a:pt x="293" y="542"/>
                  </a:cubicBezTo>
                  <a:cubicBezTo>
                    <a:pt x="307" y="585"/>
                    <a:pt x="321" y="644"/>
                    <a:pt x="338" y="690"/>
                  </a:cubicBezTo>
                  <a:cubicBezTo>
                    <a:pt x="352" y="718"/>
                    <a:pt x="366" y="718"/>
                    <a:pt x="395" y="718"/>
                  </a:cubicBezTo>
                  <a:cubicBezTo>
                    <a:pt x="409" y="704"/>
                    <a:pt x="409" y="690"/>
                    <a:pt x="409" y="672"/>
                  </a:cubicBezTo>
                  <a:cubicBezTo>
                    <a:pt x="395" y="616"/>
                    <a:pt x="366" y="542"/>
                    <a:pt x="338" y="482"/>
                  </a:cubicBezTo>
                  <a:cubicBezTo>
                    <a:pt x="321" y="426"/>
                    <a:pt x="293" y="380"/>
                    <a:pt x="264" y="321"/>
                  </a:cubicBezTo>
                  <a:cubicBezTo>
                    <a:pt x="191" y="205"/>
                    <a:pt x="117" y="103"/>
                    <a:pt x="29" y="15"/>
                  </a:cubicBezTo>
                  <a:cubicBezTo>
                    <a:pt x="29" y="1"/>
                    <a:pt x="29" y="1"/>
                    <a:pt x="15" y="1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25" name="Google Shape;7725;p83"/>
            <p:cNvSpPr/>
            <p:nvPr/>
          </p:nvSpPr>
          <p:spPr>
            <a:xfrm>
              <a:off x="6561814" y="3695677"/>
              <a:ext cx="250277" cy="291786"/>
            </a:xfrm>
            <a:custGeom>
              <a:avLst/>
              <a:gdLst/>
              <a:ahLst/>
              <a:cxnLst/>
              <a:rect l="l" t="t" r="r" b="b"/>
              <a:pathLst>
                <a:path w="2653" h="3093" extrusionOk="0">
                  <a:moveTo>
                    <a:pt x="1949" y="0"/>
                  </a:moveTo>
                  <a:cubicBezTo>
                    <a:pt x="1918" y="0"/>
                    <a:pt x="1890" y="14"/>
                    <a:pt x="1862" y="14"/>
                  </a:cubicBezTo>
                  <a:cubicBezTo>
                    <a:pt x="1816" y="28"/>
                    <a:pt x="1760" y="43"/>
                    <a:pt x="1728" y="57"/>
                  </a:cubicBezTo>
                  <a:cubicBezTo>
                    <a:pt x="1672" y="88"/>
                    <a:pt x="1626" y="130"/>
                    <a:pt x="1598" y="159"/>
                  </a:cubicBezTo>
                  <a:cubicBezTo>
                    <a:pt x="1524" y="218"/>
                    <a:pt x="1450" y="306"/>
                    <a:pt x="1376" y="422"/>
                  </a:cubicBezTo>
                  <a:cubicBezTo>
                    <a:pt x="1302" y="542"/>
                    <a:pt x="1232" y="672"/>
                    <a:pt x="1172" y="820"/>
                  </a:cubicBezTo>
                  <a:cubicBezTo>
                    <a:pt x="1158" y="746"/>
                    <a:pt x="1126" y="686"/>
                    <a:pt x="1098" y="630"/>
                  </a:cubicBezTo>
                  <a:cubicBezTo>
                    <a:pt x="1056" y="584"/>
                    <a:pt x="1010" y="542"/>
                    <a:pt x="968" y="510"/>
                  </a:cubicBezTo>
                  <a:cubicBezTo>
                    <a:pt x="922" y="482"/>
                    <a:pt x="880" y="468"/>
                    <a:pt x="820" y="468"/>
                  </a:cubicBezTo>
                  <a:lnTo>
                    <a:pt x="775" y="468"/>
                  </a:lnTo>
                  <a:cubicBezTo>
                    <a:pt x="704" y="482"/>
                    <a:pt x="644" y="510"/>
                    <a:pt x="585" y="556"/>
                  </a:cubicBezTo>
                  <a:cubicBezTo>
                    <a:pt x="557" y="598"/>
                    <a:pt x="511" y="644"/>
                    <a:pt x="497" y="686"/>
                  </a:cubicBezTo>
                  <a:cubicBezTo>
                    <a:pt x="455" y="792"/>
                    <a:pt x="440" y="908"/>
                    <a:pt x="455" y="1056"/>
                  </a:cubicBezTo>
                  <a:cubicBezTo>
                    <a:pt x="455" y="1158"/>
                    <a:pt x="483" y="1260"/>
                    <a:pt x="528" y="1362"/>
                  </a:cubicBezTo>
                  <a:cubicBezTo>
                    <a:pt x="528" y="1390"/>
                    <a:pt x="542" y="1435"/>
                    <a:pt x="571" y="1478"/>
                  </a:cubicBezTo>
                  <a:cubicBezTo>
                    <a:pt x="469" y="1478"/>
                    <a:pt x="381" y="1509"/>
                    <a:pt x="307" y="1552"/>
                  </a:cubicBezTo>
                  <a:cubicBezTo>
                    <a:pt x="219" y="1597"/>
                    <a:pt x="131" y="1685"/>
                    <a:pt x="71" y="1773"/>
                  </a:cubicBezTo>
                  <a:cubicBezTo>
                    <a:pt x="29" y="1875"/>
                    <a:pt x="1" y="1977"/>
                    <a:pt x="1" y="2093"/>
                  </a:cubicBezTo>
                  <a:cubicBezTo>
                    <a:pt x="1" y="2139"/>
                    <a:pt x="15" y="2199"/>
                    <a:pt x="29" y="2241"/>
                  </a:cubicBezTo>
                  <a:cubicBezTo>
                    <a:pt x="43" y="2301"/>
                    <a:pt x="71" y="2343"/>
                    <a:pt x="103" y="2389"/>
                  </a:cubicBezTo>
                  <a:cubicBezTo>
                    <a:pt x="131" y="2445"/>
                    <a:pt x="177" y="2491"/>
                    <a:pt x="219" y="2519"/>
                  </a:cubicBezTo>
                  <a:cubicBezTo>
                    <a:pt x="247" y="2551"/>
                    <a:pt x="279" y="2565"/>
                    <a:pt x="307" y="2579"/>
                  </a:cubicBezTo>
                  <a:cubicBezTo>
                    <a:pt x="353" y="2593"/>
                    <a:pt x="381" y="2607"/>
                    <a:pt x="423" y="2621"/>
                  </a:cubicBezTo>
                  <a:cubicBezTo>
                    <a:pt x="483" y="2638"/>
                    <a:pt x="542" y="2653"/>
                    <a:pt x="616" y="2653"/>
                  </a:cubicBezTo>
                  <a:lnTo>
                    <a:pt x="644" y="2653"/>
                  </a:lnTo>
                  <a:cubicBezTo>
                    <a:pt x="687" y="2653"/>
                    <a:pt x="746" y="2638"/>
                    <a:pt x="775" y="2638"/>
                  </a:cubicBezTo>
                  <a:cubicBezTo>
                    <a:pt x="820" y="2621"/>
                    <a:pt x="863" y="2621"/>
                    <a:pt x="894" y="2607"/>
                  </a:cubicBezTo>
                  <a:cubicBezTo>
                    <a:pt x="922" y="2709"/>
                    <a:pt x="968" y="2797"/>
                    <a:pt x="1024" y="2871"/>
                  </a:cubicBezTo>
                  <a:cubicBezTo>
                    <a:pt x="1056" y="2916"/>
                    <a:pt x="1098" y="2959"/>
                    <a:pt x="1158" y="3004"/>
                  </a:cubicBezTo>
                  <a:cubicBezTo>
                    <a:pt x="1186" y="3018"/>
                    <a:pt x="1246" y="3046"/>
                    <a:pt x="1302" y="3061"/>
                  </a:cubicBezTo>
                  <a:cubicBezTo>
                    <a:pt x="1348" y="3078"/>
                    <a:pt x="1390" y="3092"/>
                    <a:pt x="1450" y="3092"/>
                  </a:cubicBezTo>
                  <a:lnTo>
                    <a:pt x="1478" y="3092"/>
                  </a:lnTo>
                  <a:cubicBezTo>
                    <a:pt x="1510" y="3092"/>
                    <a:pt x="1552" y="3092"/>
                    <a:pt x="1598" y="3078"/>
                  </a:cubicBezTo>
                  <a:cubicBezTo>
                    <a:pt x="1654" y="3061"/>
                    <a:pt x="1700" y="3046"/>
                    <a:pt x="1760" y="3032"/>
                  </a:cubicBezTo>
                  <a:cubicBezTo>
                    <a:pt x="1802" y="3004"/>
                    <a:pt x="1847" y="2973"/>
                    <a:pt x="1890" y="2944"/>
                  </a:cubicBezTo>
                  <a:cubicBezTo>
                    <a:pt x="1935" y="2902"/>
                    <a:pt x="1978" y="2842"/>
                    <a:pt x="2023" y="2783"/>
                  </a:cubicBezTo>
                  <a:cubicBezTo>
                    <a:pt x="2051" y="2709"/>
                    <a:pt x="2080" y="2638"/>
                    <a:pt x="2080" y="2551"/>
                  </a:cubicBezTo>
                  <a:cubicBezTo>
                    <a:pt x="2080" y="2505"/>
                    <a:pt x="2080" y="2463"/>
                    <a:pt x="2066" y="2431"/>
                  </a:cubicBezTo>
                  <a:cubicBezTo>
                    <a:pt x="2051" y="2375"/>
                    <a:pt x="2037" y="2343"/>
                    <a:pt x="2023" y="2301"/>
                  </a:cubicBezTo>
                  <a:cubicBezTo>
                    <a:pt x="2006" y="2255"/>
                    <a:pt x="1978" y="2227"/>
                    <a:pt x="1949" y="2181"/>
                  </a:cubicBezTo>
                  <a:lnTo>
                    <a:pt x="1935" y="2167"/>
                  </a:lnTo>
                  <a:cubicBezTo>
                    <a:pt x="2006" y="2139"/>
                    <a:pt x="2080" y="2111"/>
                    <a:pt x="2168" y="2065"/>
                  </a:cubicBezTo>
                  <a:cubicBezTo>
                    <a:pt x="2227" y="2037"/>
                    <a:pt x="2287" y="1991"/>
                    <a:pt x="2343" y="1949"/>
                  </a:cubicBezTo>
                  <a:cubicBezTo>
                    <a:pt x="2417" y="1889"/>
                    <a:pt x="2477" y="1847"/>
                    <a:pt x="2519" y="1787"/>
                  </a:cubicBezTo>
                  <a:cubicBezTo>
                    <a:pt x="2551" y="1741"/>
                    <a:pt x="2565" y="1713"/>
                    <a:pt x="2579" y="1685"/>
                  </a:cubicBezTo>
                  <a:cubicBezTo>
                    <a:pt x="2593" y="1654"/>
                    <a:pt x="2607" y="1625"/>
                    <a:pt x="2621" y="1583"/>
                  </a:cubicBezTo>
                  <a:cubicBezTo>
                    <a:pt x="2639" y="1537"/>
                    <a:pt x="2639" y="1509"/>
                    <a:pt x="2653" y="1464"/>
                  </a:cubicBezTo>
                  <a:cubicBezTo>
                    <a:pt x="2653" y="1435"/>
                    <a:pt x="2639" y="1390"/>
                    <a:pt x="2639" y="1348"/>
                  </a:cubicBezTo>
                  <a:cubicBezTo>
                    <a:pt x="2621" y="1274"/>
                    <a:pt x="2593" y="1200"/>
                    <a:pt x="2533" y="1144"/>
                  </a:cubicBezTo>
                  <a:cubicBezTo>
                    <a:pt x="2491" y="1098"/>
                    <a:pt x="2431" y="1056"/>
                    <a:pt x="2358" y="1038"/>
                  </a:cubicBezTo>
                  <a:cubicBezTo>
                    <a:pt x="2329" y="1024"/>
                    <a:pt x="2287" y="1024"/>
                    <a:pt x="2256" y="1024"/>
                  </a:cubicBezTo>
                  <a:cubicBezTo>
                    <a:pt x="2213" y="1024"/>
                    <a:pt x="2153" y="1038"/>
                    <a:pt x="2111" y="1056"/>
                  </a:cubicBezTo>
                  <a:cubicBezTo>
                    <a:pt x="2139" y="1010"/>
                    <a:pt x="2153" y="968"/>
                    <a:pt x="2182" y="922"/>
                  </a:cubicBezTo>
                  <a:cubicBezTo>
                    <a:pt x="2213" y="862"/>
                    <a:pt x="2241" y="806"/>
                    <a:pt x="2256" y="732"/>
                  </a:cubicBezTo>
                  <a:cubicBezTo>
                    <a:pt x="2301" y="658"/>
                    <a:pt x="2315" y="584"/>
                    <a:pt x="2329" y="528"/>
                  </a:cubicBezTo>
                  <a:cubicBezTo>
                    <a:pt x="2343" y="454"/>
                    <a:pt x="2343" y="394"/>
                    <a:pt x="2343" y="334"/>
                  </a:cubicBezTo>
                  <a:cubicBezTo>
                    <a:pt x="2329" y="247"/>
                    <a:pt x="2301" y="190"/>
                    <a:pt x="2270" y="145"/>
                  </a:cubicBezTo>
                  <a:lnTo>
                    <a:pt x="2227" y="102"/>
                  </a:lnTo>
                  <a:cubicBezTo>
                    <a:pt x="2213" y="88"/>
                    <a:pt x="2199" y="88"/>
                    <a:pt x="2182" y="71"/>
                  </a:cubicBezTo>
                  <a:cubicBezTo>
                    <a:pt x="2153" y="43"/>
                    <a:pt x="2125" y="28"/>
                    <a:pt x="2094" y="28"/>
                  </a:cubicBezTo>
                  <a:cubicBezTo>
                    <a:pt x="2051" y="14"/>
                    <a:pt x="2023" y="14"/>
                    <a:pt x="1978" y="0"/>
                  </a:cubicBezTo>
                  <a:close/>
                </a:path>
              </a:pathLst>
            </a:custGeom>
            <a:solidFill>
              <a:srgbClr val="FA99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26" name="Google Shape;7726;p83"/>
            <p:cNvSpPr/>
            <p:nvPr/>
          </p:nvSpPr>
          <p:spPr>
            <a:xfrm>
              <a:off x="6622567" y="3707941"/>
              <a:ext cx="141129" cy="300088"/>
            </a:xfrm>
            <a:custGeom>
              <a:avLst/>
              <a:gdLst/>
              <a:ahLst/>
              <a:cxnLst/>
              <a:rect l="l" t="t" r="r" b="b"/>
              <a:pathLst>
                <a:path w="1496" h="3181" extrusionOk="0">
                  <a:moveTo>
                    <a:pt x="1467" y="0"/>
                  </a:moveTo>
                  <a:cubicBezTo>
                    <a:pt x="1450" y="0"/>
                    <a:pt x="1450" y="15"/>
                    <a:pt x="1450" y="15"/>
                  </a:cubicBezTo>
                  <a:cubicBezTo>
                    <a:pt x="1362" y="176"/>
                    <a:pt x="1260" y="338"/>
                    <a:pt x="1158" y="486"/>
                  </a:cubicBezTo>
                  <a:cubicBezTo>
                    <a:pt x="1070" y="644"/>
                    <a:pt x="968" y="806"/>
                    <a:pt x="866" y="968"/>
                  </a:cubicBezTo>
                  <a:cubicBezTo>
                    <a:pt x="820" y="1056"/>
                    <a:pt x="778" y="1130"/>
                    <a:pt x="718" y="1218"/>
                  </a:cubicBezTo>
                  <a:cubicBezTo>
                    <a:pt x="676" y="1291"/>
                    <a:pt x="630" y="1379"/>
                    <a:pt x="588" y="1453"/>
                  </a:cubicBezTo>
                  <a:cubicBezTo>
                    <a:pt x="482" y="1629"/>
                    <a:pt x="394" y="1787"/>
                    <a:pt x="324" y="1963"/>
                  </a:cubicBezTo>
                  <a:cubicBezTo>
                    <a:pt x="250" y="2139"/>
                    <a:pt x="176" y="2333"/>
                    <a:pt x="117" y="2508"/>
                  </a:cubicBezTo>
                  <a:cubicBezTo>
                    <a:pt x="88" y="2610"/>
                    <a:pt x="74" y="2698"/>
                    <a:pt x="43" y="2786"/>
                  </a:cubicBezTo>
                  <a:cubicBezTo>
                    <a:pt x="29" y="2888"/>
                    <a:pt x="15" y="2990"/>
                    <a:pt x="0" y="3092"/>
                  </a:cubicBezTo>
                  <a:cubicBezTo>
                    <a:pt x="0" y="3138"/>
                    <a:pt x="29" y="3180"/>
                    <a:pt x="88" y="3180"/>
                  </a:cubicBezTo>
                  <a:cubicBezTo>
                    <a:pt x="102" y="3180"/>
                    <a:pt x="131" y="3180"/>
                    <a:pt x="148" y="3166"/>
                  </a:cubicBezTo>
                  <a:cubicBezTo>
                    <a:pt x="148" y="3152"/>
                    <a:pt x="162" y="3152"/>
                    <a:pt x="162" y="3152"/>
                  </a:cubicBezTo>
                  <a:cubicBezTo>
                    <a:pt x="162" y="3138"/>
                    <a:pt x="176" y="3124"/>
                    <a:pt x="176" y="3106"/>
                  </a:cubicBezTo>
                  <a:cubicBezTo>
                    <a:pt x="190" y="3004"/>
                    <a:pt x="204" y="2916"/>
                    <a:pt x="236" y="2814"/>
                  </a:cubicBezTo>
                  <a:lnTo>
                    <a:pt x="236" y="2814"/>
                  </a:lnTo>
                  <a:cubicBezTo>
                    <a:pt x="229" y="2820"/>
                    <a:pt x="225" y="2824"/>
                    <a:pt x="222" y="2827"/>
                  </a:cubicBezTo>
                  <a:lnTo>
                    <a:pt x="222" y="2827"/>
                  </a:lnTo>
                  <a:cubicBezTo>
                    <a:pt x="281" y="2569"/>
                    <a:pt x="354" y="2328"/>
                    <a:pt x="454" y="2083"/>
                  </a:cubicBezTo>
                  <a:cubicBezTo>
                    <a:pt x="500" y="1949"/>
                    <a:pt x="556" y="1833"/>
                    <a:pt x="616" y="1717"/>
                  </a:cubicBezTo>
                  <a:cubicBezTo>
                    <a:pt x="658" y="1583"/>
                    <a:pt x="718" y="1467"/>
                    <a:pt x="778" y="1348"/>
                  </a:cubicBezTo>
                  <a:lnTo>
                    <a:pt x="778" y="1365"/>
                  </a:lnTo>
                  <a:cubicBezTo>
                    <a:pt x="806" y="1291"/>
                    <a:pt x="852" y="1218"/>
                    <a:pt x="880" y="1158"/>
                  </a:cubicBezTo>
                  <a:cubicBezTo>
                    <a:pt x="982" y="968"/>
                    <a:pt x="1084" y="778"/>
                    <a:pt x="1186" y="602"/>
                  </a:cubicBezTo>
                  <a:cubicBezTo>
                    <a:pt x="1232" y="500"/>
                    <a:pt x="1291" y="412"/>
                    <a:pt x="1334" y="324"/>
                  </a:cubicBezTo>
                  <a:cubicBezTo>
                    <a:pt x="1379" y="236"/>
                    <a:pt x="1436" y="134"/>
                    <a:pt x="1481" y="46"/>
                  </a:cubicBezTo>
                  <a:cubicBezTo>
                    <a:pt x="1495" y="29"/>
                    <a:pt x="1495" y="15"/>
                    <a:pt x="1481" y="15"/>
                  </a:cubicBezTo>
                  <a:lnTo>
                    <a:pt x="1467" y="0"/>
                  </a:lnTo>
                  <a:close/>
                </a:path>
              </a:pathLst>
            </a:custGeom>
            <a:solidFill>
              <a:srgbClr val="E65C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27" name="Google Shape;7727;p83"/>
            <p:cNvSpPr/>
            <p:nvPr/>
          </p:nvSpPr>
          <p:spPr>
            <a:xfrm>
              <a:off x="6633510" y="3764638"/>
              <a:ext cx="38961" cy="107167"/>
            </a:xfrm>
            <a:custGeom>
              <a:avLst/>
              <a:gdLst/>
              <a:ahLst/>
              <a:cxnLst/>
              <a:rect l="l" t="t" r="r" b="b"/>
              <a:pathLst>
                <a:path w="413" h="1136" extrusionOk="0">
                  <a:moveTo>
                    <a:pt x="15" y="1"/>
                  </a:moveTo>
                  <a:cubicBezTo>
                    <a:pt x="15" y="1"/>
                    <a:pt x="1" y="1"/>
                    <a:pt x="1" y="15"/>
                  </a:cubicBezTo>
                  <a:cubicBezTo>
                    <a:pt x="15" y="103"/>
                    <a:pt x="32" y="191"/>
                    <a:pt x="46" y="279"/>
                  </a:cubicBezTo>
                  <a:cubicBezTo>
                    <a:pt x="60" y="381"/>
                    <a:pt x="88" y="469"/>
                    <a:pt x="120" y="571"/>
                  </a:cubicBezTo>
                  <a:cubicBezTo>
                    <a:pt x="148" y="659"/>
                    <a:pt x="176" y="764"/>
                    <a:pt x="208" y="852"/>
                  </a:cubicBezTo>
                  <a:cubicBezTo>
                    <a:pt x="250" y="940"/>
                    <a:pt x="278" y="1028"/>
                    <a:pt x="324" y="1116"/>
                  </a:cubicBezTo>
                  <a:cubicBezTo>
                    <a:pt x="334" y="1126"/>
                    <a:pt x="360" y="1136"/>
                    <a:pt x="379" y="1136"/>
                  </a:cubicBezTo>
                  <a:cubicBezTo>
                    <a:pt x="387" y="1136"/>
                    <a:pt x="394" y="1134"/>
                    <a:pt x="398" y="1130"/>
                  </a:cubicBezTo>
                  <a:cubicBezTo>
                    <a:pt x="412" y="1116"/>
                    <a:pt x="412" y="1116"/>
                    <a:pt x="412" y="1098"/>
                  </a:cubicBezTo>
                  <a:lnTo>
                    <a:pt x="412" y="1056"/>
                  </a:lnTo>
                  <a:cubicBezTo>
                    <a:pt x="384" y="1028"/>
                    <a:pt x="366" y="982"/>
                    <a:pt x="338" y="940"/>
                  </a:cubicBezTo>
                  <a:cubicBezTo>
                    <a:pt x="310" y="894"/>
                    <a:pt x="296" y="852"/>
                    <a:pt x="264" y="806"/>
                  </a:cubicBezTo>
                  <a:cubicBezTo>
                    <a:pt x="250" y="764"/>
                    <a:pt x="222" y="719"/>
                    <a:pt x="208" y="659"/>
                  </a:cubicBezTo>
                  <a:cubicBezTo>
                    <a:pt x="191" y="617"/>
                    <a:pt x="162" y="557"/>
                    <a:pt x="148" y="515"/>
                  </a:cubicBezTo>
                  <a:cubicBezTo>
                    <a:pt x="120" y="395"/>
                    <a:pt x="88" y="293"/>
                    <a:pt x="60" y="177"/>
                  </a:cubicBezTo>
                  <a:lnTo>
                    <a:pt x="60" y="191"/>
                  </a:lnTo>
                  <a:cubicBezTo>
                    <a:pt x="60" y="131"/>
                    <a:pt x="46" y="75"/>
                    <a:pt x="46" y="15"/>
                  </a:cubicBezTo>
                  <a:cubicBezTo>
                    <a:pt x="32" y="1"/>
                    <a:pt x="32" y="1"/>
                    <a:pt x="15" y="1"/>
                  </a:cubicBezTo>
                  <a:close/>
                </a:path>
              </a:pathLst>
            </a:custGeom>
            <a:solidFill>
              <a:srgbClr val="E65C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28" name="Google Shape;7728;p83"/>
            <p:cNvSpPr/>
            <p:nvPr/>
          </p:nvSpPr>
          <p:spPr>
            <a:xfrm>
              <a:off x="6597662" y="3866900"/>
              <a:ext cx="49905" cy="66414"/>
            </a:xfrm>
            <a:custGeom>
              <a:avLst/>
              <a:gdLst/>
              <a:ahLst/>
              <a:cxnLst/>
              <a:rect l="l" t="t" r="r" b="b"/>
              <a:pathLst>
                <a:path w="529" h="704" extrusionOk="0">
                  <a:moveTo>
                    <a:pt x="29" y="0"/>
                  </a:moveTo>
                  <a:cubicBezTo>
                    <a:pt x="15" y="14"/>
                    <a:pt x="1" y="32"/>
                    <a:pt x="15" y="32"/>
                  </a:cubicBezTo>
                  <a:cubicBezTo>
                    <a:pt x="75" y="162"/>
                    <a:pt x="117" y="278"/>
                    <a:pt x="191" y="384"/>
                  </a:cubicBezTo>
                  <a:cubicBezTo>
                    <a:pt x="219" y="440"/>
                    <a:pt x="264" y="500"/>
                    <a:pt x="307" y="542"/>
                  </a:cubicBezTo>
                  <a:cubicBezTo>
                    <a:pt x="352" y="602"/>
                    <a:pt x="395" y="648"/>
                    <a:pt x="454" y="690"/>
                  </a:cubicBezTo>
                  <a:cubicBezTo>
                    <a:pt x="454" y="704"/>
                    <a:pt x="468" y="704"/>
                    <a:pt x="483" y="704"/>
                  </a:cubicBezTo>
                  <a:cubicBezTo>
                    <a:pt x="500" y="704"/>
                    <a:pt x="500" y="690"/>
                    <a:pt x="514" y="690"/>
                  </a:cubicBezTo>
                  <a:cubicBezTo>
                    <a:pt x="514" y="676"/>
                    <a:pt x="528" y="662"/>
                    <a:pt x="528" y="648"/>
                  </a:cubicBezTo>
                  <a:cubicBezTo>
                    <a:pt x="528" y="648"/>
                    <a:pt x="514" y="630"/>
                    <a:pt x="514" y="616"/>
                  </a:cubicBezTo>
                  <a:cubicBezTo>
                    <a:pt x="468" y="602"/>
                    <a:pt x="440" y="574"/>
                    <a:pt x="412" y="542"/>
                  </a:cubicBezTo>
                  <a:cubicBezTo>
                    <a:pt x="395" y="528"/>
                    <a:pt x="381" y="514"/>
                    <a:pt x="366" y="500"/>
                  </a:cubicBezTo>
                  <a:cubicBezTo>
                    <a:pt x="352" y="486"/>
                    <a:pt x="338" y="472"/>
                    <a:pt x="324" y="440"/>
                  </a:cubicBezTo>
                  <a:cubicBezTo>
                    <a:pt x="219" y="338"/>
                    <a:pt x="148" y="208"/>
                    <a:pt x="75" y="60"/>
                  </a:cubicBezTo>
                  <a:lnTo>
                    <a:pt x="75" y="74"/>
                  </a:lnTo>
                  <a:cubicBezTo>
                    <a:pt x="75" y="60"/>
                    <a:pt x="60" y="32"/>
                    <a:pt x="60" y="14"/>
                  </a:cubicBezTo>
                  <a:cubicBezTo>
                    <a:pt x="60" y="14"/>
                    <a:pt x="43" y="0"/>
                    <a:pt x="29" y="0"/>
                  </a:cubicBezTo>
                  <a:close/>
                </a:path>
              </a:pathLst>
            </a:custGeom>
            <a:solidFill>
              <a:srgbClr val="E65C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29" name="Google Shape;7729;p83"/>
            <p:cNvSpPr/>
            <p:nvPr/>
          </p:nvSpPr>
          <p:spPr>
            <a:xfrm>
              <a:off x="6711150" y="3724544"/>
              <a:ext cx="12358" cy="55470"/>
            </a:xfrm>
            <a:custGeom>
              <a:avLst/>
              <a:gdLst/>
              <a:ahLst/>
              <a:cxnLst/>
              <a:rect l="l" t="t" r="r" b="b"/>
              <a:pathLst>
                <a:path w="131" h="588" extrusionOk="0">
                  <a:moveTo>
                    <a:pt x="15" y="0"/>
                  </a:moveTo>
                  <a:cubicBezTo>
                    <a:pt x="15" y="0"/>
                    <a:pt x="1" y="14"/>
                    <a:pt x="1" y="28"/>
                  </a:cubicBezTo>
                  <a:cubicBezTo>
                    <a:pt x="1" y="116"/>
                    <a:pt x="15" y="204"/>
                    <a:pt x="15" y="292"/>
                  </a:cubicBezTo>
                  <a:cubicBezTo>
                    <a:pt x="29" y="380"/>
                    <a:pt x="43" y="468"/>
                    <a:pt x="71" y="556"/>
                  </a:cubicBezTo>
                  <a:cubicBezTo>
                    <a:pt x="71" y="574"/>
                    <a:pt x="89" y="588"/>
                    <a:pt x="103" y="588"/>
                  </a:cubicBezTo>
                  <a:cubicBezTo>
                    <a:pt x="117" y="574"/>
                    <a:pt x="117" y="574"/>
                    <a:pt x="131" y="556"/>
                  </a:cubicBezTo>
                  <a:lnTo>
                    <a:pt x="131" y="542"/>
                  </a:lnTo>
                  <a:cubicBezTo>
                    <a:pt x="117" y="514"/>
                    <a:pt x="103" y="468"/>
                    <a:pt x="89" y="440"/>
                  </a:cubicBezTo>
                  <a:cubicBezTo>
                    <a:pt x="71" y="412"/>
                    <a:pt x="71" y="366"/>
                    <a:pt x="57" y="338"/>
                  </a:cubicBezTo>
                  <a:cubicBezTo>
                    <a:pt x="43" y="236"/>
                    <a:pt x="43" y="134"/>
                    <a:pt x="29" y="14"/>
                  </a:cubicBezTo>
                  <a:cubicBezTo>
                    <a:pt x="29" y="14"/>
                    <a:pt x="29" y="0"/>
                    <a:pt x="15" y="0"/>
                  </a:cubicBezTo>
                  <a:close/>
                </a:path>
              </a:pathLst>
            </a:custGeom>
            <a:solidFill>
              <a:srgbClr val="E65C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30" name="Google Shape;7730;p83"/>
            <p:cNvSpPr/>
            <p:nvPr/>
          </p:nvSpPr>
          <p:spPr>
            <a:xfrm>
              <a:off x="6720773" y="3752091"/>
              <a:ext cx="42924" cy="29245"/>
            </a:xfrm>
            <a:custGeom>
              <a:avLst/>
              <a:gdLst/>
              <a:ahLst/>
              <a:cxnLst/>
              <a:rect l="l" t="t" r="r" b="b"/>
              <a:pathLst>
                <a:path w="455" h="310" extrusionOk="0">
                  <a:moveTo>
                    <a:pt x="426" y="0"/>
                  </a:moveTo>
                  <a:cubicBezTo>
                    <a:pt x="321" y="88"/>
                    <a:pt x="205" y="162"/>
                    <a:pt x="89" y="222"/>
                  </a:cubicBezTo>
                  <a:cubicBezTo>
                    <a:pt x="57" y="236"/>
                    <a:pt x="43" y="250"/>
                    <a:pt x="15" y="250"/>
                  </a:cubicBezTo>
                  <a:cubicBezTo>
                    <a:pt x="15" y="264"/>
                    <a:pt x="1" y="264"/>
                    <a:pt x="1" y="264"/>
                  </a:cubicBezTo>
                  <a:lnTo>
                    <a:pt x="1" y="296"/>
                  </a:lnTo>
                  <a:lnTo>
                    <a:pt x="15" y="310"/>
                  </a:lnTo>
                  <a:lnTo>
                    <a:pt x="29" y="310"/>
                  </a:lnTo>
                  <a:lnTo>
                    <a:pt x="29" y="296"/>
                  </a:lnTo>
                  <a:cubicBezTo>
                    <a:pt x="75" y="282"/>
                    <a:pt x="103" y="264"/>
                    <a:pt x="131" y="250"/>
                  </a:cubicBezTo>
                  <a:cubicBezTo>
                    <a:pt x="177" y="222"/>
                    <a:pt x="205" y="208"/>
                    <a:pt x="233" y="176"/>
                  </a:cubicBezTo>
                  <a:cubicBezTo>
                    <a:pt x="307" y="134"/>
                    <a:pt x="381" y="88"/>
                    <a:pt x="440" y="32"/>
                  </a:cubicBezTo>
                  <a:cubicBezTo>
                    <a:pt x="454" y="32"/>
                    <a:pt x="454" y="18"/>
                    <a:pt x="454" y="18"/>
                  </a:cubicBezTo>
                  <a:lnTo>
                    <a:pt x="440" y="0"/>
                  </a:lnTo>
                  <a:close/>
                </a:path>
              </a:pathLst>
            </a:custGeom>
            <a:solidFill>
              <a:srgbClr val="E65C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31" name="Google Shape;7731;p83"/>
            <p:cNvSpPr/>
            <p:nvPr/>
          </p:nvSpPr>
          <p:spPr>
            <a:xfrm>
              <a:off x="6673698" y="3822750"/>
              <a:ext cx="103960" cy="48584"/>
            </a:xfrm>
            <a:custGeom>
              <a:avLst/>
              <a:gdLst/>
              <a:ahLst/>
              <a:cxnLst/>
              <a:rect l="l" t="t" r="r" b="b"/>
              <a:pathLst>
                <a:path w="1102" h="515" extrusionOk="0">
                  <a:moveTo>
                    <a:pt x="1070" y="1"/>
                  </a:moveTo>
                  <a:cubicBezTo>
                    <a:pt x="953" y="88"/>
                    <a:pt x="820" y="162"/>
                    <a:pt x="690" y="219"/>
                  </a:cubicBezTo>
                  <a:lnTo>
                    <a:pt x="704" y="219"/>
                  </a:lnTo>
                  <a:cubicBezTo>
                    <a:pt x="602" y="264"/>
                    <a:pt x="514" y="292"/>
                    <a:pt x="412" y="338"/>
                  </a:cubicBezTo>
                  <a:cubicBezTo>
                    <a:pt x="324" y="366"/>
                    <a:pt x="236" y="394"/>
                    <a:pt x="134" y="412"/>
                  </a:cubicBezTo>
                  <a:cubicBezTo>
                    <a:pt x="102" y="426"/>
                    <a:pt x="60" y="426"/>
                    <a:pt x="28" y="426"/>
                  </a:cubicBezTo>
                  <a:cubicBezTo>
                    <a:pt x="28" y="440"/>
                    <a:pt x="14" y="440"/>
                    <a:pt x="14" y="440"/>
                  </a:cubicBezTo>
                  <a:cubicBezTo>
                    <a:pt x="0" y="454"/>
                    <a:pt x="0" y="468"/>
                    <a:pt x="0" y="468"/>
                  </a:cubicBezTo>
                  <a:cubicBezTo>
                    <a:pt x="0" y="482"/>
                    <a:pt x="0" y="500"/>
                    <a:pt x="14" y="500"/>
                  </a:cubicBezTo>
                  <a:lnTo>
                    <a:pt x="28" y="514"/>
                  </a:lnTo>
                  <a:lnTo>
                    <a:pt x="46" y="514"/>
                  </a:lnTo>
                  <a:cubicBezTo>
                    <a:pt x="88" y="500"/>
                    <a:pt x="134" y="482"/>
                    <a:pt x="176" y="468"/>
                  </a:cubicBezTo>
                  <a:cubicBezTo>
                    <a:pt x="236" y="468"/>
                    <a:pt x="278" y="440"/>
                    <a:pt x="324" y="426"/>
                  </a:cubicBezTo>
                  <a:cubicBezTo>
                    <a:pt x="412" y="394"/>
                    <a:pt x="500" y="366"/>
                    <a:pt x="588" y="324"/>
                  </a:cubicBezTo>
                  <a:cubicBezTo>
                    <a:pt x="676" y="278"/>
                    <a:pt x="763" y="236"/>
                    <a:pt x="851" y="176"/>
                  </a:cubicBezTo>
                  <a:cubicBezTo>
                    <a:pt x="925" y="131"/>
                    <a:pt x="1013" y="74"/>
                    <a:pt x="1084" y="29"/>
                  </a:cubicBezTo>
                  <a:cubicBezTo>
                    <a:pt x="1101" y="29"/>
                    <a:pt x="1101" y="15"/>
                    <a:pt x="1101" y="1"/>
                  </a:cubicBezTo>
                  <a:close/>
                </a:path>
              </a:pathLst>
            </a:custGeom>
            <a:solidFill>
              <a:srgbClr val="E65C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32" name="Google Shape;7732;p83"/>
            <p:cNvSpPr/>
            <p:nvPr/>
          </p:nvSpPr>
          <p:spPr>
            <a:xfrm>
              <a:off x="6646151" y="3908408"/>
              <a:ext cx="86979" cy="24905"/>
            </a:xfrm>
            <a:custGeom>
              <a:avLst/>
              <a:gdLst/>
              <a:ahLst/>
              <a:cxnLst/>
              <a:rect l="l" t="t" r="r" b="b"/>
              <a:pathLst>
                <a:path w="922" h="264" extrusionOk="0">
                  <a:moveTo>
                    <a:pt x="880" y="0"/>
                  </a:moveTo>
                  <a:cubicBezTo>
                    <a:pt x="820" y="32"/>
                    <a:pt x="746" y="60"/>
                    <a:pt x="672" y="88"/>
                  </a:cubicBezTo>
                  <a:cubicBezTo>
                    <a:pt x="616" y="102"/>
                    <a:pt x="542" y="134"/>
                    <a:pt x="468" y="148"/>
                  </a:cubicBezTo>
                  <a:cubicBezTo>
                    <a:pt x="394" y="148"/>
                    <a:pt x="320" y="162"/>
                    <a:pt x="264" y="176"/>
                  </a:cubicBezTo>
                  <a:lnTo>
                    <a:pt x="42" y="176"/>
                  </a:lnTo>
                  <a:cubicBezTo>
                    <a:pt x="14" y="176"/>
                    <a:pt x="0" y="208"/>
                    <a:pt x="0" y="222"/>
                  </a:cubicBezTo>
                  <a:cubicBezTo>
                    <a:pt x="0" y="236"/>
                    <a:pt x="0" y="250"/>
                    <a:pt x="14" y="250"/>
                  </a:cubicBezTo>
                  <a:cubicBezTo>
                    <a:pt x="28" y="264"/>
                    <a:pt x="28" y="264"/>
                    <a:pt x="42" y="264"/>
                  </a:cubicBezTo>
                  <a:cubicBezTo>
                    <a:pt x="116" y="264"/>
                    <a:pt x="190" y="250"/>
                    <a:pt x="264" y="250"/>
                  </a:cubicBezTo>
                  <a:cubicBezTo>
                    <a:pt x="338" y="236"/>
                    <a:pt x="408" y="222"/>
                    <a:pt x="468" y="208"/>
                  </a:cubicBezTo>
                  <a:cubicBezTo>
                    <a:pt x="542" y="190"/>
                    <a:pt x="616" y="162"/>
                    <a:pt x="690" y="134"/>
                  </a:cubicBezTo>
                  <a:cubicBezTo>
                    <a:pt x="760" y="120"/>
                    <a:pt x="834" y="88"/>
                    <a:pt x="894" y="60"/>
                  </a:cubicBezTo>
                  <a:cubicBezTo>
                    <a:pt x="908" y="46"/>
                    <a:pt x="922" y="32"/>
                    <a:pt x="908" y="14"/>
                  </a:cubicBezTo>
                  <a:cubicBezTo>
                    <a:pt x="908" y="14"/>
                    <a:pt x="908" y="0"/>
                    <a:pt x="894" y="0"/>
                  </a:cubicBezTo>
                  <a:close/>
                </a:path>
              </a:pathLst>
            </a:custGeom>
            <a:solidFill>
              <a:srgbClr val="E65C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33" name="Google Shape;7733;p83"/>
            <p:cNvSpPr/>
            <p:nvPr/>
          </p:nvSpPr>
          <p:spPr>
            <a:xfrm>
              <a:off x="6750961" y="2900600"/>
              <a:ext cx="190939" cy="186600"/>
            </a:xfrm>
            <a:custGeom>
              <a:avLst/>
              <a:gdLst/>
              <a:ahLst/>
              <a:cxnLst/>
              <a:rect l="l" t="t" r="r" b="b"/>
              <a:pathLst>
                <a:path w="2024" h="1978" extrusionOk="0">
                  <a:moveTo>
                    <a:pt x="1439" y="0"/>
                  </a:moveTo>
                  <a:cubicBezTo>
                    <a:pt x="1394" y="0"/>
                    <a:pt x="1351" y="0"/>
                    <a:pt x="1306" y="28"/>
                  </a:cubicBezTo>
                  <a:cubicBezTo>
                    <a:pt x="1278" y="43"/>
                    <a:pt x="1232" y="57"/>
                    <a:pt x="1190" y="88"/>
                  </a:cubicBezTo>
                  <a:cubicBezTo>
                    <a:pt x="1144" y="116"/>
                    <a:pt x="1102" y="145"/>
                    <a:pt x="1056" y="190"/>
                  </a:cubicBezTo>
                  <a:cubicBezTo>
                    <a:pt x="1028" y="218"/>
                    <a:pt x="986" y="250"/>
                    <a:pt x="954" y="278"/>
                  </a:cubicBezTo>
                  <a:lnTo>
                    <a:pt x="926" y="306"/>
                  </a:lnTo>
                  <a:lnTo>
                    <a:pt x="898" y="320"/>
                  </a:lnTo>
                  <a:lnTo>
                    <a:pt x="880" y="306"/>
                  </a:lnTo>
                  <a:cubicBezTo>
                    <a:pt x="852" y="306"/>
                    <a:pt x="824" y="292"/>
                    <a:pt x="792" y="278"/>
                  </a:cubicBezTo>
                  <a:lnTo>
                    <a:pt x="764" y="278"/>
                  </a:lnTo>
                  <a:cubicBezTo>
                    <a:pt x="722" y="264"/>
                    <a:pt x="662" y="232"/>
                    <a:pt x="602" y="218"/>
                  </a:cubicBezTo>
                  <a:cubicBezTo>
                    <a:pt x="560" y="204"/>
                    <a:pt x="500" y="190"/>
                    <a:pt x="440" y="190"/>
                  </a:cubicBezTo>
                  <a:cubicBezTo>
                    <a:pt x="440" y="190"/>
                    <a:pt x="426" y="190"/>
                    <a:pt x="412" y="176"/>
                  </a:cubicBezTo>
                  <a:lnTo>
                    <a:pt x="370" y="176"/>
                  </a:lnTo>
                  <a:cubicBezTo>
                    <a:pt x="338" y="176"/>
                    <a:pt x="324" y="176"/>
                    <a:pt x="310" y="190"/>
                  </a:cubicBezTo>
                  <a:cubicBezTo>
                    <a:pt x="296" y="190"/>
                    <a:pt x="265" y="190"/>
                    <a:pt x="251" y="204"/>
                  </a:cubicBezTo>
                  <a:cubicBezTo>
                    <a:pt x="222" y="218"/>
                    <a:pt x="208" y="232"/>
                    <a:pt x="194" y="250"/>
                  </a:cubicBezTo>
                  <a:cubicBezTo>
                    <a:pt x="148" y="278"/>
                    <a:pt x="134" y="320"/>
                    <a:pt x="134" y="366"/>
                  </a:cubicBezTo>
                  <a:cubicBezTo>
                    <a:pt x="134" y="408"/>
                    <a:pt x="134" y="454"/>
                    <a:pt x="163" y="496"/>
                  </a:cubicBezTo>
                  <a:cubicBezTo>
                    <a:pt x="177" y="542"/>
                    <a:pt x="194" y="584"/>
                    <a:pt x="222" y="630"/>
                  </a:cubicBezTo>
                  <a:cubicBezTo>
                    <a:pt x="251" y="672"/>
                    <a:pt x="282" y="704"/>
                    <a:pt x="310" y="746"/>
                  </a:cubicBezTo>
                  <a:lnTo>
                    <a:pt x="324" y="760"/>
                  </a:lnTo>
                  <a:cubicBezTo>
                    <a:pt x="338" y="778"/>
                    <a:pt x="353" y="792"/>
                    <a:pt x="370" y="806"/>
                  </a:cubicBezTo>
                  <a:cubicBezTo>
                    <a:pt x="310" y="848"/>
                    <a:pt x="265" y="894"/>
                    <a:pt x="222" y="922"/>
                  </a:cubicBezTo>
                  <a:cubicBezTo>
                    <a:pt x="177" y="954"/>
                    <a:pt x="148" y="982"/>
                    <a:pt x="120" y="1010"/>
                  </a:cubicBezTo>
                  <a:cubicBezTo>
                    <a:pt x="89" y="1041"/>
                    <a:pt x="61" y="1084"/>
                    <a:pt x="32" y="1129"/>
                  </a:cubicBezTo>
                  <a:cubicBezTo>
                    <a:pt x="18" y="1172"/>
                    <a:pt x="1" y="1217"/>
                    <a:pt x="1" y="1246"/>
                  </a:cubicBezTo>
                  <a:cubicBezTo>
                    <a:pt x="1" y="1288"/>
                    <a:pt x="1" y="1333"/>
                    <a:pt x="32" y="1376"/>
                  </a:cubicBezTo>
                  <a:cubicBezTo>
                    <a:pt x="61" y="1407"/>
                    <a:pt x="89" y="1435"/>
                    <a:pt x="134" y="1450"/>
                  </a:cubicBezTo>
                  <a:cubicBezTo>
                    <a:pt x="163" y="1464"/>
                    <a:pt x="194" y="1464"/>
                    <a:pt x="222" y="1481"/>
                  </a:cubicBezTo>
                  <a:lnTo>
                    <a:pt x="265" y="1481"/>
                  </a:lnTo>
                  <a:cubicBezTo>
                    <a:pt x="370" y="1481"/>
                    <a:pt x="458" y="1450"/>
                    <a:pt x="546" y="1421"/>
                  </a:cubicBezTo>
                  <a:cubicBezTo>
                    <a:pt x="588" y="1421"/>
                    <a:pt x="616" y="1407"/>
                    <a:pt x="648" y="1393"/>
                  </a:cubicBezTo>
                  <a:lnTo>
                    <a:pt x="676" y="1393"/>
                  </a:lnTo>
                  <a:lnTo>
                    <a:pt x="704" y="1376"/>
                  </a:lnTo>
                  <a:lnTo>
                    <a:pt x="736" y="1376"/>
                  </a:lnTo>
                  <a:lnTo>
                    <a:pt x="736" y="1407"/>
                  </a:lnTo>
                  <a:cubicBezTo>
                    <a:pt x="736" y="1464"/>
                    <a:pt x="736" y="1509"/>
                    <a:pt x="750" y="1552"/>
                  </a:cubicBezTo>
                  <a:cubicBezTo>
                    <a:pt x="750" y="1639"/>
                    <a:pt x="764" y="1745"/>
                    <a:pt x="810" y="1833"/>
                  </a:cubicBezTo>
                  <a:cubicBezTo>
                    <a:pt x="824" y="1875"/>
                    <a:pt x="838" y="1903"/>
                    <a:pt x="866" y="1921"/>
                  </a:cubicBezTo>
                  <a:cubicBezTo>
                    <a:pt x="880" y="1935"/>
                    <a:pt x="898" y="1949"/>
                    <a:pt x="912" y="1963"/>
                  </a:cubicBezTo>
                  <a:cubicBezTo>
                    <a:pt x="926" y="1963"/>
                    <a:pt x="940" y="1963"/>
                    <a:pt x="940" y="1977"/>
                  </a:cubicBezTo>
                  <a:lnTo>
                    <a:pt x="1000" y="1977"/>
                  </a:lnTo>
                  <a:cubicBezTo>
                    <a:pt x="1088" y="1977"/>
                    <a:pt x="1144" y="1921"/>
                    <a:pt x="1176" y="1889"/>
                  </a:cubicBezTo>
                  <a:cubicBezTo>
                    <a:pt x="1264" y="1787"/>
                    <a:pt x="1320" y="1657"/>
                    <a:pt x="1366" y="1523"/>
                  </a:cubicBezTo>
                  <a:lnTo>
                    <a:pt x="1380" y="1495"/>
                  </a:lnTo>
                  <a:lnTo>
                    <a:pt x="1453" y="1495"/>
                  </a:lnTo>
                  <a:cubicBezTo>
                    <a:pt x="1541" y="1495"/>
                    <a:pt x="1643" y="1495"/>
                    <a:pt x="1760" y="1464"/>
                  </a:cubicBezTo>
                  <a:cubicBezTo>
                    <a:pt x="1819" y="1450"/>
                    <a:pt x="1907" y="1421"/>
                    <a:pt x="1967" y="1362"/>
                  </a:cubicBezTo>
                  <a:cubicBezTo>
                    <a:pt x="1995" y="1333"/>
                    <a:pt x="2009" y="1305"/>
                    <a:pt x="2023" y="1274"/>
                  </a:cubicBezTo>
                  <a:cubicBezTo>
                    <a:pt x="2023" y="1217"/>
                    <a:pt x="2023" y="1172"/>
                    <a:pt x="2009" y="1144"/>
                  </a:cubicBezTo>
                  <a:cubicBezTo>
                    <a:pt x="1995" y="1098"/>
                    <a:pt x="1967" y="1070"/>
                    <a:pt x="1935" y="1024"/>
                  </a:cubicBezTo>
                  <a:cubicBezTo>
                    <a:pt x="1893" y="982"/>
                    <a:pt x="1865" y="954"/>
                    <a:pt x="1805" y="922"/>
                  </a:cubicBezTo>
                  <a:cubicBezTo>
                    <a:pt x="1745" y="880"/>
                    <a:pt x="1672" y="834"/>
                    <a:pt x="1615" y="792"/>
                  </a:cubicBezTo>
                  <a:lnTo>
                    <a:pt x="1570" y="778"/>
                  </a:lnTo>
                  <a:cubicBezTo>
                    <a:pt x="1601" y="704"/>
                    <a:pt x="1615" y="644"/>
                    <a:pt x="1629" y="570"/>
                  </a:cubicBezTo>
                  <a:cubicBezTo>
                    <a:pt x="1629" y="514"/>
                    <a:pt x="1643" y="454"/>
                    <a:pt x="1643" y="394"/>
                  </a:cubicBezTo>
                  <a:cubicBezTo>
                    <a:pt x="1658" y="338"/>
                    <a:pt x="1658" y="292"/>
                    <a:pt x="1643" y="232"/>
                  </a:cubicBezTo>
                  <a:cubicBezTo>
                    <a:pt x="1643" y="190"/>
                    <a:pt x="1629" y="162"/>
                    <a:pt x="1615" y="116"/>
                  </a:cubicBezTo>
                  <a:cubicBezTo>
                    <a:pt x="1601" y="88"/>
                    <a:pt x="1584" y="57"/>
                    <a:pt x="1556" y="28"/>
                  </a:cubicBezTo>
                  <a:cubicBezTo>
                    <a:pt x="1527" y="14"/>
                    <a:pt x="1496" y="0"/>
                    <a:pt x="1453" y="0"/>
                  </a:cubicBezTo>
                  <a:close/>
                </a:path>
              </a:pathLst>
            </a:custGeom>
            <a:solidFill>
              <a:srgbClr val="E65C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34" name="Google Shape;7734;p83"/>
            <p:cNvSpPr/>
            <p:nvPr/>
          </p:nvSpPr>
          <p:spPr>
            <a:xfrm>
              <a:off x="6878411" y="2914185"/>
              <a:ext cx="13679" cy="44527"/>
            </a:xfrm>
            <a:custGeom>
              <a:avLst/>
              <a:gdLst/>
              <a:ahLst/>
              <a:cxnLst/>
              <a:rect l="l" t="t" r="r" b="b"/>
              <a:pathLst>
                <a:path w="145" h="472" extrusionOk="0">
                  <a:moveTo>
                    <a:pt x="102" y="1"/>
                  </a:moveTo>
                  <a:cubicBezTo>
                    <a:pt x="88" y="1"/>
                    <a:pt x="74" y="18"/>
                    <a:pt x="74" y="46"/>
                  </a:cubicBezTo>
                  <a:cubicBezTo>
                    <a:pt x="88" y="88"/>
                    <a:pt x="88" y="134"/>
                    <a:pt x="74" y="176"/>
                  </a:cubicBezTo>
                  <a:cubicBezTo>
                    <a:pt x="74" y="236"/>
                    <a:pt x="57" y="296"/>
                    <a:pt x="43" y="338"/>
                  </a:cubicBezTo>
                  <a:cubicBezTo>
                    <a:pt x="29" y="370"/>
                    <a:pt x="29" y="384"/>
                    <a:pt x="15" y="412"/>
                  </a:cubicBezTo>
                  <a:cubicBezTo>
                    <a:pt x="0" y="426"/>
                    <a:pt x="15" y="458"/>
                    <a:pt x="29" y="458"/>
                  </a:cubicBezTo>
                  <a:cubicBezTo>
                    <a:pt x="29" y="472"/>
                    <a:pt x="43" y="472"/>
                    <a:pt x="43" y="472"/>
                  </a:cubicBezTo>
                  <a:cubicBezTo>
                    <a:pt x="57" y="472"/>
                    <a:pt x="74" y="458"/>
                    <a:pt x="74" y="440"/>
                  </a:cubicBezTo>
                  <a:cubicBezTo>
                    <a:pt x="102" y="384"/>
                    <a:pt x="131" y="310"/>
                    <a:pt x="131" y="250"/>
                  </a:cubicBezTo>
                  <a:cubicBezTo>
                    <a:pt x="145" y="176"/>
                    <a:pt x="145" y="106"/>
                    <a:pt x="145" y="32"/>
                  </a:cubicBezTo>
                  <a:cubicBezTo>
                    <a:pt x="131" y="18"/>
                    <a:pt x="131" y="1"/>
                    <a:pt x="102" y="1"/>
                  </a:cubicBezTo>
                  <a:close/>
                </a:path>
              </a:pathLst>
            </a:custGeom>
            <a:solidFill>
              <a:srgbClr val="F198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35" name="Google Shape;7735;p83"/>
            <p:cNvSpPr/>
            <p:nvPr/>
          </p:nvSpPr>
          <p:spPr>
            <a:xfrm>
              <a:off x="6891995" y="2991824"/>
              <a:ext cx="26698" cy="27641"/>
            </a:xfrm>
            <a:custGeom>
              <a:avLst/>
              <a:gdLst/>
              <a:ahLst/>
              <a:cxnLst/>
              <a:rect l="l" t="t" r="r" b="b"/>
              <a:pathLst>
                <a:path w="283" h="293" extrusionOk="0">
                  <a:moveTo>
                    <a:pt x="32" y="1"/>
                  </a:moveTo>
                  <a:cubicBezTo>
                    <a:pt x="18" y="1"/>
                    <a:pt x="18" y="15"/>
                    <a:pt x="18" y="15"/>
                  </a:cubicBezTo>
                  <a:cubicBezTo>
                    <a:pt x="1" y="29"/>
                    <a:pt x="18" y="29"/>
                    <a:pt x="18" y="29"/>
                  </a:cubicBezTo>
                  <a:cubicBezTo>
                    <a:pt x="18" y="43"/>
                    <a:pt x="18" y="43"/>
                    <a:pt x="32" y="43"/>
                  </a:cubicBezTo>
                  <a:cubicBezTo>
                    <a:pt x="61" y="57"/>
                    <a:pt x="89" y="74"/>
                    <a:pt x="106" y="89"/>
                  </a:cubicBezTo>
                  <a:cubicBezTo>
                    <a:pt x="120" y="103"/>
                    <a:pt x="148" y="117"/>
                    <a:pt x="163" y="131"/>
                  </a:cubicBezTo>
                  <a:cubicBezTo>
                    <a:pt x="177" y="145"/>
                    <a:pt x="194" y="177"/>
                    <a:pt x="208" y="205"/>
                  </a:cubicBezTo>
                  <a:cubicBezTo>
                    <a:pt x="208" y="219"/>
                    <a:pt x="222" y="250"/>
                    <a:pt x="222" y="264"/>
                  </a:cubicBezTo>
                  <a:cubicBezTo>
                    <a:pt x="222" y="279"/>
                    <a:pt x="236" y="293"/>
                    <a:pt x="250" y="293"/>
                  </a:cubicBezTo>
                  <a:lnTo>
                    <a:pt x="265" y="293"/>
                  </a:lnTo>
                  <a:cubicBezTo>
                    <a:pt x="282" y="279"/>
                    <a:pt x="282" y="264"/>
                    <a:pt x="282" y="250"/>
                  </a:cubicBezTo>
                  <a:cubicBezTo>
                    <a:pt x="282" y="219"/>
                    <a:pt x="265" y="191"/>
                    <a:pt x="250" y="162"/>
                  </a:cubicBezTo>
                  <a:cubicBezTo>
                    <a:pt x="236" y="145"/>
                    <a:pt x="222" y="117"/>
                    <a:pt x="194" y="103"/>
                  </a:cubicBezTo>
                  <a:cubicBezTo>
                    <a:pt x="177" y="74"/>
                    <a:pt x="148" y="57"/>
                    <a:pt x="134" y="43"/>
                  </a:cubicBezTo>
                  <a:cubicBezTo>
                    <a:pt x="106" y="29"/>
                    <a:pt x="75" y="15"/>
                    <a:pt x="32" y="1"/>
                  </a:cubicBezTo>
                  <a:close/>
                </a:path>
              </a:pathLst>
            </a:custGeom>
            <a:solidFill>
              <a:srgbClr val="F198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36" name="Google Shape;7736;p83"/>
            <p:cNvSpPr/>
            <p:nvPr/>
          </p:nvSpPr>
          <p:spPr>
            <a:xfrm>
              <a:off x="6849166" y="3034654"/>
              <a:ext cx="14056" cy="33301"/>
            </a:xfrm>
            <a:custGeom>
              <a:avLst/>
              <a:gdLst/>
              <a:ahLst/>
              <a:cxnLst/>
              <a:rect l="l" t="t" r="r" b="b"/>
              <a:pathLst>
                <a:path w="149" h="353" extrusionOk="0">
                  <a:moveTo>
                    <a:pt x="135" y="0"/>
                  </a:moveTo>
                  <a:cubicBezTo>
                    <a:pt x="121" y="14"/>
                    <a:pt x="103" y="14"/>
                    <a:pt x="103" y="29"/>
                  </a:cubicBezTo>
                  <a:lnTo>
                    <a:pt x="103" y="74"/>
                  </a:lnTo>
                  <a:cubicBezTo>
                    <a:pt x="103" y="102"/>
                    <a:pt x="89" y="116"/>
                    <a:pt x="89" y="148"/>
                  </a:cubicBezTo>
                  <a:cubicBezTo>
                    <a:pt x="89" y="162"/>
                    <a:pt x="75" y="176"/>
                    <a:pt x="75" y="204"/>
                  </a:cubicBezTo>
                  <a:cubicBezTo>
                    <a:pt x="61" y="236"/>
                    <a:pt x="33" y="278"/>
                    <a:pt x="15" y="306"/>
                  </a:cubicBezTo>
                  <a:cubicBezTo>
                    <a:pt x="1" y="324"/>
                    <a:pt x="15" y="338"/>
                    <a:pt x="33" y="352"/>
                  </a:cubicBezTo>
                  <a:lnTo>
                    <a:pt x="47" y="352"/>
                  </a:lnTo>
                  <a:cubicBezTo>
                    <a:pt x="61" y="352"/>
                    <a:pt x="61" y="338"/>
                    <a:pt x="61" y="338"/>
                  </a:cubicBezTo>
                  <a:cubicBezTo>
                    <a:pt x="89" y="292"/>
                    <a:pt x="121" y="250"/>
                    <a:pt x="135" y="190"/>
                  </a:cubicBezTo>
                  <a:cubicBezTo>
                    <a:pt x="149" y="148"/>
                    <a:pt x="149" y="88"/>
                    <a:pt x="149" y="29"/>
                  </a:cubicBezTo>
                  <a:cubicBezTo>
                    <a:pt x="149" y="14"/>
                    <a:pt x="149" y="0"/>
                    <a:pt x="135" y="0"/>
                  </a:cubicBezTo>
                  <a:close/>
                </a:path>
              </a:pathLst>
            </a:custGeom>
            <a:solidFill>
              <a:srgbClr val="F198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37" name="Google Shape;7737;p83"/>
            <p:cNvSpPr/>
            <p:nvPr/>
          </p:nvSpPr>
          <p:spPr>
            <a:xfrm>
              <a:off x="6777564" y="3009749"/>
              <a:ext cx="35943" cy="18018"/>
            </a:xfrm>
            <a:custGeom>
              <a:avLst/>
              <a:gdLst/>
              <a:ahLst/>
              <a:cxnLst/>
              <a:rect l="l" t="t" r="r" b="b"/>
              <a:pathLst>
                <a:path w="381" h="191" extrusionOk="0">
                  <a:moveTo>
                    <a:pt x="320" y="1"/>
                  </a:moveTo>
                  <a:cubicBezTo>
                    <a:pt x="306" y="15"/>
                    <a:pt x="278" y="29"/>
                    <a:pt x="264" y="29"/>
                  </a:cubicBezTo>
                  <a:cubicBezTo>
                    <a:pt x="190" y="74"/>
                    <a:pt x="102" y="89"/>
                    <a:pt x="28" y="103"/>
                  </a:cubicBezTo>
                  <a:cubicBezTo>
                    <a:pt x="14" y="117"/>
                    <a:pt x="0" y="117"/>
                    <a:pt x="0" y="131"/>
                  </a:cubicBezTo>
                  <a:lnTo>
                    <a:pt x="0" y="162"/>
                  </a:lnTo>
                  <a:lnTo>
                    <a:pt x="14" y="176"/>
                  </a:lnTo>
                  <a:cubicBezTo>
                    <a:pt x="28" y="176"/>
                    <a:pt x="28" y="191"/>
                    <a:pt x="28" y="191"/>
                  </a:cubicBezTo>
                  <a:cubicBezTo>
                    <a:pt x="42" y="191"/>
                    <a:pt x="42" y="176"/>
                    <a:pt x="42" y="176"/>
                  </a:cubicBezTo>
                  <a:cubicBezTo>
                    <a:pt x="158" y="162"/>
                    <a:pt x="264" y="117"/>
                    <a:pt x="366" y="60"/>
                  </a:cubicBezTo>
                  <a:cubicBezTo>
                    <a:pt x="380" y="43"/>
                    <a:pt x="380" y="29"/>
                    <a:pt x="380" y="15"/>
                  </a:cubicBezTo>
                  <a:cubicBezTo>
                    <a:pt x="366" y="1"/>
                    <a:pt x="352" y="1"/>
                    <a:pt x="352" y="1"/>
                  </a:cubicBezTo>
                  <a:close/>
                </a:path>
              </a:pathLst>
            </a:custGeom>
            <a:solidFill>
              <a:srgbClr val="F198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38" name="Google Shape;7738;p83"/>
            <p:cNvSpPr/>
            <p:nvPr/>
          </p:nvSpPr>
          <p:spPr>
            <a:xfrm>
              <a:off x="6221726" y="2749754"/>
              <a:ext cx="147733" cy="144148"/>
            </a:xfrm>
            <a:custGeom>
              <a:avLst/>
              <a:gdLst/>
              <a:ahLst/>
              <a:cxnLst/>
              <a:rect l="l" t="t" r="r" b="b"/>
              <a:pathLst>
                <a:path w="1566" h="1528" extrusionOk="0">
                  <a:moveTo>
                    <a:pt x="790" y="0"/>
                  </a:moveTo>
                  <a:cubicBezTo>
                    <a:pt x="771" y="0"/>
                    <a:pt x="751" y="1"/>
                    <a:pt x="732" y="2"/>
                  </a:cubicBezTo>
                  <a:cubicBezTo>
                    <a:pt x="306" y="45"/>
                    <a:pt x="0" y="410"/>
                    <a:pt x="43" y="822"/>
                  </a:cubicBezTo>
                  <a:cubicBezTo>
                    <a:pt x="69" y="1229"/>
                    <a:pt x="409" y="1527"/>
                    <a:pt x="796" y="1527"/>
                  </a:cubicBezTo>
                  <a:cubicBezTo>
                    <a:pt x="813" y="1527"/>
                    <a:pt x="831" y="1527"/>
                    <a:pt x="848" y="1525"/>
                  </a:cubicBezTo>
                  <a:cubicBezTo>
                    <a:pt x="1260" y="1480"/>
                    <a:pt x="1566" y="1114"/>
                    <a:pt x="1537" y="706"/>
                  </a:cubicBezTo>
                  <a:cubicBezTo>
                    <a:pt x="1511" y="300"/>
                    <a:pt x="1177" y="0"/>
                    <a:pt x="790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39" name="Google Shape;7739;p83"/>
            <p:cNvSpPr/>
            <p:nvPr/>
          </p:nvSpPr>
          <p:spPr>
            <a:xfrm>
              <a:off x="6221726" y="2746924"/>
              <a:ext cx="147733" cy="149431"/>
            </a:xfrm>
            <a:custGeom>
              <a:avLst/>
              <a:gdLst/>
              <a:ahLst/>
              <a:cxnLst/>
              <a:rect l="l" t="t" r="r" b="b"/>
              <a:pathLst>
                <a:path w="1566" h="1584" extrusionOk="0">
                  <a:moveTo>
                    <a:pt x="792" y="60"/>
                  </a:moveTo>
                  <a:cubicBezTo>
                    <a:pt x="1158" y="60"/>
                    <a:pt x="1478" y="352"/>
                    <a:pt x="1509" y="736"/>
                  </a:cubicBezTo>
                  <a:lnTo>
                    <a:pt x="1509" y="792"/>
                  </a:lnTo>
                  <a:cubicBezTo>
                    <a:pt x="1509" y="1176"/>
                    <a:pt x="1214" y="1482"/>
                    <a:pt x="848" y="1510"/>
                  </a:cubicBezTo>
                  <a:cubicBezTo>
                    <a:pt x="820" y="1527"/>
                    <a:pt x="806" y="1527"/>
                    <a:pt x="792" y="1527"/>
                  </a:cubicBezTo>
                  <a:cubicBezTo>
                    <a:pt x="408" y="1527"/>
                    <a:pt x="102" y="1232"/>
                    <a:pt x="71" y="852"/>
                  </a:cubicBezTo>
                  <a:cubicBezTo>
                    <a:pt x="71" y="824"/>
                    <a:pt x="57" y="806"/>
                    <a:pt x="57" y="792"/>
                  </a:cubicBezTo>
                  <a:cubicBezTo>
                    <a:pt x="57" y="412"/>
                    <a:pt x="352" y="89"/>
                    <a:pt x="732" y="60"/>
                  </a:cubicBezTo>
                  <a:close/>
                  <a:moveTo>
                    <a:pt x="718" y="1"/>
                  </a:moveTo>
                  <a:cubicBezTo>
                    <a:pt x="320" y="46"/>
                    <a:pt x="0" y="384"/>
                    <a:pt x="0" y="792"/>
                  </a:cubicBezTo>
                  <a:cubicBezTo>
                    <a:pt x="0" y="806"/>
                    <a:pt x="0" y="838"/>
                    <a:pt x="14" y="852"/>
                  </a:cubicBezTo>
                  <a:cubicBezTo>
                    <a:pt x="43" y="1263"/>
                    <a:pt x="380" y="1584"/>
                    <a:pt x="792" y="1584"/>
                  </a:cubicBezTo>
                  <a:lnTo>
                    <a:pt x="848" y="1584"/>
                  </a:lnTo>
                  <a:cubicBezTo>
                    <a:pt x="1260" y="1541"/>
                    <a:pt x="1566" y="1204"/>
                    <a:pt x="1566" y="792"/>
                  </a:cubicBezTo>
                  <a:lnTo>
                    <a:pt x="1566" y="736"/>
                  </a:lnTo>
                  <a:cubicBezTo>
                    <a:pt x="1537" y="310"/>
                    <a:pt x="1186" y="1"/>
                    <a:pt x="792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40" name="Google Shape;7740;p83"/>
            <p:cNvSpPr/>
            <p:nvPr/>
          </p:nvSpPr>
          <p:spPr>
            <a:xfrm>
              <a:off x="6221726" y="2756358"/>
              <a:ext cx="146412" cy="141789"/>
            </a:xfrm>
            <a:custGeom>
              <a:avLst/>
              <a:gdLst/>
              <a:ahLst/>
              <a:cxnLst/>
              <a:rect l="l" t="t" r="r" b="b"/>
              <a:pathLst>
                <a:path w="1552" h="1503" extrusionOk="0">
                  <a:moveTo>
                    <a:pt x="757" y="1"/>
                  </a:moveTo>
                  <a:cubicBezTo>
                    <a:pt x="739" y="1"/>
                    <a:pt x="722" y="2"/>
                    <a:pt x="704" y="3"/>
                  </a:cubicBezTo>
                  <a:cubicBezTo>
                    <a:pt x="292" y="34"/>
                    <a:pt x="0" y="400"/>
                    <a:pt x="28" y="812"/>
                  </a:cubicBezTo>
                  <a:cubicBezTo>
                    <a:pt x="55" y="1206"/>
                    <a:pt x="376" y="1502"/>
                    <a:pt x="753" y="1502"/>
                  </a:cubicBezTo>
                  <a:cubicBezTo>
                    <a:pt x="780" y="1502"/>
                    <a:pt x="807" y="1501"/>
                    <a:pt x="834" y="1498"/>
                  </a:cubicBezTo>
                  <a:cubicBezTo>
                    <a:pt x="1246" y="1470"/>
                    <a:pt x="1552" y="1104"/>
                    <a:pt x="1509" y="692"/>
                  </a:cubicBezTo>
                  <a:cubicBezTo>
                    <a:pt x="1479" y="301"/>
                    <a:pt x="1155" y="1"/>
                    <a:pt x="75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41" name="Google Shape;7741;p83"/>
            <p:cNvSpPr/>
            <p:nvPr/>
          </p:nvSpPr>
          <p:spPr>
            <a:xfrm>
              <a:off x="6246632" y="2781169"/>
              <a:ext cx="95281" cy="91979"/>
            </a:xfrm>
            <a:custGeom>
              <a:avLst/>
              <a:gdLst/>
              <a:ahLst/>
              <a:cxnLst/>
              <a:rect l="l" t="t" r="r" b="b"/>
              <a:pathLst>
                <a:path w="1010" h="975" extrusionOk="0">
                  <a:moveTo>
                    <a:pt x="517" y="1"/>
                  </a:moveTo>
                  <a:cubicBezTo>
                    <a:pt x="501" y="1"/>
                    <a:pt x="484" y="2"/>
                    <a:pt x="468" y="4"/>
                  </a:cubicBezTo>
                  <a:cubicBezTo>
                    <a:pt x="204" y="21"/>
                    <a:pt x="0" y="253"/>
                    <a:pt x="28" y="531"/>
                  </a:cubicBezTo>
                  <a:cubicBezTo>
                    <a:pt x="41" y="777"/>
                    <a:pt x="247" y="974"/>
                    <a:pt x="489" y="974"/>
                  </a:cubicBezTo>
                  <a:cubicBezTo>
                    <a:pt x="506" y="974"/>
                    <a:pt x="524" y="973"/>
                    <a:pt x="542" y="971"/>
                  </a:cubicBezTo>
                  <a:cubicBezTo>
                    <a:pt x="820" y="957"/>
                    <a:pt x="1010" y="725"/>
                    <a:pt x="996" y="443"/>
                  </a:cubicBezTo>
                  <a:cubicBezTo>
                    <a:pt x="969" y="196"/>
                    <a:pt x="760" y="1"/>
                    <a:pt x="517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42" name="Google Shape;7742;p83"/>
            <p:cNvSpPr/>
            <p:nvPr/>
          </p:nvSpPr>
          <p:spPr>
            <a:xfrm>
              <a:off x="6316913" y="2809093"/>
              <a:ext cx="34622" cy="22264"/>
            </a:xfrm>
            <a:custGeom>
              <a:avLst/>
              <a:gdLst/>
              <a:ahLst/>
              <a:cxnLst/>
              <a:rect l="l" t="t" r="r" b="b"/>
              <a:pathLst>
                <a:path w="367" h="236" extrusionOk="0">
                  <a:moveTo>
                    <a:pt x="210" y="0"/>
                  </a:moveTo>
                  <a:cubicBezTo>
                    <a:pt x="199" y="0"/>
                    <a:pt x="188" y="1"/>
                    <a:pt x="177" y="3"/>
                  </a:cubicBezTo>
                  <a:cubicBezTo>
                    <a:pt x="75" y="3"/>
                    <a:pt x="1" y="59"/>
                    <a:pt x="1" y="133"/>
                  </a:cubicBezTo>
                  <a:cubicBezTo>
                    <a:pt x="15" y="193"/>
                    <a:pt x="89" y="235"/>
                    <a:pt x="191" y="235"/>
                  </a:cubicBezTo>
                  <a:cubicBezTo>
                    <a:pt x="293" y="221"/>
                    <a:pt x="367" y="165"/>
                    <a:pt x="353" y="105"/>
                  </a:cubicBezTo>
                  <a:cubicBezTo>
                    <a:pt x="353" y="41"/>
                    <a:pt x="286" y="0"/>
                    <a:pt x="21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43" name="Google Shape;7743;p83"/>
            <p:cNvSpPr/>
            <p:nvPr/>
          </p:nvSpPr>
          <p:spPr>
            <a:xfrm>
              <a:off x="5929657" y="2697963"/>
              <a:ext cx="159430" cy="143393"/>
            </a:xfrm>
            <a:custGeom>
              <a:avLst/>
              <a:gdLst/>
              <a:ahLst/>
              <a:cxnLst/>
              <a:rect l="l" t="t" r="r" b="b"/>
              <a:pathLst>
                <a:path w="1690" h="1520" extrusionOk="0">
                  <a:moveTo>
                    <a:pt x="845" y="0"/>
                  </a:moveTo>
                  <a:cubicBezTo>
                    <a:pt x="524" y="0"/>
                    <a:pt x="226" y="215"/>
                    <a:pt x="120" y="534"/>
                  </a:cubicBezTo>
                  <a:cubicBezTo>
                    <a:pt x="1" y="931"/>
                    <a:pt x="223" y="1357"/>
                    <a:pt x="616" y="1487"/>
                  </a:cubicBezTo>
                  <a:cubicBezTo>
                    <a:pt x="689" y="1509"/>
                    <a:pt x="763" y="1519"/>
                    <a:pt x="835" y="1519"/>
                  </a:cubicBezTo>
                  <a:cubicBezTo>
                    <a:pt x="1159" y="1519"/>
                    <a:pt x="1461" y="1310"/>
                    <a:pt x="1556" y="973"/>
                  </a:cubicBezTo>
                  <a:cubicBezTo>
                    <a:pt x="1689" y="579"/>
                    <a:pt x="1468" y="154"/>
                    <a:pt x="1074" y="38"/>
                  </a:cubicBezTo>
                  <a:cubicBezTo>
                    <a:pt x="998" y="12"/>
                    <a:pt x="921" y="0"/>
                    <a:pt x="845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44" name="Google Shape;7744;p83"/>
            <p:cNvSpPr/>
            <p:nvPr/>
          </p:nvSpPr>
          <p:spPr>
            <a:xfrm>
              <a:off x="5935317" y="2694473"/>
              <a:ext cx="148110" cy="149431"/>
            </a:xfrm>
            <a:custGeom>
              <a:avLst/>
              <a:gdLst/>
              <a:ahLst/>
              <a:cxnLst/>
              <a:rect l="l" t="t" r="r" b="b"/>
              <a:pathLst>
                <a:path w="1570" h="1584" extrusionOk="0">
                  <a:moveTo>
                    <a:pt x="792" y="61"/>
                  </a:moveTo>
                  <a:cubicBezTo>
                    <a:pt x="852" y="61"/>
                    <a:pt x="926" y="75"/>
                    <a:pt x="996" y="103"/>
                  </a:cubicBezTo>
                  <a:cubicBezTo>
                    <a:pt x="1306" y="191"/>
                    <a:pt x="1510" y="483"/>
                    <a:pt x="1510" y="792"/>
                  </a:cubicBezTo>
                  <a:cubicBezTo>
                    <a:pt x="1510" y="866"/>
                    <a:pt x="1496" y="940"/>
                    <a:pt x="1468" y="1010"/>
                  </a:cubicBezTo>
                  <a:cubicBezTo>
                    <a:pt x="1380" y="1320"/>
                    <a:pt x="1084" y="1524"/>
                    <a:pt x="778" y="1524"/>
                  </a:cubicBezTo>
                  <a:cubicBezTo>
                    <a:pt x="704" y="1524"/>
                    <a:pt x="630" y="1510"/>
                    <a:pt x="574" y="1496"/>
                  </a:cubicBezTo>
                  <a:cubicBezTo>
                    <a:pt x="265" y="1394"/>
                    <a:pt x="60" y="1116"/>
                    <a:pt x="60" y="792"/>
                  </a:cubicBezTo>
                  <a:cubicBezTo>
                    <a:pt x="60" y="733"/>
                    <a:pt x="75" y="645"/>
                    <a:pt x="89" y="588"/>
                  </a:cubicBezTo>
                  <a:cubicBezTo>
                    <a:pt x="191" y="265"/>
                    <a:pt x="486" y="61"/>
                    <a:pt x="792" y="61"/>
                  </a:cubicBezTo>
                  <a:close/>
                  <a:moveTo>
                    <a:pt x="792" y="1"/>
                  </a:moveTo>
                  <a:cubicBezTo>
                    <a:pt x="454" y="1"/>
                    <a:pt x="148" y="219"/>
                    <a:pt x="29" y="557"/>
                  </a:cubicBezTo>
                  <a:cubicBezTo>
                    <a:pt x="15" y="645"/>
                    <a:pt x="1" y="718"/>
                    <a:pt x="1" y="792"/>
                  </a:cubicBezTo>
                  <a:cubicBezTo>
                    <a:pt x="1" y="1130"/>
                    <a:pt x="222" y="1436"/>
                    <a:pt x="542" y="1556"/>
                  </a:cubicBezTo>
                  <a:cubicBezTo>
                    <a:pt x="630" y="1570"/>
                    <a:pt x="704" y="1584"/>
                    <a:pt x="778" y="1584"/>
                  </a:cubicBezTo>
                  <a:cubicBezTo>
                    <a:pt x="1116" y="1584"/>
                    <a:pt x="1422" y="1362"/>
                    <a:pt x="1524" y="1028"/>
                  </a:cubicBezTo>
                  <a:cubicBezTo>
                    <a:pt x="1555" y="954"/>
                    <a:pt x="1570" y="866"/>
                    <a:pt x="1570" y="792"/>
                  </a:cubicBezTo>
                  <a:cubicBezTo>
                    <a:pt x="1570" y="455"/>
                    <a:pt x="1348" y="149"/>
                    <a:pt x="1014" y="43"/>
                  </a:cubicBezTo>
                  <a:cubicBezTo>
                    <a:pt x="940" y="15"/>
                    <a:pt x="866" y="1"/>
                    <a:pt x="792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45" name="Google Shape;7745;p83"/>
            <p:cNvSpPr/>
            <p:nvPr/>
          </p:nvSpPr>
          <p:spPr>
            <a:xfrm>
              <a:off x="5929657" y="2703906"/>
              <a:ext cx="159430" cy="142921"/>
            </a:xfrm>
            <a:custGeom>
              <a:avLst/>
              <a:gdLst/>
              <a:ahLst/>
              <a:cxnLst/>
              <a:rect l="l" t="t" r="r" b="b"/>
              <a:pathLst>
                <a:path w="1690" h="1515" extrusionOk="0">
                  <a:moveTo>
                    <a:pt x="859" y="0"/>
                  </a:moveTo>
                  <a:cubicBezTo>
                    <a:pt x="533" y="0"/>
                    <a:pt x="230" y="207"/>
                    <a:pt x="135" y="531"/>
                  </a:cubicBezTo>
                  <a:cubicBezTo>
                    <a:pt x="1" y="928"/>
                    <a:pt x="223" y="1350"/>
                    <a:pt x="616" y="1484"/>
                  </a:cubicBezTo>
                  <a:cubicBezTo>
                    <a:pt x="689" y="1505"/>
                    <a:pt x="762" y="1515"/>
                    <a:pt x="833" y="1515"/>
                  </a:cubicBezTo>
                  <a:cubicBezTo>
                    <a:pt x="1158" y="1515"/>
                    <a:pt x="1461" y="1310"/>
                    <a:pt x="1556" y="984"/>
                  </a:cubicBezTo>
                  <a:cubicBezTo>
                    <a:pt x="1689" y="590"/>
                    <a:pt x="1468" y="165"/>
                    <a:pt x="1074" y="31"/>
                  </a:cubicBezTo>
                  <a:cubicBezTo>
                    <a:pt x="1002" y="10"/>
                    <a:pt x="930" y="0"/>
                    <a:pt x="85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46" name="Google Shape;7746;p83"/>
            <p:cNvSpPr/>
            <p:nvPr/>
          </p:nvSpPr>
          <p:spPr>
            <a:xfrm>
              <a:off x="5957581" y="2729283"/>
              <a:ext cx="103583" cy="92168"/>
            </a:xfrm>
            <a:custGeom>
              <a:avLst/>
              <a:gdLst/>
              <a:ahLst/>
              <a:cxnLst/>
              <a:rect l="l" t="t" r="r" b="b"/>
              <a:pathLst>
                <a:path w="1098" h="977" extrusionOk="0">
                  <a:moveTo>
                    <a:pt x="549" y="0"/>
                  </a:moveTo>
                  <a:cubicBezTo>
                    <a:pt x="339" y="0"/>
                    <a:pt x="148" y="137"/>
                    <a:pt x="88" y="349"/>
                  </a:cubicBezTo>
                  <a:cubicBezTo>
                    <a:pt x="0" y="599"/>
                    <a:pt x="145" y="877"/>
                    <a:pt x="408" y="951"/>
                  </a:cubicBezTo>
                  <a:cubicBezTo>
                    <a:pt x="457" y="968"/>
                    <a:pt x="508" y="976"/>
                    <a:pt x="557" y="976"/>
                  </a:cubicBezTo>
                  <a:cubicBezTo>
                    <a:pt x="759" y="976"/>
                    <a:pt x="951" y="839"/>
                    <a:pt x="1010" y="627"/>
                  </a:cubicBezTo>
                  <a:cubicBezTo>
                    <a:pt x="1098" y="378"/>
                    <a:pt x="954" y="100"/>
                    <a:pt x="704" y="26"/>
                  </a:cubicBezTo>
                  <a:cubicBezTo>
                    <a:pt x="652" y="9"/>
                    <a:pt x="600" y="0"/>
                    <a:pt x="54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47" name="Google Shape;7747;p83"/>
            <p:cNvSpPr/>
            <p:nvPr/>
          </p:nvSpPr>
          <p:spPr>
            <a:xfrm>
              <a:off x="5954562" y="2747302"/>
              <a:ext cx="34999" cy="24339"/>
            </a:xfrm>
            <a:custGeom>
              <a:avLst/>
              <a:gdLst/>
              <a:ahLst/>
              <a:cxnLst/>
              <a:rect l="l" t="t" r="r" b="b"/>
              <a:pathLst>
                <a:path w="371" h="258" extrusionOk="0">
                  <a:moveTo>
                    <a:pt x="156" y="0"/>
                  </a:moveTo>
                  <a:cubicBezTo>
                    <a:pt x="93" y="0"/>
                    <a:pt x="39" y="30"/>
                    <a:pt x="18" y="85"/>
                  </a:cubicBezTo>
                  <a:cubicBezTo>
                    <a:pt x="1" y="144"/>
                    <a:pt x="61" y="218"/>
                    <a:pt x="148" y="246"/>
                  </a:cubicBezTo>
                  <a:cubicBezTo>
                    <a:pt x="176" y="254"/>
                    <a:pt x="202" y="257"/>
                    <a:pt x="226" y="257"/>
                  </a:cubicBezTo>
                  <a:cubicBezTo>
                    <a:pt x="292" y="257"/>
                    <a:pt x="342" y="231"/>
                    <a:pt x="352" y="187"/>
                  </a:cubicBezTo>
                  <a:cubicBezTo>
                    <a:pt x="370" y="116"/>
                    <a:pt x="310" y="42"/>
                    <a:pt x="222" y="11"/>
                  </a:cubicBezTo>
                  <a:cubicBezTo>
                    <a:pt x="200" y="4"/>
                    <a:pt x="177" y="0"/>
                    <a:pt x="15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48" name="Google Shape;7748;p83"/>
            <p:cNvSpPr/>
            <p:nvPr/>
          </p:nvSpPr>
          <p:spPr>
            <a:xfrm>
              <a:off x="6110880" y="2889280"/>
              <a:ext cx="80376" cy="38961"/>
            </a:xfrm>
            <a:custGeom>
              <a:avLst/>
              <a:gdLst/>
              <a:ahLst/>
              <a:cxnLst/>
              <a:rect l="l" t="t" r="r" b="b"/>
              <a:pathLst>
                <a:path w="852" h="413" extrusionOk="0">
                  <a:moveTo>
                    <a:pt x="806" y="1"/>
                  </a:moveTo>
                  <a:lnTo>
                    <a:pt x="806" y="18"/>
                  </a:lnTo>
                  <a:lnTo>
                    <a:pt x="792" y="32"/>
                  </a:lnTo>
                  <a:cubicBezTo>
                    <a:pt x="778" y="46"/>
                    <a:pt x="764" y="61"/>
                    <a:pt x="764" y="75"/>
                  </a:cubicBezTo>
                  <a:lnTo>
                    <a:pt x="718" y="120"/>
                  </a:lnTo>
                  <a:lnTo>
                    <a:pt x="676" y="163"/>
                  </a:lnTo>
                  <a:cubicBezTo>
                    <a:pt x="648" y="177"/>
                    <a:pt x="630" y="194"/>
                    <a:pt x="616" y="208"/>
                  </a:cubicBezTo>
                  <a:cubicBezTo>
                    <a:pt x="588" y="222"/>
                    <a:pt x="574" y="236"/>
                    <a:pt x="542" y="250"/>
                  </a:cubicBezTo>
                  <a:cubicBezTo>
                    <a:pt x="514" y="265"/>
                    <a:pt x="500" y="282"/>
                    <a:pt x="472" y="296"/>
                  </a:cubicBezTo>
                  <a:cubicBezTo>
                    <a:pt x="440" y="296"/>
                    <a:pt x="412" y="310"/>
                    <a:pt x="398" y="310"/>
                  </a:cubicBezTo>
                  <a:cubicBezTo>
                    <a:pt x="366" y="324"/>
                    <a:pt x="338" y="324"/>
                    <a:pt x="310" y="338"/>
                  </a:cubicBezTo>
                  <a:lnTo>
                    <a:pt x="236" y="338"/>
                  </a:lnTo>
                  <a:cubicBezTo>
                    <a:pt x="231" y="343"/>
                    <a:pt x="225" y="345"/>
                    <a:pt x="218" y="345"/>
                  </a:cubicBezTo>
                  <a:cubicBezTo>
                    <a:pt x="203" y="345"/>
                    <a:pt x="186" y="338"/>
                    <a:pt x="176" y="338"/>
                  </a:cubicBezTo>
                  <a:lnTo>
                    <a:pt x="32" y="338"/>
                  </a:lnTo>
                  <a:cubicBezTo>
                    <a:pt x="26" y="334"/>
                    <a:pt x="22" y="332"/>
                    <a:pt x="19" y="332"/>
                  </a:cubicBezTo>
                  <a:cubicBezTo>
                    <a:pt x="13" y="332"/>
                    <a:pt x="10" y="338"/>
                    <a:pt x="0" y="338"/>
                  </a:cubicBezTo>
                  <a:cubicBezTo>
                    <a:pt x="0" y="352"/>
                    <a:pt x="15" y="370"/>
                    <a:pt x="15" y="370"/>
                  </a:cubicBezTo>
                  <a:cubicBezTo>
                    <a:pt x="15" y="370"/>
                    <a:pt x="32" y="370"/>
                    <a:pt x="60" y="384"/>
                  </a:cubicBezTo>
                  <a:cubicBezTo>
                    <a:pt x="74" y="384"/>
                    <a:pt x="88" y="384"/>
                    <a:pt x="102" y="398"/>
                  </a:cubicBezTo>
                  <a:lnTo>
                    <a:pt x="162" y="398"/>
                  </a:lnTo>
                  <a:cubicBezTo>
                    <a:pt x="190" y="398"/>
                    <a:pt x="222" y="412"/>
                    <a:pt x="236" y="412"/>
                  </a:cubicBezTo>
                  <a:cubicBezTo>
                    <a:pt x="264" y="412"/>
                    <a:pt x="296" y="412"/>
                    <a:pt x="324" y="398"/>
                  </a:cubicBezTo>
                  <a:cubicBezTo>
                    <a:pt x="352" y="398"/>
                    <a:pt x="384" y="398"/>
                    <a:pt x="412" y="384"/>
                  </a:cubicBezTo>
                  <a:cubicBezTo>
                    <a:pt x="440" y="384"/>
                    <a:pt x="472" y="370"/>
                    <a:pt x="500" y="352"/>
                  </a:cubicBezTo>
                  <a:cubicBezTo>
                    <a:pt x="528" y="338"/>
                    <a:pt x="560" y="324"/>
                    <a:pt x="588" y="310"/>
                  </a:cubicBezTo>
                  <a:cubicBezTo>
                    <a:pt x="602" y="296"/>
                    <a:pt x="630" y="282"/>
                    <a:pt x="662" y="265"/>
                  </a:cubicBezTo>
                  <a:cubicBezTo>
                    <a:pt x="676" y="250"/>
                    <a:pt x="704" y="236"/>
                    <a:pt x="718" y="208"/>
                  </a:cubicBezTo>
                  <a:cubicBezTo>
                    <a:pt x="736" y="194"/>
                    <a:pt x="750" y="177"/>
                    <a:pt x="764" y="148"/>
                  </a:cubicBezTo>
                  <a:cubicBezTo>
                    <a:pt x="792" y="120"/>
                    <a:pt x="806" y="89"/>
                    <a:pt x="824" y="61"/>
                  </a:cubicBezTo>
                  <a:cubicBezTo>
                    <a:pt x="838" y="46"/>
                    <a:pt x="838" y="46"/>
                    <a:pt x="838" y="32"/>
                  </a:cubicBezTo>
                  <a:lnTo>
                    <a:pt x="852" y="32"/>
                  </a:lnTo>
                  <a:cubicBezTo>
                    <a:pt x="852" y="18"/>
                    <a:pt x="852" y="1"/>
                    <a:pt x="838" y="1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49" name="Google Shape;7749;p83"/>
            <p:cNvSpPr/>
            <p:nvPr/>
          </p:nvSpPr>
          <p:spPr>
            <a:xfrm>
              <a:off x="6275499" y="2642021"/>
              <a:ext cx="140846" cy="124431"/>
            </a:xfrm>
            <a:custGeom>
              <a:avLst/>
              <a:gdLst/>
              <a:ahLst/>
              <a:cxnLst/>
              <a:rect l="l" t="t" r="r" b="b"/>
              <a:pathLst>
                <a:path w="1493" h="1319" extrusionOk="0">
                  <a:moveTo>
                    <a:pt x="526" y="0"/>
                  </a:moveTo>
                  <a:cubicBezTo>
                    <a:pt x="497" y="0"/>
                    <a:pt x="468" y="5"/>
                    <a:pt x="440" y="15"/>
                  </a:cubicBezTo>
                  <a:cubicBezTo>
                    <a:pt x="0" y="177"/>
                    <a:pt x="763" y="997"/>
                    <a:pt x="894" y="1099"/>
                  </a:cubicBezTo>
                  <a:cubicBezTo>
                    <a:pt x="967" y="1161"/>
                    <a:pt x="1200" y="1318"/>
                    <a:pt x="1345" y="1318"/>
                  </a:cubicBezTo>
                  <a:cubicBezTo>
                    <a:pt x="1436" y="1318"/>
                    <a:pt x="1492" y="1256"/>
                    <a:pt x="1453" y="1070"/>
                  </a:cubicBezTo>
                  <a:cubicBezTo>
                    <a:pt x="1453" y="1070"/>
                    <a:pt x="961" y="0"/>
                    <a:pt x="526" y="0"/>
                  </a:cubicBez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50" name="Google Shape;7750;p83"/>
            <p:cNvSpPr/>
            <p:nvPr/>
          </p:nvSpPr>
          <p:spPr>
            <a:xfrm>
              <a:off x="5924469" y="2588437"/>
              <a:ext cx="174241" cy="90187"/>
            </a:xfrm>
            <a:custGeom>
              <a:avLst/>
              <a:gdLst/>
              <a:ahLst/>
              <a:cxnLst/>
              <a:rect l="l" t="t" r="r" b="b"/>
              <a:pathLst>
                <a:path w="1847" h="956" extrusionOk="0">
                  <a:moveTo>
                    <a:pt x="1301" y="1"/>
                  </a:moveTo>
                  <a:cubicBezTo>
                    <a:pt x="872" y="1"/>
                    <a:pt x="161" y="671"/>
                    <a:pt x="161" y="671"/>
                  </a:cubicBezTo>
                  <a:cubicBezTo>
                    <a:pt x="0" y="897"/>
                    <a:pt x="139" y="955"/>
                    <a:pt x="315" y="955"/>
                  </a:cubicBezTo>
                  <a:cubicBezTo>
                    <a:pt x="445" y="955"/>
                    <a:pt x="596" y="923"/>
                    <a:pt x="657" y="903"/>
                  </a:cubicBezTo>
                  <a:cubicBezTo>
                    <a:pt x="819" y="861"/>
                    <a:pt x="1846" y="393"/>
                    <a:pt x="1495" y="70"/>
                  </a:cubicBezTo>
                  <a:cubicBezTo>
                    <a:pt x="1442" y="21"/>
                    <a:pt x="1376" y="1"/>
                    <a:pt x="1301" y="1"/>
                  </a:cubicBez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51" name="Google Shape;7751;p83"/>
            <p:cNvSpPr/>
            <p:nvPr/>
          </p:nvSpPr>
          <p:spPr>
            <a:xfrm>
              <a:off x="6085975" y="2715132"/>
              <a:ext cx="89998" cy="166694"/>
            </a:xfrm>
            <a:custGeom>
              <a:avLst/>
              <a:gdLst/>
              <a:ahLst/>
              <a:cxnLst/>
              <a:rect l="l" t="t" r="r" b="b"/>
              <a:pathLst>
                <a:path w="954" h="1767" extrusionOk="0">
                  <a:moveTo>
                    <a:pt x="940" y="0"/>
                  </a:moveTo>
                  <a:cubicBezTo>
                    <a:pt x="940" y="0"/>
                    <a:pt x="926" y="0"/>
                    <a:pt x="926" y="18"/>
                  </a:cubicBezTo>
                  <a:cubicBezTo>
                    <a:pt x="926" y="18"/>
                    <a:pt x="926" y="60"/>
                    <a:pt x="912" y="134"/>
                  </a:cubicBezTo>
                  <a:cubicBezTo>
                    <a:pt x="912" y="208"/>
                    <a:pt x="894" y="310"/>
                    <a:pt x="880" y="440"/>
                  </a:cubicBezTo>
                  <a:cubicBezTo>
                    <a:pt x="866" y="559"/>
                    <a:pt x="852" y="721"/>
                    <a:pt x="806" y="865"/>
                  </a:cubicBezTo>
                  <a:cubicBezTo>
                    <a:pt x="806" y="911"/>
                    <a:pt x="792" y="939"/>
                    <a:pt x="778" y="985"/>
                  </a:cubicBezTo>
                  <a:cubicBezTo>
                    <a:pt x="764" y="1013"/>
                    <a:pt x="750" y="1055"/>
                    <a:pt x="736" y="1087"/>
                  </a:cubicBezTo>
                  <a:cubicBezTo>
                    <a:pt x="718" y="1101"/>
                    <a:pt x="704" y="1115"/>
                    <a:pt x="704" y="1115"/>
                  </a:cubicBezTo>
                  <a:lnTo>
                    <a:pt x="662" y="1115"/>
                  </a:lnTo>
                  <a:cubicBezTo>
                    <a:pt x="616" y="1101"/>
                    <a:pt x="588" y="1087"/>
                    <a:pt x="542" y="1073"/>
                  </a:cubicBezTo>
                  <a:cubicBezTo>
                    <a:pt x="472" y="1027"/>
                    <a:pt x="398" y="985"/>
                    <a:pt x="310" y="953"/>
                  </a:cubicBezTo>
                  <a:cubicBezTo>
                    <a:pt x="291" y="947"/>
                    <a:pt x="271" y="944"/>
                    <a:pt x="249" y="944"/>
                  </a:cubicBezTo>
                  <a:cubicBezTo>
                    <a:pt x="220" y="944"/>
                    <a:pt x="189" y="951"/>
                    <a:pt x="162" y="967"/>
                  </a:cubicBezTo>
                  <a:cubicBezTo>
                    <a:pt x="103" y="985"/>
                    <a:pt x="89" y="1027"/>
                    <a:pt x="60" y="1073"/>
                  </a:cubicBezTo>
                  <a:cubicBezTo>
                    <a:pt x="15" y="1143"/>
                    <a:pt x="1" y="1231"/>
                    <a:pt x="15" y="1305"/>
                  </a:cubicBezTo>
                  <a:cubicBezTo>
                    <a:pt x="32" y="1393"/>
                    <a:pt x="60" y="1467"/>
                    <a:pt x="103" y="1513"/>
                  </a:cubicBezTo>
                  <a:cubicBezTo>
                    <a:pt x="191" y="1615"/>
                    <a:pt x="296" y="1671"/>
                    <a:pt x="352" y="1717"/>
                  </a:cubicBezTo>
                  <a:cubicBezTo>
                    <a:pt x="426" y="1745"/>
                    <a:pt x="472" y="1759"/>
                    <a:pt x="472" y="1759"/>
                  </a:cubicBezTo>
                  <a:cubicBezTo>
                    <a:pt x="472" y="1765"/>
                    <a:pt x="474" y="1767"/>
                    <a:pt x="476" y="1767"/>
                  </a:cubicBezTo>
                  <a:cubicBezTo>
                    <a:pt x="480" y="1767"/>
                    <a:pt x="486" y="1759"/>
                    <a:pt x="486" y="1759"/>
                  </a:cubicBezTo>
                  <a:cubicBezTo>
                    <a:pt x="486" y="1745"/>
                    <a:pt x="486" y="1745"/>
                    <a:pt x="472" y="1731"/>
                  </a:cubicBezTo>
                  <a:cubicBezTo>
                    <a:pt x="472" y="1731"/>
                    <a:pt x="440" y="1717"/>
                    <a:pt x="366" y="1688"/>
                  </a:cubicBezTo>
                  <a:cubicBezTo>
                    <a:pt x="338" y="1657"/>
                    <a:pt x="310" y="1629"/>
                    <a:pt x="264" y="1600"/>
                  </a:cubicBezTo>
                  <a:cubicBezTo>
                    <a:pt x="236" y="1569"/>
                    <a:pt x="191" y="1527"/>
                    <a:pt x="148" y="1481"/>
                  </a:cubicBezTo>
                  <a:cubicBezTo>
                    <a:pt x="120" y="1425"/>
                    <a:pt x="89" y="1365"/>
                    <a:pt x="75" y="1305"/>
                  </a:cubicBezTo>
                  <a:cubicBezTo>
                    <a:pt x="75" y="1249"/>
                    <a:pt x="89" y="1161"/>
                    <a:pt x="120" y="1101"/>
                  </a:cubicBezTo>
                  <a:cubicBezTo>
                    <a:pt x="148" y="1073"/>
                    <a:pt x="162" y="1041"/>
                    <a:pt x="191" y="1027"/>
                  </a:cubicBezTo>
                  <a:cubicBezTo>
                    <a:pt x="206" y="1020"/>
                    <a:pt x="221" y="1017"/>
                    <a:pt x="238" y="1017"/>
                  </a:cubicBezTo>
                  <a:cubicBezTo>
                    <a:pt x="255" y="1017"/>
                    <a:pt x="273" y="1020"/>
                    <a:pt x="296" y="1027"/>
                  </a:cubicBezTo>
                  <a:cubicBezTo>
                    <a:pt x="366" y="1041"/>
                    <a:pt x="426" y="1101"/>
                    <a:pt x="514" y="1129"/>
                  </a:cubicBezTo>
                  <a:cubicBezTo>
                    <a:pt x="560" y="1161"/>
                    <a:pt x="588" y="1175"/>
                    <a:pt x="648" y="1189"/>
                  </a:cubicBezTo>
                  <a:lnTo>
                    <a:pt x="718" y="1189"/>
                  </a:lnTo>
                  <a:cubicBezTo>
                    <a:pt x="764" y="1175"/>
                    <a:pt x="778" y="1143"/>
                    <a:pt x="792" y="1129"/>
                  </a:cubicBezTo>
                  <a:cubicBezTo>
                    <a:pt x="824" y="1087"/>
                    <a:pt x="838" y="1041"/>
                    <a:pt x="852" y="999"/>
                  </a:cubicBezTo>
                  <a:cubicBezTo>
                    <a:pt x="866" y="967"/>
                    <a:pt x="866" y="925"/>
                    <a:pt x="880" y="879"/>
                  </a:cubicBezTo>
                  <a:cubicBezTo>
                    <a:pt x="894" y="809"/>
                    <a:pt x="912" y="721"/>
                    <a:pt x="926" y="647"/>
                  </a:cubicBezTo>
                  <a:cubicBezTo>
                    <a:pt x="926" y="573"/>
                    <a:pt x="940" y="514"/>
                    <a:pt x="940" y="440"/>
                  </a:cubicBezTo>
                  <a:cubicBezTo>
                    <a:pt x="954" y="310"/>
                    <a:pt x="954" y="208"/>
                    <a:pt x="954" y="134"/>
                  </a:cubicBezTo>
                  <a:lnTo>
                    <a:pt x="954" y="18"/>
                  </a:lnTo>
                  <a:cubicBezTo>
                    <a:pt x="954" y="0"/>
                    <a:pt x="954" y="0"/>
                    <a:pt x="940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52" name="Google Shape;7752;p83"/>
            <p:cNvSpPr/>
            <p:nvPr/>
          </p:nvSpPr>
          <p:spPr>
            <a:xfrm>
              <a:off x="5896545" y="2643436"/>
              <a:ext cx="781492" cy="329049"/>
            </a:xfrm>
            <a:custGeom>
              <a:avLst/>
              <a:gdLst/>
              <a:ahLst/>
              <a:cxnLst/>
              <a:rect l="l" t="t" r="r" b="b"/>
              <a:pathLst>
                <a:path w="8284" h="3488" extrusionOk="0">
                  <a:moveTo>
                    <a:pt x="1055" y="116"/>
                  </a:moveTo>
                  <a:cubicBezTo>
                    <a:pt x="1101" y="116"/>
                    <a:pt x="1143" y="116"/>
                    <a:pt x="1189" y="130"/>
                  </a:cubicBezTo>
                  <a:cubicBezTo>
                    <a:pt x="1231" y="130"/>
                    <a:pt x="1263" y="144"/>
                    <a:pt x="1305" y="144"/>
                  </a:cubicBezTo>
                  <a:cubicBezTo>
                    <a:pt x="1393" y="176"/>
                    <a:pt x="1467" y="218"/>
                    <a:pt x="1541" y="264"/>
                  </a:cubicBezTo>
                  <a:cubicBezTo>
                    <a:pt x="1615" y="320"/>
                    <a:pt x="1671" y="380"/>
                    <a:pt x="1731" y="468"/>
                  </a:cubicBezTo>
                  <a:cubicBezTo>
                    <a:pt x="1791" y="542"/>
                    <a:pt x="1833" y="616"/>
                    <a:pt x="1879" y="718"/>
                  </a:cubicBezTo>
                  <a:cubicBezTo>
                    <a:pt x="1907" y="806"/>
                    <a:pt x="1935" y="908"/>
                    <a:pt x="1966" y="1010"/>
                  </a:cubicBezTo>
                  <a:cubicBezTo>
                    <a:pt x="1981" y="1112"/>
                    <a:pt x="1995" y="1231"/>
                    <a:pt x="1995" y="1333"/>
                  </a:cubicBezTo>
                  <a:cubicBezTo>
                    <a:pt x="1995" y="1464"/>
                    <a:pt x="1981" y="1583"/>
                    <a:pt x="1952" y="1699"/>
                  </a:cubicBezTo>
                  <a:cubicBezTo>
                    <a:pt x="1935" y="1815"/>
                    <a:pt x="1893" y="1921"/>
                    <a:pt x="1847" y="2023"/>
                  </a:cubicBezTo>
                  <a:cubicBezTo>
                    <a:pt x="1805" y="2125"/>
                    <a:pt x="1759" y="2213"/>
                    <a:pt x="1703" y="2301"/>
                  </a:cubicBezTo>
                  <a:cubicBezTo>
                    <a:pt x="1643" y="2389"/>
                    <a:pt x="1569" y="2448"/>
                    <a:pt x="1513" y="2519"/>
                  </a:cubicBezTo>
                  <a:cubicBezTo>
                    <a:pt x="1439" y="2579"/>
                    <a:pt x="1365" y="2624"/>
                    <a:pt x="1277" y="2667"/>
                  </a:cubicBezTo>
                  <a:cubicBezTo>
                    <a:pt x="1203" y="2695"/>
                    <a:pt x="1115" y="2712"/>
                    <a:pt x="1027" y="2726"/>
                  </a:cubicBezTo>
                  <a:cubicBezTo>
                    <a:pt x="953" y="2726"/>
                    <a:pt x="865" y="2726"/>
                    <a:pt x="778" y="2695"/>
                  </a:cubicBezTo>
                  <a:cubicBezTo>
                    <a:pt x="704" y="2667"/>
                    <a:pt x="633" y="2638"/>
                    <a:pt x="559" y="2579"/>
                  </a:cubicBezTo>
                  <a:cubicBezTo>
                    <a:pt x="545" y="2579"/>
                    <a:pt x="545" y="2565"/>
                    <a:pt x="528" y="2565"/>
                  </a:cubicBezTo>
                  <a:lnTo>
                    <a:pt x="514" y="2550"/>
                  </a:lnTo>
                  <a:cubicBezTo>
                    <a:pt x="457" y="2505"/>
                    <a:pt x="412" y="2448"/>
                    <a:pt x="369" y="2389"/>
                  </a:cubicBezTo>
                  <a:cubicBezTo>
                    <a:pt x="338" y="2343"/>
                    <a:pt x="310" y="2301"/>
                    <a:pt x="282" y="2255"/>
                  </a:cubicBezTo>
                  <a:lnTo>
                    <a:pt x="282" y="2241"/>
                  </a:lnTo>
                  <a:lnTo>
                    <a:pt x="264" y="2241"/>
                  </a:lnTo>
                  <a:cubicBezTo>
                    <a:pt x="250" y="2213"/>
                    <a:pt x="236" y="2167"/>
                    <a:pt x="222" y="2139"/>
                  </a:cubicBezTo>
                  <a:cubicBezTo>
                    <a:pt x="176" y="2051"/>
                    <a:pt x="148" y="1949"/>
                    <a:pt x="134" y="1833"/>
                  </a:cubicBezTo>
                  <a:lnTo>
                    <a:pt x="134" y="1815"/>
                  </a:lnTo>
                  <a:lnTo>
                    <a:pt x="120" y="1801"/>
                  </a:lnTo>
                  <a:lnTo>
                    <a:pt x="120" y="1787"/>
                  </a:lnTo>
                  <a:cubicBezTo>
                    <a:pt x="106" y="1699"/>
                    <a:pt x="106" y="1611"/>
                    <a:pt x="106" y="1523"/>
                  </a:cubicBezTo>
                  <a:lnTo>
                    <a:pt x="106" y="1495"/>
                  </a:lnTo>
                  <a:lnTo>
                    <a:pt x="106" y="1464"/>
                  </a:lnTo>
                  <a:lnTo>
                    <a:pt x="106" y="1449"/>
                  </a:lnTo>
                  <a:cubicBezTo>
                    <a:pt x="106" y="1347"/>
                    <a:pt x="120" y="1245"/>
                    <a:pt x="134" y="1143"/>
                  </a:cubicBezTo>
                  <a:cubicBezTo>
                    <a:pt x="162" y="1041"/>
                    <a:pt x="194" y="936"/>
                    <a:pt x="236" y="834"/>
                  </a:cubicBezTo>
                  <a:cubicBezTo>
                    <a:pt x="282" y="732"/>
                    <a:pt x="338" y="630"/>
                    <a:pt x="398" y="556"/>
                  </a:cubicBezTo>
                  <a:cubicBezTo>
                    <a:pt x="457" y="468"/>
                    <a:pt x="514" y="394"/>
                    <a:pt x="588" y="338"/>
                  </a:cubicBezTo>
                  <a:cubicBezTo>
                    <a:pt x="661" y="278"/>
                    <a:pt x="735" y="232"/>
                    <a:pt x="809" y="190"/>
                  </a:cubicBezTo>
                  <a:cubicBezTo>
                    <a:pt x="897" y="144"/>
                    <a:pt x="985" y="130"/>
                    <a:pt x="1055" y="116"/>
                  </a:cubicBezTo>
                  <a:close/>
                  <a:moveTo>
                    <a:pt x="4429" y="602"/>
                  </a:moveTo>
                  <a:cubicBezTo>
                    <a:pt x="4485" y="602"/>
                    <a:pt x="4545" y="602"/>
                    <a:pt x="4605" y="616"/>
                  </a:cubicBezTo>
                  <a:cubicBezTo>
                    <a:pt x="4721" y="630"/>
                    <a:pt x="4837" y="658"/>
                    <a:pt x="4956" y="704"/>
                  </a:cubicBezTo>
                  <a:cubicBezTo>
                    <a:pt x="5072" y="760"/>
                    <a:pt x="5174" y="820"/>
                    <a:pt x="5262" y="894"/>
                  </a:cubicBezTo>
                  <a:cubicBezTo>
                    <a:pt x="5364" y="968"/>
                    <a:pt x="5438" y="1041"/>
                    <a:pt x="5512" y="1143"/>
                  </a:cubicBezTo>
                  <a:cubicBezTo>
                    <a:pt x="5586" y="1231"/>
                    <a:pt x="5646" y="1333"/>
                    <a:pt x="5688" y="1435"/>
                  </a:cubicBezTo>
                  <a:cubicBezTo>
                    <a:pt x="5734" y="1551"/>
                    <a:pt x="5776" y="1671"/>
                    <a:pt x="5790" y="1787"/>
                  </a:cubicBezTo>
                  <a:cubicBezTo>
                    <a:pt x="5804" y="1903"/>
                    <a:pt x="5804" y="2037"/>
                    <a:pt x="5790" y="2167"/>
                  </a:cubicBezTo>
                  <a:cubicBezTo>
                    <a:pt x="5776" y="2287"/>
                    <a:pt x="5734" y="2403"/>
                    <a:pt x="5688" y="2519"/>
                  </a:cubicBezTo>
                  <a:cubicBezTo>
                    <a:pt x="5646" y="2624"/>
                    <a:pt x="5586" y="2726"/>
                    <a:pt x="5512" y="2828"/>
                  </a:cubicBezTo>
                  <a:cubicBezTo>
                    <a:pt x="5438" y="2916"/>
                    <a:pt x="5350" y="3004"/>
                    <a:pt x="5262" y="3078"/>
                  </a:cubicBezTo>
                  <a:cubicBezTo>
                    <a:pt x="5160" y="3134"/>
                    <a:pt x="5058" y="3194"/>
                    <a:pt x="4956" y="3254"/>
                  </a:cubicBezTo>
                  <a:cubicBezTo>
                    <a:pt x="4837" y="3296"/>
                    <a:pt x="4721" y="3328"/>
                    <a:pt x="4605" y="3342"/>
                  </a:cubicBezTo>
                  <a:cubicBezTo>
                    <a:pt x="4545" y="3349"/>
                    <a:pt x="4486" y="3352"/>
                    <a:pt x="4426" y="3352"/>
                  </a:cubicBezTo>
                  <a:cubicBezTo>
                    <a:pt x="4365" y="3352"/>
                    <a:pt x="4304" y="3349"/>
                    <a:pt x="4239" y="3342"/>
                  </a:cubicBezTo>
                  <a:cubicBezTo>
                    <a:pt x="4119" y="3328"/>
                    <a:pt x="4003" y="3296"/>
                    <a:pt x="3887" y="3254"/>
                  </a:cubicBezTo>
                  <a:cubicBezTo>
                    <a:pt x="3869" y="3240"/>
                    <a:pt x="3855" y="3240"/>
                    <a:pt x="3841" y="3222"/>
                  </a:cubicBezTo>
                  <a:lnTo>
                    <a:pt x="3827" y="3222"/>
                  </a:lnTo>
                  <a:cubicBezTo>
                    <a:pt x="3739" y="3180"/>
                    <a:pt x="3665" y="3120"/>
                    <a:pt x="3577" y="3078"/>
                  </a:cubicBezTo>
                  <a:cubicBezTo>
                    <a:pt x="3535" y="3032"/>
                    <a:pt x="3490" y="2990"/>
                    <a:pt x="3430" y="2944"/>
                  </a:cubicBezTo>
                  <a:lnTo>
                    <a:pt x="3430" y="2930"/>
                  </a:lnTo>
                  <a:lnTo>
                    <a:pt x="3416" y="2930"/>
                  </a:lnTo>
                  <a:cubicBezTo>
                    <a:pt x="3388" y="2888"/>
                    <a:pt x="3359" y="2856"/>
                    <a:pt x="3328" y="2828"/>
                  </a:cubicBezTo>
                  <a:cubicBezTo>
                    <a:pt x="3254" y="2726"/>
                    <a:pt x="3198" y="2624"/>
                    <a:pt x="3152" y="2519"/>
                  </a:cubicBezTo>
                  <a:lnTo>
                    <a:pt x="3152" y="2505"/>
                  </a:lnTo>
                  <a:lnTo>
                    <a:pt x="3152" y="2491"/>
                  </a:lnTo>
                  <a:lnTo>
                    <a:pt x="3138" y="2491"/>
                  </a:lnTo>
                  <a:lnTo>
                    <a:pt x="3138" y="2477"/>
                  </a:lnTo>
                  <a:lnTo>
                    <a:pt x="3138" y="2462"/>
                  </a:lnTo>
                  <a:cubicBezTo>
                    <a:pt x="3096" y="2375"/>
                    <a:pt x="3078" y="2287"/>
                    <a:pt x="3064" y="2199"/>
                  </a:cubicBezTo>
                  <a:cubicBezTo>
                    <a:pt x="3064" y="2185"/>
                    <a:pt x="3064" y="2167"/>
                    <a:pt x="3050" y="2153"/>
                  </a:cubicBezTo>
                  <a:lnTo>
                    <a:pt x="3050" y="2125"/>
                  </a:lnTo>
                  <a:lnTo>
                    <a:pt x="3050" y="2111"/>
                  </a:lnTo>
                  <a:cubicBezTo>
                    <a:pt x="3036" y="2009"/>
                    <a:pt x="3050" y="1889"/>
                    <a:pt x="3064" y="1787"/>
                  </a:cubicBezTo>
                  <a:cubicBezTo>
                    <a:pt x="3078" y="1671"/>
                    <a:pt x="3110" y="1551"/>
                    <a:pt x="3152" y="1449"/>
                  </a:cubicBezTo>
                  <a:cubicBezTo>
                    <a:pt x="3198" y="1333"/>
                    <a:pt x="3254" y="1231"/>
                    <a:pt x="3328" y="1143"/>
                  </a:cubicBezTo>
                  <a:cubicBezTo>
                    <a:pt x="3402" y="1041"/>
                    <a:pt x="3490" y="968"/>
                    <a:pt x="3577" y="894"/>
                  </a:cubicBezTo>
                  <a:cubicBezTo>
                    <a:pt x="3679" y="820"/>
                    <a:pt x="3767" y="760"/>
                    <a:pt x="3887" y="704"/>
                  </a:cubicBezTo>
                  <a:cubicBezTo>
                    <a:pt x="4003" y="658"/>
                    <a:pt x="4119" y="630"/>
                    <a:pt x="4239" y="616"/>
                  </a:cubicBezTo>
                  <a:cubicBezTo>
                    <a:pt x="4295" y="602"/>
                    <a:pt x="4369" y="602"/>
                    <a:pt x="4429" y="602"/>
                  </a:cubicBezTo>
                  <a:close/>
                  <a:moveTo>
                    <a:pt x="1027" y="0"/>
                  </a:moveTo>
                  <a:cubicBezTo>
                    <a:pt x="897" y="14"/>
                    <a:pt x="763" y="74"/>
                    <a:pt x="633" y="162"/>
                  </a:cubicBezTo>
                  <a:cubicBezTo>
                    <a:pt x="588" y="190"/>
                    <a:pt x="545" y="232"/>
                    <a:pt x="486" y="278"/>
                  </a:cubicBezTo>
                  <a:cubicBezTo>
                    <a:pt x="486" y="292"/>
                    <a:pt x="471" y="292"/>
                    <a:pt x="471" y="306"/>
                  </a:cubicBezTo>
                  <a:cubicBezTo>
                    <a:pt x="398" y="380"/>
                    <a:pt x="324" y="468"/>
                    <a:pt x="282" y="556"/>
                  </a:cubicBezTo>
                  <a:cubicBezTo>
                    <a:pt x="176" y="704"/>
                    <a:pt x="120" y="880"/>
                    <a:pt x="74" y="1055"/>
                  </a:cubicBezTo>
                  <a:cubicBezTo>
                    <a:pt x="60" y="1112"/>
                    <a:pt x="46" y="1186"/>
                    <a:pt x="32" y="1245"/>
                  </a:cubicBezTo>
                  <a:lnTo>
                    <a:pt x="32" y="1305"/>
                  </a:lnTo>
                  <a:cubicBezTo>
                    <a:pt x="18" y="1407"/>
                    <a:pt x="0" y="1523"/>
                    <a:pt x="18" y="1625"/>
                  </a:cubicBezTo>
                  <a:lnTo>
                    <a:pt x="18" y="1657"/>
                  </a:lnTo>
                  <a:cubicBezTo>
                    <a:pt x="32" y="1787"/>
                    <a:pt x="46" y="1935"/>
                    <a:pt x="88" y="2065"/>
                  </a:cubicBezTo>
                  <a:cubicBezTo>
                    <a:pt x="106" y="2097"/>
                    <a:pt x="120" y="2125"/>
                    <a:pt x="120" y="2153"/>
                  </a:cubicBezTo>
                  <a:cubicBezTo>
                    <a:pt x="162" y="2255"/>
                    <a:pt x="208" y="2360"/>
                    <a:pt x="264" y="2431"/>
                  </a:cubicBezTo>
                  <a:lnTo>
                    <a:pt x="282" y="2448"/>
                  </a:lnTo>
                  <a:cubicBezTo>
                    <a:pt x="282" y="2462"/>
                    <a:pt x="296" y="2462"/>
                    <a:pt x="296" y="2477"/>
                  </a:cubicBezTo>
                  <a:lnTo>
                    <a:pt x="310" y="2491"/>
                  </a:lnTo>
                  <a:lnTo>
                    <a:pt x="324" y="2505"/>
                  </a:lnTo>
                  <a:cubicBezTo>
                    <a:pt x="338" y="2536"/>
                    <a:pt x="369" y="2565"/>
                    <a:pt x="384" y="2593"/>
                  </a:cubicBezTo>
                  <a:cubicBezTo>
                    <a:pt x="500" y="2695"/>
                    <a:pt x="616" y="2783"/>
                    <a:pt x="749" y="2814"/>
                  </a:cubicBezTo>
                  <a:cubicBezTo>
                    <a:pt x="831" y="2837"/>
                    <a:pt x="907" y="2848"/>
                    <a:pt x="983" y="2848"/>
                  </a:cubicBezTo>
                  <a:cubicBezTo>
                    <a:pt x="1046" y="2848"/>
                    <a:pt x="1109" y="2841"/>
                    <a:pt x="1175" y="2828"/>
                  </a:cubicBezTo>
                  <a:cubicBezTo>
                    <a:pt x="1305" y="2783"/>
                    <a:pt x="1439" y="2712"/>
                    <a:pt x="1555" y="2607"/>
                  </a:cubicBezTo>
                  <a:cubicBezTo>
                    <a:pt x="1671" y="2519"/>
                    <a:pt x="1776" y="2389"/>
                    <a:pt x="1864" y="2227"/>
                  </a:cubicBezTo>
                  <a:cubicBezTo>
                    <a:pt x="1907" y="2153"/>
                    <a:pt x="1935" y="2065"/>
                    <a:pt x="1966" y="1977"/>
                  </a:cubicBezTo>
                  <a:cubicBezTo>
                    <a:pt x="2009" y="1889"/>
                    <a:pt x="2023" y="1801"/>
                    <a:pt x="2054" y="1699"/>
                  </a:cubicBezTo>
                  <a:cubicBezTo>
                    <a:pt x="2054" y="1671"/>
                    <a:pt x="2054" y="1639"/>
                    <a:pt x="2068" y="1597"/>
                  </a:cubicBezTo>
                  <a:lnTo>
                    <a:pt x="2111" y="1597"/>
                  </a:lnTo>
                  <a:cubicBezTo>
                    <a:pt x="2174" y="1577"/>
                    <a:pt x="2238" y="1562"/>
                    <a:pt x="2308" y="1562"/>
                  </a:cubicBezTo>
                  <a:cubicBezTo>
                    <a:pt x="2335" y="1562"/>
                    <a:pt x="2363" y="1564"/>
                    <a:pt x="2392" y="1569"/>
                  </a:cubicBezTo>
                  <a:cubicBezTo>
                    <a:pt x="2494" y="1569"/>
                    <a:pt x="2596" y="1583"/>
                    <a:pt x="2698" y="1611"/>
                  </a:cubicBezTo>
                  <a:cubicBezTo>
                    <a:pt x="2786" y="1639"/>
                    <a:pt x="2860" y="1671"/>
                    <a:pt x="2934" y="1713"/>
                  </a:cubicBezTo>
                  <a:cubicBezTo>
                    <a:pt x="2934" y="1773"/>
                    <a:pt x="2920" y="1847"/>
                    <a:pt x="2920" y="1903"/>
                  </a:cubicBezTo>
                  <a:lnTo>
                    <a:pt x="2920" y="1963"/>
                  </a:lnTo>
                  <a:cubicBezTo>
                    <a:pt x="2920" y="2079"/>
                    <a:pt x="2920" y="2199"/>
                    <a:pt x="2948" y="2301"/>
                  </a:cubicBezTo>
                  <a:cubicBezTo>
                    <a:pt x="2948" y="2315"/>
                    <a:pt x="2948" y="2315"/>
                    <a:pt x="2962" y="2329"/>
                  </a:cubicBezTo>
                  <a:cubicBezTo>
                    <a:pt x="2990" y="2477"/>
                    <a:pt x="3050" y="2624"/>
                    <a:pt x="3138" y="2769"/>
                  </a:cubicBezTo>
                  <a:cubicBezTo>
                    <a:pt x="3152" y="2800"/>
                    <a:pt x="3166" y="2828"/>
                    <a:pt x="3198" y="2842"/>
                  </a:cubicBezTo>
                  <a:cubicBezTo>
                    <a:pt x="3271" y="2958"/>
                    <a:pt x="3359" y="3046"/>
                    <a:pt x="3447" y="3134"/>
                  </a:cubicBezTo>
                  <a:lnTo>
                    <a:pt x="3461" y="3134"/>
                  </a:lnTo>
                  <a:cubicBezTo>
                    <a:pt x="3475" y="3152"/>
                    <a:pt x="3475" y="3152"/>
                    <a:pt x="3490" y="3166"/>
                  </a:cubicBezTo>
                  <a:cubicBezTo>
                    <a:pt x="3504" y="3166"/>
                    <a:pt x="3504" y="3180"/>
                    <a:pt x="3504" y="3180"/>
                  </a:cubicBezTo>
                  <a:cubicBezTo>
                    <a:pt x="3518" y="3180"/>
                    <a:pt x="3535" y="3194"/>
                    <a:pt x="3535" y="3194"/>
                  </a:cubicBezTo>
                  <a:cubicBezTo>
                    <a:pt x="3577" y="3222"/>
                    <a:pt x="3606" y="3254"/>
                    <a:pt x="3651" y="3268"/>
                  </a:cubicBezTo>
                  <a:cubicBezTo>
                    <a:pt x="3813" y="3370"/>
                    <a:pt x="4017" y="3444"/>
                    <a:pt x="4207" y="3472"/>
                  </a:cubicBezTo>
                  <a:cubicBezTo>
                    <a:pt x="4276" y="3483"/>
                    <a:pt x="4347" y="3488"/>
                    <a:pt x="4417" y="3488"/>
                  </a:cubicBezTo>
                  <a:cubicBezTo>
                    <a:pt x="4557" y="3488"/>
                    <a:pt x="4696" y="3467"/>
                    <a:pt x="4823" y="3430"/>
                  </a:cubicBezTo>
                  <a:cubicBezTo>
                    <a:pt x="5013" y="3384"/>
                    <a:pt x="5188" y="3296"/>
                    <a:pt x="5350" y="3166"/>
                  </a:cubicBezTo>
                  <a:cubicBezTo>
                    <a:pt x="5498" y="3046"/>
                    <a:pt x="5628" y="2902"/>
                    <a:pt x="5734" y="2740"/>
                  </a:cubicBezTo>
                  <a:cubicBezTo>
                    <a:pt x="5776" y="2652"/>
                    <a:pt x="5822" y="2550"/>
                    <a:pt x="5850" y="2462"/>
                  </a:cubicBezTo>
                  <a:cubicBezTo>
                    <a:pt x="5892" y="2360"/>
                    <a:pt x="5910" y="2255"/>
                    <a:pt x="5924" y="2153"/>
                  </a:cubicBezTo>
                  <a:cubicBezTo>
                    <a:pt x="5938" y="2097"/>
                    <a:pt x="5938" y="2023"/>
                    <a:pt x="5938" y="1963"/>
                  </a:cubicBezTo>
                  <a:cubicBezTo>
                    <a:pt x="6128" y="1977"/>
                    <a:pt x="6332" y="1991"/>
                    <a:pt x="6539" y="2023"/>
                  </a:cubicBezTo>
                  <a:cubicBezTo>
                    <a:pt x="6803" y="2051"/>
                    <a:pt x="7067" y="2097"/>
                    <a:pt x="7317" y="2167"/>
                  </a:cubicBezTo>
                  <a:cubicBezTo>
                    <a:pt x="7331" y="2167"/>
                    <a:pt x="7345" y="2185"/>
                    <a:pt x="7373" y="2185"/>
                  </a:cubicBezTo>
                  <a:cubicBezTo>
                    <a:pt x="7521" y="2241"/>
                    <a:pt x="7682" y="2301"/>
                    <a:pt x="7813" y="2389"/>
                  </a:cubicBezTo>
                  <a:cubicBezTo>
                    <a:pt x="7886" y="2431"/>
                    <a:pt x="7960" y="2491"/>
                    <a:pt x="8020" y="2565"/>
                  </a:cubicBezTo>
                  <a:cubicBezTo>
                    <a:pt x="8062" y="2607"/>
                    <a:pt x="8090" y="2667"/>
                    <a:pt x="8122" y="2726"/>
                  </a:cubicBezTo>
                  <a:cubicBezTo>
                    <a:pt x="8136" y="2740"/>
                    <a:pt x="8136" y="2769"/>
                    <a:pt x="8150" y="2800"/>
                  </a:cubicBezTo>
                  <a:cubicBezTo>
                    <a:pt x="8161" y="2821"/>
                    <a:pt x="8180" y="2834"/>
                    <a:pt x="8207" y="2834"/>
                  </a:cubicBezTo>
                  <a:cubicBezTo>
                    <a:pt x="8216" y="2834"/>
                    <a:pt x="8227" y="2832"/>
                    <a:pt x="8238" y="2828"/>
                  </a:cubicBezTo>
                  <a:cubicBezTo>
                    <a:pt x="8266" y="2828"/>
                    <a:pt x="8284" y="2783"/>
                    <a:pt x="8284" y="2754"/>
                  </a:cubicBezTo>
                  <a:cubicBezTo>
                    <a:pt x="8252" y="2695"/>
                    <a:pt x="8238" y="2638"/>
                    <a:pt x="8210" y="2593"/>
                  </a:cubicBezTo>
                  <a:cubicBezTo>
                    <a:pt x="8178" y="2550"/>
                    <a:pt x="8136" y="2505"/>
                    <a:pt x="8090" y="2462"/>
                  </a:cubicBezTo>
                  <a:cubicBezTo>
                    <a:pt x="8020" y="2375"/>
                    <a:pt x="7932" y="2301"/>
                    <a:pt x="7827" y="2241"/>
                  </a:cubicBezTo>
                  <a:cubicBezTo>
                    <a:pt x="7725" y="2185"/>
                    <a:pt x="7609" y="2125"/>
                    <a:pt x="7492" y="2097"/>
                  </a:cubicBezTo>
                  <a:cubicBezTo>
                    <a:pt x="7359" y="2051"/>
                    <a:pt x="7243" y="2009"/>
                    <a:pt x="7109" y="1977"/>
                  </a:cubicBezTo>
                  <a:cubicBezTo>
                    <a:pt x="6891" y="1935"/>
                    <a:pt x="6669" y="1903"/>
                    <a:pt x="6451" y="1875"/>
                  </a:cubicBezTo>
                  <a:cubicBezTo>
                    <a:pt x="6275" y="1861"/>
                    <a:pt x="6100" y="1847"/>
                    <a:pt x="5924" y="1833"/>
                  </a:cubicBezTo>
                  <a:cubicBezTo>
                    <a:pt x="5910" y="1727"/>
                    <a:pt x="5892" y="1625"/>
                    <a:pt x="5864" y="1537"/>
                  </a:cubicBezTo>
                  <a:cubicBezTo>
                    <a:pt x="5804" y="1347"/>
                    <a:pt x="5702" y="1172"/>
                    <a:pt x="5586" y="1010"/>
                  </a:cubicBezTo>
                  <a:cubicBezTo>
                    <a:pt x="5452" y="848"/>
                    <a:pt x="5276" y="718"/>
                    <a:pt x="5101" y="630"/>
                  </a:cubicBezTo>
                  <a:cubicBezTo>
                    <a:pt x="4999" y="584"/>
                    <a:pt x="4897" y="542"/>
                    <a:pt x="4795" y="514"/>
                  </a:cubicBezTo>
                  <a:cubicBezTo>
                    <a:pt x="4707" y="496"/>
                    <a:pt x="4633" y="482"/>
                    <a:pt x="4559" y="468"/>
                  </a:cubicBezTo>
                  <a:lnTo>
                    <a:pt x="4429" y="468"/>
                  </a:lnTo>
                  <a:cubicBezTo>
                    <a:pt x="4341" y="468"/>
                    <a:pt x="4253" y="468"/>
                    <a:pt x="4165" y="496"/>
                  </a:cubicBezTo>
                  <a:cubicBezTo>
                    <a:pt x="3975" y="528"/>
                    <a:pt x="3781" y="602"/>
                    <a:pt x="3623" y="704"/>
                  </a:cubicBezTo>
                  <a:cubicBezTo>
                    <a:pt x="3563" y="732"/>
                    <a:pt x="3490" y="792"/>
                    <a:pt x="3430" y="834"/>
                  </a:cubicBezTo>
                  <a:cubicBezTo>
                    <a:pt x="3416" y="848"/>
                    <a:pt x="3416" y="866"/>
                    <a:pt x="3402" y="866"/>
                  </a:cubicBezTo>
                  <a:cubicBezTo>
                    <a:pt x="3314" y="953"/>
                    <a:pt x="3226" y="1055"/>
                    <a:pt x="3152" y="1157"/>
                  </a:cubicBezTo>
                  <a:cubicBezTo>
                    <a:pt x="3078" y="1288"/>
                    <a:pt x="3008" y="1421"/>
                    <a:pt x="2962" y="1583"/>
                  </a:cubicBezTo>
                  <a:cubicBezTo>
                    <a:pt x="2832" y="1509"/>
                    <a:pt x="2684" y="1464"/>
                    <a:pt x="2522" y="1435"/>
                  </a:cubicBezTo>
                  <a:lnTo>
                    <a:pt x="2360" y="1435"/>
                  </a:lnTo>
                  <a:cubicBezTo>
                    <a:pt x="2258" y="1435"/>
                    <a:pt x="2170" y="1435"/>
                    <a:pt x="2083" y="1464"/>
                  </a:cubicBezTo>
                  <a:cubicBezTo>
                    <a:pt x="2083" y="1347"/>
                    <a:pt x="2083" y="1231"/>
                    <a:pt x="2068" y="1112"/>
                  </a:cubicBezTo>
                  <a:cubicBezTo>
                    <a:pt x="2054" y="922"/>
                    <a:pt x="1995" y="746"/>
                    <a:pt x="1935" y="602"/>
                  </a:cubicBezTo>
                  <a:cubicBezTo>
                    <a:pt x="1864" y="440"/>
                    <a:pt x="1759" y="306"/>
                    <a:pt x="1643" y="204"/>
                  </a:cubicBezTo>
                  <a:cubicBezTo>
                    <a:pt x="1583" y="144"/>
                    <a:pt x="1513" y="102"/>
                    <a:pt x="1453" y="74"/>
                  </a:cubicBezTo>
                  <a:lnTo>
                    <a:pt x="1439" y="74"/>
                  </a:lnTo>
                  <a:cubicBezTo>
                    <a:pt x="1393" y="42"/>
                    <a:pt x="1351" y="28"/>
                    <a:pt x="1291" y="14"/>
                  </a:cubicBezTo>
                  <a:lnTo>
                    <a:pt x="1263" y="14"/>
                  </a:lnTo>
                  <a:cubicBezTo>
                    <a:pt x="1249" y="14"/>
                    <a:pt x="1217" y="0"/>
                    <a:pt x="1203" y="0"/>
                  </a:cubicBezTo>
                  <a:close/>
                </a:path>
              </a:pathLst>
            </a:custGeom>
            <a:solidFill>
              <a:srgbClr val="0A4F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NKNOELEADERBOARD" val="17542448"/>
</p:tagLst>
</file>

<file path=ppt/theme/theme1.xml><?xml version="1.0" encoding="utf-8"?>
<a:theme xmlns:a="http://schemas.openxmlformats.org/drawingml/2006/main" name="Science Subject for Elementary - 2nd Grade: Physics by Slidego">
  <a:themeElements>
    <a:clrScheme name="Simple Light">
      <a:dk1>
        <a:srgbClr val="135675"/>
      </a:dk1>
      <a:lt1>
        <a:srgbClr val="47A8A8"/>
      </a:lt1>
      <a:dk2>
        <a:srgbClr val="B1D6D6"/>
      </a:dk2>
      <a:lt2>
        <a:srgbClr val="E65C50"/>
      </a:lt2>
      <a:accent1>
        <a:srgbClr val="FA998A"/>
      </a:accent1>
      <a:accent2>
        <a:srgbClr val="FACCC3"/>
      </a:accent2>
      <a:accent3>
        <a:srgbClr val="FAEBE8"/>
      </a:accent3>
      <a:accent4>
        <a:srgbClr val="FEE389"/>
      </a:accent4>
      <a:accent5>
        <a:srgbClr val="FFFFFF"/>
      </a:accent5>
      <a:accent6>
        <a:srgbClr val="FFFFFF"/>
      </a:accent6>
      <a:hlink>
        <a:srgbClr val="47A8A8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52</TotalTime>
  <Words>476</Words>
  <Application>Microsoft Office PowerPoint</Application>
  <PresentationFormat>On-screen Show (16:9)</PresentationFormat>
  <Paragraphs>116</Paragraphs>
  <Slides>16</Slides>
  <Notes>16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5" baseType="lpstr">
      <vt:lpstr>Cambria Math</vt:lpstr>
      <vt:lpstr>Life Savers</vt:lpstr>
      <vt:lpstr>Patrick Hand</vt:lpstr>
      <vt:lpstr>Times New Roman</vt:lpstr>
      <vt:lpstr>.VnTime</vt:lpstr>
      <vt:lpstr>Arial</vt:lpstr>
      <vt:lpstr>Ubuntu</vt:lpstr>
      <vt:lpstr>Roboto</vt:lpstr>
      <vt:lpstr>Science Subject for Elementary - 2nd Grade: Physics by Slidego</vt:lpstr>
      <vt:lpstr>TOÁN 5 LUYỆN TẬP (TRANG 119)</vt:lpstr>
      <vt:lpstr>YÊU CẦU CẦN ĐẠT</vt:lpstr>
      <vt:lpstr>KHỞI ĐỘNG</vt:lpstr>
      <vt:lpstr>PowerPoint Presentation</vt:lpstr>
      <vt:lpstr>PowerPoint Presentation</vt:lpstr>
      <vt:lpstr>PowerPoint Presentation</vt:lpstr>
      <vt:lpstr>PowerPoint Presentation</vt:lpstr>
      <vt:lpstr>LUYỆN TẬP</vt:lpstr>
      <vt:lpstr>TRÒ CHƠI: CON SỐ MAY MẮN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VẬN DỤNG</vt:lpstr>
      <vt:lpstr>CHÚC CÁC EM CHĂM NGOAN HỌC TỐT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TOÁN 5 MÉT KHỐI</dc:title>
  <dc:creator>Admin</dc:creator>
  <cp:lastModifiedBy>WELCOME</cp:lastModifiedBy>
  <cp:revision>7</cp:revision>
  <dcterms:modified xsi:type="dcterms:W3CDTF">2023-02-08T13:17:50Z</dcterms:modified>
</cp:coreProperties>
</file>