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64" r:id="rId2"/>
    <p:sldId id="807" r:id="rId3"/>
    <p:sldId id="804" r:id="rId4"/>
    <p:sldId id="855" r:id="rId5"/>
    <p:sldId id="838" r:id="rId6"/>
    <p:sldId id="839" r:id="rId7"/>
    <p:sldId id="856" r:id="rId8"/>
    <p:sldId id="841" r:id="rId9"/>
    <p:sldId id="842" r:id="rId10"/>
    <p:sldId id="843" r:id="rId11"/>
    <p:sldId id="844" r:id="rId12"/>
    <p:sldId id="845" r:id="rId13"/>
    <p:sldId id="846" r:id="rId14"/>
    <p:sldId id="857" r:id="rId15"/>
    <p:sldId id="848" r:id="rId16"/>
    <p:sldId id="849" r:id="rId17"/>
    <p:sldId id="850" r:id="rId18"/>
    <p:sldId id="851" r:id="rId19"/>
    <p:sldId id="860" r:id="rId20"/>
    <p:sldId id="861" r:id="rId21"/>
    <p:sldId id="858" r:id="rId22"/>
    <p:sldId id="853" r:id="rId23"/>
    <p:sldId id="80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5332" autoAdjust="0"/>
  </p:normalViewPr>
  <p:slideViewPr>
    <p:cSldViewPr snapToGrid="0">
      <p:cViewPr varScale="1">
        <p:scale>
          <a:sx n="62" d="100"/>
          <a:sy n="62" d="100"/>
        </p:scale>
        <p:origin x="972" y="5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22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كرتون بسيط خلفية الإعلان الغابات الكبيرة, بساطة, كرتون, خيال صورة الخلفية  للتحميل مجانا">
            <a:extLst>
              <a:ext uri="{FF2B5EF4-FFF2-40B4-BE49-F238E27FC236}">
                <a16:creationId xmlns:a16="http://schemas.microsoft.com/office/drawing/2014/main" id="{3B7B8EE5-DF70-4D1B-8A61-CE0D5D65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26" y="8832"/>
            <a:ext cx="12755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0BB5F0-8458-4B7F-8970-9F36B8533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6179"/>
            <a:ext cx="6479140" cy="15908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1435" tIns="25718" rIns="51435" bIns="2571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76"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514376"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514376"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858C36-91FF-4B1C-9916-7A345838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074570"/>
            <a:ext cx="7162800" cy="22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1435" tIns="25718" rIns="51435" bIns="2571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76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514376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</a:p>
          <a:p>
            <a:pPr algn="ctr" defTabSz="514376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514376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             </a:t>
            </a:r>
          </a:p>
        </p:txBody>
      </p:sp>
    </p:spTree>
    <p:extLst>
      <p:ext uri="{BB962C8B-B14F-4D97-AF65-F5344CB8AC3E}">
        <p14:creationId xmlns:p14="http://schemas.microsoft.com/office/powerpoint/2010/main" val="41279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20032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70 x 40,1 = 2807 (m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20 x 20 x 2 = 800 (m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2807 + 800 = 3607 (m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Đáp số: 3607 m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Tính diện tích từng hình nhỏ.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3411583" y="185344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83" y="322426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281" y="2216873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83" y="314806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83" y="436726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83" y="604444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baseline="30000">
              <a:solidFill>
                <a:srgbClr val="320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baseline="30000">
              <a:solidFill>
                <a:srgbClr val="320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+ 6,5 = 10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 rot="10800000">
            <a:off x="4205199" y="3246560"/>
            <a:ext cx="439300" cy="1688368"/>
          </a:xfrm>
          <a:custGeom>
            <a:avLst/>
            <a:gdLst>
              <a:gd name="connsiteX0" fmla="*/ 29998 w 439300"/>
              <a:gd name="connsiteY0" fmla="*/ 17551 h 1698306"/>
              <a:gd name="connsiteX1" fmla="*/ 439300 w 439300"/>
              <a:gd name="connsiteY1" fmla="*/ 870991 h 1698306"/>
              <a:gd name="connsiteX2" fmla="*/ 29998 w 439300"/>
              <a:gd name="connsiteY2" fmla="*/ 1698306 h 1698306"/>
              <a:gd name="connsiteX3" fmla="*/ 29998 w 439300"/>
              <a:gd name="connsiteY3" fmla="*/ 1698306 h 1698306"/>
              <a:gd name="connsiteX4" fmla="*/ 29998 w 439300"/>
              <a:gd name="connsiteY4" fmla="*/ 1698306 h 1698306"/>
              <a:gd name="connsiteX5" fmla="*/ 29998 w 439300"/>
              <a:gd name="connsiteY5" fmla="*/ 1698306 h 1698306"/>
              <a:gd name="connsiteX6" fmla="*/ 29998 w 439300"/>
              <a:gd name="connsiteY6" fmla="*/ 17551 h 169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300" h="1698306">
                <a:moveTo>
                  <a:pt x="29998" y="17551"/>
                </a:moveTo>
                <a:cubicBezTo>
                  <a:pt x="98215" y="-120335"/>
                  <a:pt x="439300" y="590865"/>
                  <a:pt x="439300" y="870991"/>
                </a:cubicBezTo>
                <a:cubicBezTo>
                  <a:pt x="439300" y="1151117"/>
                  <a:pt x="29998" y="1698306"/>
                  <a:pt x="29998" y="1698306"/>
                </a:cubicBezTo>
                <a:lnTo>
                  <a:pt x="29998" y="1698306"/>
                </a:lnTo>
                <a:lnTo>
                  <a:pt x="29998" y="1698306"/>
                </a:lnTo>
                <a:lnTo>
                  <a:pt x="29998" y="1698306"/>
                </a:lnTo>
                <a:cubicBezTo>
                  <a:pt x="31449" y="1425437"/>
                  <a:pt x="-38219" y="155437"/>
                  <a:pt x="29998" y="1755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308391" y="2383817"/>
            <a:ext cx="439300" cy="1648251"/>
          </a:xfrm>
          <a:custGeom>
            <a:avLst/>
            <a:gdLst>
              <a:gd name="connsiteX0" fmla="*/ 29998 w 439300"/>
              <a:gd name="connsiteY0" fmla="*/ 17551 h 1698306"/>
              <a:gd name="connsiteX1" fmla="*/ 439300 w 439300"/>
              <a:gd name="connsiteY1" fmla="*/ 870991 h 1698306"/>
              <a:gd name="connsiteX2" fmla="*/ 29998 w 439300"/>
              <a:gd name="connsiteY2" fmla="*/ 1698306 h 1698306"/>
              <a:gd name="connsiteX3" fmla="*/ 29998 w 439300"/>
              <a:gd name="connsiteY3" fmla="*/ 1698306 h 1698306"/>
              <a:gd name="connsiteX4" fmla="*/ 29998 w 439300"/>
              <a:gd name="connsiteY4" fmla="*/ 1698306 h 1698306"/>
              <a:gd name="connsiteX5" fmla="*/ 29998 w 439300"/>
              <a:gd name="connsiteY5" fmla="*/ 1698306 h 1698306"/>
              <a:gd name="connsiteX6" fmla="*/ 29998 w 439300"/>
              <a:gd name="connsiteY6" fmla="*/ 17551 h 169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300" h="1698306">
                <a:moveTo>
                  <a:pt x="29998" y="17551"/>
                </a:moveTo>
                <a:cubicBezTo>
                  <a:pt x="98215" y="-120335"/>
                  <a:pt x="439300" y="590865"/>
                  <a:pt x="439300" y="870991"/>
                </a:cubicBezTo>
                <a:cubicBezTo>
                  <a:pt x="439300" y="1151117"/>
                  <a:pt x="29998" y="1698306"/>
                  <a:pt x="29998" y="1698306"/>
                </a:cubicBezTo>
                <a:lnTo>
                  <a:pt x="29998" y="1698306"/>
                </a:lnTo>
                <a:lnTo>
                  <a:pt x="29998" y="1698306"/>
                </a:lnTo>
                <a:lnTo>
                  <a:pt x="29998" y="1698306"/>
                </a:lnTo>
                <a:cubicBezTo>
                  <a:pt x="31449" y="1425437"/>
                  <a:pt x="-38219" y="155437"/>
                  <a:pt x="29998" y="1755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886" y="2372704"/>
            <a:ext cx="1752600" cy="2562225"/>
          </a:xfrm>
          <a:prstGeom prst="rect">
            <a:avLst/>
          </a:prstGeom>
          <a:solidFill>
            <a:srgbClr val="FDF1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3348524" y="2352067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849" y="4023704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601061" y="237746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057" y="3892618"/>
            <a:ext cx="85311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086" y="3282342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203" y="296725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886" y="3587142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451" y="5131179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186" y="4280879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686" y="2388517"/>
            <a:ext cx="1329612" cy="840582"/>
          </a:xfrm>
          <a:prstGeom prst="rect">
            <a:avLst/>
          </a:prstGeom>
          <a:solidFill>
            <a:srgbClr val="FDF1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344" y="4061804"/>
            <a:ext cx="1369818" cy="873125"/>
          </a:xfrm>
          <a:prstGeom prst="rect">
            <a:avLst/>
          </a:prstGeom>
          <a:solidFill>
            <a:srgbClr val="FDF1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642186" y="1061420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80 x 60 = 4800(m</a:t>
            </a:r>
            <a:r>
              <a:rPr lang="en-US" altLang="en-US" sz="2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40,5 x 30 x 2 = 2430 (m</a:t>
            </a:r>
            <a:r>
              <a:rPr lang="en-US" altLang="en-US" sz="2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4800 + 2430 = 7230 (m</a:t>
            </a:r>
            <a:r>
              <a:rPr lang="en-US" altLang="en-US" sz="2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số:7230m</a:t>
            </a:r>
            <a:r>
              <a:rPr lang="en-US" altLang="en-US" sz="2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rgbClr val="FDF1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rgbClr val="FDF1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rgbClr val="FDF1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6600827" y="3707946"/>
            <a:ext cx="4022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Tính diện tích từng hình nhỏ.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Times New Roman" panose="02020603050405020304" pitchFamily="18" charset="0"/>
              <a:ea typeface="造字工房尚黑 G0v1 常规体" pitchFamily="50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2089733-EAD0-4AF7-AF9A-5D34B3655D3C}"/>
              </a:ext>
            </a:extLst>
          </p:cNvPr>
          <p:cNvSpPr txBox="1"/>
          <p:nvPr/>
        </p:nvSpPr>
        <p:spPr>
          <a:xfrm>
            <a:off x="3399826" y="2070591"/>
            <a:ext cx="5892960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799" b="1" dirty="0">
                <a:solidFill>
                  <a:schemeClr val="accent1"/>
                </a:solidFill>
                <a:ea typeface="#9Slide02 Tieu de dai" panose="02000000000000000000" pitchFamily="2" charset="0"/>
              </a:rPr>
              <a:t>YÊU CẦU CẦN ĐẠT</a:t>
            </a:r>
            <a:endParaRPr lang="zh-CN" altLang="en-US" sz="4799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450 m</a:t>
            </a:r>
            <a:r>
              <a:rPr lang="en-US" sz="3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45 m</a:t>
            </a:r>
            <a:r>
              <a:rPr lang="en-US" sz="3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BEB557-3E21-486A-9914-E87324B119CE}"/>
              </a:ext>
            </a:extLst>
          </p:cNvPr>
          <p:cNvSpPr txBox="1"/>
          <p:nvPr/>
        </p:nvSpPr>
        <p:spPr>
          <a:xfrm>
            <a:off x="1947052" y="952018"/>
            <a:ext cx="709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1968073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cm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121 cm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B67C01-6538-4099-B2DA-4F82718AFF56}"/>
              </a:ext>
            </a:extLst>
          </p:cNvPr>
          <p:cNvSpPr txBox="1"/>
          <p:nvPr/>
        </p:nvSpPr>
        <p:spPr>
          <a:xfrm>
            <a:off x="590133" y="1200031"/>
            <a:ext cx="4645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791366-1095-46F7-8A30-07E8E1E172A5}"/>
              </a:ext>
            </a:extLst>
          </p:cNvPr>
          <p:cNvGrpSpPr/>
          <p:nvPr/>
        </p:nvGrpSpPr>
        <p:grpSpPr>
          <a:xfrm>
            <a:off x="5462810" y="1304745"/>
            <a:ext cx="5068765" cy="5200242"/>
            <a:chOff x="590846" y="1632804"/>
            <a:chExt cx="5068765" cy="5200242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841" y="4854338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250" y="4886867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451" y="6320584"/>
              <a:ext cx="96716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29F253-AF10-4837-8FF1-8064E1E6B1D9}"/>
                </a:ext>
              </a:extLst>
            </p:cNvPr>
            <p:cNvGrpSpPr/>
            <p:nvPr/>
          </p:nvGrpSpPr>
          <p:grpSpPr>
            <a:xfrm>
              <a:off x="590846" y="1632804"/>
              <a:ext cx="5068765" cy="5200242"/>
              <a:chOff x="590846" y="1632804"/>
              <a:chExt cx="5068765" cy="5200242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561" y="2398358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590846" y="1632804"/>
                <a:ext cx="5068765" cy="4687782"/>
                <a:chOff x="590846" y="1632804"/>
                <a:chExt cx="5068765" cy="4687782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4797" y="3987628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590846" y="1632804"/>
                  <a:ext cx="3699364" cy="4687782"/>
                  <a:chOff x="590846" y="1632804"/>
                  <a:chExt cx="3699364" cy="4687782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0846" y="2134972"/>
                    <a:ext cx="3699364" cy="4185614"/>
                    <a:chOff x="2933" y="442"/>
                    <a:chExt cx="1683" cy="2246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33" y="442"/>
                      <a:ext cx="1683" cy="2246"/>
                      <a:chOff x="2933" y="442"/>
                      <a:chExt cx="1683" cy="2246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5" y="960"/>
                        <a:ext cx="64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9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93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960"/>
                        <a:ext cx="61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9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2" name="Line 17">
                        <a:extLst>
                          <a:ext uri="{FF2B5EF4-FFF2-40B4-BE49-F238E27FC236}">
                            <a16:creationId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3762" y="225"/>
                        <a:ext cx="0" cy="4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3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160"/>
                        <a:ext cx="61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4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97" y="2168"/>
                        <a:ext cx="61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33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 m</a:t>
                    </a:r>
                  </a:p>
                </p:txBody>
              </p:sp>
              <p:sp>
                <p:nvSpPr>
                  <p:cNvPr id="47" name="Text Box 31">
                    <a:extLst>
                      <a:ext uri="{FF2B5EF4-FFF2-40B4-BE49-F238E27FC236}">
                        <a16:creationId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6302" y="5664801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 m</a:t>
                    </a:r>
                  </a:p>
                </p:txBody>
              </p:sp>
            </p:grpSp>
          </p:grpSp>
          <p:sp>
            <p:nvSpPr>
              <p:cNvPr id="45" name="Text Box 31">
                <a:extLst>
                  <a:ext uri="{FF2B5EF4-FFF2-40B4-BE49-F238E27FC236}">
                    <a16:creationId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5702" y="6375846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m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  <p:sp>
        <p:nvSpPr>
          <p:cNvPr id="50" name="Speech Bubble: Oval 1">
            <a:extLst>
              <a:ext uri="{FF2B5EF4-FFF2-40B4-BE49-F238E27FC236}">
                <a16:creationId xmlns:a16="http://schemas.microsoft.com/office/drawing/2014/main" id="{CA2490FB-F0ED-406F-8EAA-C6ECE250F55B}"/>
              </a:ext>
            </a:extLst>
          </p:cNvPr>
          <p:cNvSpPr/>
          <p:nvPr/>
        </p:nvSpPr>
        <p:spPr>
          <a:xfrm>
            <a:off x="436192" y="2811158"/>
            <a:ext cx="4530133" cy="1696822"/>
          </a:xfrm>
          <a:prstGeom prst="wedgeEllipseCallout">
            <a:avLst>
              <a:gd name="adj1" fmla="val 11569"/>
              <a:gd name="adj2" fmla="val 8167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597A5F-392A-4F85-8F7C-95EDFD3161E9}"/>
              </a:ext>
            </a:extLst>
          </p:cNvPr>
          <p:cNvSpPr txBox="1"/>
          <p:nvPr/>
        </p:nvSpPr>
        <p:spPr>
          <a:xfrm>
            <a:off x="967141" y="305940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35" y="4643689"/>
            <a:ext cx="1260421" cy="20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1885</TotalTime>
  <Words>1130</Words>
  <Application>Microsoft Office PowerPoint</Application>
  <PresentationFormat>Widescreen</PresentationFormat>
  <Paragraphs>217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Arial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Swift3</cp:lastModifiedBy>
  <cp:revision>136</cp:revision>
  <dcterms:created xsi:type="dcterms:W3CDTF">2017-08-29T06:05:09Z</dcterms:created>
  <dcterms:modified xsi:type="dcterms:W3CDTF">2023-02-03T08:05:06Z</dcterms:modified>
  <cp:category>9Slide.vn</cp:category>
</cp:coreProperties>
</file>