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3" r:id="rId2"/>
    <p:sldId id="275" r:id="rId3"/>
    <p:sldId id="270" r:id="rId4"/>
    <p:sldId id="335" r:id="rId5"/>
    <p:sldId id="336" r:id="rId6"/>
    <p:sldId id="410" r:id="rId7"/>
    <p:sldId id="315" r:id="rId8"/>
    <p:sldId id="411" r:id="rId9"/>
    <p:sldId id="317" r:id="rId10"/>
    <p:sldId id="413" r:id="rId11"/>
    <p:sldId id="318" r:id="rId12"/>
    <p:sldId id="322" r:id="rId13"/>
    <p:sldId id="320" r:id="rId14"/>
    <p:sldId id="324" r:id="rId15"/>
    <p:sldId id="414" r:id="rId16"/>
    <p:sldId id="40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FF"/>
    <a:srgbClr val="E2E9B5"/>
    <a:srgbClr val="FFFF00"/>
    <a:srgbClr val="A3ECFB"/>
    <a:srgbClr val="0000FF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1971-A676-4FAE-9F14-123A29CC6E47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61EE-F8A5-46BD-AE30-36DE4AA3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F4C85-C768-4187-9BA1-1107418A4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B54726-2FEC-483B-8B46-4AFCA832F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CF1EA-02ED-42B2-8077-F1B0C38B9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8C2FE-B3A7-426D-94DA-B1830F765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512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9F5FA-C010-44C3-B6C4-D84983D7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9ED16-9761-4B30-9547-C423D266E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1A6C70-562E-4B81-ADE7-15F4B38B2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43860-530E-4C5D-917F-5B289A0C9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437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6C208-BBD1-4DAD-B084-85D37EF74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0FEAC-AA88-4D11-B8E5-04F8ACB8A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68EC6-3B12-4357-AEAF-B26AC4A8C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B35F3-6A48-43D0-8925-FDB42B2C1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14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6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0D3509-7C4E-4F5D-940B-4A6289D30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A3DA9-467E-4B26-997F-76B0D4EF9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D3D2D-BEE5-47B9-93F7-C00CA2B83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7C684-D7BB-4198-A401-B1A7D76B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550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A78C6-A903-4617-8F9A-09673D4CA1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E09E4D-15E5-435A-9455-9C74AADFF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91C4C-CF12-4C29-BD95-D871FB0D4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FC087-FFE6-49A9-98A4-4669407F6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166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6AE9BA-5735-43C4-9E78-1D1999D17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FBB30-515C-4CDD-B31B-C68902788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17B52-9762-4790-B07F-C5B085F1D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478EB-2659-43EC-8813-B31342B28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1961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476416-F28E-402E-80E7-66FFCCF20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2A876-F9BF-4CD2-B6F1-95BD22504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8D1AF8-B6BB-4C2C-85E5-13C5D5480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61591-23A8-4F19-96F3-5FCF43E4E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9837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D47C4-DC7E-4857-B3D6-4531659E1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F2F83E-B942-465E-B8C5-6B9C9A212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FDF352-9DBE-4F43-AE13-5CEEA5F16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5C0AE-0991-4E9D-B9CC-43034FE0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884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C9AE9D-9BFB-450F-A73E-7D1B95C0F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63A65D-085E-4774-A17A-AD44E7806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AA1636-708A-4B1F-9367-01847AAF0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62298-F824-4ADF-97EA-35DAA8732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349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D8F14-0C18-4131-8B37-43EFAB1DE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96BD8-95A7-44BB-BBA6-C9433E5BA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7B7EF-FB0C-4414-952D-12105B0AE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9900-E813-4AEF-B1DC-2A8B7155B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1454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85299-47A1-427D-919D-2FA8DD4FC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57849-1110-4358-A032-0CF7F81D7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2DBF6-7226-4EFF-9794-83DB47440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70A89-329D-495F-A90F-F5BF25CC5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5733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2AF6E3-1EC0-4D6D-AC8D-D5F3470B8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A9B1A7-2D8B-4E4A-9B2A-3C7ECFEF3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D175A4-50E4-470C-A6C6-68CF458739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2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FD465B-B749-428A-8910-40799C62C3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23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8BBD5A-FCA5-4ABD-B0C9-0D3149A723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23">
                <a:latin typeface="Arial" panose="020B0604020202020204" pitchFamily="34" charset="0"/>
              </a:defRPr>
            </a:lvl1pPr>
          </a:lstStyle>
          <a:p>
            <a:fld id="{3D16558F-6480-4C48-8460-F1C1DC775E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5pPr>
      <a:lvl6pPr marL="562722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7pPr>
      <a:lvl8pPr marL="1688165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8pPr>
      <a:lvl9pPr marL="2250887" algn="ctr" rtl="0" fontAlgn="base">
        <a:spcBef>
          <a:spcPct val="0"/>
        </a:spcBef>
        <a:spcAft>
          <a:spcPct val="0"/>
        </a:spcAft>
        <a:defRPr sz="5416">
          <a:solidFill>
            <a:schemeClr val="tx2"/>
          </a:solidFill>
          <a:latin typeface="Arial" charset="0"/>
        </a:defRPr>
      </a:lvl9pPr>
    </p:titleStyle>
    <p:bodyStyle>
      <a:lvl1pPr marL="423996" indent="-423996" algn="l" rtl="0" eaLnBrk="0" fontAlgn="base" hangingPunct="0">
        <a:spcBef>
          <a:spcPct val="20000"/>
        </a:spcBef>
        <a:spcAft>
          <a:spcPct val="0"/>
        </a:spcAft>
        <a:buChar char="•"/>
        <a:defRPr sz="3939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Char char="–"/>
        <a:defRPr sz="3446">
          <a:solidFill>
            <a:schemeClr val="tx1"/>
          </a:solidFill>
          <a:latin typeface="+mn-lt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Char char="–"/>
        <a:defRPr sz="2462">
          <a:solidFill>
            <a:schemeClr val="tx1"/>
          </a:solidFill>
          <a:latin typeface="+mn-lt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1">
            <a:extLst>
              <a:ext uri="{FF2B5EF4-FFF2-40B4-BE49-F238E27FC236}">
                <a16:creationId xmlns:a16="http://schemas.microsoft.com/office/drawing/2014/main" id="{DA10902E-06D8-4126-8FDE-803A67D476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8977" y="1178001"/>
            <a:ext cx="2933700" cy="1047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44;p28">
            <a:extLst>
              <a:ext uri="{FF2B5EF4-FFF2-40B4-BE49-F238E27FC236}">
                <a16:creationId xmlns:a16="http://schemas.microsoft.com/office/drawing/2014/main" id="{ED56D190-6F63-4C83-85BC-B2E019EC7B5C}"/>
              </a:ext>
            </a:extLst>
          </p:cNvPr>
          <p:cNvSpPr txBox="1">
            <a:spLocks/>
          </p:cNvSpPr>
          <p:nvPr/>
        </p:nvSpPr>
        <p:spPr>
          <a:xfrm>
            <a:off x="574665" y="2223115"/>
            <a:ext cx="13368044" cy="2547728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5pPr>
            <a:lvl6pPr marL="562722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6pPr>
            <a:lvl7pPr marL="1125444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7pPr>
            <a:lvl8pPr marL="1688165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8pPr>
            <a:lvl9pPr marL="2250887" algn="ctr" rtl="0" fontAlgn="base">
              <a:spcBef>
                <a:spcPct val="0"/>
              </a:spcBef>
              <a:spcAft>
                <a:spcPct val="0"/>
              </a:spcAft>
              <a:defRPr sz="5416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5867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867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103: LUYỆN TẬP CHUNG</a:t>
            </a:r>
          </a:p>
          <a:p>
            <a:pPr algn="l"/>
            <a:r>
              <a:rPr lang="en-US" sz="5867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106) </a:t>
            </a:r>
            <a:endParaRPr lang="en-US" sz="5867" b="1" kern="0" dirty="0">
              <a:solidFill>
                <a:srgbClr val="5263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242;p28">
            <a:extLst>
              <a:ext uri="{FF2B5EF4-FFF2-40B4-BE49-F238E27FC236}">
                <a16:creationId xmlns:a16="http://schemas.microsoft.com/office/drawing/2014/main" id="{10B79E9A-CA53-406D-AD5E-AD4F548B8F0E}"/>
              </a:ext>
            </a:extLst>
          </p:cNvPr>
          <p:cNvGrpSpPr/>
          <p:nvPr/>
        </p:nvGrpSpPr>
        <p:grpSpPr>
          <a:xfrm rot="19126181">
            <a:off x="10958633" y="3729206"/>
            <a:ext cx="441160" cy="2451215"/>
            <a:chOff x="4022350" y="2610525"/>
            <a:chExt cx="281900" cy="2247050"/>
          </a:xfrm>
        </p:grpSpPr>
        <p:sp>
          <p:nvSpPr>
            <p:cNvPr id="9" name="Google Shape;243;p28">
              <a:extLst>
                <a:ext uri="{FF2B5EF4-FFF2-40B4-BE49-F238E27FC236}">
                  <a16:creationId xmlns:a16="http://schemas.microsoft.com/office/drawing/2014/main" id="{F22B8AF9-C5A2-410C-9390-7ED777896A71}"/>
                </a:ext>
              </a:extLst>
            </p:cNvPr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0" name="Google Shape;244;p28">
              <a:extLst>
                <a:ext uri="{FF2B5EF4-FFF2-40B4-BE49-F238E27FC236}">
                  <a16:creationId xmlns:a16="http://schemas.microsoft.com/office/drawing/2014/main" id="{721147A6-E8E8-4CAF-829E-796C5FAA7424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1" name="Google Shape;245;p28">
              <a:extLst>
                <a:ext uri="{FF2B5EF4-FFF2-40B4-BE49-F238E27FC236}">
                  <a16:creationId xmlns:a16="http://schemas.microsoft.com/office/drawing/2014/main" id="{DAA4E3E7-BFDA-4DBE-A27B-6BD7591FE8AA}"/>
                </a:ext>
              </a:extLst>
            </p:cNvPr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2" name="Google Shape;246;p28">
              <a:extLst>
                <a:ext uri="{FF2B5EF4-FFF2-40B4-BE49-F238E27FC236}">
                  <a16:creationId xmlns:a16="http://schemas.microsoft.com/office/drawing/2014/main" id="{9572F0D8-8140-4928-92E8-6A3E0D0C0F7C}"/>
                </a:ext>
              </a:extLst>
            </p:cNvPr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3" name="Google Shape;247;p28">
              <a:extLst>
                <a:ext uri="{FF2B5EF4-FFF2-40B4-BE49-F238E27FC236}">
                  <a16:creationId xmlns:a16="http://schemas.microsoft.com/office/drawing/2014/main" id="{AF4EAB0B-48C6-4149-ABC8-04ED42ACA810}"/>
                </a:ext>
              </a:extLst>
            </p:cNvPr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4" name="Google Shape;248;p28">
              <a:extLst>
                <a:ext uri="{FF2B5EF4-FFF2-40B4-BE49-F238E27FC236}">
                  <a16:creationId xmlns:a16="http://schemas.microsoft.com/office/drawing/2014/main" id="{71B6CD45-81CF-487D-B353-03C442D195C2}"/>
                </a:ext>
              </a:extLst>
            </p:cNvPr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5" name="Google Shape;249;p28">
              <a:extLst>
                <a:ext uri="{FF2B5EF4-FFF2-40B4-BE49-F238E27FC236}">
                  <a16:creationId xmlns:a16="http://schemas.microsoft.com/office/drawing/2014/main" id="{125B617C-8712-49F2-8DDB-295A841BE53F}"/>
                </a:ext>
              </a:extLst>
            </p:cNvPr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6" name="Google Shape;250;p28">
              <a:extLst>
                <a:ext uri="{FF2B5EF4-FFF2-40B4-BE49-F238E27FC236}">
                  <a16:creationId xmlns:a16="http://schemas.microsoft.com/office/drawing/2014/main" id="{6CC4EDB6-3C22-4159-96D9-3329D5CB6BC3}"/>
                </a:ext>
              </a:extLst>
            </p:cNvPr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7" name="Google Shape;251;p28">
              <a:extLst>
                <a:ext uri="{FF2B5EF4-FFF2-40B4-BE49-F238E27FC236}">
                  <a16:creationId xmlns:a16="http://schemas.microsoft.com/office/drawing/2014/main" id="{B5D930B8-E974-4752-A35A-47E9771BDDAB}"/>
                </a:ext>
              </a:extLst>
            </p:cNvPr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8" name="Google Shape;252;p28">
              <a:extLst>
                <a:ext uri="{FF2B5EF4-FFF2-40B4-BE49-F238E27FC236}">
                  <a16:creationId xmlns:a16="http://schemas.microsoft.com/office/drawing/2014/main" id="{B2174D45-342F-4590-B5AD-FCA82BA11C1C}"/>
                </a:ext>
              </a:extLst>
            </p:cNvPr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19" name="Google Shape;253;p28">
              <a:extLst>
                <a:ext uri="{FF2B5EF4-FFF2-40B4-BE49-F238E27FC236}">
                  <a16:creationId xmlns:a16="http://schemas.microsoft.com/office/drawing/2014/main" id="{9DA5A6C9-42CB-4D4C-8869-480BA0B37385}"/>
                </a:ext>
              </a:extLst>
            </p:cNvPr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0" name="Google Shape;254;p28">
              <a:extLst>
                <a:ext uri="{FF2B5EF4-FFF2-40B4-BE49-F238E27FC236}">
                  <a16:creationId xmlns:a16="http://schemas.microsoft.com/office/drawing/2014/main" id="{1B58C631-AB1C-4BC5-8107-31D3A72BD571}"/>
                </a:ext>
              </a:extLst>
            </p:cNvPr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1" name="Google Shape;255;p28">
              <a:extLst>
                <a:ext uri="{FF2B5EF4-FFF2-40B4-BE49-F238E27FC236}">
                  <a16:creationId xmlns:a16="http://schemas.microsoft.com/office/drawing/2014/main" id="{48FD09A6-8516-4DD7-A685-A9707E31E878}"/>
                </a:ext>
              </a:extLst>
            </p:cNvPr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2" name="Google Shape;256;p28">
              <a:extLst>
                <a:ext uri="{FF2B5EF4-FFF2-40B4-BE49-F238E27FC236}">
                  <a16:creationId xmlns:a16="http://schemas.microsoft.com/office/drawing/2014/main" id="{68F707CB-0391-4345-9774-5363DBAE285B}"/>
                </a:ext>
              </a:extLst>
            </p:cNvPr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3" name="Google Shape;257;p28">
              <a:extLst>
                <a:ext uri="{FF2B5EF4-FFF2-40B4-BE49-F238E27FC236}">
                  <a16:creationId xmlns:a16="http://schemas.microsoft.com/office/drawing/2014/main" id="{5D957FBA-F7E0-454D-9ABE-F235EE23A85B}"/>
                </a:ext>
              </a:extLst>
            </p:cNvPr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4" name="Google Shape;258;p28">
              <a:extLst>
                <a:ext uri="{FF2B5EF4-FFF2-40B4-BE49-F238E27FC236}">
                  <a16:creationId xmlns:a16="http://schemas.microsoft.com/office/drawing/2014/main" id="{3C83556A-38AE-4DC9-9B2E-84E2B01507F5}"/>
                </a:ext>
              </a:extLst>
            </p:cNvPr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5" name="Google Shape;259;p28">
              <a:extLst>
                <a:ext uri="{FF2B5EF4-FFF2-40B4-BE49-F238E27FC236}">
                  <a16:creationId xmlns:a16="http://schemas.microsoft.com/office/drawing/2014/main" id="{8F438AF5-010F-4968-9458-AF146FFE25E2}"/>
                </a:ext>
              </a:extLst>
            </p:cNvPr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6" name="Google Shape;260;p28">
              <a:extLst>
                <a:ext uri="{FF2B5EF4-FFF2-40B4-BE49-F238E27FC236}">
                  <a16:creationId xmlns:a16="http://schemas.microsoft.com/office/drawing/2014/main" id="{87EC7F4B-4C7F-4701-AEAF-7B5B7F128ED3}"/>
                </a:ext>
              </a:extLst>
            </p:cNvPr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7" name="Google Shape;261;p28">
              <a:extLst>
                <a:ext uri="{FF2B5EF4-FFF2-40B4-BE49-F238E27FC236}">
                  <a16:creationId xmlns:a16="http://schemas.microsoft.com/office/drawing/2014/main" id="{3AA56624-AB61-4ADB-8C2B-8CEA300C3041}"/>
                </a:ext>
              </a:extLst>
            </p:cNvPr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8" name="Google Shape;262;p28">
              <a:extLst>
                <a:ext uri="{FF2B5EF4-FFF2-40B4-BE49-F238E27FC236}">
                  <a16:creationId xmlns:a16="http://schemas.microsoft.com/office/drawing/2014/main" id="{6A966049-BC63-4DA9-8CC7-42C2E5C95036}"/>
                </a:ext>
              </a:extLst>
            </p:cNvPr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29" name="Google Shape;263;p28">
              <a:extLst>
                <a:ext uri="{FF2B5EF4-FFF2-40B4-BE49-F238E27FC236}">
                  <a16:creationId xmlns:a16="http://schemas.microsoft.com/office/drawing/2014/main" id="{7776F5FA-3951-4E4A-97D7-F23599FDD40D}"/>
                </a:ext>
              </a:extLst>
            </p:cNvPr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0" name="Google Shape;264;p28">
              <a:extLst>
                <a:ext uri="{FF2B5EF4-FFF2-40B4-BE49-F238E27FC236}">
                  <a16:creationId xmlns:a16="http://schemas.microsoft.com/office/drawing/2014/main" id="{84DF3E66-6B5B-4FC0-A0A9-7A756B233119}"/>
                </a:ext>
              </a:extLst>
            </p:cNvPr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1" name="Google Shape;265;p28">
              <a:extLst>
                <a:ext uri="{FF2B5EF4-FFF2-40B4-BE49-F238E27FC236}">
                  <a16:creationId xmlns:a16="http://schemas.microsoft.com/office/drawing/2014/main" id="{90C22F1B-96A1-4B8B-9971-BCF3B0E28432}"/>
                </a:ext>
              </a:extLst>
            </p:cNvPr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2" name="Google Shape;266;p28">
              <a:extLst>
                <a:ext uri="{FF2B5EF4-FFF2-40B4-BE49-F238E27FC236}">
                  <a16:creationId xmlns:a16="http://schemas.microsoft.com/office/drawing/2014/main" id="{B918CAFD-A8BD-4849-A457-F151D5CD8068}"/>
                </a:ext>
              </a:extLst>
            </p:cNvPr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3" name="Google Shape;267;p28">
              <a:extLst>
                <a:ext uri="{FF2B5EF4-FFF2-40B4-BE49-F238E27FC236}">
                  <a16:creationId xmlns:a16="http://schemas.microsoft.com/office/drawing/2014/main" id="{149FD294-24A5-4D44-BBD9-B6FB64394195}"/>
                </a:ext>
              </a:extLst>
            </p:cNvPr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</p:grpSp>
      <p:grpSp>
        <p:nvGrpSpPr>
          <p:cNvPr id="34" name="Google Shape;312;p28">
            <a:extLst>
              <a:ext uri="{FF2B5EF4-FFF2-40B4-BE49-F238E27FC236}">
                <a16:creationId xmlns:a16="http://schemas.microsoft.com/office/drawing/2014/main" id="{27B858EA-C067-46D8-9922-5E305FA736AA}"/>
              </a:ext>
            </a:extLst>
          </p:cNvPr>
          <p:cNvGrpSpPr/>
          <p:nvPr/>
        </p:nvGrpSpPr>
        <p:grpSpPr>
          <a:xfrm rot="1799999">
            <a:off x="10430237" y="4027799"/>
            <a:ext cx="654888" cy="2932490"/>
            <a:chOff x="3380913" y="2209950"/>
            <a:chExt cx="777911" cy="2428104"/>
          </a:xfrm>
        </p:grpSpPr>
        <p:sp>
          <p:nvSpPr>
            <p:cNvPr id="35" name="Google Shape;313;p28">
              <a:extLst>
                <a:ext uri="{FF2B5EF4-FFF2-40B4-BE49-F238E27FC236}">
                  <a16:creationId xmlns:a16="http://schemas.microsoft.com/office/drawing/2014/main" id="{8D8D5989-2F6D-44E4-AD0B-B2F14894466F}"/>
                </a:ext>
              </a:extLst>
            </p:cNvPr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6" name="Google Shape;314;p28">
              <a:extLst>
                <a:ext uri="{FF2B5EF4-FFF2-40B4-BE49-F238E27FC236}">
                  <a16:creationId xmlns:a16="http://schemas.microsoft.com/office/drawing/2014/main" id="{281F7EB7-AC0E-4B77-B0E4-B75C4FFE67EA}"/>
                </a:ext>
              </a:extLst>
            </p:cNvPr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7" name="Google Shape;315;p28">
              <a:extLst>
                <a:ext uri="{FF2B5EF4-FFF2-40B4-BE49-F238E27FC236}">
                  <a16:creationId xmlns:a16="http://schemas.microsoft.com/office/drawing/2014/main" id="{BB652987-A338-40F2-B4E4-63D65EB59314}"/>
                </a:ext>
              </a:extLst>
            </p:cNvPr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8" name="Google Shape;316;p28">
              <a:extLst>
                <a:ext uri="{FF2B5EF4-FFF2-40B4-BE49-F238E27FC236}">
                  <a16:creationId xmlns:a16="http://schemas.microsoft.com/office/drawing/2014/main" id="{73AF000D-8122-48DB-A80E-3CC2AB792AE9}"/>
                </a:ext>
              </a:extLst>
            </p:cNvPr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39" name="Google Shape;317;p28">
              <a:extLst>
                <a:ext uri="{FF2B5EF4-FFF2-40B4-BE49-F238E27FC236}">
                  <a16:creationId xmlns:a16="http://schemas.microsoft.com/office/drawing/2014/main" id="{4E02D9E4-C69C-48DC-81BA-4DA17AAE595C}"/>
                </a:ext>
              </a:extLst>
            </p:cNvPr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0" name="Google Shape;318;p28">
              <a:extLst>
                <a:ext uri="{FF2B5EF4-FFF2-40B4-BE49-F238E27FC236}">
                  <a16:creationId xmlns:a16="http://schemas.microsoft.com/office/drawing/2014/main" id="{3F8AD256-FF87-4016-9465-8FC83A9D9176}"/>
                </a:ext>
              </a:extLst>
            </p:cNvPr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1" name="Google Shape;319;p28">
              <a:extLst>
                <a:ext uri="{FF2B5EF4-FFF2-40B4-BE49-F238E27FC236}">
                  <a16:creationId xmlns:a16="http://schemas.microsoft.com/office/drawing/2014/main" id="{0CC9B6CF-4625-475D-AE95-9149B04FEB60}"/>
                </a:ext>
              </a:extLst>
            </p:cNvPr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2" name="Google Shape;320;p28">
              <a:extLst>
                <a:ext uri="{FF2B5EF4-FFF2-40B4-BE49-F238E27FC236}">
                  <a16:creationId xmlns:a16="http://schemas.microsoft.com/office/drawing/2014/main" id="{22CD18AF-C62B-46CA-89A2-D9583AF8FE79}"/>
                </a:ext>
              </a:extLst>
            </p:cNvPr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3" name="Google Shape;321;p28">
              <a:extLst>
                <a:ext uri="{FF2B5EF4-FFF2-40B4-BE49-F238E27FC236}">
                  <a16:creationId xmlns:a16="http://schemas.microsoft.com/office/drawing/2014/main" id="{4A1C8A51-9FB2-405D-A29E-C89F4F96E8D8}"/>
                </a:ext>
              </a:extLst>
            </p:cNvPr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4" name="Google Shape;322;p28">
              <a:extLst>
                <a:ext uri="{FF2B5EF4-FFF2-40B4-BE49-F238E27FC236}">
                  <a16:creationId xmlns:a16="http://schemas.microsoft.com/office/drawing/2014/main" id="{C852D23F-D27D-415E-A3CE-17008737806F}"/>
                </a:ext>
              </a:extLst>
            </p:cNvPr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5" name="Google Shape;323;p28">
              <a:extLst>
                <a:ext uri="{FF2B5EF4-FFF2-40B4-BE49-F238E27FC236}">
                  <a16:creationId xmlns:a16="http://schemas.microsoft.com/office/drawing/2014/main" id="{43B7D143-C55E-4C24-BD4E-77F781CC3014}"/>
                </a:ext>
              </a:extLst>
            </p:cNvPr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6" name="Google Shape;324;p28">
              <a:extLst>
                <a:ext uri="{FF2B5EF4-FFF2-40B4-BE49-F238E27FC236}">
                  <a16:creationId xmlns:a16="http://schemas.microsoft.com/office/drawing/2014/main" id="{116DFFE6-CDCD-4DDB-80E5-C22864C1B98B}"/>
                </a:ext>
              </a:extLst>
            </p:cNvPr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7" name="Google Shape;325;p28">
              <a:extLst>
                <a:ext uri="{FF2B5EF4-FFF2-40B4-BE49-F238E27FC236}">
                  <a16:creationId xmlns:a16="http://schemas.microsoft.com/office/drawing/2014/main" id="{34DFC827-96D8-44C8-AED2-3D0978746A07}"/>
                </a:ext>
              </a:extLst>
            </p:cNvPr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8" name="Google Shape;326;p28">
              <a:extLst>
                <a:ext uri="{FF2B5EF4-FFF2-40B4-BE49-F238E27FC236}">
                  <a16:creationId xmlns:a16="http://schemas.microsoft.com/office/drawing/2014/main" id="{B83DFD97-EC3E-4517-9950-5286468EEC94}"/>
                </a:ext>
              </a:extLst>
            </p:cNvPr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49" name="Google Shape;327;p28">
              <a:extLst>
                <a:ext uri="{FF2B5EF4-FFF2-40B4-BE49-F238E27FC236}">
                  <a16:creationId xmlns:a16="http://schemas.microsoft.com/office/drawing/2014/main" id="{26AC4C3A-8948-452B-9A88-16B98821A463}"/>
                </a:ext>
              </a:extLst>
            </p:cNvPr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0" name="Google Shape;328;p28">
              <a:extLst>
                <a:ext uri="{FF2B5EF4-FFF2-40B4-BE49-F238E27FC236}">
                  <a16:creationId xmlns:a16="http://schemas.microsoft.com/office/drawing/2014/main" id="{4AD32D90-3771-49DD-B2EE-D04134857F33}"/>
                </a:ext>
              </a:extLst>
            </p:cNvPr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1" name="Google Shape;329;p28">
              <a:extLst>
                <a:ext uri="{FF2B5EF4-FFF2-40B4-BE49-F238E27FC236}">
                  <a16:creationId xmlns:a16="http://schemas.microsoft.com/office/drawing/2014/main" id="{C99741A8-23C3-4EB0-829C-3686EFC29A1D}"/>
                </a:ext>
              </a:extLst>
            </p:cNvPr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2" name="Google Shape;330;p28">
              <a:extLst>
                <a:ext uri="{FF2B5EF4-FFF2-40B4-BE49-F238E27FC236}">
                  <a16:creationId xmlns:a16="http://schemas.microsoft.com/office/drawing/2014/main" id="{25D31E50-67C9-4876-8E82-EFED71FE7D07}"/>
                </a:ext>
              </a:extLst>
            </p:cNvPr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3" name="Google Shape;331;p28">
              <a:extLst>
                <a:ext uri="{FF2B5EF4-FFF2-40B4-BE49-F238E27FC236}">
                  <a16:creationId xmlns:a16="http://schemas.microsoft.com/office/drawing/2014/main" id="{51D5A3C7-A4AF-4B86-B64D-C734E76C90AC}"/>
                </a:ext>
              </a:extLst>
            </p:cNvPr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4" name="Google Shape;332;p28">
              <a:extLst>
                <a:ext uri="{FF2B5EF4-FFF2-40B4-BE49-F238E27FC236}">
                  <a16:creationId xmlns:a16="http://schemas.microsoft.com/office/drawing/2014/main" id="{D24EC775-41AE-47CF-B0DA-2B75D7BAD326}"/>
                </a:ext>
              </a:extLst>
            </p:cNvPr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5" name="Google Shape;333;p28">
              <a:extLst>
                <a:ext uri="{FF2B5EF4-FFF2-40B4-BE49-F238E27FC236}">
                  <a16:creationId xmlns:a16="http://schemas.microsoft.com/office/drawing/2014/main" id="{17605064-9370-45A6-A9CC-D0971A47DC7F}"/>
                </a:ext>
              </a:extLst>
            </p:cNvPr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6" name="Google Shape;334;p28">
              <a:extLst>
                <a:ext uri="{FF2B5EF4-FFF2-40B4-BE49-F238E27FC236}">
                  <a16:creationId xmlns:a16="http://schemas.microsoft.com/office/drawing/2014/main" id="{6619C293-1DBB-45EF-A0B8-4B9DE6AA8F50}"/>
                </a:ext>
              </a:extLst>
            </p:cNvPr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7" name="Google Shape;335;p28">
              <a:extLst>
                <a:ext uri="{FF2B5EF4-FFF2-40B4-BE49-F238E27FC236}">
                  <a16:creationId xmlns:a16="http://schemas.microsoft.com/office/drawing/2014/main" id="{BB0D2467-049B-4DF0-ACB8-6E22598D429E}"/>
                </a:ext>
              </a:extLst>
            </p:cNvPr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8" name="Google Shape;336;p28">
              <a:extLst>
                <a:ext uri="{FF2B5EF4-FFF2-40B4-BE49-F238E27FC236}">
                  <a16:creationId xmlns:a16="http://schemas.microsoft.com/office/drawing/2014/main" id="{5594CE69-6320-4FB8-BA45-9983ADC9FE7D}"/>
                </a:ext>
              </a:extLst>
            </p:cNvPr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59" name="Google Shape;337;p28">
              <a:extLst>
                <a:ext uri="{FF2B5EF4-FFF2-40B4-BE49-F238E27FC236}">
                  <a16:creationId xmlns:a16="http://schemas.microsoft.com/office/drawing/2014/main" id="{2AB58BAA-5CE1-4CAF-8D8A-FCC57C7E59F4}"/>
                </a:ext>
              </a:extLst>
            </p:cNvPr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0" name="Google Shape;338;p28">
              <a:extLst>
                <a:ext uri="{FF2B5EF4-FFF2-40B4-BE49-F238E27FC236}">
                  <a16:creationId xmlns:a16="http://schemas.microsoft.com/office/drawing/2014/main" id="{F37922A5-492A-4230-9A12-34BA2E2B339D}"/>
                </a:ext>
              </a:extLst>
            </p:cNvPr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1" name="Google Shape;339;p28">
              <a:extLst>
                <a:ext uri="{FF2B5EF4-FFF2-40B4-BE49-F238E27FC236}">
                  <a16:creationId xmlns:a16="http://schemas.microsoft.com/office/drawing/2014/main" id="{DA280198-AB23-4DE6-A9EC-552DC0950B6D}"/>
                </a:ext>
              </a:extLst>
            </p:cNvPr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2" name="Google Shape;340;p28">
              <a:extLst>
                <a:ext uri="{FF2B5EF4-FFF2-40B4-BE49-F238E27FC236}">
                  <a16:creationId xmlns:a16="http://schemas.microsoft.com/office/drawing/2014/main" id="{90FF7D7F-2AFA-46FE-8E2B-386D69EEDA73}"/>
                </a:ext>
              </a:extLst>
            </p:cNvPr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3" name="Google Shape;341;p28">
              <a:extLst>
                <a:ext uri="{FF2B5EF4-FFF2-40B4-BE49-F238E27FC236}">
                  <a16:creationId xmlns:a16="http://schemas.microsoft.com/office/drawing/2014/main" id="{B96B7362-4B49-474D-9D73-DAD6D2DB265B}"/>
                </a:ext>
              </a:extLst>
            </p:cNvPr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4" name="Google Shape;342;p28">
              <a:extLst>
                <a:ext uri="{FF2B5EF4-FFF2-40B4-BE49-F238E27FC236}">
                  <a16:creationId xmlns:a16="http://schemas.microsoft.com/office/drawing/2014/main" id="{A7AEFE4F-4775-46DD-9AE7-1BCAC5ACEF28}"/>
                </a:ext>
              </a:extLst>
            </p:cNvPr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5" name="Google Shape;343;p28">
              <a:extLst>
                <a:ext uri="{FF2B5EF4-FFF2-40B4-BE49-F238E27FC236}">
                  <a16:creationId xmlns:a16="http://schemas.microsoft.com/office/drawing/2014/main" id="{9F9066E9-3755-4088-A310-2500965C3DAE}"/>
                </a:ext>
              </a:extLst>
            </p:cNvPr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6" name="Google Shape;344;p28">
              <a:extLst>
                <a:ext uri="{FF2B5EF4-FFF2-40B4-BE49-F238E27FC236}">
                  <a16:creationId xmlns:a16="http://schemas.microsoft.com/office/drawing/2014/main" id="{A308F0B7-CCCE-459D-8043-06A781BB6467}"/>
                </a:ext>
              </a:extLst>
            </p:cNvPr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7" name="Google Shape;345;p28">
              <a:extLst>
                <a:ext uri="{FF2B5EF4-FFF2-40B4-BE49-F238E27FC236}">
                  <a16:creationId xmlns:a16="http://schemas.microsoft.com/office/drawing/2014/main" id="{50BAC1DC-0332-40F9-AD48-9380A7BE3BC1}"/>
                </a:ext>
              </a:extLst>
            </p:cNvPr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8" name="Google Shape;346;p28">
              <a:extLst>
                <a:ext uri="{FF2B5EF4-FFF2-40B4-BE49-F238E27FC236}">
                  <a16:creationId xmlns:a16="http://schemas.microsoft.com/office/drawing/2014/main" id="{B2451330-5A09-4596-8AB5-0EAFC3A9C8CE}"/>
                </a:ext>
              </a:extLst>
            </p:cNvPr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69" name="Google Shape;347;p28">
              <a:extLst>
                <a:ext uri="{FF2B5EF4-FFF2-40B4-BE49-F238E27FC236}">
                  <a16:creationId xmlns:a16="http://schemas.microsoft.com/office/drawing/2014/main" id="{1F1369BB-F30D-4E79-A53E-1E3C898E5D38}"/>
                </a:ext>
              </a:extLst>
            </p:cNvPr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70" name="Google Shape;348;p28">
              <a:extLst>
                <a:ext uri="{FF2B5EF4-FFF2-40B4-BE49-F238E27FC236}">
                  <a16:creationId xmlns:a16="http://schemas.microsoft.com/office/drawing/2014/main" id="{FDBC4D61-8E7C-43C5-8A23-DD5E0CDBA6C9}"/>
                </a:ext>
              </a:extLst>
            </p:cNvPr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71" name="Google Shape;349;p28">
              <a:extLst>
                <a:ext uri="{FF2B5EF4-FFF2-40B4-BE49-F238E27FC236}">
                  <a16:creationId xmlns:a16="http://schemas.microsoft.com/office/drawing/2014/main" id="{16FBB410-B452-4916-8661-D8893FED754F}"/>
                </a:ext>
              </a:extLst>
            </p:cNvPr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  <p:sp>
          <p:nvSpPr>
            <p:cNvPr id="72" name="Google Shape;350;p28">
              <a:extLst>
                <a:ext uri="{FF2B5EF4-FFF2-40B4-BE49-F238E27FC236}">
                  <a16:creationId xmlns:a16="http://schemas.microsoft.com/office/drawing/2014/main" id="{DA417ACC-1773-4676-88E1-F9D9A11A2450}"/>
                </a:ext>
              </a:extLst>
            </p:cNvPr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3733"/>
            </a:p>
          </p:txBody>
        </p:sp>
      </p:grp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hinh nen cho powerpoint về bài tập">
            <a:extLst>
              <a:ext uri="{FF2B5EF4-FFF2-40B4-BE49-F238E27FC236}">
                <a16:creationId xmlns:a16="http://schemas.microsoft.com/office/drawing/2014/main" id="{6599A712-CBA5-43B1-A1B4-1090D22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CB45DF45-CDDA-4B10-BD01-6AE5A00A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79423"/>
            <a:ext cx="94839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u="sng" dirty="0">
                <a:solidFill>
                  <a:srgbClr val="FF3300"/>
                </a:solidFill>
                <a:latin typeface="VNI-Times" pitchFamily="2" charset="0"/>
              </a:rPr>
              <a:t>/106:</a:t>
            </a:r>
            <a:r>
              <a:rPr lang="en-US" altLang="en-US" sz="2800" dirty="0">
                <a:latin typeface="VNI-Times" pitchFamily="2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1,5m.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4542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E39CF459-67BB-4949-9487-3510FCFB66E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628296"/>
            <a:ext cx="2250831" cy="810847"/>
            <a:chOff x="2064" y="3312"/>
            <a:chExt cx="1152" cy="415"/>
          </a:xfrm>
        </p:grpSpPr>
        <p:sp>
          <p:nvSpPr>
            <p:cNvPr id="10255" name="AutoShape 18">
              <a:extLst>
                <a:ext uri="{FF2B5EF4-FFF2-40B4-BE49-F238E27FC236}">
                  <a16:creationId xmlns:a16="http://schemas.microsoft.com/office/drawing/2014/main" id="{E6E8DBA0-87C6-47B8-AD23-17EB83B67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68" y="2808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446">
                <a:latin typeface="VNI-Times" pitchFamily="2" charset="0"/>
              </a:endParaRPr>
            </a:p>
          </p:txBody>
        </p:sp>
        <p:sp>
          <p:nvSpPr>
            <p:cNvPr id="10256" name="Text Box 20">
              <a:extLst>
                <a:ext uri="{FF2B5EF4-FFF2-40B4-BE49-F238E27FC236}">
                  <a16:creationId xmlns:a16="http://schemas.microsoft.com/office/drawing/2014/main" id="{0DDDC9DD-C186-4FE1-983A-F7C7A49FE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408"/>
              <a:ext cx="6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46">
                  <a:latin typeface="VNI-Times" pitchFamily="2" charset="0"/>
                </a:rPr>
                <a:t>2m</a:t>
              </a:r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B7517F69-3104-4892-938F-19572EC0C485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1752602"/>
            <a:ext cx="1875692" cy="1781908"/>
            <a:chOff x="3312" y="2352"/>
            <a:chExt cx="960" cy="912"/>
          </a:xfrm>
        </p:grpSpPr>
        <p:sp>
          <p:nvSpPr>
            <p:cNvPr id="10253" name="AutoShape 19">
              <a:extLst>
                <a:ext uri="{FF2B5EF4-FFF2-40B4-BE49-F238E27FC236}">
                  <a16:creationId xmlns:a16="http://schemas.microsoft.com/office/drawing/2014/main" id="{6E1221CE-7850-4B1A-A8D9-E34582D7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352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446">
                <a:latin typeface="VNI-Times" pitchFamily="2" charset="0"/>
              </a:endParaRPr>
            </a:p>
          </p:txBody>
        </p:sp>
        <p:sp>
          <p:nvSpPr>
            <p:cNvPr id="10254" name="Text Box 21">
              <a:extLst>
                <a:ext uri="{FF2B5EF4-FFF2-40B4-BE49-F238E27FC236}">
                  <a16:creationId xmlns:a16="http://schemas.microsoft.com/office/drawing/2014/main" id="{09E34200-719D-4100-ADAC-3F155C370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640"/>
              <a:ext cx="6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46">
                  <a:latin typeface="VNI-Times" pitchFamily="2" charset="0"/>
                </a:rPr>
                <a:t>1,5m</a:t>
              </a:r>
            </a:p>
          </p:txBody>
        </p:sp>
      </p:grpSp>
      <p:sp>
        <p:nvSpPr>
          <p:cNvPr id="39961" name="Rectangle 25" descr="Bouquet">
            <a:extLst>
              <a:ext uri="{FF2B5EF4-FFF2-40B4-BE49-F238E27FC236}">
                <a16:creationId xmlns:a16="http://schemas.microsoft.com/office/drawing/2014/main" id="{2CFEBF69-6136-4C90-B699-A64D4A52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52600"/>
            <a:ext cx="2250831" cy="17819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39962" name="AutoShape 26" descr="Solid diamond">
            <a:extLst>
              <a:ext uri="{FF2B5EF4-FFF2-40B4-BE49-F238E27FC236}">
                <a16:creationId xmlns:a16="http://schemas.microsoft.com/office/drawing/2014/main" id="{DF12E6B2-3B6E-4F5A-A27F-2043F0C7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52600"/>
            <a:ext cx="2250831" cy="1781908"/>
          </a:xfrm>
          <a:prstGeom prst="flowChartSor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4CDCE1C6-FC6E-4F14-82A4-B6F76ACE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84" y="4887881"/>
            <a:ext cx="8346831" cy="622606"/>
          </a:xfrm>
          <a:prstGeom prst="rect">
            <a:avLst/>
          </a:prstGeom>
          <a:solidFill>
            <a:srgbClr val="A3E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TÍNH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68B2DC22-0D03-4896-9A03-ECAFB9EA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2971800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46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450BEE29-6537-44D9-B58A-8D9D63C8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477" y="1283678"/>
            <a:ext cx="3376246" cy="12286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5" name="Line 39">
            <a:extLst>
              <a:ext uri="{FF2B5EF4-FFF2-40B4-BE49-F238E27FC236}">
                <a16:creationId xmlns:a16="http://schemas.microsoft.com/office/drawing/2014/main" id="{CD51EA99-F33C-4529-9D35-9641FE024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3293" y="1752600"/>
            <a:ext cx="2532185" cy="281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/>
          </a:p>
        </p:txBody>
      </p:sp>
      <p:sp>
        <p:nvSpPr>
          <p:cNvPr id="39976" name="Text Box 40">
            <a:extLst>
              <a:ext uri="{FF2B5EF4-FFF2-40B4-BE49-F238E27FC236}">
                <a16:creationId xmlns:a16="http://schemas.microsoft.com/office/drawing/2014/main" id="{DF9D830B-110C-4E13-878D-5BFA4E47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477" y="3159370"/>
            <a:ext cx="3376246" cy="12286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?m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7" name="Line 41">
            <a:extLst>
              <a:ext uri="{FF2B5EF4-FFF2-40B4-BE49-F238E27FC236}">
                <a16:creationId xmlns:a16="http://schemas.microsoft.com/office/drawing/2014/main" id="{2771CF8C-0C69-4E97-9F8F-E381A8A007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0585" y="2690447"/>
            <a:ext cx="3094892" cy="7502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1" grpId="0" animBg="1"/>
      <p:bldP spid="39962" grpId="0" animBg="1"/>
      <p:bldP spid="39972" grpId="0" animBg="1"/>
      <p:bldP spid="39973" grpId="0"/>
      <p:bldP spid="39974" grpId="0" animBg="1"/>
      <p:bldP spid="399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8ADC545-CC60-4406-B23F-DA7C63E8C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11">
            <a:extLst>
              <a:ext uri="{FF2B5EF4-FFF2-40B4-BE49-F238E27FC236}">
                <a16:creationId xmlns:a16="http://schemas.microsoft.com/office/drawing/2014/main" id="{C0B93B95-46FB-4564-9BB9-5DA9F19ED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908" y="52754"/>
            <a:ext cx="7877908" cy="57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9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92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 x 1,5 = 3(m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9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x 1,5) : 2 = 1,5(m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9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3(m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92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(m</a:t>
            </a:r>
            <a:r>
              <a:rPr lang="en-US" altLang="en-US" sz="3692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>
            <a:extLst>
              <a:ext uri="{FF2B5EF4-FFF2-40B4-BE49-F238E27FC236}">
                <a16:creationId xmlns:a16="http://schemas.microsoft.com/office/drawing/2014/main" id="{AE574CAE-F2EA-4B42-B5A9-73924E887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2284"/>
            <a:ext cx="11662508" cy="17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3/106: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0,35m. Hai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3,1m.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291" name="AutoShape 34">
            <a:extLst>
              <a:ext uri="{FF2B5EF4-FFF2-40B4-BE49-F238E27FC236}">
                <a16:creationId xmlns:a16="http://schemas.microsoft.com/office/drawing/2014/main" id="{91A138C9-8944-4532-8C95-81ED879163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691270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Text Box 32">
            <a:extLst>
              <a:ext uri="{FF2B5EF4-FFF2-40B4-BE49-F238E27FC236}">
                <a16:creationId xmlns:a16="http://schemas.microsoft.com/office/drawing/2014/main" id="{8773924F-6E7B-401A-8296-ED354DD9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570" y="2962032"/>
            <a:ext cx="1594338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3446">
                <a:latin typeface="Times New Roman" panose="02020603050405020304" pitchFamily="18" charset="0"/>
                <a:cs typeface="Times New Roman" panose="02020603050405020304" pitchFamily="18" charset="0"/>
              </a:rPr>
              <a:t>0,35m</a:t>
            </a:r>
          </a:p>
        </p:txBody>
      </p:sp>
      <p:sp>
        <p:nvSpPr>
          <p:cNvPr id="12293" name="Line 47">
            <a:extLst>
              <a:ext uri="{FF2B5EF4-FFF2-40B4-BE49-F238E27FC236}">
                <a16:creationId xmlns:a16="http://schemas.microsoft.com/office/drawing/2014/main" id="{7A148BE9-4835-4660-BEA0-55CDF8642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0355" y="2663092"/>
            <a:ext cx="722141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Line 48">
            <a:extLst>
              <a:ext uri="{FF2B5EF4-FFF2-40B4-BE49-F238E27FC236}">
                <a16:creationId xmlns:a16="http://schemas.microsoft.com/office/drawing/2014/main" id="{8150EB83-3943-439A-B53D-E2F17CFBD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273062"/>
            <a:ext cx="722141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Oval 49">
            <a:extLst>
              <a:ext uri="{FF2B5EF4-FFF2-40B4-BE49-F238E27FC236}">
                <a16:creationId xmlns:a16="http://schemas.microsoft.com/office/drawing/2014/main" id="{CCBA7BFD-C6F2-432B-B6B4-2C01446C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9" y="2678723"/>
            <a:ext cx="1594338" cy="1594338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Oval 50">
            <a:extLst>
              <a:ext uri="{FF2B5EF4-FFF2-40B4-BE49-F238E27FC236}">
                <a16:creationId xmlns:a16="http://schemas.microsoft.com/office/drawing/2014/main" id="{DE447DB4-5437-4B31-B12E-AE804F4A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554" y="2678723"/>
            <a:ext cx="1594338" cy="1594338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51">
            <a:extLst>
              <a:ext uri="{FF2B5EF4-FFF2-40B4-BE49-F238E27FC236}">
                <a16:creationId xmlns:a16="http://schemas.microsoft.com/office/drawing/2014/main" id="{8A5C8A7E-ED34-4565-83E8-449F6E331D5B}"/>
              </a:ext>
            </a:extLst>
          </p:cNvPr>
          <p:cNvSpPr>
            <a:spLocks noChangeShapeType="1"/>
          </p:cNvSpPr>
          <p:nvPr/>
        </p:nvSpPr>
        <p:spPr bwMode="auto">
          <a:xfrm rot="183329" flipV="1">
            <a:off x="7782170" y="2962031"/>
            <a:ext cx="1219200" cy="1031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52">
            <a:extLst>
              <a:ext uri="{FF2B5EF4-FFF2-40B4-BE49-F238E27FC236}">
                <a16:creationId xmlns:a16="http://schemas.microsoft.com/office/drawing/2014/main" id="{76F342B7-FDC1-4A82-8F14-97778A230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415" y="3429000"/>
            <a:ext cx="73152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53">
            <a:extLst>
              <a:ext uri="{FF2B5EF4-FFF2-40B4-BE49-F238E27FC236}">
                <a16:creationId xmlns:a16="http://schemas.microsoft.com/office/drawing/2014/main" id="{D08BEFA2-055C-4F7D-9B02-05C5FA1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46" y="2772508"/>
            <a:ext cx="2719754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46">
                <a:latin typeface="Times New Roman" panose="02020603050405020304" pitchFamily="18" charset="0"/>
                <a:cs typeface="Times New Roman" panose="02020603050405020304" pitchFamily="18" charset="0"/>
              </a:rPr>
              <a:t>3,1m</a:t>
            </a:r>
          </a:p>
        </p:txBody>
      </p:sp>
      <p:sp>
        <p:nvSpPr>
          <p:cNvPr id="12300" name="Line 55">
            <a:extLst>
              <a:ext uri="{FF2B5EF4-FFF2-40B4-BE49-F238E27FC236}">
                <a16:creationId xmlns:a16="http://schemas.microsoft.com/office/drawing/2014/main" id="{02F7311E-0A11-476B-B269-F827F120F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1969" y="3241431"/>
            <a:ext cx="1781908" cy="93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1" name="Text Box 57">
            <a:extLst>
              <a:ext uri="{FF2B5EF4-FFF2-40B4-BE49-F238E27FC236}">
                <a16:creationId xmlns:a16="http://schemas.microsoft.com/office/drawing/2014/main" id="{7F73EE3E-5B21-4DE4-A759-10E453D1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39" y="5445369"/>
            <a:ext cx="9566031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9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>
            <a:extLst>
              <a:ext uri="{FF2B5EF4-FFF2-40B4-BE49-F238E27FC236}">
                <a16:creationId xmlns:a16="http://schemas.microsoft.com/office/drawing/2014/main" id="{FAA5E7B0-4896-450F-B95A-E709E5ADB5A8}"/>
              </a:ext>
            </a:extLst>
          </p:cNvPr>
          <p:cNvGrpSpPr>
            <a:grpSpLocks/>
          </p:cNvGrpSpPr>
          <p:nvPr/>
        </p:nvGrpSpPr>
        <p:grpSpPr bwMode="auto">
          <a:xfrm>
            <a:off x="752231" y="1740877"/>
            <a:ext cx="11439769" cy="1594339"/>
            <a:chOff x="385" y="479"/>
            <a:chExt cx="5855" cy="816"/>
          </a:xfrm>
        </p:grpSpPr>
        <p:sp>
          <p:nvSpPr>
            <p:cNvPr id="13323" name="Text Box 13">
              <a:extLst>
                <a:ext uri="{FF2B5EF4-FFF2-40B4-BE49-F238E27FC236}">
                  <a16:creationId xmlns:a16="http://schemas.microsoft.com/office/drawing/2014/main" id="{7FB691B3-5AD9-460B-8783-B708FD28D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624"/>
              <a:ext cx="81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0,35m</a:t>
              </a:r>
            </a:p>
          </p:txBody>
        </p:sp>
        <p:sp>
          <p:nvSpPr>
            <p:cNvPr id="13324" name="Line 14">
              <a:extLst>
                <a:ext uri="{FF2B5EF4-FFF2-40B4-BE49-F238E27FC236}">
                  <a16:creationId xmlns:a16="http://schemas.microsoft.com/office/drawing/2014/main" id="{5ECAE5F6-C3C2-4F0D-B96D-CBCC9D62A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479"/>
              <a:ext cx="36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46"/>
            </a:p>
          </p:txBody>
        </p:sp>
        <p:sp>
          <p:nvSpPr>
            <p:cNvPr id="13325" name="Oval 17">
              <a:extLst>
                <a:ext uri="{FF2B5EF4-FFF2-40B4-BE49-F238E27FC236}">
                  <a16:creationId xmlns:a16="http://schemas.microsoft.com/office/drawing/2014/main" id="{D8D2989E-9327-4046-B415-23ED63BD4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479"/>
              <a:ext cx="816" cy="816"/>
            </a:xfrm>
            <a:prstGeom prst="ellipse">
              <a:avLst/>
            </a:prstGeom>
            <a:solidFill>
              <a:srgbClr val="FF6699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446">
                <a:latin typeface="VNI-Times" pitchFamily="2" charset="0"/>
              </a:endParaRPr>
            </a:p>
          </p:txBody>
        </p:sp>
        <p:sp>
          <p:nvSpPr>
            <p:cNvPr id="13326" name="Line 15">
              <a:extLst>
                <a:ext uri="{FF2B5EF4-FFF2-40B4-BE49-F238E27FC236}">
                  <a16:creationId xmlns:a16="http://schemas.microsoft.com/office/drawing/2014/main" id="{69522751-7DBA-45F4-B4D0-A55D50030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" y="1295"/>
              <a:ext cx="36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46"/>
            </a:p>
          </p:txBody>
        </p:sp>
        <p:sp>
          <p:nvSpPr>
            <p:cNvPr id="13327" name="Oval 16">
              <a:extLst>
                <a:ext uri="{FF2B5EF4-FFF2-40B4-BE49-F238E27FC236}">
                  <a16:creationId xmlns:a16="http://schemas.microsoft.com/office/drawing/2014/main" id="{54591D14-E7AD-4634-9690-7105AFD69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479"/>
              <a:ext cx="816" cy="816"/>
            </a:xfrm>
            <a:prstGeom prst="ellipse">
              <a:avLst/>
            </a:prstGeom>
            <a:solidFill>
              <a:srgbClr val="FF6699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446">
                <a:latin typeface="VNI-Times" pitchFamily="2" charset="0"/>
              </a:endParaRPr>
            </a:p>
          </p:txBody>
        </p:sp>
        <p:sp>
          <p:nvSpPr>
            <p:cNvPr id="13328" name="Line 18">
              <a:extLst>
                <a:ext uri="{FF2B5EF4-FFF2-40B4-BE49-F238E27FC236}">
                  <a16:creationId xmlns:a16="http://schemas.microsoft.com/office/drawing/2014/main" id="{18C77D13-7C18-423B-8879-792C6B8C73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3329" flipV="1">
              <a:off x="4176" y="624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46"/>
            </a:p>
          </p:txBody>
        </p:sp>
        <p:sp>
          <p:nvSpPr>
            <p:cNvPr id="13329" name="Line 19">
              <a:extLst>
                <a:ext uri="{FF2B5EF4-FFF2-40B4-BE49-F238E27FC236}">
                  <a16:creationId xmlns:a16="http://schemas.microsoft.com/office/drawing/2014/main" id="{340042E2-89F7-44BD-8BCC-5E460C167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863"/>
              <a:ext cx="374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46"/>
            </a:p>
          </p:txBody>
        </p:sp>
        <p:sp>
          <p:nvSpPr>
            <p:cNvPr id="13330" name="Text Box 20">
              <a:extLst>
                <a:ext uri="{FF2B5EF4-FFF2-40B4-BE49-F238E27FC236}">
                  <a16:creationId xmlns:a16="http://schemas.microsoft.com/office/drawing/2014/main" id="{E2B3C407-B091-4739-BF2F-A71E18CFB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527"/>
              <a:ext cx="139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4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3,1m</a:t>
              </a:r>
            </a:p>
          </p:txBody>
        </p:sp>
        <p:sp>
          <p:nvSpPr>
            <p:cNvPr id="13331" name="Line 21">
              <a:extLst>
                <a:ext uri="{FF2B5EF4-FFF2-40B4-BE49-F238E27FC236}">
                  <a16:creationId xmlns:a16="http://schemas.microsoft.com/office/drawing/2014/main" id="{4B62F62A-6389-4FE3-81A9-2BE6E6AEFA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20126">
              <a:off x="4658" y="676"/>
              <a:ext cx="819" cy="25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446"/>
            </a:p>
          </p:txBody>
        </p:sp>
      </p:grpSp>
      <p:sp>
        <p:nvSpPr>
          <p:cNvPr id="46103" name="Line 23">
            <a:extLst>
              <a:ext uri="{FF2B5EF4-FFF2-40B4-BE49-F238E27FC236}">
                <a16:creationId xmlns:a16="http://schemas.microsoft.com/office/drawing/2014/main" id="{A6332895-64B5-448C-94F5-81DF707FE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554" y="1740877"/>
            <a:ext cx="0" cy="15943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85450B02-6EB6-45EE-A93D-D536BFA66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5754" y="1740877"/>
            <a:ext cx="0" cy="15943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446"/>
          </a:p>
        </p:txBody>
      </p:sp>
      <p:sp>
        <p:nvSpPr>
          <p:cNvPr id="46109" name="AutoShape 29">
            <a:extLst>
              <a:ext uri="{FF2B5EF4-FFF2-40B4-BE49-F238E27FC236}">
                <a16:creationId xmlns:a16="http://schemas.microsoft.com/office/drawing/2014/main" id="{D94E711A-9CBE-4F4C-8879-8116B56D9276}"/>
              </a:ext>
            </a:extLst>
          </p:cNvPr>
          <p:cNvSpPr>
            <a:spLocks/>
          </p:cNvSpPr>
          <p:nvPr/>
        </p:nvSpPr>
        <p:spPr bwMode="auto">
          <a:xfrm rot="-5400000">
            <a:off x="4689231" y="427892"/>
            <a:ext cx="937846" cy="73152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46110" name="AutoShape 30">
            <a:extLst>
              <a:ext uri="{FF2B5EF4-FFF2-40B4-BE49-F238E27FC236}">
                <a16:creationId xmlns:a16="http://schemas.microsoft.com/office/drawing/2014/main" id="{6E558631-3617-436A-9CF7-D3A58D50DEE4}"/>
              </a:ext>
            </a:extLst>
          </p:cNvPr>
          <p:cNvSpPr>
            <a:spLocks/>
          </p:cNvSpPr>
          <p:nvPr/>
        </p:nvSpPr>
        <p:spPr bwMode="auto">
          <a:xfrm rot="5400000">
            <a:off x="4689231" y="-2667000"/>
            <a:ext cx="937846" cy="73152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46111" name="Text Box 31">
            <a:extLst>
              <a:ext uri="{FF2B5EF4-FFF2-40B4-BE49-F238E27FC236}">
                <a16:creationId xmlns:a16="http://schemas.microsoft.com/office/drawing/2014/main" id="{5ED272FD-5832-4BB8-9B65-8DAAFBDA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877" y="4648200"/>
            <a:ext cx="1500554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3,1m</a:t>
            </a:r>
          </a:p>
        </p:txBody>
      </p:sp>
      <p:sp>
        <p:nvSpPr>
          <p:cNvPr id="46112" name="Text Box 32">
            <a:extLst>
              <a:ext uri="{FF2B5EF4-FFF2-40B4-BE49-F238E27FC236}">
                <a16:creationId xmlns:a16="http://schemas.microsoft.com/office/drawing/2014/main" id="{66BD97A9-4F70-4F24-A29B-72769F3AA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877" y="-134815"/>
            <a:ext cx="1500554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4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3,1m</a:t>
            </a:r>
          </a:p>
        </p:txBody>
      </p:sp>
      <p:sp>
        <p:nvSpPr>
          <p:cNvPr id="46113" name="AutoShape 33">
            <a:extLst>
              <a:ext uri="{FF2B5EF4-FFF2-40B4-BE49-F238E27FC236}">
                <a16:creationId xmlns:a16="http://schemas.microsoft.com/office/drawing/2014/main" id="{A9078DBE-8DD8-4A24-AC70-AA0CAA45A8AB}"/>
              </a:ext>
            </a:extLst>
          </p:cNvPr>
          <p:cNvSpPr>
            <a:spLocks noChangeArrowheads="1"/>
          </p:cNvSpPr>
          <p:nvPr/>
        </p:nvSpPr>
        <p:spPr bwMode="auto">
          <a:xfrm rot="6804798">
            <a:off x="9448800" y="4384432"/>
            <a:ext cx="1594338" cy="2344615"/>
          </a:xfrm>
          <a:prstGeom prst="wedgeRoundRectCallout">
            <a:avLst>
              <a:gd name="adj1" fmla="val -142662"/>
              <a:gd name="adj2" fmla="val 77028"/>
              <a:gd name="adj3" fmla="val 16667"/>
            </a:avLst>
          </a:prstGeom>
          <a:solidFill>
            <a:srgbClr val="A3ECFB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34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4" name="AutoShape 34">
            <a:extLst>
              <a:ext uri="{FF2B5EF4-FFF2-40B4-BE49-F238E27FC236}">
                <a16:creationId xmlns:a16="http://schemas.microsoft.com/office/drawing/2014/main" id="{798705D9-F38C-4343-A566-342F4860448C}"/>
              </a:ext>
            </a:extLst>
          </p:cNvPr>
          <p:cNvSpPr>
            <a:spLocks noChangeArrowheads="1"/>
          </p:cNvSpPr>
          <p:nvPr/>
        </p:nvSpPr>
        <p:spPr bwMode="auto">
          <a:xfrm rot="6655674">
            <a:off x="750277" y="4366846"/>
            <a:ext cx="1594338" cy="2344615"/>
          </a:xfrm>
          <a:prstGeom prst="wedgeRoundRectCallout">
            <a:avLst>
              <a:gd name="adj1" fmla="val -127431"/>
              <a:gd name="adj2" fmla="val 59616"/>
              <a:gd name="adj3" fmla="val 16667"/>
            </a:avLst>
          </a:prstGeom>
          <a:solidFill>
            <a:srgbClr val="A3ECFB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34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9" grpId="0" animBg="1"/>
      <p:bldP spid="46110" grpId="0" animBg="1"/>
      <p:bldP spid="46111" grpId="0"/>
      <p:bldP spid="46112" grpId="0"/>
      <p:bldP spid="46113" grpId="0" animBg="1"/>
      <p:bldP spid="46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AFB85C2-8320-48E4-BC4C-DDEC68D6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11">
            <a:extLst>
              <a:ext uri="{FF2B5EF4-FFF2-40B4-BE49-F238E27FC236}">
                <a16:creationId xmlns:a16="http://schemas.microsoft.com/office/drawing/2014/main" id="{C2BD36C3-D068-41EF-B400-D4178F433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3" y="609600"/>
            <a:ext cx="11158415" cy="49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9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0,35m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0,35 x 3,14 = 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1,099 + 3,1 x 2 = 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7,299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7,299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2745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Google Shape;445;p17">
            <a:extLst>
              <a:ext uri="{FF2B5EF4-FFF2-40B4-BE49-F238E27FC236}">
                <a16:creationId xmlns:a16="http://schemas.microsoft.com/office/drawing/2014/main" id="{A300BD19-B9B3-4CF4-A48E-B7C3B0073B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3368722" y="3124200"/>
            <a:ext cx="685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F936DE-CDA4-461F-AC2A-B078E1F54558}"/>
              </a:ext>
            </a:extLst>
          </p:cNvPr>
          <p:cNvSpPr/>
          <p:nvPr/>
        </p:nvSpPr>
        <p:spPr>
          <a:xfrm>
            <a:off x="1784609" y="1664572"/>
            <a:ext cx="9046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SỨC KHOẺ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C046-3F9B-4A13-B9D6-5E7D13AD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51BDD-B6D4-42D6-A9CA-74E7FB47B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E049532B-C2F1-4B9F-BE62-CCD26D4BC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906848"/>
            <a:ext cx="83820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–AI ĐÚNG</a:t>
            </a:r>
          </a:p>
        </p:txBody>
      </p:sp>
    </p:spTree>
    <p:extLst>
      <p:ext uri="{BB962C8B-B14F-4D97-AF65-F5344CB8AC3E}">
        <p14:creationId xmlns:p14="http://schemas.microsoft.com/office/powerpoint/2010/main" val="1578246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878FED9B-AD3F-4BD7-ACB7-16F8AD2CD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3075" name="Text Box 38">
            <a:extLst>
              <a:ext uri="{FF2B5EF4-FFF2-40B4-BE49-F238E27FC236}">
                <a16:creationId xmlns:a16="http://schemas.microsoft.com/office/drawing/2014/main" id="{E006234C-C7B5-4429-B6F5-DB8E275A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44770"/>
            <a:ext cx="10316308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76" name="Text Box 39">
            <a:extLst>
              <a:ext uri="{FF2B5EF4-FFF2-40B4-BE49-F238E27FC236}">
                <a16:creationId xmlns:a16="http://schemas.microsoft.com/office/drawing/2014/main" id="{71D4540B-C653-4EF3-83F3-D0C1A413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71600"/>
            <a:ext cx="9190892" cy="38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46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tam giác ABC là: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446" b="1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en-US" altLang="en-US" sz="3446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446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446" b="1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  <a:r>
              <a:rPr lang="en-US" altLang="en-US" sz="3446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446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446" b="1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  <a:r>
              <a:rPr lang="en-US" altLang="en-US" sz="3446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446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446" b="1">
                <a:latin typeface="Times New Roman" panose="02020603050405020304" pitchFamily="18" charset="0"/>
                <a:cs typeface="Times New Roman" panose="02020603050405020304" pitchFamily="18" charset="0"/>
              </a:rPr>
              <a:t>7,5cm</a:t>
            </a:r>
            <a:r>
              <a:rPr lang="en-US" altLang="en-US" sz="3446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446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8" name="AutoShape 40">
            <a:extLst>
              <a:ext uri="{FF2B5EF4-FFF2-40B4-BE49-F238E27FC236}">
                <a16:creationId xmlns:a16="http://schemas.microsoft.com/office/drawing/2014/main" id="{2562FF6A-A9D3-4132-AB75-0A79ED5EC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370" y="2269737"/>
            <a:ext cx="750277" cy="375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3078" name="AutoShape 41">
            <a:extLst>
              <a:ext uri="{FF2B5EF4-FFF2-40B4-BE49-F238E27FC236}">
                <a16:creationId xmlns:a16="http://schemas.microsoft.com/office/drawing/2014/main" id="{E2F3333B-A19C-4389-9037-9CE5AA9D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876" y="2760783"/>
            <a:ext cx="1500554" cy="1875692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3079" name="Text Box 42">
            <a:extLst>
              <a:ext uri="{FF2B5EF4-FFF2-40B4-BE49-F238E27FC236}">
                <a16:creationId xmlns:a16="http://schemas.microsoft.com/office/drawing/2014/main" id="{89994BFB-B376-4E59-9251-FB486E719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815" y="3417276"/>
            <a:ext cx="1125415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latin typeface="VNI-Times" pitchFamily="2" charset="0"/>
              </a:rPr>
              <a:t>4cm</a:t>
            </a:r>
          </a:p>
        </p:txBody>
      </p:sp>
      <p:sp>
        <p:nvSpPr>
          <p:cNvPr id="3080" name="Text Box 43">
            <a:extLst>
              <a:ext uri="{FF2B5EF4-FFF2-40B4-BE49-F238E27FC236}">
                <a16:creationId xmlns:a16="http://schemas.microsoft.com/office/drawing/2014/main" id="{606A29C2-642D-44AB-BA9E-87E727F2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446" y="4636476"/>
            <a:ext cx="1125415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latin typeface="VNI-Times" pitchFamily="2" charset="0"/>
              </a:rPr>
              <a:t>3cm</a:t>
            </a:r>
          </a:p>
        </p:txBody>
      </p:sp>
      <p:sp>
        <p:nvSpPr>
          <p:cNvPr id="3081" name="Text Box 44">
            <a:extLst>
              <a:ext uri="{FF2B5EF4-FFF2-40B4-BE49-F238E27FC236}">
                <a16:creationId xmlns:a16="http://schemas.microsoft.com/office/drawing/2014/main" id="{C80B9D1A-3BCA-4517-98AF-A52C40BC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339" y="2291860"/>
            <a:ext cx="112346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3082" name="Text Box 45">
            <a:extLst>
              <a:ext uri="{FF2B5EF4-FFF2-40B4-BE49-F238E27FC236}">
                <a16:creationId xmlns:a16="http://schemas.microsoft.com/office/drawing/2014/main" id="{ABB1A452-7601-4CB5-9B73-95FBF3BB6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4448907"/>
            <a:ext cx="1125415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solidFill>
                  <a:srgbClr val="0000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083" name="Text Box 46">
            <a:extLst>
              <a:ext uri="{FF2B5EF4-FFF2-40B4-BE49-F238E27FC236}">
                <a16:creationId xmlns:a16="http://schemas.microsoft.com/office/drawing/2014/main" id="{DB31489F-06D8-4E2E-8C5C-A2B576B8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077" y="4448907"/>
            <a:ext cx="1125415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0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A3DF32A2-6E15-4B18-BB17-714E6AE48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4098" name="Text Box 9">
            <a:extLst>
              <a:ext uri="{FF2B5EF4-FFF2-40B4-BE49-F238E27FC236}">
                <a16:creationId xmlns:a16="http://schemas.microsoft.com/office/drawing/2014/main" id="{FE86E881-6E3E-4039-9B79-F15B64C79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73319"/>
            <a:ext cx="10316308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99" name="Text Box 10">
            <a:extLst>
              <a:ext uri="{FF2B5EF4-FFF2-40B4-BE49-F238E27FC236}">
                <a16:creationId xmlns:a16="http://schemas.microsoft.com/office/drawing/2014/main" id="{6BA802CD-0D5F-40B7-B058-A341B055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979" y="1066800"/>
            <a:ext cx="9190892" cy="40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là: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692" b="1">
                <a:latin typeface="Times New Roman" panose="02020603050405020304" pitchFamily="18" charset="0"/>
                <a:cs typeface="Times New Roman" panose="02020603050405020304" pitchFamily="18" charset="0"/>
              </a:rPr>
              <a:t>130cm</a:t>
            </a:r>
            <a:r>
              <a:rPr lang="en-US" altLang="en-US" sz="3692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692" b="1">
                <a:latin typeface="Times New Roman" panose="02020603050405020304" pitchFamily="18" charset="0"/>
                <a:cs typeface="Times New Roman" panose="02020603050405020304" pitchFamily="18" charset="0"/>
              </a:rPr>
              <a:t>135cm</a:t>
            </a:r>
            <a:r>
              <a:rPr lang="en-US" altLang="en-US" sz="3692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692" b="1">
                <a:latin typeface="Times New Roman" panose="02020603050405020304" pitchFamily="18" charset="0"/>
                <a:cs typeface="Times New Roman" panose="02020603050405020304" pitchFamily="18" charset="0"/>
              </a:rPr>
              <a:t>140cm</a:t>
            </a:r>
            <a:r>
              <a:rPr lang="en-US" altLang="en-US" sz="3692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692" b="1">
                <a:latin typeface="Times New Roman" panose="02020603050405020304" pitchFamily="18" charset="0"/>
                <a:cs typeface="Times New Roman" panose="02020603050405020304" pitchFamily="18" charset="0"/>
              </a:rPr>
              <a:t>145cm</a:t>
            </a:r>
            <a:r>
              <a:rPr lang="en-US" altLang="en-US" sz="3692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92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9" name="AutoShape 11">
            <a:extLst>
              <a:ext uri="{FF2B5EF4-FFF2-40B4-BE49-F238E27FC236}">
                <a16:creationId xmlns:a16="http://schemas.microsoft.com/office/drawing/2014/main" id="{7B3422EA-8309-42A0-87AD-037B5B05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831" y="2914051"/>
            <a:ext cx="750277" cy="375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6A7A689F-9789-4787-BF96-518043BA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0210" y="2831124"/>
            <a:ext cx="1125415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latin typeface="VNI-Times" pitchFamily="2" charset="0"/>
              </a:rPr>
              <a:t>10cm</a:t>
            </a:r>
          </a:p>
        </p:txBody>
      </p:sp>
      <p:sp>
        <p:nvSpPr>
          <p:cNvPr id="4102" name="Text Box 14">
            <a:extLst>
              <a:ext uri="{FF2B5EF4-FFF2-40B4-BE49-F238E27FC236}">
                <a16:creationId xmlns:a16="http://schemas.microsoft.com/office/drawing/2014/main" id="{1B212E92-89A9-43F0-8701-5E87F348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563" y="4302370"/>
            <a:ext cx="1596293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54">
                <a:latin typeface="VNI-Times" pitchFamily="2" charset="0"/>
              </a:rPr>
              <a:t>13,5cm</a:t>
            </a:r>
          </a:p>
        </p:txBody>
      </p:sp>
      <p:sp>
        <p:nvSpPr>
          <p:cNvPr id="4103" name="Rectangle 18">
            <a:extLst>
              <a:ext uri="{FF2B5EF4-FFF2-40B4-BE49-F238E27FC236}">
                <a16:creationId xmlns:a16="http://schemas.microsoft.com/office/drawing/2014/main" id="{974931D5-61AE-4D1F-AA1F-B3608C190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025" y="2192216"/>
            <a:ext cx="2532185" cy="18756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83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Text Box 9">
            <a:extLst>
              <a:ext uri="{FF2B5EF4-FFF2-40B4-BE49-F238E27FC236}">
                <a16:creationId xmlns:a16="http://schemas.microsoft.com/office/drawing/2014/main" id="{AB2D71FD-7222-4C0D-A804-815D2D7AE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14400"/>
            <a:ext cx="118109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3,14(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C046-3F9B-4A13-B9D6-5E7D13AD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51BDD-B6D4-42D6-A9CA-74E7FB47B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E049532B-C2F1-4B9F-BE62-CCD26D4BC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514600"/>
            <a:ext cx="7772400" cy="160204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00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hinh nen cho powerpoint về bài tập">
            <a:extLst>
              <a:ext uri="{FF2B5EF4-FFF2-40B4-BE49-F238E27FC236}">
                <a16:creationId xmlns:a16="http://schemas.microsoft.com/office/drawing/2014/main" id="{6599A712-CBA5-43B1-A1B4-1090D22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8">
            <a:extLst>
              <a:ext uri="{FF2B5EF4-FFF2-40B4-BE49-F238E27FC236}">
                <a16:creationId xmlns:a16="http://schemas.microsoft.com/office/drawing/2014/main" id="{AE6FD0B1-756E-4D31-9521-F1DD32FF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43728"/>
            <a:ext cx="10029092" cy="13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4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147" name="Object 9">
            <a:extLst>
              <a:ext uri="{FF2B5EF4-FFF2-40B4-BE49-F238E27FC236}">
                <a16:creationId xmlns:a16="http://schemas.microsoft.com/office/drawing/2014/main" id="{BF9855DF-509D-4EF1-9CF5-C76A3F35B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68826"/>
              </p:ext>
            </p:extLst>
          </p:nvPr>
        </p:nvGraphicFramePr>
        <p:xfrm>
          <a:off x="7256583" y="1491291"/>
          <a:ext cx="1031631" cy="108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583" y="1491291"/>
                        <a:ext cx="1031631" cy="1084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4">
            <a:extLst>
              <a:ext uri="{FF2B5EF4-FFF2-40B4-BE49-F238E27FC236}">
                <a16:creationId xmlns:a16="http://schemas.microsoft.com/office/drawing/2014/main" id="{F15C3B4B-C773-4433-86B6-7C19E21C6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88392"/>
              </p:ext>
            </p:extLst>
          </p:nvPr>
        </p:nvGraphicFramePr>
        <p:xfrm>
          <a:off x="10562491" y="1491291"/>
          <a:ext cx="849924" cy="111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36" imgH="393359" progId="Equation.3">
                  <p:embed/>
                </p:oleObj>
              </mc:Choice>
              <mc:Fallback>
                <p:oleObj name="Equation" r:id="rId5" imgW="304536" imgH="39335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2491" y="1491291"/>
                        <a:ext cx="849924" cy="111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5">
            <a:extLst>
              <a:ext uri="{FF2B5EF4-FFF2-40B4-BE49-F238E27FC236}">
                <a16:creationId xmlns:a16="http://schemas.microsoft.com/office/drawing/2014/main" id="{51397E61-B99B-4EEA-9E9C-238A46B9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20957"/>
            <a:ext cx="2317262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9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1/106: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hinh nen cho powerpoint về bài tập">
            <a:extLst>
              <a:ext uri="{FF2B5EF4-FFF2-40B4-BE49-F238E27FC236}">
                <a16:creationId xmlns:a16="http://schemas.microsoft.com/office/drawing/2014/main" id="{6599A712-CBA5-43B1-A1B4-1090D22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5">
            <a:extLst>
              <a:ext uri="{FF2B5EF4-FFF2-40B4-BE49-F238E27FC236}">
                <a16:creationId xmlns:a16="http://schemas.microsoft.com/office/drawing/2014/main" id="{51397E61-B99B-4EEA-9E9C-238A46B9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20957"/>
            <a:ext cx="2317262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9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1/106: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D945B-EBD2-4400-A8CE-97002C966236}"/>
              </a:ext>
            </a:extLst>
          </p:cNvPr>
          <p:cNvSpPr txBox="1"/>
          <p:nvPr/>
        </p:nvSpPr>
        <p:spPr>
          <a:xfrm>
            <a:off x="5715000" y="14814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9C870E4-4968-4BD8-ABAA-70CCE690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21877"/>
            <a:ext cx="8534400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4E77666-606D-435C-AEA1-05DFAC12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176" y="4146046"/>
            <a:ext cx="3751385" cy="66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VNI-Times" pitchFamily="2" charset="0"/>
              </a:rPr>
              <a:t>Đáp</a:t>
            </a:r>
            <a:r>
              <a:rPr lang="en-US" altLang="en-US" sz="3692" dirty="0">
                <a:latin typeface="VNI-Times" pitchFamily="2" charset="0"/>
              </a:rPr>
              <a:t> </a:t>
            </a:r>
            <a:r>
              <a:rPr lang="en-US" altLang="en-US" sz="3692" dirty="0" err="1">
                <a:latin typeface="VNI-Times" pitchFamily="2" charset="0"/>
              </a:rPr>
              <a:t>số</a:t>
            </a:r>
            <a:r>
              <a:rPr lang="en-US" altLang="en-US" sz="3692" dirty="0">
                <a:latin typeface="VNI-Times" pitchFamily="2" charset="0"/>
              </a:rPr>
              <a:t>: </a:t>
            </a:r>
          </a:p>
        </p:txBody>
      </p:sp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6E315073-5A61-435D-A41D-3DCF318EE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28238"/>
              </p:ext>
            </p:extLst>
          </p:nvPr>
        </p:nvGraphicFramePr>
        <p:xfrm>
          <a:off x="8079660" y="3988832"/>
          <a:ext cx="1070215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393529" progId="Equation.3">
                  <p:embed/>
                </p:oleObj>
              </mc:Choice>
              <mc:Fallback>
                <p:oleObj name="Equation" r:id="rId3" imgW="380835" imgH="393529" progId="Equation.3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B40325E1-8D8A-4CA5-94C1-AA6939AB1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9660" y="3988832"/>
                        <a:ext cx="1070215" cy="110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311F8-1A3D-4D7E-A0DD-B741C73BAD83}"/>
                  </a:ext>
                </a:extLst>
              </p:cNvPr>
              <p:cNvSpPr txBox="1"/>
              <p:nvPr/>
            </p:nvSpPr>
            <p:spPr>
              <a:xfrm>
                <a:off x="4729200" y="2827741"/>
                <a:ext cx="3861378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B311F8-1A3D-4D7E-A0DD-B741C73BA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200" y="2827741"/>
                <a:ext cx="3861378" cy="1106521"/>
              </a:xfrm>
              <a:prstGeom prst="rect">
                <a:avLst/>
              </a:prstGeom>
              <a:blipFill>
                <a:blip r:embed="rId6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526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EF28EEA-1255-40DC-8469-91557DB0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2647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>
            <a:extLst>
              <a:ext uri="{FF2B5EF4-FFF2-40B4-BE49-F238E27FC236}">
                <a16:creationId xmlns:a16="http://schemas.microsoft.com/office/drawing/2014/main" id="{E3EDF0CC-CE97-4D7C-9E2D-910E276B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755"/>
            <a:ext cx="11810999" cy="151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9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BE4B4BC3-44D0-404B-BD3E-83704EB41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991" y="3219575"/>
            <a:ext cx="6002215" cy="32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9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h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924" name="Object 12">
            <a:extLst>
              <a:ext uri="{FF2B5EF4-FFF2-40B4-BE49-F238E27FC236}">
                <a16:creationId xmlns:a16="http://schemas.microsoft.com/office/drawing/2014/main" id="{EE0F9B14-E7DE-4BD1-83EA-4166228F5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70351"/>
              </p:ext>
            </p:extLst>
          </p:nvPr>
        </p:nvGraphicFramePr>
        <p:xfrm>
          <a:off x="8091852" y="1762369"/>
          <a:ext cx="2086708" cy="108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603" imgH="177646" progId="Equation.3">
                  <p:embed/>
                </p:oleObj>
              </mc:Choice>
              <mc:Fallback>
                <p:oleObj name="Equation" r:id="rId3" imgW="342603" imgH="1776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852" y="1762369"/>
                        <a:ext cx="2086708" cy="108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14">
            <a:extLst>
              <a:ext uri="{FF2B5EF4-FFF2-40B4-BE49-F238E27FC236}">
                <a16:creationId xmlns:a16="http://schemas.microsoft.com/office/drawing/2014/main" id="{563DC872-77D2-447C-8818-6647AA33C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67382"/>
              </p:ext>
            </p:extLst>
          </p:nvPr>
        </p:nvGraphicFramePr>
        <p:xfrm>
          <a:off x="3522974" y="1939498"/>
          <a:ext cx="3425093" cy="986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836" imgH="203112" progId="Equation.3">
                  <p:embed/>
                </p:oleObj>
              </mc:Choice>
              <mc:Fallback>
                <p:oleObj name="Equation" r:id="rId5" imgW="837836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974" y="1939498"/>
                        <a:ext cx="3425093" cy="986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>
            <a:extLst>
              <a:ext uri="{FF2B5EF4-FFF2-40B4-BE49-F238E27FC236}">
                <a16:creationId xmlns:a16="http://schemas.microsoft.com/office/drawing/2014/main" id="{C6ADA8C5-BA63-4EF7-BBF4-A1D509560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06565"/>
              </p:ext>
            </p:extLst>
          </p:nvPr>
        </p:nvGraphicFramePr>
        <p:xfrm>
          <a:off x="7781612" y="1812925"/>
          <a:ext cx="34686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447" imgH="203112" progId="Equation.3">
                  <p:embed/>
                </p:oleObj>
              </mc:Choice>
              <mc:Fallback>
                <p:oleObj name="Equation" r:id="rId7" imgW="812447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612" y="1812925"/>
                        <a:ext cx="346868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6">
            <a:extLst>
              <a:ext uri="{FF2B5EF4-FFF2-40B4-BE49-F238E27FC236}">
                <a16:creationId xmlns:a16="http://schemas.microsoft.com/office/drawing/2014/main" id="{83A25E2B-D712-4E47-AD69-EC095CC5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03585"/>
            <a:ext cx="1312985" cy="62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446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483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VNI-Times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064799174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Vawn Hanh</dc:creator>
  <cp:lastModifiedBy>My Hà</cp:lastModifiedBy>
  <cp:revision>117</cp:revision>
  <dcterms:created xsi:type="dcterms:W3CDTF">2006-10-02T13:20:44Z</dcterms:created>
  <dcterms:modified xsi:type="dcterms:W3CDTF">2023-01-29T07:35:52Z</dcterms:modified>
</cp:coreProperties>
</file>