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47" d="100"/>
          <a:sy n="47" d="100"/>
        </p:scale>
        <p:origin x="684" y="6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49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473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714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06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163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5" Type="http://schemas.microsoft.com/office/2007/relationships/hdphoto" Target="../media/hdphoto11.wdp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4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2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39.emf"/><Relationship Id="rId5" Type="http://schemas.microsoft.com/office/2007/relationships/hdphoto" Target="../media/hdphoto7.wdp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72.svg"/><Relationship Id="rId3" Type="http://schemas.openxmlformats.org/officeDocument/2006/relationships/image" Target="../media/image26.png"/><Relationship Id="rId21" Type="http://schemas.openxmlformats.org/officeDocument/2006/relationships/image" Target="../media/image64.png"/><Relationship Id="rId7" Type="http://schemas.openxmlformats.org/officeDocument/2006/relationships/image" Target="../media/image63.svg"/><Relationship Id="rId12" Type="http://schemas.openxmlformats.org/officeDocument/2006/relationships/image" Target="../media/image68.svg"/><Relationship Id="rId17" Type="http://schemas.openxmlformats.org/officeDocument/2006/relationships/image" Target="../media/image61.png"/><Relationship Id="rId2" Type="http://schemas.openxmlformats.org/officeDocument/2006/relationships/image" Target="../media/image52.pn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24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1.svg"/><Relationship Id="rId22" Type="http://schemas.openxmlformats.org/officeDocument/2006/relationships/image" Target="../media/image7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72.png"/><Relationship Id="rId3" Type="http://schemas.openxmlformats.org/officeDocument/2006/relationships/image" Target="../media/image45.jpg"/><Relationship Id="rId21" Type="http://schemas.openxmlformats.org/officeDocument/2006/relationships/image" Target="../media/image32.png"/><Relationship Id="rId7" Type="http://schemas.openxmlformats.org/officeDocument/2006/relationships/image" Target="../media/image70.png"/><Relationship Id="rId12" Type="http://schemas.openxmlformats.org/officeDocument/2006/relationships/image" Target="../media/image71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69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26.png"/><Relationship Id="rId15" Type="http://schemas.microsoft.com/office/2007/relationships/hdphoto" Target="../media/hdphoto13.wdp"/><Relationship Id="rId10" Type="http://schemas.openxmlformats.org/officeDocument/2006/relationships/image" Target="../media/image68.png"/><Relationship Id="rId19" Type="http://schemas.microsoft.com/office/2007/relationships/hdphoto" Target="../media/hdphoto18.wdp"/><Relationship Id="rId4" Type="http://schemas.openxmlformats.org/officeDocument/2006/relationships/image" Target="../media/image27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7541" y="597254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59728" y="4064819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GIẢNG ĐIỆN TỬ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5945" y="861491"/>
            <a:ext cx="5456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</a:rPr>
              <a:t>TRƯỜNG TIỂU HỌC PHÚC LỢI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 rotWithShape="1">
                <a:blip r:embed="rId20"/>
                <a:stretch>
                  <a:fillRect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xmlns="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xmlns="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xmlns="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xmlns="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xmlns="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xmlns="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xmlns="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xmlns="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1173</TotalTime>
  <Words>1174</Words>
  <Application>Microsoft Office PowerPoint</Application>
  <PresentationFormat>Custom</PresentationFormat>
  <Paragraphs>288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宋体</vt:lpstr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Tahoma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AutoBVT</cp:lastModifiedBy>
  <cp:revision>69</cp:revision>
  <dcterms:created xsi:type="dcterms:W3CDTF">2022-01-04T14:27:59Z</dcterms:created>
  <dcterms:modified xsi:type="dcterms:W3CDTF">2022-01-30T05:36:39Z</dcterms:modified>
  <cp:category>9Slide.vn</cp:category>
</cp:coreProperties>
</file>