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316" r:id="rId2"/>
    <p:sldId id="285" r:id="rId3"/>
    <p:sldId id="256" r:id="rId4"/>
    <p:sldId id="257" r:id="rId5"/>
    <p:sldId id="258" r:id="rId6"/>
    <p:sldId id="286" r:id="rId7"/>
    <p:sldId id="266" r:id="rId8"/>
    <p:sldId id="295" r:id="rId9"/>
    <p:sldId id="296" r:id="rId10"/>
    <p:sldId id="272" r:id="rId11"/>
    <p:sldId id="297" r:id="rId12"/>
    <p:sldId id="294" r:id="rId13"/>
    <p:sldId id="313" r:id="rId14"/>
    <p:sldId id="310" r:id="rId15"/>
    <p:sldId id="308" r:id="rId16"/>
    <p:sldId id="311" r:id="rId17"/>
    <p:sldId id="309" r:id="rId18"/>
    <p:sldId id="306" r:id="rId19"/>
    <p:sldId id="307" r:id="rId20"/>
    <p:sldId id="291" r:id="rId21"/>
    <p:sldId id="312" r:id="rId22"/>
    <p:sldId id="298" r:id="rId23"/>
    <p:sldId id="261" r:id="rId24"/>
    <p:sldId id="304" r:id="rId25"/>
    <p:sldId id="305" r:id="rId26"/>
    <p:sldId id="301" r:id="rId27"/>
    <p:sldId id="299" r:id="rId28"/>
    <p:sldId id="302" r:id="rId29"/>
    <p:sldId id="303" r:id="rId30"/>
    <p:sldId id="280" r:id="rId31"/>
    <p:sldId id="284" r:id="rId32"/>
    <p:sldId id="315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7" pos="24" userDrawn="1">
          <p15:clr>
            <a:srgbClr val="A4A3A4"/>
          </p15:clr>
        </p15:guide>
        <p15:guide id="8" orient="horz" pos="24" userDrawn="1">
          <p15:clr>
            <a:srgbClr val="A4A3A4"/>
          </p15:clr>
        </p15:guide>
        <p15:guide id="9" orient="horz" pos="4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EA0"/>
    <a:srgbClr val="F7D706"/>
    <a:srgbClr val="FCEEAC"/>
    <a:srgbClr val="BDB831"/>
    <a:srgbClr val="DBCA54"/>
    <a:srgbClr val="73D3DD"/>
    <a:srgbClr val="FF87CA"/>
    <a:srgbClr val="B000B9"/>
    <a:srgbClr val="C448CA"/>
    <a:srgbClr val="ED1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78810" autoAdjust="0"/>
  </p:normalViewPr>
  <p:slideViewPr>
    <p:cSldViewPr snapToGrid="0">
      <p:cViewPr varScale="1">
        <p:scale>
          <a:sx n="61" d="100"/>
          <a:sy n="61" d="100"/>
        </p:scale>
        <p:origin x="104" y="176"/>
      </p:cViewPr>
      <p:guideLst>
        <p:guide pos="7680"/>
        <p:guide pos="24"/>
        <p:guide orient="horz" pos="24"/>
        <p:guide orient="horz" pos="4296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02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hồng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người</a:t>
            </a:r>
            <a:r>
              <a:rPr lang="en-US" altLang="zh-CN" baseline="0" dirty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4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36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nghĩa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3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79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903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35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6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3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nghĩa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endParaRPr lang="en-US" altLang="zh-CN" baseline="0" dirty="0"/>
          </a:p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75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78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9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755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233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754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91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16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0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180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22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55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190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9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76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897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637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83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1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jpeg"/><Relationship Id="rId7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18.xml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slide" Target="slide13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slide" Target="slide17.xml"/><Relationship Id="rId5" Type="http://schemas.openxmlformats.org/officeDocument/2006/relationships/image" Target="../media/image31.png"/><Relationship Id="rId10" Type="http://schemas.openxmlformats.org/officeDocument/2006/relationships/slide" Target="slide16.xml"/><Relationship Id="rId4" Type="http://schemas.openxmlformats.org/officeDocument/2006/relationships/image" Target="../media/image16.png"/><Relationship Id="rId9" Type="http://schemas.openxmlformats.org/officeDocument/2006/relationships/slide" Target="slide15.xml"/><Relationship Id="rId1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jpeg"/><Relationship Id="rId7" Type="http://schemas.openxmlformats.org/officeDocument/2006/relationships/slide" Target="slide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jpeg"/><Relationship Id="rId7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36.jp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37.jp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38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1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slide" Target="slide11.xml"/><Relationship Id="rId10" Type="http://schemas.openxmlformats.org/officeDocument/2006/relationships/slide" Target="slide21.xml"/><Relationship Id="rId4" Type="http://schemas.openxmlformats.org/officeDocument/2006/relationships/image" Target="../media/image16.png"/><Relationship Id="rId9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41.jp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1.jpe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1.jpeg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1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8.svg"/><Relationship Id="rId10" Type="http://schemas.openxmlformats.org/officeDocument/2006/relationships/image" Target="../media/image56.sv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8.sv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11.jpeg"/><Relationship Id="rId7" Type="http://schemas.openxmlformats.org/officeDocument/2006/relationships/image" Target="../media/image54.svg"/><Relationship Id="rId12" Type="http://schemas.openxmlformats.org/officeDocument/2006/relationships/image" Target="../media/image63.png"/><Relationship Id="rId17" Type="http://schemas.microsoft.com/office/2007/relationships/hdphoto" Target="../media/hdphoto6.wdp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2.svg"/><Relationship Id="rId5" Type="http://schemas.openxmlformats.org/officeDocument/2006/relationships/image" Target="../media/image33.pn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16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72.png"/><Relationship Id="rId3" Type="http://schemas.openxmlformats.org/officeDocument/2006/relationships/image" Target="../media/image11.jpeg"/><Relationship Id="rId7" Type="http://schemas.openxmlformats.org/officeDocument/2006/relationships/image" Target="../media/image55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70.png"/><Relationship Id="rId5" Type="http://schemas.openxmlformats.org/officeDocument/2006/relationships/image" Target="../media/image2.png"/><Relationship Id="rId10" Type="http://schemas.openxmlformats.org/officeDocument/2006/relationships/image" Target="../media/image69.svg"/><Relationship Id="rId4" Type="http://schemas.openxmlformats.org/officeDocument/2006/relationships/image" Target="../media/image16.pn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1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jpe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EA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91B91B4E-FDBC-4E83-90AE-BD6C5567D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6172" y="428596"/>
            <a:ext cx="8077200" cy="11772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 anchor="ctr">
            <a:spAutoFit/>
          </a:bodyPr>
          <a:lstStyle/>
          <a:p>
            <a:pPr algn="ctr" defTabSz="685800"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685800"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685800"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BB7A443-8DDD-4A2A-9E69-8CD70E559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026" y="2143582"/>
            <a:ext cx="9029700" cy="2285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 anchor="ctr">
            <a:spAutoFit/>
          </a:bodyPr>
          <a:lstStyle/>
          <a:p>
            <a:pPr algn="ctr" defTabSz="685800"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685800"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685800"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685800"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  <p:pic>
        <p:nvPicPr>
          <p:cNvPr id="7" name="图片 4" descr="564ed7d2ddea4">
            <a:extLst>
              <a:ext uri="{FF2B5EF4-FFF2-40B4-BE49-F238E27FC236}">
                <a16:creationId xmlns:a16="http://schemas.microsoft.com/office/drawing/2014/main" id="{5F269A9B-8D11-472B-9FED-45F74F084E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080" r="51656"/>
          <a:stretch>
            <a:fillRect/>
          </a:stretch>
        </p:blipFill>
        <p:spPr>
          <a:xfrm>
            <a:off x="-265122" y="2695686"/>
            <a:ext cx="4182588" cy="4329541"/>
          </a:xfrm>
          <a:prstGeom prst="rect">
            <a:avLst/>
          </a:prstGeom>
        </p:spPr>
      </p:pic>
      <p:pic>
        <p:nvPicPr>
          <p:cNvPr id="8" name="图片 29" descr="8b0fccb2e21d61b25266c16d7d822443">
            <a:extLst>
              <a:ext uri="{FF2B5EF4-FFF2-40B4-BE49-F238E27FC236}">
                <a16:creationId xmlns:a16="http://schemas.microsoft.com/office/drawing/2014/main" id="{7DA735DC-31F1-445F-BABB-58C180BC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427" y="-234050"/>
            <a:ext cx="3883573" cy="228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37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206614" y="3092423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195695" y="1128839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1246214" y="144275"/>
            <a:ext cx="10411731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xếp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sau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đây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vào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nhóm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: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công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an,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đồn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biên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phòng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tòa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án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xét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xử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bảo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mật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cảnh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giác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cơ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quan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an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giữ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bí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mật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thẩm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phán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  <a:endParaRPr lang="zh-CN" altLang="en-US" sz="2000" b="1" spc="300" dirty="0">
              <a:solidFill>
                <a:srgbClr val="C0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012055" y="7661710"/>
            <a:ext cx="4897757" cy="220751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3580" y="4687122"/>
            <a:ext cx="11361205" cy="1516380"/>
            <a:chOff x="573580" y="4687122"/>
            <a:chExt cx="11361205" cy="1516380"/>
          </a:xfrm>
        </p:grpSpPr>
        <p:sp>
          <p:nvSpPr>
            <p:cNvPr id="54" name="Rounded Rectangle 53">
              <a:hlinkClick r:id="rId5" action="ppaction://hlinksldjump"/>
            </p:cNvPr>
            <p:cNvSpPr/>
            <p:nvPr/>
          </p:nvSpPr>
          <p:spPr>
            <a:xfrm>
              <a:off x="573580" y="4687122"/>
              <a:ext cx="11361205" cy="1516380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69160" y="4781491"/>
              <a:ext cx="9662349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an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99" y="4818227"/>
              <a:ext cx="1291287" cy="12912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56431" y="2880310"/>
            <a:ext cx="11361205" cy="1586240"/>
            <a:chOff x="556431" y="2880310"/>
            <a:chExt cx="11361205" cy="1586240"/>
          </a:xfrm>
        </p:grpSpPr>
        <p:sp>
          <p:nvSpPr>
            <p:cNvPr id="55" name="Rounded Rectangle 54">
              <a:hlinkClick r:id="rId7" action="ppaction://hlinksldjump"/>
            </p:cNvPr>
            <p:cNvSpPr/>
            <p:nvPr/>
          </p:nvSpPr>
          <p:spPr>
            <a:xfrm>
              <a:off x="556431" y="2950170"/>
              <a:ext cx="11361205" cy="1516380"/>
            </a:xfrm>
            <a:prstGeom prst="roundRect">
              <a:avLst/>
            </a:prstGeom>
            <a:solidFill>
              <a:srgbClr val="ED1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69160" y="3066973"/>
              <a:ext cx="9662348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34" b="100000" l="992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099" y="2880310"/>
              <a:ext cx="1247949" cy="1514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62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09012" y="-87150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xếp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sau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đây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vào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nhóm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an,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đồn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biên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phòng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tòa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án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xét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xử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cảnh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giác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an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ninh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giữ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bí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thẩm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phán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06688" y="1653892"/>
            <a:ext cx="6105204" cy="503302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785163" y="2877567"/>
            <a:ext cx="5348254" cy="303595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hlinkClick r:id="rId7" action="ppaction://hlinksldjump"/>
          </p:cNvPr>
          <p:cNvSpPr txBox="1"/>
          <p:nvPr/>
        </p:nvSpPr>
        <p:spPr>
          <a:xfrm>
            <a:off x="4725931" y="2310463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44" name="TextBox 43">
            <a:hlinkClick r:id="rId8" action="ppaction://hlinksldjump"/>
          </p:cNvPr>
          <p:cNvSpPr txBox="1"/>
          <p:nvPr/>
        </p:nvSpPr>
        <p:spPr>
          <a:xfrm>
            <a:off x="4323906" y="3158725"/>
            <a:ext cx="434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000" dirty="0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000" dirty="0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4000" dirty="0">
              <a:solidFill>
                <a:srgbClr val="ED1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hlinkClick r:id="rId9" action="ppaction://hlinksldjump"/>
          </p:cNvPr>
          <p:cNvSpPr txBox="1"/>
          <p:nvPr/>
        </p:nvSpPr>
        <p:spPr>
          <a:xfrm>
            <a:off x="4725931" y="3918587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4000" dirty="0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000" dirty="0">
              <a:solidFill>
                <a:srgbClr val="ED1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hlinkClick r:id="rId10" action="ppaction://hlinksldjump"/>
          </p:cNvPr>
          <p:cNvSpPr txBox="1"/>
          <p:nvPr/>
        </p:nvSpPr>
        <p:spPr>
          <a:xfrm>
            <a:off x="4057743" y="471487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4000" dirty="0">
              <a:solidFill>
                <a:srgbClr val="ED1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hlinkClick r:id="rId11" action="ppaction://hlinksldjump"/>
          </p:cNvPr>
          <p:cNvSpPr txBox="1"/>
          <p:nvPr/>
        </p:nvSpPr>
        <p:spPr>
          <a:xfrm>
            <a:off x="4057743" y="562976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000" dirty="0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endParaRPr lang="en-US" sz="4000" dirty="0">
              <a:solidFill>
                <a:srgbClr val="ED1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8277" y="137512"/>
            <a:ext cx="11361205" cy="1516380"/>
          </a:xfrm>
          <a:prstGeom prst="roundRect">
            <a:avLst/>
          </a:prstGeom>
          <a:solidFill>
            <a:srgbClr val="ED1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91006" y="254315"/>
            <a:ext cx="9662348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598" y="67652"/>
            <a:ext cx="1247949" cy="1514686"/>
          </a:xfrm>
          <a:prstGeom prst="rect">
            <a:avLst/>
          </a:prstGeom>
        </p:spPr>
      </p:pic>
      <p:grpSp>
        <p:nvGrpSpPr>
          <p:cNvPr id="16" name="组合 11"/>
          <p:cNvGrpSpPr/>
          <p:nvPr/>
        </p:nvGrpSpPr>
        <p:grpSpPr>
          <a:xfrm>
            <a:off x="222358" y="5629763"/>
            <a:ext cx="965200" cy="1009015"/>
            <a:chOff x="11295" y="1307"/>
            <a:chExt cx="3874" cy="4046"/>
          </a:xfrm>
        </p:grpSpPr>
        <p:pic>
          <p:nvPicPr>
            <p:cNvPr id="17" name="图片 8" descr="f7d30ea4b628d33971365e72821aa1c5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8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704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5" grpId="0"/>
      <p:bldP spid="46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76248"/>
            <a:ext cx="9236364" cy="6896148"/>
            <a:chOff x="1844937" y="-38148"/>
            <a:chExt cx="9236364" cy="68961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38148"/>
              <a:ext cx="9236364" cy="615757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</a:t>
              </a: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8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807541"/>
            <a:ext cx="9236364" cy="7627441"/>
            <a:chOff x="1844937" y="-769441"/>
            <a:chExt cx="9236364" cy="7627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769441"/>
              <a:ext cx="9236364" cy="68580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31952" y="252139"/>
            <a:ext cx="10058401" cy="6567761"/>
            <a:chOff x="571015" y="9399"/>
            <a:chExt cx="10058401" cy="65677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16" y="9399"/>
              <a:ext cx="10058400" cy="652119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1015" y="5807719"/>
              <a:ext cx="100584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tòa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7727850" y="8277806"/>
            <a:ext cx="92363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6681" y="264705"/>
            <a:ext cx="10058400" cy="6440882"/>
            <a:chOff x="1086030" y="0"/>
            <a:chExt cx="10058400" cy="6440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030" y="0"/>
              <a:ext cx="10058400" cy="565785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98222" y="5671441"/>
              <a:ext cx="1004620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1366" y="499045"/>
            <a:ext cx="12149834" cy="5377462"/>
            <a:chOff x="-14949484" y="-508837"/>
            <a:chExt cx="12149834" cy="53774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91" b="36723"/>
            <a:stretch/>
          </p:blipFill>
          <p:spPr>
            <a:xfrm>
              <a:off x="-14949484" y="-508837"/>
              <a:ext cx="12149834" cy="46811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14949484" y="4099184"/>
              <a:ext cx="118695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thẩm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phán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" y="5305214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8541" y="5610720"/>
            <a:ext cx="965200" cy="1009015"/>
            <a:chOff x="10329" y="803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329" y="8031"/>
              <a:ext cx="3874" cy="4046"/>
            </a:xfrm>
            <a:prstGeom prst="rect">
              <a:avLst/>
            </a:prstGeom>
          </p:spPr>
        </p:pic>
        <p:sp>
          <p:nvSpPr>
            <p:cNvPr id="11" name="文本框 10">
              <a:hlinkClick r:id="rId5" action="ppaction://hlinksldjump"/>
            </p:cNvPr>
            <p:cNvSpPr txBox="1"/>
            <p:nvPr/>
          </p:nvSpPr>
          <p:spPr>
            <a:xfrm rot="20760000">
              <a:off x="11408" y="90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xếp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sau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đây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vào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nhóm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an,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đồn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biên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phòng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tòa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án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xét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xử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cảnh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giác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an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ninh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giữ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bí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thẩm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phán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36231" y="1775419"/>
            <a:ext cx="5825431" cy="504448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600067" y="2437437"/>
            <a:ext cx="4897757" cy="395918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hlinkClick r:id="rId8" action="ppaction://hlinksldjump"/>
          </p:cNvPr>
          <p:cNvSpPr txBox="1"/>
          <p:nvPr/>
        </p:nvSpPr>
        <p:spPr>
          <a:xfrm>
            <a:off x="4212898" y="2575974"/>
            <a:ext cx="367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hlinkClick r:id="rId9" action="ppaction://hlinksldjump"/>
          </p:cNvPr>
          <p:cNvSpPr txBox="1"/>
          <p:nvPr/>
        </p:nvSpPr>
        <p:spPr>
          <a:xfrm>
            <a:off x="4426445" y="3422397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hlinkClick r:id="rId10" action="ppaction://hlinksldjump"/>
          </p:cNvPr>
          <p:cNvSpPr txBox="1"/>
          <p:nvPr/>
        </p:nvSpPr>
        <p:spPr>
          <a:xfrm>
            <a:off x="4489358" y="4438358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9358" y="5546431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1256" y="163687"/>
            <a:ext cx="11361205" cy="151638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26836" y="258056"/>
            <a:ext cx="9662349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5" y="294792"/>
            <a:ext cx="1291287" cy="12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6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415495" y="302058"/>
            <a:ext cx="7543800" cy="6440882"/>
            <a:chOff x="2607722" y="0"/>
            <a:chExt cx="7543800" cy="644088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722" y="0"/>
              <a:ext cx="7543800" cy="56578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07722" y="5671441"/>
              <a:ext cx="75438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11502886" y="6032970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2668" b="-1650"/>
          <a:stretch/>
        </p:blipFill>
        <p:spPr>
          <a:xfrm>
            <a:off x="68704" y="3147236"/>
            <a:ext cx="3375565" cy="2570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009" y="3752459"/>
            <a:ext cx="2097793" cy="2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9799" y="269237"/>
            <a:ext cx="606503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47" y="2338132"/>
            <a:ext cx="6557627" cy="4088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0" y="1906916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rgbClr val="DA352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9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434973" y="740632"/>
            <a:ext cx="10217260" cy="1605194"/>
            <a:chOff x="13243011" y="9992917"/>
            <a:chExt cx="10217260" cy="1605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3011" y="9992917"/>
              <a:ext cx="1269914" cy="11688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582251" y="10208845"/>
              <a:ext cx="2578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160384" y="10028451"/>
              <a:ext cx="6299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1" b="99830" l="3696" r="8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2" y="1266825"/>
            <a:ext cx="4381500" cy="5591175"/>
          </a:xfrm>
          <a:prstGeom prst="rect">
            <a:avLst/>
          </a:prstGeom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354058" y="6036881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2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8971" y="553958"/>
            <a:ext cx="11161486" cy="2945910"/>
            <a:chOff x="13290902" y="12146040"/>
            <a:chExt cx="10588005" cy="29459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0902" y="12146040"/>
              <a:ext cx="1270362" cy="111156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346119" y="12291183"/>
              <a:ext cx="65327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kịp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643586" y="12468132"/>
              <a:ext cx="2812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25" b="99239" l="47609" r="95217">
                        <a14:foregroundMark x1="67609" y1="83503" x2="67609" y2="83503"/>
                        <a14:foregroundMark x1="67609" y1="83503" x2="67609" y2="83503"/>
                        <a14:foregroundMark x1="52826" y1="53046" x2="60435" y2="42893"/>
                        <a14:foregroundMark x1="80217" y1="93655" x2="80217" y2="93655"/>
                        <a14:foregroundMark x1="67391" y1="85025" x2="67391" y2="85025"/>
                        <a14:foregroundMark x1="61739" y1="42640" x2="72391" y2="51015"/>
                        <a14:foregroundMark x1="71957" y1="43147" x2="71957" y2="43147"/>
                        <a14:foregroundMark x1="72826" y1="44670" x2="72826" y2="44670"/>
                        <a14:foregroundMark x1="71957" y1="43401" x2="71957" y2="43401"/>
                        <a14:foregroundMark x1="51739" y1="92893" x2="51739" y2="92893"/>
                        <a14:foregroundMark x1="60000" y1="96954" x2="60652" y2="97208"/>
                        <a14:foregroundMark x1="62609" y1="97462" x2="71957" y2="95685"/>
                        <a14:foregroundMark x1="71957" y1="95685" x2="71957" y2="95685"/>
                        <a14:foregroundMark x1="72391" y1="95939" x2="75652" y2="97462"/>
                        <a14:foregroundMark x1="78261" y1="97208" x2="83043" y2="95939"/>
                        <a14:foregroundMark x1="81522" y1="92132" x2="83043" y2="92893"/>
                        <a14:foregroundMark x1="83913" y1="93401" x2="86957" y2="95178"/>
                        <a14:foregroundMark x1="88696" y1="91371" x2="89348" y2="91878"/>
                        <a14:foregroundMark x1="90000" y1="92386" x2="93043" y2="94670"/>
                        <a14:foregroundMark x1="91087" y1="89594" x2="91087" y2="89594"/>
                        <a14:foregroundMark x1="91087" y1="89594" x2="93913" y2="90609"/>
                        <a14:foregroundMark x1="83696" y1="97716" x2="89130" y2="97970"/>
                        <a14:foregroundMark x1="91957" y1="98223" x2="93478" y2="98477"/>
                        <a14:foregroundMark x1="94348" y1="87817" x2="94348" y2="97970"/>
                        <a14:foregroundMark x1="90652" y1="85279" x2="91304" y2="85279"/>
                        <a14:foregroundMark x1="91304" y1="84010" x2="91304" y2="84010"/>
                        <a14:foregroundMark x1="66087" y1="83249" x2="66087" y2="83249"/>
                        <a14:foregroundMark x1="49783" y1="63452" x2="49783" y2="63452"/>
                        <a14:foregroundMark x1="49783" y1="63452" x2="50652" y2="64721"/>
                        <a14:foregroundMark x1="51087" y1="64721" x2="51957" y2="64975"/>
                        <a14:backgroundMark x1="50870" y1="93147" x2="50870" y2="93147"/>
                        <a14:backgroundMark x1="51957" y1="92386" x2="51957" y2="92386"/>
                        <a14:backgroundMark x1="51522" y1="92893" x2="51522" y2="92893"/>
                        <a14:backgroundMark x1="51522" y1="92893" x2="51522" y2="92893"/>
                        <a14:backgroundMark x1="49783" y1="84264" x2="49783" y2="84264"/>
                        <a14:backgroundMark x1="50652" y1="88579" x2="50652" y2="88579"/>
                        <a14:backgroundMark x1="50870" y1="88071" x2="50870" y2="88071"/>
                        <a14:backgroundMark x1="72826" y1="89340" x2="72826" y2="89340"/>
                        <a14:backgroundMark x1="80870" y1="95431" x2="80870" y2="95431"/>
                        <a14:backgroundMark x1="80870" y1="95431" x2="80870" y2="95431"/>
                        <a14:backgroundMark x1="90217" y1="86294" x2="90217" y2="86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53" t="34170" r="5172" b="455"/>
          <a:stretch/>
        </p:blipFill>
        <p:spPr>
          <a:xfrm>
            <a:off x="439387" y="2268187"/>
            <a:ext cx="4314445" cy="455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461550" y="6010376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7712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486842" y="149823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83" y="468995"/>
            <a:ext cx="11054217" cy="611133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</p:pic>
      <p:grpSp>
        <p:nvGrpSpPr>
          <p:cNvPr id="12" name="组合 11"/>
          <p:cNvGrpSpPr/>
          <p:nvPr/>
        </p:nvGrpSpPr>
        <p:grpSpPr>
          <a:xfrm>
            <a:off x="-87204" y="193087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69618" y="375268"/>
            <a:ext cx="11343229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9"/>
          <p:cNvSpPr txBox="1"/>
          <p:nvPr/>
        </p:nvSpPr>
        <p:spPr>
          <a:xfrm>
            <a:off x="1148726" y="3811733"/>
            <a:ext cx="10849174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a)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bảo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vệ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an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toàn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cho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mình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cần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nhớ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số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điện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thoại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cha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mẹ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địa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chỉ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số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điện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thoại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ông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chú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bác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người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thân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báo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34" name="文本框 9"/>
          <p:cNvSpPr txBox="1"/>
          <p:nvPr/>
        </p:nvSpPr>
        <p:spPr>
          <a:xfrm>
            <a:off x="943683" y="375268"/>
            <a:ext cx="10768841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Đọc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bản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hướng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dẫn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sau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tìm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ngữ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chỉ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việc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làm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cơ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quan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người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có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thể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giúp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tự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bảo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vệ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khi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cha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mẹ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không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có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ở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bên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  <a:endParaRPr lang="zh-CN" altLang="en-US" sz="2400" b="1" spc="300" dirty="0">
              <a:solidFill>
                <a:srgbClr val="C0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4" grpId="0"/>
      <p:bldP spid="3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8" y="1949822"/>
            <a:ext cx="33909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75057"/>
            <a:ext cx="4048125" cy="42658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014" y="265011"/>
            <a:ext cx="11549036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9"/>
          <p:cNvSpPr txBox="1"/>
          <p:nvPr/>
        </p:nvSpPr>
        <p:spPr>
          <a:xfrm>
            <a:off x="281013" y="-12798"/>
            <a:ext cx="115490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b)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Nếu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bị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kẻ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khác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đe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dọa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hành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hung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hoặc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thấy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cháy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nhà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hay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bị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tai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nạn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cần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phải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	-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Khẩn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cấp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gọi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số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điện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thoại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113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hoặc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114, 115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báo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tin.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	-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Kêu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lớn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người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xung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quanh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biết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	-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Nhanh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chóng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chạy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đến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nhà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hàng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xóm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bạn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bè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nhà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hàng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cửa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hiệu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trường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học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đồn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công</a:t>
            </a:r>
            <a:r>
              <a:rPr lang="en-US" altLang="zh-CN" sz="40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306949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97032" y="152754"/>
            <a:ext cx="2189112" cy="255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06" y="4080333"/>
            <a:ext cx="4176183" cy="26331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645" y="175750"/>
            <a:ext cx="11776957" cy="65377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9"/>
          <p:cNvSpPr txBox="1"/>
          <p:nvPr/>
        </p:nvSpPr>
        <p:spPr>
          <a:xfrm>
            <a:off x="305286" y="194530"/>
            <a:ext cx="112808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 startAt="3"/>
            </a:pP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chơi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cần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	-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theo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nhóm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tránh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chỗi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tối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tránh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nơi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vắng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vẻ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ý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nhìn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xung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quanh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	-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mang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đồ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trang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sức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hoặc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vật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đắt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tiền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d) 	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ở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nhà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một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mình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phải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khóa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cho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người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lạ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chỉ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có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một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mình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người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lạ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vào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nhà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zh-CN" sz="3600" i="1" spc="300" dirty="0"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Theo</a:t>
            </a:r>
            <a:r>
              <a:rPr lang="en-US" altLang="zh-CN" sz="3600" spc="300" dirty="0"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spc="3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GIA</a:t>
            </a:r>
            <a:r>
              <a:rPr lang="en-US" altLang="zh-CN" sz="3600" spc="3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spc="3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KÍNH</a:t>
            </a:r>
            <a:endParaRPr lang="zh-CN" altLang="en-US" sz="2000" spc="300" dirty="0"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3859" y="2533269"/>
            <a:ext cx="10517189" cy="1050468"/>
            <a:chOff x="563003" y="1493580"/>
            <a:chExt cx="10517189" cy="1247550"/>
          </a:xfrm>
        </p:grpSpPr>
        <p:sp>
          <p:nvSpPr>
            <p:cNvPr id="17" name="Rounded Rectangle 16"/>
            <p:cNvSpPr/>
            <p:nvPr/>
          </p:nvSpPr>
          <p:spPr>
            <a:xfrm>
              <a:off x="563003" y="1493580"/>
              <a:ext cx="10517189" cy="1247550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91498" y="1577044"/>
              <a:ext cx="831693" cy="112115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4198987" y="-588244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" name="组合 11"/>
          <p:cNvGrpSpPr/>
          <p:nvPr/>
        </p:nvGrpSpPr>
        <p:grpSpPr>
          <a:xfrm>
            <a:off x="92182" y="104737"/>
            <a:ext cx="965200" cy="1009015"/>
            <a:chOff x="11295" y="1307"/>
            <a:chExt cx="3874" cy="4046"/>
          </a:xfrm>
        </p:grpSpPr>
        <p:pic>
          <p:nvPicPr>
            <p:cNvPr id="13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4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52125" y="2670283"/>
            <a:ext cx="10056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56634" y="3782277"/>
            <a:ext cx="10551640" cy="1130638"/>
          </a:xfrm>
          <a:prstGeom prst="roundRect">
            <a:avLst/>
          </a:prstGeom>
          <a:solidFill>
            <a:srgbClr val="FF5F7E"/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2126" y="3928453"/>
            <a:ext cx="10427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9004" y="5218327"/>
            <a:ext cx="10517672" cy="1058964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2125" y="5391557"/>
            <a:ext cx="874131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1152459" y="144256"/>
            <a:ext cx="10534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Tìm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ngữ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chỉ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việc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làm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cơ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quan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tổ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chức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người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2906" y="3810145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2906" y="5304930"/>
            <a:ext cx="881141" cy="8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nip Diagonal Corner Rectangle 28"/>
          <p:cNvSpPr/>
          <p:nvPr/>
        </p:nvSpPr>
        <p:spPr>
          <a:xfrm>
            <a:off x="327424" y="1572844"/>
            <a:ext cx="11531201" cy="5071296"/>
          </a:xfrm>
          <a:prstGeom prst="snip2DiagRect">
            <a:avLst/>
          </a:prstGeom>
          <a:solidFill>
            <a:srgbClr val="FFAB4C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1813" y="1614333"/>
            <a:ext cx="771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03858" y="2638440"/>
            <a:ext cx="979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DT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7961" y="3750858"/>
            <a:ext cx="71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114, 115,…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03857" y="4563051"/>
            <a:ext cx="8109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30934" y="5554789"/>
            <a:ext cx="755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7564" y="1726785"/>
            <a:ext cx="11291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19237" y="3247272"/>
            <a:ext cx="902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381132" y="144896"/>
            <a:ext cx="7858930" cy="1136428"/>
            <a:chOff x="170539" y="1588230"/>
            <a:chExt cx="5560409" cy="1687867"/>
          </a:xfrm>
        </p:grpSpPr>
        <p:sp>
          <p:nvSpPr>
            <p:cNvPr id="63" name="Rectangle 62"/>
            <p:cNvSpPr/>
            <p:nvPr/>
          </p:nvSpPr>
          <p:spPr>
            <a:xfrm>
              <a:off x="170539" y="1588230"/>
              <a:ext cx="5560409" cy="1687867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6648" y="1825645"/>
              <a:ext cx="5316809" cy="12643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684339" y="4149549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85332" y="5879854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285332" y="5006152"/>
            <a:ext cx="1077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5332" y="128706"/>
            <a:ext cx="831693" cy="1121155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2769" y="3387815"/>
            <a:ext cx="2885856" cy="33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7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/>
      <p:bldP spid="44" grpId="1"/>
      <p:bldP spid="53" grpId="0"/>
      <p:bldP spid="53" grpId="1"/>
      <p:bldP spid="56" grpId="0"/>
      <p:bldP spid="56" grpId="1"/>
      <p:bldP spid="58" grpId="0"/>
      <p:bldP spid="58" grpId="1"/>
      <p:bldP spid="59" grpId="0"/>
      <p:bldP spid="59" grpId="1"/>
      <p:bldP spid="60" grpId="0"/>
      <p:bldP spid="61" grpId="0"/>
      <p:bldP spid="91" grpId="0"/>
      <p:bldP spid="92" grpId="0"/>
      <p:bldP spid="9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31283" y="228863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756607" y="1705747"/>
            <a:ext cx="10502862" cy="4447403"/>
          </a:xfrm>
          <a:prstGeom prst="snip2DiagRect">
            <a:avLst/>
          </a:prstGeom>
          <a:solidFill>
            <a:srgbClr val="FF5F7E">
              <a:alpha val="50000"/>
            </a:srgbClr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2184610" y="395738"/>
            <a:ext cx="8318500" cy="1150465"/>
            <a:chOff x="170539" y="3255318"/>
            <a:chExt cx="5567994" cy="1150465"/>
          </a:xfrm>
        </p:grpSpPr>
        <p:sp>
          <p:nvSpPr>
            <p:cNvPr id="66" name="Rectangle 65"/>
            <p:cNvSpPr/>
            <p:nvPr/>
          </p:nvSpPr>
          <p:spPr>
            <a:xfrm>
              <a:off x="170539" y="3255318"/>
              <a:ext cx="5560409" cy="1150465"/>
            </a:xfrm>
            <a:prstGeom prst="roundRect">
              <a:avLst/>
            </a:prstGeom>
            <a:solidFill>
              <a:srgbClr val="FF5F7E"/>
            </a:solidFill>
            <a:ln>
              <a:solidFill>
                <a:srgbClr val="FF5F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3395" y="3414862"/>
              <a:ext cx="5495138" cy="85129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47109" y="897293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008039" y="2019314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30291" y="2178858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113: CA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08038" y="298003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5215" y="400122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65216" y="4958339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30291" y="3573564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114: CA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30290" y="5028868"/>
            <a:ext cx="8813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480" y="426723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03758" y="4017126"/>
            <a:ext cx="2317184" cy="144929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74375" y="2009837"/>
            <a:ext cx="2446567" cy="1602502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45381" y="1731784"/>
            <a:ext cx="1691362" cy="1925981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171" y="5104841"/>
            <a:ext cx="3084673" cy="1735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88" y="3000168"/>
            <a:ext cx="2625812" cy="26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5" grpId="1"/>
      <p:bldP spid="76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1638300" y="1946376"/>
            <a:ext cx="9512300" cy="3768624"/>
          </a:xfrm>
          <a:prstGeom prst="snip2DiagRect">
            <a:avLst/>
          </a:prstGeom>
          <a:solidFill>
            <a:srgbClr val="B000B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2400300" y="466850"/>
            <a:ext cx="8369300" cy="1314207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283717" y="731378"/>
            <a:ext cx="84858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1873" y="9328929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05939" y="2376662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79008" y="3427269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9589" y="337625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3076" y="448971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7849" y="2307273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1630" y="571540"/>
            <a:ext cx="1242087" cy="1242087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05984" y="4547265"/>
            <a:ext cx="4298787" cy="233746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280" y="2730605"/>
            <a:ext cx="2808351" cy="41148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41689" y="3883168"/>
            <a:ext cx="4956511" cy="2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6" grpId="0"/>
      <p:bldP spid="35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05262" y="5242073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3283" y="0"/>
            <a:ext cx="5116057" cy="23505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2921391" y="765829"/>
            <a:ext cx="68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>
                <a:solidFill>
                  <a:srgbClr val="2E7E38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Mục</a:t>
            </a:r>
            <a:r>
              <a:rPr lang="en-US" altLang="zh-CN" sz="8000" dirty="0">
                <a:solidFill>
                  <a:srgbClr val="2E7E38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05262" y="2587421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6530" y="2652048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7740" y="5532977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11" name="Freeform 147"/>
          <p:cNvSpPr>
            <a:spLocks noEditPoints="1"/>
          </p:cNvSpPr>
          <p:nvPr/>
        </p:nvSpPr>
        <p:spPr bwMode="auto">
          <a:xfrm>
            <a:off x="1515727" y="2912403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43"/>
          <p:cNvSpPr/>
          <p:nvPr/>
        </p:nvSpPr>
        <p:spPr>
          <a:xfrm>
            <a:off x="1310310" y="5446637"/>
            <a:ext cx="732013" cy="7326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67"/>
          <p:cNvSpPr>
            <a:spLocks noEditPoints="1"/>
          </p:cNvSpPr>
          <p:nvPr/>
        </p:nvSpPr>
        <p:spPr bwMode="auto">
          <a:xfrm>
            <a:off x="1474519" y="5587026"/>
            <a:ext cx="403595" cy="48913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05262" y="3900998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47740" y="3935351"/>
            <a:ext cx="8527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ea typeface="#9Slide03 Roboto Slab Bold" pitchFamily="2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7" name="Rounded Rectangle 131"/>
          <p:cNvSpPr/>
          <p:nvPr/>
        </p:nvSpPr>
        <p:spPr>
          <a:xfrm>
            <a:off x="1310310" y="4082425"/>
            <a:ext cx="732013" cy="732671"/>
          </a:xfrm>
          <a:prstGeom prst="roundRect">
            <a:avLst/>
          </a:prstGeom>
          <a:solidFill>
            <a:srgbClr val="2E7E38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47"/>
          <p:cNvSpPr>
            <a:spLocks noEditPoints="1"/>
          </p:cNvSpPr>
          <p:nvPr/>
        </p:nvSpPr>
        <p:spPr bwMode="auto">
          <a:xfrm>
            <a:off x="1515727" y="4194911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37"/>
          <p:cNvSpPr/>
          <p:nvPr/>
        </p:nvSpPr>
        <p:spPr>
          <a:xfrm>
            <a:off x="1310309" y="2832375"/>
            <a:ext cx="732013" cy="7326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72" y="2880996"/>
            <a:ext cx="684050" cy="68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11640" y="139662"/>
            <a:ext cx="2880360" cy="1807210"/>
          </a:xfrm>
          <a:prstGeom prst="rect">
            <a:avLst/>
          </a:prstGeom>
        </p:spPr>
      </p:pic>
      <p:pic>
        <p:nvPicPr>
          <p:cNvPr id="5" name="图片 4" descr="8fd71eaf8677ef70d2293deb973682b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16440" y="4496624"/>
            <a:ext cx="2575560" cy="2353945"/>
          </a:xfrm>
          <a:prstGeom prst="rect">
            <a:avLst/>
          </a:prstGeom>
        </p:spPr>
      </p:pic>
      <p:pic>
        <p:nvPicPr>
          <p:cNvPr id="53" name="图片 3" descr="5c95d9be9ffa50fc92ed5552156a00c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9666" y="-391512"/>
            <a:ext cx="7858760" cy="3610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59200" y="1043267"/>
            <a:ext cx="4109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Dặn</a:t>
            </a:r>
            <a:r>
              <a:rPr lang="en-US" altLang="zh-CN" sz="7200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dò</a:t>
            </a:r>
            <a:endParaRPr lang="zh-CN" altLang="en-US" sz="7200" dirty="0">
              <a:solidFill>
                <a:srgbClr val="2E7E38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55" name="组合 22"/>
          <p:cNvGrpSpPr/>
          <p:nvPr/>
        </p:nvGrpSpPr>
        <p:grpSpPr>
          <a:xfrm>
            <a:off x="576835" y="3349417"/>
            <a:ext cx="1329055" cy="1275080"/>
            <a:chOff x="707" y="2702"/>
            <a:chExt cx="3118" cy="3118"/>
          </a:xfrm>
        </p:grpSpPr>
        <p:grpSp>
          <p:nvGrpSpPr>
            <p:cNvPr id="64" name="组合 2"/>
            <p:cNvGrpSpPr/>
            <p:nvPr/>
          </p:nvGrpSpPr>
          <p:grpSpPr>
            <a:xfrm>
              <a:off x="707" y="2702"/>
              <a:ext cx="3118" cy="3118"/>
              <a:chOff x="1736" y="2746"/>
              <a:chExt cx="3118" cy="3118"/>
            </a:xfrm>
            <a:solidFill>
              <a:srgbClr val="00B0F0"/>
            </a:solidFill>
          </p:grpSpPr>
          <p:sp>
            <p:nvSpPr>
              <p:cNvPr id="66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5" name="图片 21" descr="200802200852275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" y="3405"/>
              <a:ext cx="1711" cy="1711"/>
            </a:xfrm>
            <a:prstGeom prst="rect">
              <a:avLst/>
            </a:prstGeom>
          </p:spPr>
        </p:pic>
      </p:grpSp>
      <p:grpSp>
        <p:nvGrpSpPr>
          <p:cNvPr id="56" name="组合 24"/>
          <p:cNvGrpSpPr/>
          <p:nvPr/>
        </p:nvGrpSpPr>
        <p:grpSpPr>
          <a:xfrm>
            <a:off x="577049" y="4914838"/>
            <a:ext cx="1329055" cy="1275080"/>
            <a:chOff x="5073" y="2724"/>
            <a:chExt cx="3118" cy="3118"/>
          </a:xfrm>
        </p:grpSpPr>
        <p:grpSp>
          <p:nvGrpSpPr>
            <p:cNvPr id="60" name="组合 15"/>
            <p:cNvGrpSpPr/>
            <p:nvPr/>
          </p:nvGrpSpPr>
          <p:grpSpPr>
            <a:xfrm>
              <a:off x="5073" y="2724"/>
              <a:ext cx="3118" cy="3118"/>
              <a:chOff x="1736" y="2746"/>
              <a:chExt cx="3118" cy="3118"/>
            </a:xfrm>
            <a:solidFill>
              <a:srgbClr val="FFC000"/>
            </a:solidFill>
          </p:grpSpPr>
          <p:sp>
            <p:nvSpPr>
              <p:cNvPr id="62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1" name="图片 23" descr="ueg5jojpevf5dkh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6" y="3179"/>
              <a:ext cx="2091" cy="2091"/>
            </a:xfrm>
            <a:prstGeom prst="rect">
              <a:avLst/>
            </a:prstGeom>
          </p:spPr>
        </p:pic>
      </p:grpSp>
      <p:sp>
        <p:nvSpPr>
          <p:cNvPr id="69" name="文本框 13"/>
          <p:cNvSpPr txBox="1"/>
          <p:nvPr/>
        </p:nvSpPr>
        <p:spPr>
          <a:xfrm>
            <a:off x="2272256" y="3622116"/>
            <a:ext cx="768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Làm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2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3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vào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vở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  </a:t>
            </a:r>
            <a:endParaRPr lang="zh-CN" altLang="en-US" sz="3600" dirty="0">
              <a:solidFill>
                <a:srgbClr val="142F43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71" name="文本框 13"/>
          <p:cNvSpPr txBox="1"/>
          <p:nvPr/>
        </p:nvSpPr>
        <p:spPr>
          <a:xfrm>
            <a:off x="1746791" y="4922398"/>
            <a:ext cx="8955648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Chuẩn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bị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mới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“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Liên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kết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câu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trong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bằng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cách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lặp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ngữ</a:t>
            </a:r>
            <a:r>
              <a:rPr lang="en-US" altLang="zh-CN" sz="3600" dirty="0">
                <a:solidFill>
                  <a:srgbClr val="142F43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”.  </a:t>
            </a:r>
            <a:endParaRPr lang="zh-CN" altLang="en-US" sz="3600" dirty="0">
              <a:solidFill>
                <a:srgbClr val="142F43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1939" y="1570431"/>
            <a:ext cx="684847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7200" dirty="0">
                <a:solidFill>
                  <a:srgbClr val="4984BA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Thanks you</a:t>
            </a:r>
            <a:endParaRPr lang="zh-CN" altLang="en-US" sz="7200" dirty="0">
              <a:solidFill>
                <a:srgbClr val="4984BA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97032" y="152754"/>
            <a:ext cx="2189112" cy="255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06" y="4080333"/>
            <a:ext cx="4176183" cy="26331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645" y="175750"/>
            <a:ext cx="11776957" cy="65377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9"/>
          <p:cNvSpPr txBox="1"/>
          <p:nvPr/>
        </p:nvSpPr>
        <p:spPr>
          <a:xfrm>
            <a:off x="305286" y="194530"/>
            <a:ext cx="112808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 startAt="3"/>
            </a:pP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chơi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cần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	-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theo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nhóm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tránh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chỗi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tối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tránh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nơi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vắng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vẻ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ý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nhìn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xung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quanh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	-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mang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đồ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trang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sức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hoặc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vật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đắt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tiền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d) 	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ở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nhà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một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mình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phải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khóa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cho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người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lạ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chỉ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có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một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mình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người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lạ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vào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nhà</a:t>
            </a:r>
            <a:r>
              <a:rPr lang="en-US" altLang="zh-CN" sz="36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zh-CN" sz="3600" i="1" spc="300" dirty="0"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Theo</a:t>
            </a:r>
            <a:r>
              <a:rPr lang="en-US" altLang="zh-CN" sz="3600" spc="300" dirty="0"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spc="3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GIA</a:t>
            </a:r>
            <a:r>
              <a:rPr lang="en-US" altLang="zh-CN" sz="3600" spc="3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spc="300" dirty="0" err="1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KÍNH</a:t>
            </a:r>
            <a:endParaRPr lang="zh-CN" altLang="en-US" sz="2000" spc="300" dirty="0"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2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8922305" y="3452159"/>
            <a:ext cx="5569585" cy="4424045"/>
          </a:xfrm>
          <a:prstGeom prst="ellipse">
            <a:avLst/>
          </a:prstGeom>
        </p:spPr>
      </p:pic>
      <p:pic>
        <p:nvPicPr>
          <p:cNvPr id="6" name="图片 5" descr="317bb1fc8d85c3cf0cc20b70fb72da9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37513" y="-2840007"/>
            <a:ext cx="1650147" cy="1730061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5" b="100000" l="9804" r="100000">
                        <a14:foregroundMark x1="80969" y1="58734" x2="85236" y2="5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7" y="1140492"/>
            <a:ext cx="5679408" cy="567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6842" y="3480193"/>
            <a:ext cx="3021229" cy="323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b="10051"/>
          <a:stretch/>
        </p:blipFill>
        <p:spPr>
          <a:xfrm>
            <a:off x="6859512" y="-1459081"/>
            <a:ext cx="5851168" cy="81721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8937" y="212144"/>
            <a:ext cx="7401341" cy="2580139"/>
            <a:chOff x="335517" y="245514"/>
            <a:chExt cx="7401341" cy="2580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29122"/>
                <a:gd name="adj2" fmla="val 681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975" y="357599"/>
              <a:ext cx="724638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an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,...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7631" y="187337"/>
            <a:ext cx="7212209" cy="2580139"/>
            <a:chOff x="-2603681" y="-7414485"/>
            <a:chExt cx="7212209" cy="2580139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-2603681" y="-7414485"/>
              <a:ext cx="7212209" cy="2580139"/>
            </a:xfrm>
            <a:prstGeom prst="wedgeRoundRectCallout">
              <a:avLst>
                <a:gd name="adj1" fmla="val 38377"/>
                <a:gd name="adj2" fmla="val 6553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2516378" y="-7414485"/>
              <a:ext cx="703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an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300170" y="-88211"/>
            <a:ext cx="7184135" cy="6854701"/>
            <a:chOff x="-374383" y="-78642"/>
            <a:chExt cx="7184135" cy="6854701"/>
          </a:xfrm>
        </p:grpSpPr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5269" y="-78642"/>
              <a:ext cx="3691219" cy="172796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-374383" y="560873"/>
              <a:ext cx="4006264" cy="67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altLang="zh-CN" sz="6600" spc="200" dirty="0" err="1">
                  <a:solidFill>
                    <a:schemeClr val="accent1">
                      <a:lumMod val="75000"/>
                    </a:schemeClr>
                  </a:solidFill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6600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dung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750390" y="1381636"/>
              <a:ext cx="5059362" cy="1017905"/>
              <a:chOff x="7770" y="3574"/>
              <a:chExt cx="8249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770" y="3862"/>
                <a:ext cx="762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Thử</a:t>
                </a:r>
                <a:r>
                  <a:rPr lang="en-US" altLang="zh-CN" sz="2800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thách</a:t>
                </a:r>
                <a:r>
                  <a:rPr lang="en-US" altLang="zh-CN" sz="2800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</a:t>
                </a:r>
                <a:endParaRPr lang="zh-CN" altLang="en-US" sz="1600" b="1" spc="300" dirty="0">
                  <a:solidFill>
                    <a:srgbClr val="2E7E38"/>
                  </a:solidFill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1647487" y="2884139"/>
              <a:ext cx="4940660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云形 20"/>
            <p:cNvSpPr/>
            <p:nvPr/>
          </p:nvSpPr>
          <p:spPr>
            <a:xfrm>
              <a:off x="1488860" y="451272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9"/>
            <p:cNvSpPr txBox="1"/>
            <p:nvPr/>
          </p:nvSpPr>
          <p:spPr>
            <a:xfrm>
              <a:off x="1628749" y="4746667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3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Times New Roman" panose="02020603050405020304" pitchFamily="18" charset="0"/>
                <a:ea typeface="字体管家天蝎座" panose="0002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9"/>
            <p:cNvSpPr txBox="1"/>
            <p:nvPr/>
          </p:nvSpPr>
          <p:spPr>
            <a:xfrm>
              <a:off x="1713590" y="3104436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2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Times New Roman" panose="02020603050405020304" pitchFamily="18" charset="0"/>
                <a:ea typeface="字体管家天蝎座" panose="0002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云形 20"/>
            <p:cNvSpPr/>
            <p:nvPr/>
          </p:nvSpPr>
          <p:spPr>
            <a:xfrm>
              <a:off x="1486306" y="575815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1547178" y="5964081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4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Times New Roman" panose="02020603050405020304" pitchFamily="18" charset="0"/>
                <a:ea typeface="字体管家天蝎座" panose="0002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1821" y="547930"/>
            <a:ext cx="5589561" cy="1908565"/>
            <a:chOff x="335517" y="245514"/>
            <a:chExt cx="7401341" cy="2580139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16852"/>
                <a:gd name="adj2" fmla="val 8209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2976" y="357599"/>
              <a:ext cx="7246383" cy="237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ạ 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211" y="2248591"/>
            <a:ext cx="4771390" cy="49390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40665" y="116660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351584" y="2845986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279" y="2341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7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  <p:cxnSp>
        <p:nvCxnSpPr>
          <p:cNvPr id="8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6143" y="211101"/>
            <a:ext cx="965200" cy="1009015"/>
            <a:chOff x="11380" y="119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380" y="119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27261" y="-1380426"/>
            <a:ext cx="2880360" cy="1807210"/>
          </a:xfrm>
          <a:prstGeom prst="rect">
            <a:avLst/>
          </a:prstGeom>
        </p:spPr>
      </p:pic>
      <p:pic>
        <p:nvPicPr>
          <p:cNvPr id="21" name="图片 20" descr="g146"/>
          <p:cNvPicPr>
            <a:picLocks noChangeAspect="1"/>
          </p:cNvPicPr>
          <p:nvPr/>
        </p:nvPicPr>
        <p:blipFill>
          <a:blip r:embed="rId7"/>
          <a:srcRect l="49826" t="-152" r="-8" b="52218"/>
          <a:stretch>
            <a:fillRect/>
          </a:stretch>
        </p:blipFill>
        <p:spPr>
          <a:xfrm>
            <a:off x="-2795694" y="111026"/>
            <a:ext cx="1665965" cy="1979930"/>
          </a:xfrm>
          <a:prstGeom prst="rect">
            <a:avLst/>
          </a:prstGeom>
        </p:spPr>
      </p:pic>
      <p:pic>
        <p:nvPicPr>
          <p:cNvPr id="22" name="图片 21" descr="g146"/>
          <p:cNvPicPr>
            <a:picLocks noChangeAspect="1"/>
          </p:cNvPicPr>
          <p:nvPr/>
        </p:nvPicPr>
        <p:blipFill>
          <a:blip r:embed="rId7"/>
          <a:srcRect t="768" r="54649" b="50529"/>
          <a:stretch>
            <a:fillRect/>
          </a:stretch>
        </p:blipFill>
        <p:spPr>
          <a:xfrm>
            <a:off x="-2262273" y="2245360"/>
            <a:ext cx="1342217" cy="1793240"/>
          </a:xfrm>
          <a:prstGeom prst="rect">
            <a:avLst/>
          </a:prstGeom>
        </p:spPr>
      </p:pic>
      <p:pic>
        <p:nvPicPr>
          <p:cNvPr id="23" name="图片 22" descr="g146"/>
          <p:cNvPicPr>
            <a:picLocks noChangeAspect="1"/>
          </p:cNvPicPr>
          <p:nvPr/>
        </p:nvPicPr>
        <p:blipFill>
          <a:blip r:embed="rId7"/>
          <a:srcRect t="51120" r="50521" b="10051"/>
          <a:stretch>
            <a:fillRect/>
          </a:stretch>
        </p:blipFill>
        <p:spPr>
          <a:xfrm>
            <a:off x="-2566965" y="4872990"/>
            <a:ext cx="1437236" cy="1403985"/>
          </a:xfrm>
          <a:prstGeom prst="rect">
            <a:avLst/>
          </a:prstGeom>
        </p:spPr>
      </p:pic>
      <p:sp>
        <p:nvSpPr>
          <p:cNvPr id="29" name="文本框 9"/>
          <p:cNvSpPr txBox="1"/>
          <p:nvPr/>
        </p:nvSpPr>
        <p:spPr>
          <a:xfrm>
            <a:off x="1009737" y="176162"/>
            <a:ext cx="1061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Dòng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nào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dưới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đây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nêu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đúng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nghĩa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endParaRPr lang="en-US" altLang="zh-CN" sz="4000" dirty="0">
              <a:solidFill>
                <a:srgbClr val="C00000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an </a:t>
            </a:r>
            <a:r>
              <a:rPr lang="en-US" altLang="zh-CN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ninh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?</a:t>
            </a:r>
            <a:endParaRPr lang="zh-CN" altLang="en-US" sz="2400" b="1" spc="300" dirty="0">
              <a:solidFill>
                <a:srgbClr val="C0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55873" y="1581418"/>
            <a:ext cx="3064077" cy="746359"/>
            <a:chOff x="8612372" y="1127041"/>
            <a:chExt cx="3064077" cy="756449"/>
          </a:xfrm>
        </p:grpSpPr>
        <p:sp>
          <p:nvSpPr>
            <p:cNvPr id="40" name="矩形 6"/>
            <p:cNvSpPr/>
            <p:nvPr/>
          </p:nvSpPr>
          <p:spPr>
            <a:xfrm>
              <a:off x="8612372" y="1127041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960512" y="1166034"/>
              <a:ext cx="2715937" cy="71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6143" y="5350695"/>
            <a:ext cx="11618588" cy="787935"/>
            <a:chOff x="376143" y="5350695"/>
            <a:chExt cx="11618588" cy="787935"/>
          </a:xfrm>
        </p:grpSpPr>
        <p:grpSp>
          <p:nvGrpSpPr>
            <p:cNvPr id="6" name="组合 5"/>
            <p:cNvGrpSpPr/>
            <p:nvPr/>
          </p:nvGrpSpPr>
          <p:grpSpPr>
            <a:xfrm>
              <a:off x="376143" y="5354405"/>
              <a:ext cx="11618588" cy="784225"/>
              <a:chOff x="-3468" y="4632"/>
              <a:chExt cx="18064" cy="123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-3468" y="4641"/>
                <a:ext cx="18064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    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endParaRPr lang="zh-CN" alt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-3432" y="4632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496727" y="5350695"/>
              <a:ext cx="7782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tai.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2" y="5451206"/>
              <a:ext cx="609295" cy="60929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76143" y="2290869"/>
            <a:ext cx="11609257" cy="793115"/>
            <a:chOff x="376143" y="2290869"/>
            <a:chExt cx="11609257" cy="793115"/>
          </a:xfrm>
        </p:grpSpPr>
        <p:grpSp>
          <p:nvGrpSpPr>
            <p:cNvPr id="13" name="组合 12"/>
            <p:cNvGrpSpPr/>
            <p:nvPr/>
          </p:nvGrpSpPr>
          <p:grpSpPr>
            <a:xfrm>
              <a:off x="376143" y="2290869"/>
              <a:ext cx="11609257" cy="793115"/>
              <a:chOff x="-3992" y="4455"/>
              <a:chExt cx="19467" cy="124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-3992" y="4455"/>
                <a:ext cx="19467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  <a:sym typeface="+mn-ea"/>
                  </a:rPr>
                  <a:t>        </a:t>
                </a: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-3992" y="4479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145884" y="2305985"/>
              <a:ext cx="10839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err="1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Yên</a:t>
              </a:r>
              <a:r>
                <a:rPr lang="en-US" altLang="zh-CN" sz="3600" dirty="0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ổn</a:t>
              </a:r>
              <a:r>
                <a:rPr lang="en-US" altLang="zh-CN" sz="3600" dirty="0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hẳn</a:t>
              </a:r>
              <a:r>
                <a:rPr lang="en-US" altLang="zh-CN" sz="3600" dirty="0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tránh</a:t>
              </a:r>
              <a:r>
                <a:rPr lang="en-US" altLang="zh-CN" sz="3600" dirty="0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được</a:t>
              </a:r>
              <a:r>
                <a:rPr lang="en-US" altLang="zh-CN" sz="3600" dirty="0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 tai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nạn</a:t>
              </a:r>
              <a:r>
                <a:rPr lang="en-US" altLang="zh-CN" sz="3600" dirty="0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tránh</a:t>
              </a:r>
              <a:r>
                <a:rPr lang="en-US" altLang="zh-CN" sz="3600" dirty="0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được</a:t>
              </a:r>
              <a:r>
                <a:rPr lang="en-US" altLang="zh-CN" sz="3600" dirty="0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thiệt</a:t>
              </a:r>
              <a:r>
                <a:rPr lang="en-US" altLang="zh-CN" sz="3600" dirty="0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hại</a:t>
              </a:r>
              <a:r>
                <a:rPr lang="en-US" altLang="zh-CN" sz="3600" dirty="0"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.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6" y="2398170"/>
              <a:ext cx="609295" cy="609295"/>
            </a:xfrm>
            <a:prstGeom prst="rect">
              <a:avLst/>
            </a:prstGeom>
          </p:spPr>
        </p:pic>
      </p:grpSp>
      <p:grpSp>
        <p:nvGrpSpPr>
          <p:cNvPr id="33" name="组合 12"/>
          <p:cNvGrpSpPr/>
          <p:nvPr/>
        </p:nvGrpSpPr>
        <p:grpSpPr>
          <a:xfrm>
            <a:off x="397818" y="3855978"/>
            <a:ext cx="11596913" cy="793115"/>
            <a:chOff x="-3992" y="4455"/>
            <a:chExt cx="19467" cy="1249"/>
          </a:xfrm>
        </p:grpSpPr>
        <p:sp>
          <p:nvSpPr>
            <p:cNvPr id="35" name="矩形 13"/>
            <p:cNvSpPr/>
            <p:nvPr/>
          </p:nvSpPr>
          <p:spPr>
            <a:xfrm>
              <a:off x="-3992" y="4455"/>
              <a:ext cx="19467" cy="1226"/>
            </a:xfrm>
            <a:prstGeom prst="rect">
              <a:avLst/>
            </a:prstGeom>
            <a:solidFill>
              <a:srgbClr val="81FFB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        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36" name="矩形 16"/>
            <p:cNvSpPr/>
            <p:nvPr/>
          </p:nvSpPr>
          <p:spPr>
            <a:xfrm>
              <a:off x="-3992" y="4479"/>
              <a:ext cx="1358" cy="12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9885" y="3870583"/>
            <a:ext cx="11614846" cy="778510"/>
            <a:chOff x="-3495" y="4529"/>
            <a:chExt cx="18886" cy="1226"/>
          </a:xfrm>
        </p:grpSpPr>
        <p:sp>
          <p:nvSpPr>
            <p:cNvPr id="7" name="矩形 6"/>
            <p:cNvSpPr/>
            <p:nvPr/>
          </p:nvSpPr>
          <p:spPr>
            <a:xfrm>
              <a:off x="-3495" y="4529"/>
              <a:ext cx="18886" cy="1226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3491" y="4529"/>
              <a:ext cx="1358" cy="1225"/>
            </a:xfrm>
            <a:prstGeom prst="rect">
              <a:avLst/>
            </a:prstGeom>
            <a:solidFill>
              <a:srgbClr val="FFE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3960726"/>
            <a:ext cx="609295" cy="6092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40366" y="3936671"/>
            <a:ext cx="977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352277" y="5366979"/>
            <a:ext cx="3000615" cy="798497"/>
            <a:chOff x="8626541" y="2806290"/>
            <a:chExt cx="3000615" cy="734362"/>
          </a:xfrm>
        </p:grpSpPr>
        <p:sp>
          <p:nvSpPr>
            <p:cNvPr id="44" name="矩形 6"/>
            <p:cNvSpPr/>
            <p:nvPr/>
          </p:nvSpPr>
          <p:spPr>
            <a:xfrm>
              <a:off x="8626541" y="2806290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11219" y="2824799"/>
              <a:ext cx="2715937" cy="65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yên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49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9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447154" y="2505099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5807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327014" y="1304770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931543" y="163107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Tìm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danh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có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thể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kết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với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an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684" y="1603427"/>
            <a:ext cx="7519914" cy="78319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7713" y="2386620"/>
            <a:ext cx="455285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723557" y="3019289"/>
            <a:ext cx="4598678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23557" y="3893623"/>
            <a:ext cx="4375085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23557" y="4820723"/>
            <a:ext cx="4578701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3557" y="5672020"/>
            <a:ext cx="495459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49" y="53194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" grpId="0" animBg="1"/>
      <p:bldP spid="46" grpId="0"/>
      <p:bldP spid="52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390733" y="248186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Tìm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danh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có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thể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kết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với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an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4399" y="2373473"/>
            <a:ext cx="432653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69237" y="306506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35581" y="39069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17548" y="48340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5889" y="5689345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0733" y="1582581"/>
            <a:ext cx="6410461" cy="715089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21830" y="2696722"/>
            <a:ext cx="4656667" cy="411480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73519" y="2425842"/>
            <a:ext cx="4114800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79064" y="2561282"/>
            <a:ext cx="415112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2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52" grpId="0"/>
      <p:bldP spid="53" grpId="0"/>
      <p:bldP spid="54" grpId="0"/>
      <p:bldP spid="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46213128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1442</Words>
  <Application>Microsoft Office PowerPoint</Application>
  <PresentationFormat>Widescreen</PresentationFormat>
  <Paragraphs>194</Paragraphs>
  <Slides>32</Slides>
  <Notes>31</Notes>
  <HiddenSlides>9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Arial</vt:lpstr>
      <vt:lpstr>Times New Roman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儿童卡通教育说课通用动态PPT课件</dc:title>
  <dc:creator>Administrator</dc:creator>
  <cp:lastModifiedBy>Swift3</cp:lastModifiedBy>
  <cp:revision>546</cp:revision>
  <dcterms:created xsi:type="dcterms:W3CDTF">2015-05-05T08:02:00Z</dcterms:created>
  <dcterms:modified xsi:type="dcterms:W3CDTF">2022-02-25T15:40:38Z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