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30" r:id="rId2"/>
    <p:sldId id="256" r:id="rId3"/>
    <p:sldId id="257" r:id="rId4"/>
    <p:sldId id="270" r:id="rId5"/>
    <p:sldId id="259" r:id="rId6"/>
    <p:sldId id="263" r:id="rId7"/>
    <p:sldId id="280" r:id="rId8"/>
    <p:sldId id="269" r:id="rId9"/>
    <p:sldId id="267" r:id="rId10"/>
    <p:sldId id="261" r:id="rId11"/>
    <p:sldId id="274" r:id="rId12"/>
    <p:sldId id="276" r:id="rId13"/>
    <p:sldId id="277" r:id="rId14"/>
    <p:sldId id="273" r:id="rId15"/>
    <p:sldId id="281" r:id="rId16"/>
    <p:sldId id="272" r:id="rId17"/>
    <p:sldId id="275" r:id="rId18"/>
    <p:sldId id="264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56" userDrawn="1">
          <p15:clr>
            <a:srgbClr val="A4A3A4"/>
          </p15:clr>
        </p15:guide>
        <p15:guide id="2" pos="48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114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3EC"/>
    <a:srgbClr val="142F43"/>
    <a:srgbClr val="FF5F7E"/>
    <a:srgbClr val="FFAB4C"/>
    <a:srgbClr val="0033CC"/>
    <a:srgbClr val="B000B9"/>
    <a:srgbClr val="009DAE"/>
    <a:srgbClr val="71DFE7"/>
    <a:srgbClr val="06FF00"/>
    <a:srgbClr val="C2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9A4E0-ED4F-41D5-9694-A414B14A0DA1}" v="1" dt="2023-02-09T07:45:26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9" autoAdjust="0"/>
    <p:restoredTop sz="93792" autoAdjust="0"/>
  </p:normalViewPr>
  <p:slideViewPr>
    <p:cSldViewPr>
      <p:cViewPr varScale="1">
        <p:scale>
          <a:sx n="55" d="100"/>
          <a:sy n="55" d="100"/>
        </p:scale>
        <p:origin x="994" y="34"/>
      </p:cViewPr>
      <p:guideLst>
        <p:guide orient="horz" pos="6456"/>
        <p:guide pos="48"/>
        <p:guide orient="horz"/>
        <p:guide pos="11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2449A4E0-ED4F-41D5-9694-A414B14A0DA1}"/>
    <pc:docChg chg="addSld delSld modSld sldOrd">
      <pc:chgData name="Ha Nguyen" userId="7e36c6dd258c56d1" providerId="LiveId" clId="{2449A4E0-ED4F-41D5-9694-A414B14A0DA1}" dt="2023-02-09T07:45:28.273" v="3"/>
      <pc:docMkLst>
        <pc:docMk/>
      </pc:docMkLst>
      <pc:sldChg chg="ord">
        <pc:chgData name="Ha Nguyen" userId="7e36c6dd258c56d1" providerId="LiveId" clId="{2449A4E0-ED4F-41D5-9694-A414B14A0DA1}" dt="2023-02-09T07:45:28.273" v="3"/>
        <pc:sldMkLst>
          <pc:docMk/>
          <pc:sldMk cId="0" sldId="256"/>
        </pc:sldMkLst>
      </pc:sldChg>
      <pc:sldChg chg="del">
        <pc:chgData name="Ha Nguyen" userId="7e36c6dd258c56d1" providerId="LiveId" clId="{2449A4E0-ED4F-41D5-9694-A414B14A0DA1}" dt="2023-02-09T07:45:23.875" v="0" actId="47"/>
        <pc:sldMkLst>
          <pc:docMk/>
          <pc:sldMk cId="1402466623" sldId="317"/>
        </pc:sldMkLst>
      </pc:sldChg>
      <pc:sldChg chg="add">
        <pc:chgData name="Ha Nguyen" userId="7e36c6dd258c56d1" providerId="LiveId" clId="{2449A4E0-ED4F-41D5-9694-A414B14A0DA1}" dt="2023-02-09T07:45:26.040" v="1"/>
        <pc:sldMkLst>
          <pc:docMk/>
          <pc:sldMk cId="140862303" sldId="330"/>
        </pc:sldMkLst>
      </pc:sldChg>
      <pc:sldMasterChg chg="delSldLayout">
        <pc:chgData name="Ha Nguyen" userId="7e36c6dd258c56d1" providerId="LiveId" clId="{2449A4E0-ED4F-41D5-9694-A414B14A0DA1}" dt="2023-02-09T07:45:23.875" v="0" actId="47"/>
        <pc:sldMasterMkLst>
          <pc:docMk/>
          <pc:sldMasterMk cId="0" sldId="2147483648"/>
        </pc:sldMasterMkLst>
        <pc:sldLayoutChg chg="del">
          <pc:chgData name="Ha Nguyen" userId="7e36c6dd258c56d1" providerId="LiveId" clId="{2449A4E0-ED4F-41D5-9694-A414B14A0DA1}" dt="2023-02-09T07:45:23.875" v="0" actId="47"/>
          <pc:sldLayoutMkLst>
            <pc:docMk/>
            <pc:sldMasterMk cId="0" sldId="2147483648"/>
            <pc:sldLayoutMk cId="1575507989" sldId="2147483660"/>
          </pc:sldLayoutMkLst>
        </pc:sldLayoutChg>
      </pc:sldMasterChg>
    </pc:docChg>
  </pc:docChgLst>
  <pc:docChgLst>
    <pc:chgData name="Ha Nguyen" userId="7e36c6dd258c56d1" providerId="LiveId" clId="{3EEB437D-3BA0-4BCD-A185-B6AF6372540E}"/>
    <pc:docChg chg="delSld">
      <pc:chgData name="Ha Nguyen" userId="7e36c6dd258c56d1" providerId="LiveId" clId="{3EEB437D-3BA0-4BCD-A185-B6AF6372540E}" dt="2023-02-09T07:29:39.019" v="3" actId="47"/>
      <pc:docMkLst>
        <pc:docMk/>
      </pc:docMkLst>
      <pc:sldChg chg="del">
        <pc:chgData name="Ha Nguyen" userId="7e36c6dd258c56d1" providerId="LiveId" clId="{3EEB437D-3BA0-4BCD-A185-B6AF6372540E}" dt="2023-02-09T07:29:20.462" v="1" actId="47"/>
        <pc:sldMkLst>
          <pc:docMk/>
          <pc:sldMk cId="0" sldId="258"/>
        </pc:sldMkLst>
      </pc:sldChg>
      <pc:sldChg chg="del">
        <pc:chgData name="Ha Nguyen" userId="7e36c6dd258c56d1" providerId="LiveId" clId="{3EEB437D-3BA0-4BCD-A185-B6AF6372540E}" dt="2023-02-09T07:29:16.782" v="0" actId="47"/>
        <pc:sldMkLst>
          <pc:docMk/>
          <pc:sldMk cId="0" sldId="260"/>
        </pc:sldMkLst>
      </pc:sldChg>
      <pc:sldChg chg="del">
        <pc:chgData name="Ha Nguyen" userId="7e36c6dd258c56d1" providerId="LiveId" clId="{3EEB437D-3BA0-4BCD-A185-B6AF6372540E}" dt="2023-02-09T07:29:21.736" v="2" actId="47"/>
        <pc:sldMkLst>
          <pc:docMk/>
          <pc:sldMk cId="303779976" sldId="278"/>
        </pc:sldMkLst>
      </pc:sldChg>
      <pc:sldChg chg="del">
        <pc:chgData name="Ha Nguyen" userId="7e36c6dd258c56d1" providerId="LiveId" clId="{3EEB437D-3BA0-4BCD-A185-B6AF6372540E}" dt="2023-02-09T07:29:39.019" v="3" actId="47"/>
        <pc:sldMkLst>
          <pc:docMk/>
          <pc:sldMk cId="899725126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285B-9242-4A9E-A9E8-B871F8892EE2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EA17C-4F50-4348-AFB8-6FA2353EC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2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A17C-4F50-4348-AFB8-6FA2353EC8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4.svg"/><Relationship Id="rId7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8.svg"/><Relationship Id="rId7" Type="http://schemas.openxmlformats.org/officeDocument/2006/relationships/image" Target="../media/image2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9.svg"/><Relationship Id="rId10" Type="http://schemas.openxmlformats.org/officeDocument/2006/relationships/image" Target="../media/image49.jpg"/><Relationship Id="rId4" Type="http://schemas.openxmlformats.org/officeDocument/2006/relationships/image" Target="../media/image28.png"/><Relationship Id="rId9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svg"/><Relationship Id="rId7" Type="http://schemas.openxmlformats.org/officeDocument/2006/relationships/image" Target="../media/image2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1.svg"/><Relationship Id="rId7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 rot="1736611">
            <a:off x="-1992923" y="6451916"/>
            <a:ext cx="9144000" cy="7267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5622272" y="1951337"/>
            <a:ext cx="8115123" cy="6499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3713227" y="6982666"/>
            <a:ext cx="2370224" cy="32966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13685570" y="824482"/>
            <a:ext cx="1804739" cy="4319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14555201" y="5143500"/>
            <a:ext cx="3732800" cy="5257797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C3A14ED-4592-479E-A710-A2D7DE5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9121" y="-1990838"/>
            <a:ext cx="9144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19011" y="4662782"/>
            <a:ext cx="683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CÂU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ea typeface="#9Slide04 Tinos Bold" panose="0202080307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2F9A1E-9EF8-6F3B-A0E5-C99F160E97FD}"/>
              </a:ext>
            </a:extLst>
          </p:cNvPr>
          <p:cNvSpPr txBox="1"/>
          <p:nvPr/>
        </p:nvSpPr>
        <p:spPr>
          <a:xfrm>
            <a:off x="2182761" y="6455641"/>
            <a:ext cx="107368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/>
              <a:t>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1F68B5-398D-E746-1C43-27D80E23DA32}"/>
              </a:ext>
            </a:extLst>
          </p:cNvPr>
          <p:cNvSpPr txBox="1"/>
          <p:nvPr/>
        </p:nvSpPr>
        <p:spPr>
          <a:xfrm>
            <a:off x="4050708" y="758102"/>
            <a:ext cx="10736826" cy="1298377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700" dirty="0"/>
              <a:t> </a:t>
            </a: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</a:rPr>
              <a:t>PHÒNG GIÁO DỤC VÀ ĐÀO TẠO QUẬN LONG BIÊN</a:t>
            </a:r>
            <a:endParaRPr lang="vi-VN" sz="2700" dirty="0"/>
          </a:p>
          <a:p>
            <a:pPr algn="ctr"/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</a:rPr>
              <a:t>TRƯỜNG TIỂU HỌC PHÚC LỢI</a:t>
            </a:r>
            <a:endParaRPr lang="vi-VN" sz="2700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0F10C7-513F-0975-8D1D-68E5F5C1916F}"/>
              </a:ext>
            </a:extLst>
          </p:cNvPr>
          <p:cNvSpPr txBox="1"/>
          <p:nvPr/>
        </p:nvSpPr>
        <p:spPr>
          <a:xfrm>
            <a:off x="4311420" y="9555559"/>
            <a:ext cx="1073682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dirty="0" err="1">
                <a:solidFill>
                  <a:srgbClr val="000000"/>
                </a:solidFill>
                <a:latin typeface="Calibri" panose="020F0502020204030204" pitchFamily="34" charset="0"/>
              </a:rPr>
              <a:t>NĂM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alibri" panose="020F0502020204030204" pitchFamily="34" charset="0"/>
              </a:rPr>
              <a:t>HỌC</a:t>
            </a:r>
            <a:r>
              <a:rPr lang="en-US" sz="2700" dirty="0">
                <a:solidFill>
                  <a:srgbClr val="000000"/>
                </a:solidFill>
                <a:latin typeface="Calibri" panose="020F0502020204030204" pitchFamily="34" charset="0"/>
              </a:rPr>
              <a:t>: 2022 - 2023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4086230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19191" y="3209881"/>
            <a:ext cx="809509" cy="110891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810189" y="3568122"/>
            <a:ext cx="809509" cy="1108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36955" y="3031383"/>
            <a:ext cx="535057" cy="73295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53303" y="7693157"/>
            <a:ext cx="651910" cy="893027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2875" y="0"/>
            <a:ext cx="13662727" cy="10185065"/>
          </a:xfrm>
          <a:prstGeom prst="rect">
            <a:avLst/>
          </a:prstGeom>
        </p:spPr>
      </p:pic>
      <p:sp>
        <p:nvSpPr>
          <p:cNvPr id="22" name="TextBox 6"/>
          <p:cNvSpPr txBox="1"/>
          <p:nvPr/>
        </p:nvSpPr>
        <p:spPr>
          <a:xfrm>
            <a:off x="1676741" y="5741441"/>
            <a:ext cx="13888861" cy="22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b="1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</a:p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b="1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197" b="1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b="1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197" b="1" u="non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pic>
        <p:nvPicPr>
          <p:cNvPr id="2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75799" y="7654851"/>
            <a:ext cx="2723428" cy="25940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44" y="34408"/>
            <a:ext cx="18508689" cy="10579742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53974" y="1866306"/>
            <a:ext cx="17980053" cy="7819530"/>
          </a:xfrm>
          <a:prstGeom prst="roundRect">
            <a:avLst>
              <a:gd name="adj" fmla="val 7796"/>
            </a:avLst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1229465" y="222937"/>
            <a:ext cx="15798909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121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9682" y="2587968"/>
            <a:ext cx="167962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88242" y="6823514"/>
            <a:ext cx="166548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9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42" y="-48521"/>
            <a:ext cx="18508689" cy="10579742"/>
          </a:xfrm>
          <a:prstGeom prst="rect">
            <a:avLst/>
          </a:prstGeom>
        </p:spPr>
      </p:pic>
      <p:sp>
        <p:nvSpPr>
          <p:cNvPr id="72" name="Rounded Rectangle 71"/>
          <p:cNvSpPr/>
          <p:nvPr/>
        </p:nvSpPr>
        <p:spPr>
          <a:xfrm>
            <a:off x="339080" y="2285670"/>
            <a:ext cx="17630166" cy="6523942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1957170" y="222937"/>
            <a:ext cx="15585206" cy="1460383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-368319" y="222647"/>
            <a:ext cx="16552730" cy="121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7324074" y="3871089"/>
            <a:ext cx="2658126" cy="0"/>
          </a:xfrm>
          <a:prstGeom prst="line">
            <a:avLst/>
          </a:prstGeom>
          <a:ln w="76200" cmpd="sng">
            <a:solidFill>
              <a:srgbClr val="B000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329196" y="3871089"/>
            <a:ext cx="1961169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141075" y="3871089"/>
            <a:ext cx="29718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44905" y="5797204"/>
            <a:ext cx="16492337" cy="1905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/>
          </p:cNvCxnSpPr>
          <p:nvPr/>
        </p:nvCxnSpPr>
        <p:spPr>
          <a:xfrm flipV="1">
            <a:off x="14525771" y="3771900"/>
            <a:ext cx="2771629" cy="27768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1480559" y="2659616"/>
            <a:ext cx="2696720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977293" y="2904700"/>
            <a:ext cx="2280052" cy="1213217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36727" y="4127837"/>
            <a:ext cx="1325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944613" y="4235615"/>
            <a:ext cx="130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806828" y="4127837"/>
            <a:ext cx="137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454373" y="6045525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6918566" y="2680307"/>
            <a:ext cx="405508" cy="142163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14068134" y="2577511"/>
            <a:ext cx="590550" cy="1440000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72411" y="2205999"/>
            <a:ext cx="16796279" cy="350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dirty="0">
                <a:solidFill>
                  <a:srgbClr val="142F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48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6" grpId="0" animBg="1"/>
      <p:bldP spid="67" grpId="0" animBg="1"/>
      <p:bldP spid="68" grpId="0"/>
      <p:bldP spid="69" grpId="0"/>
      <p:bldP spid="70" grpId="0"/>
      <p:bldP spid="71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" y="-330842"/>
            <a:ext cx="18508689" cy="10579742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415027" y="2418201"/>
            <a:ext cx="17406079" cy="5069983"/>
          </a:xfrm>
          <a:prstGeom prst="round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66893" y="11712024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415027" y="174093"/>
            <a:ext cx="17287509" cy="1404640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48000" y="4715399"/>
            <a:ext cx="9144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3400" y="4715399"/>
            <a:ext cx="3733800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610600" y="4715399"/>
            <a:ext cx="3276600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192000" y="4715399"/>
            <a:ext cx="4929728" cy="0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690366" y="6516852"/>
            <a:ext cx="4186434" cy="4854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84619" y="4771195"/>
            <a:ext cx="117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560949" y="4750775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65149" y="4798367"/>
            <a:ext cx="1302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090952" y="4767270"/>
            <a:ext cx="1149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67" name="Oval 66"/>
          <p:cNvSpPr/>
          <p:nvPr/>
        </p:nvSpPr>
        <p:spPr>
          <a:xfrm>
            <a:off x="1474913" y="3399413"/>
            <a:ext cx="1503521" cy="153193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4047698" y="3639799"/>
            <a:ext cx="253398" cy="13427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11910646" y="3639799"/>
            <a:ext cx="257544" cy="1403691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2559" y="3162300"/>
            <a:ext cx="16654841" cy="3499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58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64" grpId="0"/>
      <p:bldP spid="65" grpId="0"/>
      <p:bldP spid="66" grpId="0"/>
      <p:bldP spid="67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0164" y="3749708"/>
            <a:ext cx="7471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695354" y="6110073"/>
            <a:ext cx="11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078014" y="3479063"/>
            <a:ext cx="1612445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78014" y="3446863"/>
            <a:ext cx="1612445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01681" y="3767574"/>
            <a:ext cx="80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67957" y="6108549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705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3" grpId="0"/>
      <p:bldP spid="53" grpId="1"/>
      <p:bldP spid="51" grpId="0"/>
      <p:bldP spid="51" grpId="1"/>
      <p:bldP spid="52" grpId="0"/>
      <p:bldP spid="54" grpId="0"/>
      <p:bldP spid="54" grpId="1"/>
      <p:bldP spid="55" grpId="0"/>
      <p:bldP spid="5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Rounded Rectangle 48"/>
          <p:cNvSpPr/>
          <p:nvPr/>
        </p:nvSpPr>
        <p:spPr>
          <a:xfrm>
            <a:off x="284747" y="222938"/>
            <a:ext cx="17760446" cy="3040929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69682" y="344535"/>
            <a:ext cx="1655273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0767" y="3521931"/>
            <a:ext cx="89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17793" y="3560987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28444" y="3571042"/>
            <a:ext cx="1665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sẩm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15937" y="2994113"/>
            <a:ext cx="10915036" cy="316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04716" y="2952558"/>
            <a:ext cx="1053823" cy="15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526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4" grpId="1"/>
      <p:bldP spid="55" grpId="0"/>
      <p:bldP spid="56" grpId="0"/>
      <p:bldP spid="59" grpId="0"/>
      <p:bldP spid="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048500"/>
            <a:ext cx="18288000" cy="117043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82561" y="4982507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498499" y="7806530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903195" y="5524500"/>
            <a:ext cx="2061611" cy="1963684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18210" y="138557"/>
            <a:ext cx="17760446" cy="2101580"/>
          </a:xfrm>
          <a:prstGeom prst="roundRect">
            <a:avLst/>
          </a:prstGeom>
          <a:solidFill>
            <a:schemeClr val="bg1"/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6"/>
            <a:ext cx="18260690" cy="1030886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57107" y="251369"/>
            <a:ext cx="16710387" cy="957536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1215" y="2255431"/>
            <a:ext cx="1679627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8.”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99802" y="40696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783065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645" y="19857947"/>
            <a:ext cx="18288000" cy="117043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869682" y="344535"/>
            <a:ext cx="1655273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u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cxnSp>
        <p:nvCxnSpPr>
          <p:cNvPr id="52" name="Straight Connector 51"/>
          <p:cNvCxnSpPr>
            <a:cxnSpLocks/>
          </p:cNvCxnSpPr>
          <p:nvPr/>
        </p:nvCxnSpPr>
        <p:spPr>
          <a:xfrm flipV="1">
            <a:off x="8001000" y="4849620"/>
            <a:ext cx="7620000" cy="22033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014784" y="4857101"/>
            <a:ext cx="3657600" cy="29099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634693" y="6658839"/>
            <a:ext cx="1295400" cy="1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/>
          </p:cNvCxnSpPr>
          <p:nvPr/>
        </p:nvCxnSpPr>
        <p:spPr>
          <a:xfrm flipV="1">
            <a:off x="6318233" y="6658839"/>
            <a:ext cx="11365884" cy="59398"/>
          </a:xfrm>
          <a:prstGeom prst="line">
            <a:avLst/>
          </a:prstGeom>
          <a:ln w="76200" cmpd="sng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612060" y="3434193"/>
            <a:ext cx="3219818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5275355" y="3434193"/>
            <a:ext cx="2545752" cy="1583094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255790" y="4875810"/>
            <a:ext cx="1409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2658388" y="4900152"/>
            <a:ext cx="1210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707145" y="6718237"/>
            <a:ext cx="121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2020447" y="6761684"/>
            <a:ext cx="1275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03948" y="2901440"/>
            <a:ext cx="16796279" cy="3845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số8.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7779268" y="3467075"/>
            <a:ext cx="285932" cy="1585608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982003" y="5612973"/>
            <a:ext cx="293478" cy="1465272"/>
          </a:xfrm>
          <a:prstGeom prst="line">
            <a:avLst/>
          </a:prstGeom>
          <a:ln w="76200">
            <a:solidFill>
              <a:srgbClr val="142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6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0" grpId="0" animBg="1"/>
      <p:bldP spid="71" grpId="0" animBg="1"/>
      <p:bldP spid="72" grpId="0"/>
      <p:bldP spid="73" grpId="0"/>
      <p:bldP spid="74" grpId="0"/>
      <p:bldP spid="75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561" y="2732368"/>
            <a:ext cx="7856040" cy="37629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560" y="6836297"/>
            <a:ext cx="7856041" cy="33100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561" y="500727"/>
            <a:ext cx="7025630" cy="18906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809327" y="841675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197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7197" u="none" dirty="0">
              <a:solidFill>
                <a:srgbClr val="FD73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7175" y="2989986"/>
            <a:ext cx="757376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lvl="0" indent="-685800">
              <a:lnSpc>
                <a:spcPts val="7402"/>
              </a:lnSpc>
              <a:spcBef>
                <a:spcPct val="0"/>
              </a:spcBef>
              <a:buFontTx/>
              <a:buChar char="-"/>
            </a:pP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ts val="7402"/>
              </a:lnSpc>
              <a:spcBef>
                <a:spcPct val="0"/>
              </a:spcBef>
            </a:pP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7174" y="6785129"/>
            <a:ext cx="6471017" cy="3191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B070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2027174" y="5108535"/>
            <a:ext cx="554658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02"/>
              </a:lnSpc>
              <a:spcBef>
                <a:spcPct val="0"/>
              </a:spcBef>
            </a:pP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u="none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u="none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800" dirty="0">
                <a:solidFill>
                  <a:srgbClr val="FD73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u="none" dirty="0">
              <a:solidFill>
                <a:srgbClr val="FD73A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00935" y="4832966"/>
            <a:ext cx="8959398" cy="5454034"/>
          </a:xfrm>
          <a:prstGeom prst="rect">
            <a:avLst/>
          </a:prstGeom>
        </p:spPr>
      </p:pic>
      <p:grpSp>
        <p:nvGrpSpPr>
          <p:cNvPr id="14" name="Group 12"/>
          <p:cNvGrpSpPr/>
          <p:nvPr/>
        </p:nvGrpSpPr>
        <p:grpSpPr>
          <a:xfrm>
            <a:off x="16230600" y="3211249"/>
            <a:ext cx="1341171" cy="2352337"/>
            <a:chOff x="0" y="0"/>
            <a:chExt cx="1788227" cy="3136449"/>
          </a:xfrm>
        </p:grpSpPr>
        <p:grpSp>
          <p:nvGrpSpPr>
            <p:cNvPr id="15" name="Group 13"/>
            <p:cNvGrpSpPr/>
            <p:nvPr/>
          </p:nvGrpSpPr>
          <p:grpSpPr>
            <a:xfrm>
              <a:off x="0" y="847340"/>
              <a:ext cx="766935" cy="766935"/>
              <a:chOff x="0" y="0"/>
              <a:chExt cx="6350000" cy="6350000"/>
            </a:xfrm>
          </p:grpSpPr>
          <p:sp>
            <p:nvSpPr>
              <p:cNvPr id="3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6" name="Group 15"/>
            <p:cNvGrpSpPr/>
            <p:nvPr/>
          </p:nvGrpSpPr>
          <p:grpSpPr>
            <a:xfrm>
              <a:off x="805436" y="0"/>
              <a:ext cx="829659" cy="829659"/>
              <a:chOff x="0" y="0"/>
              <a:chExt cx="6350000" cy="6350000"/>
            </a:xfrm>
          </p:grpSpPr>
          <p:sp>
            <p:nvSpPr>
              <p:cNvPr id="33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91914" y="1230807"/>
              <a:ext cx="565553" cy="565553"/>
              <a:chOff x="0" y="0"/>
              <a:chExt cx="6350000" cy="6350000"/>
            </a:xfrm>
          </p:grpSpPr>
          <p:sp>
            <p:nvSpPr>
              <p:cNvPr id="32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8" name="Group 19"/>
            <p:cNvGrpSpPr/>
            <p:nvPr/>
          </p:nvGrpSpPr>
          <p:grpSpPr>
            <a:xfrm>
              <a:off x="583723" y="1947405"/>
              <a:ext cx="419909" cy="419909"/>
              <a:chOff x="0" y="0"/>
              <a:chExt cx="6350000" cy="6350000"/>
            </a:xfrm>
          </p:grpSpPr>
          <p:sp>
            <p:nvSpPr>
              <p:cNvPr id="31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19" name="Group 21"/>
            <p:cNvGrpSpPr/>
            <p:nvPr/>
          </p:nvGrpSpPr>
          <p:grpSpPr>
            <a:xfrm>
              <a:off x="1164737" y="2512958"/>
              <a:ext cx="623491" cy="623491"/>
              <a:chOff x="0" y="0"/>
              <a:chExt cx="6350000" cy="6350000"/>
            </a:xfrm>
          </p:grpSpPr>
          <p:sp>
            <p:nvSpPr>
              <p:cNvPr id="30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>
                  <a:alpha val="49804"/>
                </a:srgbClr>
              </a:solidFill>
            </p:spPr>
          </p:sp>
        </p:grpSp>
        <p:grpSp>
          <p:nvGrpSpPr>
            <p:cNvPr id="20" name="Group 23"/>
            <p:cNvGrpSpPr/>
            <p:nvPr/>
          </p:nvGrpSpPr>
          <p:grpSpPr>
            <a:xfrm>
              <a:off x="183212" y="901537"/>
              <a:ext cx="400511" cy="400511"/>
              <a:chOff x="0" y="0"/>
              <a:chExt cx="6350000" cy="6350000"/>
            </a:xfrm>
          </p:grpSpPr>
          <p:sp>
            <p:nvSpPr>
              <p:cNvPr id="29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1" name="Group 25"/>
            <p:cNvGrpSpPr/>
            <p:nvPr/>
          </p:nvGrpSpPr>
          <p:grpSpPr>
            <a:xfrm>
              <a:off x="1003632" y="58629"/>
              <a:ext cx="433267" cy="433267"/>
              <a:chOff x="0" y="0"/>
              <a:chExt cx="6350000" cy="6350000"/>
            </a:xfrm>
          </p:grpSpPr>
          <p:sp>
            <p:nvSpPr>
              <p:cNvPr id="28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2" name="Group 27"/>
            <p:cNvGrpSpPr/>
            <p:nvPr/>
          </p:nvGrpSpPr>
          <p:grpSpPr>
            <a:xfrm>
              <a:off x="1227019" y="1270773"/>
              <a:ext cx="295345" cy="295345"/>
              <a:chOff x="0" y="0"/>
              <a:chExt cx="6350000" cy="6350000"/>
            </a:xfrm>
          </p:grpSpPr>
          <p:sp>
            <p:nvSpPr>
              <p:cNvPr id="27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3" name="Group 29"/>
            <p:cNvGrpSpPr/>
            <p:nvPr/>
          </p:nvGrpSpPr>
          <p:grpSpPr>
            <a:xfrm>
              <a:off x="684034" y="1977078"/>
              <a:ext cx="219286" cy="219286"/>
              <a:chOff x="0" y="0"/>
              <a:chExt cx="6350000" cy="6350000"/>
            </a:xfrm>
          </p:grpSpPr>
          <p:sp>
            <p:nvSpPr>
              <p:cNvPr id="26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grpSp>
          <p:nvGrpSpPr>
            <p:cNvPr id="24" name="Group 31"/>
            <p:cNvGrpSpPr/>
            <p:nvPr/>
          </p:nvGrpSpPr>
          <p:grpSpPr>
            <a:xfrm>
              <a:off x="1313682" y="2557018"/>
              <a:ext cx="325601" cy="325601"/>
              <a:chOff x="0" y="0"/>
              <a:chExt cx="6350000" cy="6350000"/>
            </a:xfrm>
          </p:grpSpPr>
          <p:sp>
            <p:nvSpPr>
              <p:cNvPr id="25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</p:grpSp>
      <p:pic>
        <p:nvPicPr>
          <p:cNvPr id="35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6992" y="142422"/>
            <a:ext cx="2361459" cy="2264049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893575">
            <a:off x="9213936" y="1882404"/>
            <a:ext cx="1883224" cy="14264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8982" y="1567061"/>
            <a:ext cx="13223891" cy="704909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72605" y="8601332"/>
            <a:ext cx="1258023" cy="125802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582264" y="2600543"/>
            <a:ext cx="1258023" cy="125802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594" y="7274191"/>
            <a:ext cx="885106" cy="88510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5953253" y="1273402"/>
            <a:ext cx="885106" cy="88510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73133" y="6296292"/>
            <a:ext cx="957495" cy="95749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882792" y="295503"/>
            <a:ext cx="957495" cy="9574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03753" y="7716744"/>
            <a:ext cx="652695" cy="65269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213412" y="1715955"/>
            <a:ext cx="652695" cy="65269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73133" y="8690232"/>
            <a:ext cx="656968" cy="65696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882792" y="2689443"/>
            <a:ext cx="656968" cy="656968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55036" y="7336739"/>
            <a:ext cx="462222" cy="462222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6164695" y="1335950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01868" y="6363954"/>
            <a:ext cx="500025" cy="50002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7111527" y="363165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559675" y="7762868"/>
            <a:ext cx="340852" cy="340852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369333" y="1762079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83417" y="6613967"/>
            <a:ext cx="4156870" cy="392304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718" y="99939"/>
            <a:ext cx="3760206" cy="3694402"/>
          </a:xfrm>
          <a:prstGeom prst="rect">
            <a:avLst/>
          </a:prstGeom>
        </p:spPr>
      </p:pic>
      <p:grpSp>
        <p:nvGrpSpPr>
          <p:cNvPr id="37" name="Group 37"/>
          <p:cNvGrpSpPr/>
          <p:nvPr/>
        </p:nvGrpSpPr>
        <p:grpSpPr>
          <a:xfrm>
            <a:off x="1639270" y="1591549"/>
            <a:ext cx="777101" cy="777101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3763874" y="2222461"/>
            <a:ext cx="10354107" cy="107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1"/>
              </a:lnSpc>
              <a:spcBef>
                <a:spcPct val="0"/>
              </a:spcBef>
            </a:pP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384" dirty="0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384" dirty="0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384" dirty="0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384" dirty="0" err="1">
                <a:solidFill>
                  <a:srgbClr val="4DB2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7384" dirty="0">
              <a:solidFill>
                <a:srgbClr val="4DB2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868877" y="3462641"/>
            <a:ext cx="10550246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8"/>
              </a:lnSpc>
            </a:pP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spc="369" dirty="0" err="1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600" spc="369" dirty="0">
                <a:solidFill>
                  <a:srgbClr val="F278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12178" y="-2412549"/>
            <a:ext cx="8131485" cy="693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72679">
            <a:off x="-3823983" y="-1232877"/>
            <a:ext cx="12364905" cy="23618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05284" y="79019"/>
            <a:ext cx="10744200" cy="2054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3992" y="554259"/>
            <a:ext cx="1381921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4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8000" u="none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200" y="2609015"/>
            <a:ext cx="16916400" cy="2007427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1208" y="2923457"/>
            <a:ext cx="16050384" cy="967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40"/>
              </a:lnSpc>
              <a:spcBef>
                <a:spcPct val="0"/>
              </a:spcBef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u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762919" y="5143500"/>
            <a:ext cx="1111114" cy="10583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15340" y="5365324"/>
            <a:ext cx="16916400" cy="3499940"/>
          </a:xfrm>
          <a:prstGeom prst="roundRect">
            <a:avLst/>
          </a:prstGeom>
          <a:solidFill>
            <a:schemeClr val="bg1"/>
          </a:solidFill>
          <a:ln>
            <a:solidFill>
              <a:srgbClr val="B070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244455" y="5478923"/>
            <a:ext cx="16027524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8640"/>
              </a:lnSpc>
              <a:spcBef>
                <a:spcPct val="0"/>
              </a:spcBef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được cấu tạo của câu ghép; thêm được một vế câu ghép để tạo thành câu ghép chỉ quan hệ tương phản; xác định đúng chủ ngữ, vị ngữ của mỗi vế câu ghép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8640"/>
              </a:lnSpc>
              <a:spcBef>
                <a:spcPct val="0"/>
              </a:spcBef>
            </a:pPr>
            <a:endParaRPr lang="en-US" sz="4800" u="none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839793" y="5168845"/>
            <a:ext cx="1242724" cy="11836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8787" y="2081957"/>
            <a:ext cx="1029011" cy="11481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4216" y="4895498"/>
            <a:ext cx="943976" cy="10532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9219" y="5650972"/>
            <a:ext cx="3467366" cy="53446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67115" y="7606695"/>
            <a:ext cx="2723428" cy="2594066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94126" y="8446374"/>
            <a:ext cx="2061611" cy="1963684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85579" y="112704"/>
            <a:ext cx="13304584" cy="10061591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2599094" y="5331985"/>
            <a:ext cx="12991005" cy="130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5"/>
              </a:lnSpc>
              <a:spcBef>
                <a:spcPct val="0"/>
              </a:spcBef>
            </a:pPr>
            <a:r>
              <a:rPr lang="en-US" sz="8800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8800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8800" u="non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8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/>
          </p:cNvPicPr>
          <p:nvPr/>
        </p:nvPicPr>
        <p:blipFill>
          <a:blip r:embed="rId4"/>
          <a:srcRect t="8431" b="8431"/>
          <a:stretch>
            <a:fillRect/>
          </a:stretch>
        </p:blipFill>
        <p:spPr>
          <a:xfrm>
            <a:off x="-48348" y="40195"/>
            <a:ext cx="18560235" cy="10287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51546" y="197266"/>
            <a:ext cx="17760446" cy="9952541"/>
          </a:xfrm>
          <a:prstGeom prst="roundRect">
            <a:avLst/>
          </a:prstGeom>
          <a:solidFill>
            <a:schemeClr val="bg1">
              <a:alpha val="8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2144" y="2324517"/>
            <a:ext cx="172224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he…</a:t>
            </a:r>
          </a:p>
          <a:p>
            <a:pPr algn="r"/>
            <a:r>
              <a:rPr lang="en-US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0" name="TextBox 48"/>
          <p:cNvSpPr txBox="1"/>
          <p:nvPr/>
        </p:nvSpPr>
        <p:spPr>
          <a:xfrm>
            <a:off x="991570" y="500120"/>
            <a:ext cx="1655273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spcBef>
                <a:spcPct val="0"/>
              </a:spcBef>
            </a:pP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33669">
            <a:off x="16592674" y="704260"/>
            <a:ext cx="1083242" cy="843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04322">
            <a:off x="675728" y="5839243"/>
            <a:ext cx="873728" cy="68041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769059" y="3617380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698598" y="2639480"/>
            <a:ext cx="957495" cy="95749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442723" y="4886944"/>
            <a:ext cx="484610" cy="48461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492053" y="5706887"/>
            <a:ext cx="719560" cy="71956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324531" y="6812051"/>
            <a:ext cx="593740" cy="59374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6980501" y="3679927"/>
            <a:ext cx="462222" cy="46222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927333" y="2707142"/>
            <a:ext cx="500025" cy="50002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7558491" y="4921190"/>
            <a:ext cx="253074" cy="253074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6663947" y="5757736"/>
            <a:ext cx="375770" cy="37577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466369" y="6854009"/>
            <a:ext cx="310064" cy="31006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15282" y="784873"/>
            <a:ext cx="885106" cy="885106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344821" y="-193027"/>
            <a:ext cx="957495" cy="957495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088946" y="2054438"/>
            <a:ext cx="484610" cy="48461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8276" y="2874381"/>
            <a:ext cx="719560" cy="71956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70754" y="3979545"/>
            <a:ext cx="593740" cy="593740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626724" y="847420"/>
            <a:ext cx="462222" cy="462222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573556" y="-125364"/>
            <a:ext cx="500025" cy="500025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204714" y="2088684"/>
            <a:ext cx="253074" cy="253074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310170" y="2925230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112592" y="4021502"/>
            <a:ext cx="310064" cy="310064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5" name="Picture 4"/>
          <p:cNvPicPr>
            <a:picLocks noChangeAspect="1"/>
          </p:cNvPicPr>
          <p:nvPr/>
        </p:nvPicPr>
        <p:blipFill>
          <a:blip r:embed="rId4"/>
          <a:srcRect l="3252" r="3252"/>
          <a:stretch>
            <a:fillRect/>
          </a:stretch>
        </p:blipFill>
        <p:spPr>
          <a:xfrm>
            <a:off x="-510248" y="30764"/>
            <a:ext cx="18974591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772352" y="764468"/>
            <a:ext cx="17211654" cy="811283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F0"/>
                </a:solidFill>
              </a:ln>
              <a:solidFill>
                <a:srgbClr val="71DF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977310" y="2402906"/>
            <a:ext cx="14287659" cy="10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4" name="TextBox 48"/>
          <p:cNvSpPr txBox="1"/>
          <p:nvPr/>
        </p:nvSpPr>
        <p:spPr>
          <a:xfrm>
            <a:off x="1833217" y="1944833"/>
            <a:ext cx="1428765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vi-VN" sz="4800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tương phản</a:t>
            </a:r>
            <a:endParaRPr lang="en-US" sz="4800" u="none" dirty="0">
              <a:solidFill>
                <a:srgbClr val="FF5F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816764" y="4409849"/>
            <a:ext cx="2511149" cy="14388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18142" y="4250281"/>
            <a:ext cx="1549747" cy="1373749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593130" y="5488849"/>
            <a:ext cx="5061789" cy="15035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380756" y="5496366"/>
            <a:ext cx="7060935" cy="0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062566" y="7771183"/>
            <a:ext cx="14839800" cy="28867"/>
          </a:xfrm>
          <a:prstGeom prst="line">
            <a:avLst/>
          </a:prstGeom>
          <a:ln w="76200">
            <a:solidFill>
              <a:srgbClr val="B000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074747" y="5624030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3444657" y="5560761"/>
            <a:ext cx="209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6000" b="1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53380" y="2965392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>
              <a:solidFill>
                <a:srgbClr val="FFAB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00108" y="2933629"/>
            <a:ext cx="6514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dirty="0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AB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4400" dirty="0">
              <a:solidFill>
                <a:srgbClr val="FFAB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Left-Right Arrow 71"/>
          <p:cNvSpPr/>
          <p:nvPr/>
        </p:nvSpPr>
        <p:spPr>
          <a:xfrm>
            <a:off x="8060945" y="3234161"/>
            <a:ext cx="1845447" cy="852766"/>
          </a:xfrm>
          <a:prstGeom prst="leftRightArrow">
            <a:avLst/>
          </a:prstGeom>
          <a:solidFill>
            <a:srgbClr val="FF5F7E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48"/>
          <p:cNvSpPr txBox="1"/>
          <p:nvPr/>
        </p:nvSpPr>
        <p:spPr>
          <a:xfrm>
            <a:off x="2148779" y="1097022"/>
            <a:ext cx="14287659" cy="1078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80"/>
              </a:lnSpc>
              <a:spcBef>
                <a:spcPct val="0"/>
              </a:spcBef>
            </a:pP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nối các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4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889" y="3571468"/>
            <a:ext cx="16586977" cy="430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4" grpId="0"/>
      <p:bldP spid="52" grpId="0" animBg="1"/>
      <p:bldP spid="53" grpId="0" animBg="1"/>
      <p:bldP spid="62" grpId="0"/>
      <p:bldP spid="63" grpId="0"/>
      <p:bldP spid="69" grpId="0"/>
      <p:bldP spid="69" grpId="1"/>
      <p:bldP spid="70" grpId="0"/>
      <p:bldP spid="70" grpId="1"/>
      <p:bldP spid="72" grpId="0" animBg="1"/>
      <p:bldP spid="64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72273" y="1229269"/>
            <a:ext cx="885106" cy="88510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227419" y="337237"/>
            <a:ext cx="684033" cy="6840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01812" y="251369"/>
            <a:ext cx="957495" cy="95749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945791" y="-418509"/>
            <a:ext cx="739977" cy="73997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332432" y="1671822"/>
            <a:ext cx="652695" cy="65269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7201303" y="679254"/>
            <a:ext cx="504420" cy="50442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5937" y="2498834"/>
            <a:ext cx="484610" cy="48461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48044" y="1318390"/>
            <a:ext cx="374519" cy="37451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416475" y="3151529"/>
            <a:ext cx="719560" cy="71956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7266253" y="1822810"/>
            <a:ext cx="556094" cy="556094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83715" y="1291816"/>
            <a:ext cx="462222" cy="462222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6390827" y="385576"/>
            <a:ext cx="357217" cy="357217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230547" y="319032"/>
            <a:ext cx="500025" cy="500025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7122563" y="-366217"/>
            <a:ext cx="386433" cy="386433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488353" y="1717945"/>
            <a:ext cx="340852" cy="340852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7321803" y="714899"/>
            <a:ext cx="263419" cy="263419"/>
            <a:chOff x="0" y="0"/>
            <a:chExt cx="6350000" cy="6350000"/>
          </a:xfrm>
        </p:grpSpPr>
        <p:sp>
          <p:nvSpPr>
            <p:cNvPr id="36" name="Freeform 3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61705" y="2533079"/>
            <a:ext cx="253074" cy="253074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6837513" y="1344856"/>
            <a:ext cx="195582" cy="195582"/>
            <a:chOff x="0" y="0"/>
            <a:chExt cx="6350000" cy="6350000"/>
          </a:xfrm>
        </p:grpSpPr>
        <p:sp>
          <p:nvSpPr>
            <p:cNvPr id="40" name="Freeform 4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588369" y="3202377"/>
            <a:ext cx="375770" cy="375770"/>
            <a:chOff x="0" y="0"/>
            <a:chExt cx="6350000" cy="6350000"/>
          </a:xfrm>
        </p:grpSpPr>
        <p:sp>
          <p:nvSpPr>
            <p:cNvPr id="42" name="Freeform 4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17399098" y="1862107"/>
            <a:ext cx="290405" cy="290405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03991" y="8323316"/>
            <a:ext cx="2061611" cy="19636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5250" y="-236480"/>
            <a:ext cx="18498499" cy="1075996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39293" y="217246"/>
            <a:ext cx="17760446" cy="985250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784349" y="822020"/>
            <a:ext cx="1706010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none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6000" u="none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198246" y="3115026"/>
            <a:ext cx="18519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496277" y="3132614"/>
            <a:ext cx="1928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14375" y="2977930"/>
            <a:ext cx="15088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xa, An vẫn đi học đúng giờ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62270" y="5094050"/>
            <a:ext cx="5520981" cy="4975704"/>
            <a:chOff x="701912" y="4484573"/>
            <a:chExt cx="5520981" cy="4975704"/>
          </a:xfrm>
        </p:grpSpPr>
        <p:pic>
          <p:nvPicPr>
            <p:cNvPr id="62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01912" y="4484573"/>
              <a:ext cx="5415731" cy="497570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93693" y="4917848"/>
              <a:ext cx="50292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8000" b="1" dirty="0">
                  <a:solidFill>
                    <a:srgbClr val="FF5F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endParaRPr lang="en-US" sz="8000" b="1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699868" y="4915909"/>
            <a:ext cx="6191825" cy="5665520"/>
            <a:chOff x="5847775" y="3568291"/>
            <a:chExt cx="6191825" cy="5665520"/>
          </a:xfrm>
        </p:grpSpPr>
        <p:pic>
          <p:nvPicPr>
            <p:cNvPr id="65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847775" y="3568291"/>
              <a:ext cx="6191825" cy="566552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 rot="20062611">
              <a:off x="6254664" y="3593047"/>
              <a:ext cx="502920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solidFill>
                    <a:srgbClr val="FF5F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 dù... nhưng ...</a:t>
              </a:r>
              <a:endParaRPr lang="en-US" sz="6000" b="1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154482" y="4816029"/>
            <a:ext cx="3237143" cy="5887982"/>
            <a:chOff x="13154482" y="4816029"/>
            <a:chExt cx="3237143" cy="5887982"/>
          </a:xfrm>
        </p:grpSpPr>
        <p:sp>
          <p:nvSpPr>
            <p:cNvPr id="68" name="Rounded Rectangle 67"/>
            <p:cNvSpPr/>
            <p:nvPr/>
          </p:nvSpPr>
          <p:spPr>
            <a:xfrm>
              <a:off x="13559647" y="4816029"/>
              <a:ext cx="2831978" cy="137301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8000" b="1" dirty="0">
                  <a:solidFill>
                    <a:srgbClr val="FF5F7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endParaRPr lang="en-US" sz="5400" b="1" dirty="0">
                <a:solidFill>
                  <a:srgbClr val="FF5F7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9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022055">
              <a:off x="13154482" y="5451993"/>
              <a:ext cx="3179858" cy="525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480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2" grpId="0"/>
      <p:bldP spid="52" grpId="1"/>
      <p:bldP spid="53" grpId="0"/>
      <p:bldP spid="5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8800" y="-549878"/>
            <a:ext cx="13830300" cy="107987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57901" y="2740964"/>
            <a:ext cx="13888861" cy="109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36"/>
              </a:lnSpc>
              <a:spcBef>
                <a:spcPct val="0"/>
              </a:spcBef>
            </a:pPr>
            <a:r>
              <a:rPr lang="en-US" sz="7197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7197" u="non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u="none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7197" u="none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0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1" name="Group 12"/>
          <p:cNvGrpSpPr/>
          <p:nvPr/>
        </p:nvGrpSpPr>
        <p:grpSpPr>
          <a:xfrm>
            <a:off x="16521488" y="8292199"/>
            <a:ext cx="757622" cy="757622"/>
            <a:chOff x="0" y="0"/>
            <a:chExt cx="6350000" cy="6350000"/>
          </a:xfrm>
        </p:grpSpPr>
        <p:sp>
          <p:nvSpPr>
            <p:cNvPr id="22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3" name="Group 16"/>
          <p:cNvGrpSpPr/>
          <p:nvPr/>
        </p:nvGrpSpPr>
        <p:grpSpPr>
          <a:xfrm>
            <a:off x="17317143" y="7455148"/>
            <a:ext cx="819585" cy="819585"/>
            <a:chOff x="0" y="0"/>
            <a:chExt cx="6350000" cy="6350000"/>
          </a:xfrm>
        </p:grpSpPr>
        <p:sp>
          <p:nvSpPr>
            <p:cNvPr id="24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5" name="Group 20"/>
          <p:cNvGrpSpPr/>
          <p:nvPr/>
        </p:nvGrpSpPr>
        <p:grpSpPr>
          <a:xfrm>
            <a:off x="17600142" y="8671010"/>
            <a:ext cx="558686" cy="558686"/>
            <a:chOff x="0" y="0"/>
            <a:chExt cx="6350000" cy="6350000"/>
          </a:xfrm>
        </p:grpSpPr>
        <p:sp>
          <p:nvSpPr>
            <p:cNvPr id="26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7" name="Group 24"/>
          <p:cNvGrpSpPr/>
          <p:nvPr/>
        </p:nvGrpSpPr>
        <p:grpSpPr>
          <a:xfrm>
            <a:off x="17098122" y="9378905"/>
            <a:ext cx="414810" cy="414810"/>
            <a:chOff x="0" y="0"/>
            <a:chExt cx="6350000" cy="6350000"/>
          </a:xfrm>
        </p:grpSpPr>
        <p:sp>
          <p:nvSpPr>
            <p:cNvPr id="28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29" name="Group 28"/>
          <p:cNvGrpSpPr/>
          <p:nvPr/>
        </p:nvGrpSpPr>
        <p:grpSpPr>
          <a:xfrm>
            <a:off x="17672080" y="9937591"/>
            <a:ext cx="615920" cy="615920"/>
            <a:chOff x="0" y="0"/>
            <a:chExt cx="6350000" cy="6350000"/>
          </a:xfrm>
        </p:grpSpPr>
        <p:sp>
          <p:nvSpPr>
            <p:cNvPr id="30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1" name="Group 30"/>
          <p:cNvGrpSpPr/>
          <p:nvPr/>
        </p:nvGrpSpPr>
        <p:grpSpPr>
          <a:xfrm>
            <a:off x="16004427" y="9208570"/>
            <a:ext cx="615920" cy="615920"/>
            <a:chOff x="0" y="0"/>
            <a:chExt cx="6350000" cy="6350000"/>
          </a:xfrm>
        </p:grpSpPr>
        <p:sp>
          <p:nvSpPr>
            <p:cNvPr id="32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15545739" y="8543561"/>
            <a:ext cx="458687" cy="458687"/>
            <a:chOff x="0" y="0"/>
            <a:chExt cx="6350000" cy="6350000"/>
          </a:xfrm>
        </p:grpSpPr>
        <p:sp>
          <p:nvSpPr>
            <p:cNvPr id="34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35" name="Group 36"/>
          <p:cNvGrpSpPr/>
          <p:nvPr/>
        </p:nvGrpSpPr>
        <p:grpSpPr>
          <a:xfrm>
            <a:off x="16702475" y="8345737"/>
            <a:ext cx="395647" cy="395647"/>
            <a:chOff x="0" y="0"/>
            <a:chExt cx="6350000" cy="6350000"/>
          </a:xfrm>
        </p:grpSpPr>
        <p:sp>
          <p:nvSpPr>
            <p:cNvPr id="36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7" name="Group 40"/>
          <p:cNvGrpSpPr/>
          <p:nvPr/>
        </p:nvGrpSpPr>
        <p:grpSpPr>
          <a:xfrm>
            <a:off x="17512932" y="7513065"/>
            <a:ext cx="428005" cy="428005"/>
            <a:chOff x="0" y="0"/>
            <a:chExt cx="6350000" cy="6350000"/>
          </a:xfrm>
        </p:grpSpPr>
        <p:sp>
          <p:nvSpPr>
            <p:cNvPr id="38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9" name="Group 44"/>
          <p:cNvGrpSpPr/>
          <p:nvPr/>
        </p:nvGrpSpPr>
        <p:grpSpPr>
          <a:xfrm>
            <a:off x="17733606" y="8710490"/>
            <a:ext cx="291758" cy="291758"/>
            <a:chOff x="0" y="0"/>
            <a:chExt cx="6350000" cy="6350000"/>
          </a:xfrm>
        </p:grpSpPr>
        <p:sp>
          <p:nvSpPr>
            <p:cNvPr id="40" name="Freeform 4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1" name="Group 48"/>
          <p:cNvGrpSpPr/>
          <p:nvPr/>
        </p:nvGrpSpPr>
        <p:grpSpPr>
          <a:xfrm>
            <a:off x="17197215" y="9408218"/>
            <a:ext cx="216623" cy="216623"/>
            <a:chOff x="0" y="0"/>
            <a:chExt cx="6350000" cy="6350000"/>
          </a:xfrm>
        </p:grpSpPr>
        <p:sp>
          <p:nvSpPr>
            <p:cNvPr id="42" name="Freeform 4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3" name="Group 52"/>
          <p:cNvGrpSpPr/>
          <p:nvPr/>
        </p:nvGrpSpPr>
        <p:grpSpPr>
          <a:xfrm>
            <a:off x="17819217" y="9981116"/>
            <a:ext cx="321647" cy="321647"/>
            <a:chOff x="0" y="0"/>
            <a:chExt cx="6350000" cy="6350000"/>
          </a:xfrm>
        </p:grpSpPr>
        <p:sp>
          <p:nvSpPr>
            <p:cNvPr id="44" name="Freeform 5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54"/>
          <p:cNvGrpSpPr/>
          <p:nvPr/>
        </p:nvGrpSpPr>
        <p:grpSpPr>
          <a:xfrm>
            <a:off x="16151563" y="9252095"/>
            <a:ext cx="321647" cy="321647"/>
            <a:chOff x="0" y="0"/>
            <a:chExt cx="6350000" cy="6350000"/>
          </a:xfrm>
        </p:grpSpPr>
        <p:sp>
          <p:nvSpPr>
            <p:cNvPr id="46" name="Freeform 5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7" name="Group 56"/>
          <p:cNvGrpSpPr/>
          <p:nvPr/>
        </p:nvGrpSpPr>
        <p:grpSpPr>
          <a:xfrm>
            <a:off x="15655315" y="8575975"/>
            <a:ext cx="239537" cy="239537"/>
            <a:chOff x="0" y="0"/>
            <a:chExt cx="6350000" cy="6350000"/>
          </a:xfrm>
        </p:grpSpPr>
        <p:sp>
          <p:nvSpPr>
            <p:cNvPr id="48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10"/>
          <p:cNvGrpSpPr/>
          <p:nvPr/>
        </p:nvGrpSpPr>
        <p:grpSpPr>
          <a:xfrm>
            <a:off x="-276016" y="1336044"/>
            <a:ext cx="757622" cy="757622"/>
            <a:chOff x="0" y="0"/>
            <a:chExt cx="6350000" cy="6350000"/>
          </a:xfrm>
        </p:grpSpPr>
        <p:sp>
          <p:nvSpPr>
            <p:cNvPr id="50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1" name="Group 14"/>
          <p:cNvGrpSpPr/>
          <p:nvPr/>
        </p:nvGrpSpPr>
        <p:grpSpPr>
          <a:xfrm>
            <a:off x="519639" y="498994"/>
            <a:ext cx="819585" cy="819585"/>
            <a:chOff x="0" y="0"/>
            <a:chExt cx="6350000" cy="6350000"/>
          </a:xfrm>
        </p:grpSpPr>
        <p:sp>
          <p:nvSpPr>
            <p:cNvPr id="52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3" name="Group 18"/>
          <p:cNvGrpSpPr/>
          <p:nvPr/>
        </p:nvGrpSpPr>
        <p:grpSpPr>
          <a:xfrm>
            <a:off x="802639" y="1714855"/>
            <a:ext cx="558686" cy="558686"/>
            <a:chOff x="0" y="0"/>
            <a:chExt cx="6350000" cy="6350000"/>
          </a:xfrm>
        </p:grpSpPr>
        <p:sp>
          <p:nvSpPr>
            <p:cNvPr id="54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5" name="Group 22"/>
          <p:cNvGrpSpPr/>
          <p:nvPr/>
        </p:nvGrpSpPr>
        <p:grpSpPr>
          <a:xfrm>
            <a:off x="300618" y="2422750"/>
            <a:ext cx="414810" cy="414810"/>
            <a:chOff x="0" y="0"/>
            <a:chExt cx="6350000" cy="6350000"/>
          </a:xfrm>
        </p:grpSpPr>
        <p:sp>
          <p:nvSpPr>
            <p:cNvPr id="56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7" name="Group 26"/>
          <p:cNvGrpSpPr/>
          <p:nvPr/>
        </p:nvGrpSpPr>
        <p:grpSpPr>
          <a:xfrm>
            <a:off x="874577" y="2981436"/>
            <a:ext cx="615920" cy="615920"/>
            <a:chOff x="0" y="0"/>
            <a:chExt cx="6350000" cy="6350000"/>
          </a:xfrm>
        </p:grpSpPr>
        <p:sp>
          <p:nvSpPr>
            <p:cNvPr id="58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59" name="Group 34"/>
          <p:cNvGrpSpPr/>
          <p:nvPr/>
        </p:nvGrpSpPr>
        <p:grpSpPr>
          <a:xfrm>
            <a:off x="-95029" y="1389583"/>
            <a:ext cx="395647" cy="395647"/>
            <a:chOff x="0" y="0"/>
            <a:chExt cx="6350000" cy="6350000"/>
          </a:xfrm>
        </p:grpSpPr>
        <p:sp>
          <p:nvSpPr>
            <p:cNvPr id="60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1" name="Group 38"/>
          <p:cNvGrpSpPr/>
          <p:nvPr/>
        </p:nvGrpSpPr>
        <p:grpSpPr>
          <a:xfrm>
            <a:off x="715429" y="556911"/>
            <a:ext cx="428005" cy="428005"/>
            <a:chOff x="0" y="0"/>
            <a:chExt cx="6350000" cy="6350000"/>
          </a:xfrm>
        </p:grpSpPr>
        <p:sp>
          <p:nvSpPr>
            <p:cNvPr id="62" name="Freeform 3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3" name="Group 42"/>
          <p:cNvGrpSpPr/>
          <p:nvPr/>
        </p:nvGrpSpPr>
        <p:grpSpPr>
          <a:xfrm>
            <a:off x="936103" y="1754335"/>
            <a:ext cx="291758" cy="291758"/>
            <a:chOff x="0" y="0"/>
            <a:chExt cx="6350000" cy="6350000"/>
          </a:xfrm>
        </p:grpSpPr>
        <p:sp>
          <p:nvSpPr>
            <p:cNvPr id="64" name="Freeform 4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46"/>
          <p:cNvGrpSpPr/>
          <p:nvPr/>
        </p:nvGrpSpPr>
        <p:grpSpPr>
          <a:xfrm>
            <a:off x="399712" y="2452063"/>
            <a:ext cx="216623" cy="216623"/>
            <a:chOff x="0" y="0"/>
            <a:chExt cx="6350000" cy="6350000"/>
          </a:xfrm>
        </p:grpSpPr>
        <p:sp>
          <p:nvSpPr>
            <p:cNvPr id="66" name="Freeform 4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7" name="Group 50"/>
          <p:cNvGrpSpPr/>
          <p:nvPr/>
        </p:nvGrpSpPr>
        <p:grpSpPr>
          <a:xfrm>
            <a:off x="1021713" y="3024961"/>
            <a:ext cx="321647" cy="321647"/>
            <a:chOff x="0" y="0"/>
            <a:chExt cx="6350000" cy="6350000"/>
          </a:xfrm>
        </p:grpSpPr>
        <p:sp>
          <p:nvSpPr>
            <p:cNvPr id="68" name="Freeform 5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61445" y="-546678"/>
            <a:ext cx="42918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5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D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1219200" y="-2095500"/>
            <a:ext cx="21107400" cy="1348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421452" y="3455904"/>
            <a:ext cx="10953831" cy="2422329"/>
            <a:chOff x="-1421452" y="3455904"/>
            <a:chExt cx="10953831" cy="2422329"/>
          </a:xfrm>
        </p:grpSpPr>
        <p:sp>
          <p:nvSpPr>
            <p:cNvPr id="23" name="Round Same Side Corner Rectangle 22"/>
            <p:cNvSpPr/>
            <p:nvPr/>
          </p:nvSpPr>
          <p:spPr>
            <a:xfrm>
              <a:off x="228601" y="3455904"/>
              <a:ext cx="7848599" cy="2422329"/>
            </a:xfrm>
            <a:prstGeom prst="round2SameRect">
              <a:avLst/>
            </a:prstGeom>
            <a:solidFill>
              <a:srgbClr val="71DFE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1421452" y="4266300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7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2" y="6057900"/>
            <a:ext cx="7848598" cy="3886200"/>
            <a:chOff x="228602" y="6057900"/>
            <a:chExt cx="7848598" cy="3886200"/>
          </a:xfrm>
        </p:grpSpPr>
        <p:sp>
          <p:nvSpPr>
            <p:cNvPr id="25" name="Rectangle 24"/>
            <p:cNvSpPr/>
            <p:nvPr/>
          </p:nvSpPr>
          <p:spPr>
            <a:xfrm>
              <a:off x="228602" y="6057900"/>
              <a:ext cx="7848598" cy="3886200"/>
            </a:xfrm>
            <a:prstGeom prst="rect">
              <a:avLst/>
            </a:prstGeom>
            <a:solidFill>
              <a:srgbClr val="C2FFF9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530887" y="6410148"/>
              <a:ext cx="7244025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,…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29889" y="3449643"/>
            <a:ext cx="10953831" cy="2428589"/>
            <a:chOff x="7729889" y="3449643"/>
            <a:chExt cx="10953831" cy="2428589"/>
          </a:xfrm>
        </p:grpSpPr>
        <p:sp>
          <p:nvSpPr>
            <p:cNvPr id="26" name="Round Same Side Corner Rectangle 25"/>
            <p:cNvSpPr/>
            <p:nvPr/>
          </p:nvSpPr>
          <p:spPr>
            <a:xfrm>
              <a:off x="8288977" y="3449643"/>
              <a:ext cx="9802113" cy="2428589"/>
            </a:xfrm>
            <a:prstGeom prst="round2SameRect">
              <a:avLst/>
            </a:prstGeom>
            <a:solidFill>
              <a:srgbClr val="F999B7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729889" y="4274757"/>
              <a:ext cx="10953831" cy="691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7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437" y="6057900"/>
            <a:ext cx="10980653" cy="3886200"/>
            <a:chOff x="7110437" y="6057900"/>
            <a:chExt cx="10980653" cy="3886200"/>
          </a:xfrm>
        </p:grpSpPr>
        <p:sp>
          <p:nvSpPr>
            <p:cNvPr id="27" name="Rectangle 26"/>
            <p:cNvSpPr/>
            <p:nvPr/>
          </p:nvSpPr>
          <p:spPr>
            <a:xfrm>
              <a:off x="8340696" y="6057900"/>
              <a:ext cx="9750394" cy="3886200"/>
            </a:xfrm>
            <a:prstGeom prst="rect">
              <a:avLst/>
            </a:prstGeom>
            <a:solidFill>
              <a:srgbClr val="FEE3EC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7110437" y="6446783"/>
              <a:ext cx="955352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mặc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pPr algn="r"/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2059" y="274127"/>
            <a:ext cx="17935574" cy="2956111"/>
            <a:chOff x="192059" y="274127"/>
            <a:chExt cx="17935574" cy="2956111"/>
          </a:xfrm>
        </p:grpSpPr>
        <p:sp>
          <p:nvSpPr>
            <p:cNvPr id="29" name="Round Same Side Corner Rectangle 28"/>
            <p:cNvSpPr/>
            <p:nvPr/>
          </p:nvSpPr>
          <p:spPr>
            <a:xfrm>
              <a:off x="228601" y="274127"/>
              <a:ext cx="17862490" cy="2956111"/>
            </a:xfrm>
            <a:prstGeom prst="round2SameRect">
              <a:avLst/>
            </a:prstGeom>
            <a:solidFill>
              <a:srgbClr val="FFE6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92059" y="472969"/>
              <a:ext cx="17935574" cy="2312392"/>
            </a:xfrm>
            <a:prstGeom prst="round2Same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8636"/>
                </a:lnSpc>
                <a:spcBef>
                  <a:spcPct val="0"/>
                </a:spcBef>
              </a:pP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7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7200" u="non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0"/>
            <a:ext cx="27207254" cy="10523095"/>
            <a:chOff x="1365460" y="12728315"/>
            <a:chExt cx="27207254" cy="105230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0" y="12965696"/>
              <a:ext cx="18285714" cy="1028571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365460" y="12728315"/>
              <a:ext cx="7794386" cy="7672586"/>
              <a:chOff x="1365460" y="12728315"/>
              <a:chExt cx="7794386" cy="7672586"/>
            </a:xfrm>
          </p:grpSpPr>
          <p:sp>
            <p:nvSpPr>
              <p:cNvPr id="9" name="Rounded Rectangular Callout 8"/>
              <p:cNvSpPr/>
              <p:nvPr/>
            </p:nvSpPr>
            <p:spPr>
              <a:xfrm rot="5400000">
                <a:off x="1426360" y="12667415"/>
                <a:ext cx="7672586" cy="7794386"/>
              </a:xfrm>
              <a:prstGeom prst="wedgeRoundRectCallout">
                <a:avLst>
                  <a:gd name="adj1" fmla="val -8915"/>
                  <a:gd name="adj2" fmla="val -62147"/>
                  <a:gd name="adj3" fmla="val 16667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6"/>
              <p:cNvSpPr txBox="1"/>
              <p:nvPr/>
            </p:nvSpPr>
            <p:spPr>
              <a:xfrm>
                <a:off x="1413499" y="12881296"/>
                <a:ext cx="7698307" cy="7080491"/>
              </a:xfrm>
              <a:prstGeom prst="round2Same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ghép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 thế nào?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6000" u="non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861</Words>
  <Application>Microsoft Office PowerPoint</Application>
  <PresentationFormat>Tùy chỉnh</PresentationFormat>
  <Paragraphs>95</Paragraphs>
  <Slides>18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2" baseType="lpstr">
      <vt:lpstr>Calibri</vt:lpstr>
      <vt:lpstr>Arial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Ha Nguyen</cp:lastModifiedBy>
  <cp:revision>329</cp:revision>
  <dcterms:created xsi:type="dcterms:W3CDTF">2006-08-16T00:00:00Z</dcterms:created>
  <dcterms:modified xsi:type="dcterms:W3CDTF">2023-02-09T07:45:33Z</dcterms:modified>
  <dc:identifier>DAE059cMbcA</dc:identifier>
</cp:coreProperties>
</file>