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330" r:id="rId2"/>
    <p:sldId id="277" r:id="rId3"/>
    <p:sldId id="259" r:id="rId4"/>
    <p:sldId id="256" r:id="rId5"/>
    <p:sldId id="286" r:id="rId6"/>
    <p:sldId id="287" r:id="rId7"/>
    <p:sldId id="269" r:id="rId8"/>
    <p:sldId id="295" r:id="rId9"/>
    <p:sldId id="296" r:id="rId10"/>
    <p:sldId id="29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Nunito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2C580F-66A0-48D6-A654-03638C46F95F}" v="2" dt="2023-02-04T08:14:45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88" autoAdjust="0"/>
  </p:normalViewPr>
  <p:slideViewPr>
    <p:cSldViewPr snapToGrid="0">
      <p:cViewPr varScale="1">
        <p:scale>
          <a:sx n="71" d="100"/>
          <a:sy n="71" d="100"/>
        </p:scale>
        <p:origin x="113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2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svg"/><Relationship Id="rId3" Type="http://schemas.openxmlformats.org/officeDocument/2006/relationships/image" Target="../media/image19.svg"/><Relationship Id="rId7" Type="http://schemas.openxmlformats.org/officeDocument/2006/relationships/image" Target="../media/image29.svg"/><Relationship Id="rId12" Type="http://schemas.openxmlformats.org/officeDocument/2006/relationships/image" Target="../media/image31.png"/><Relationship Id="rId2" Type="http://schemas.openxmlformats.org/officeDocument/2006/relationships/image" Target="../media/image1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13.sv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image" Target="../media/image19.svg"/><Relationship Id="rId7" Type="http://schemas.openxmlformats.org/officeDocument/2006/relationships/image" Target="../media/image29.sv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13.sv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svg"/><Relationship Id="rId7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19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svg"/><Relationship Id="rId7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19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10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19.svg"/><Relationship Id="rId5" Type="http://schemas.openxmlformats.org/officeDocument/2006/relationships/image" Target="../media/image39.svg"/><Relationship Id="rId10" Type="http://schemas.openxmlformats.org/officeDocument/2006/relationships/image" Target="../media/image18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svg"/><Relationship Id="rId3" Type="http://schemas.openxmlformats.org/officeDocument/2006/relationships/image" Target="../media/image19.svg"/><Relationship Id="rId7" Type="http://schemas.openxmlformats.org/officeDocument/2006/relationships/image" Target="../media/image29.svg"/><Relationship Id="rId12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svg"/><Relationship Id="rId1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13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 rot="1736611">
            <a:off x="-1328615" y="4301277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3748181" y="1300891"/>
            <a:ext cx="5410082" cy="4332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9123713" y="549654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9703467" y="3429000"/>
            <a:ext cx="2488533" cy="3505198"/>
          </a:xfrm>
          <a:prstGeom prst="rect">
            <a:avLst/>
          </a:prstGeom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C3A14ED-4592-479E-A710-A2D7DE5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9414" y="-132722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9340" y="3108521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#9Slide04 Tinos Bold" panose="0202080307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2F9A1E-9EF8-6F3B-A0E5-C99F160E97FD}"/>
              </a:ext>
            </a:extLst>
          </p:cNvPr>
          <p:cNvSpPr txBox="1"/>
          <p:nvPr/>
        </p:nvSpPr>
        <p:spPr>
          <a:xfrm>
            <a:off x="1455174" y="4303760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91F68B5-398D-E746-1C43-27D80E23DA32}"/>
              </a:ext>
            </a:extLst>
          </p:cNvPr>
          <p:cNvSpPr txBox="1"/>
          <p:nvPr/>
        </p:nvSpPr>
        <p:spPr>
          <a:xfrm>
            <a:off x="2700472" y="505401"/>
            <a:ext cx="7157884" cy="90886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 </a:t>
            </a: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PHÒNG GIÁO DỤC VÀ ĐÀO TẠO QUẬN LONG BIÊN</a:t>
            </a:r>
            <a:endParaRPr lang="vi-VN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TRƯỜNG TIỂU HỌC PHÚC LỢI</a:t>
            </a:r>
            <a:endParaRPr lang="vi-VN" b="0" dirty="0">
              <a:effectLst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70F10C7-513F-0975-8D1D-68E5F5C1916F}"/>
              </a:ext>
            </a:extLst>
          </p:cNvPr>
          <p:cNvSpPr txBox="1"/>
          <p:nvPr/>
        </p:nvSpPr>
        <p:spPr>
          <a:xfrm>
            <a:off x="2874280" y="6370372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NĂM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2022 - 2023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230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t 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t 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" action="ppaction://noaction"/>
            <a:extLst>
              <a:ext uri="{FF2B5EF4-FFF2-40B4-BE49-F238E27FC236}">
                <a16:creationId xmlns:a16="http://schemas.microsoft.com/office/drawing/2014/main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5" action="ppaction://hlinksldjump"/>
            <a:extLst>
              <a:ext uri="{FF2B5EF4-FFF2-40B4-BE49-F238E27FC236}">
                <a16:creationId xmlns:a16="http://schemas.microsoft.com/office/drawing/2014/main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" action="ppaction://noaction"/>
            <a:extLst>
              <a:ext uri="{FF2B5EF4-FFF2-40B4-BE49-F238E27FC236}">
                <a16:creationId xmlns:a16="http://schemas.microsoft.com/office/drawing/2014/main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" action="ppaction://noaction"/>
            <a:extLst>
              <a:ext uri="{FF2B5EF4-FFF2-40B4-BE49-F238E27FC236}">
                <a16:creationId xmlns:a16="http://schemas.microsoft.com/office/drawing/2014/main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550</Words>
  <Application>Microsoft Office PowerPoint</Application>
  <PresentationFormat>Màn hình rộng</PresentationFormat>
  <Paragraphs>65</Paragraphs>
  <Slides>10</Slides>
  <Notes>4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Nunito</vt:lpstr>
      <vt:lpstr>Calibri Light</vt:lpstr>
      <vt:lpstr>Times New Roman</vt:lpstr>
      <vt:lpstr>Calibri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Ha Nguyen</cp:lastModifiedBy>
  <cp:revision>28</cp:revision>
  <dcterms:created xsi:type="dcterms:W3CDTF">2020-07-25T07:18:36Z</dcterms:created>
  <dcterms:modified xsi:type="dcterms:W3CDTF">2023-02-04T08:15:03Z</dcterms:modified>
</cp:coreProperties>
</file>