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256" r:id="rId2"/>
    <p:sldId id="259" r:id="rId3"/>
    <p:sldId id="260" r:id="rId4"/>
    <p:sldId id="257" r:id="rId5"/>
    <p:sldId id="316" r:id="rId6"/>
    <p:sldId id="314" r:id="rId7"/>
    <p:sldId id="318" r:id="rId8"/>
    <p:sldId id="315" r:id="rId9"/>
    <p:sldId id="317" r:id="rId10"/>
    <p:sldId id="319" r:id="rId11"/>
    <p:sldId id="313" r:id="rId12"/>
    <p:sldId id="266" r:id="rId13"/>
    <p:sldId id="320" r:id="rId14"/>
    <p:sldId id="321" r:id="rId15"/>
    <p:sldId id="324" r:id="rId16"/>
    <p:sldId id="322" r:id="rId17"/>
    <p:sldId id="290" r:id="rId18"/>
  </p:sldIdLst>
  <p:sldSz cx="9144000" cy="5143500" type="screen16x9"/>
  <p:notesSz cx="6858000" cy="9144000"/>
  <p:embeddedFontLst>
    <p:embeddedFont>
      <p:font typeface="#9Slide03 AmpleSoft Bold" panose="02000000000000000000" pitchFamily="2" charset="0"/>
      <p:regular r:id="rId20"/>
    </p:embeddedFont>
    <p:embeddedFont>
      <p:font typeface="Anaheim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ay" panose="020B0604020202020204" charset="0"/>
      <p:regular r:id="rId26"/>
      <p:bold r:id="rId27"/>
      <p:italic r:id="rId28"/>
      <p:boldItalic r:id="rId29"/>
    </p:embeddedFont>
    <p:embeddedFont>
      <p:font typeface="iCielBC Downtown" panose="020B0604020202020204" charset="0"/>
      <p:regular r:id="rId30"/>
    </p:embeddedFont>
    <p:embeddedFont>
      <p:font typeface="Londrina Solid" panose="020B0604020202020204" charset="0"/>
      <p:regular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Medium" panose="00000600000000000000" pitchFamily="2" charset="0"/>
      <p:regular r:id="rId36"/>
      <p:italic r:id="rId37"/>
    </p:embeddedFont>
    <p:embeddedFont>
      <p:font typeface="Nunito" pitchFamily="2" charset="0"/>
      <p:regular r:id="rId38"/>
      <p:bold r:id="rId39"/>
      <p:italic r:id="rId40"/>
      <p:boldItalic r:id="rId41"/>
    </p:embeddedFont>
    <p:embeddedFont>
      <p:font typeface="Quicksand Medium" panose="020B0604020202020204" charset="0"/>
      <p:regular r:id="rId42"/>
      <p:bold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789FF6-E915-4B4B-910A-DA78274262DF}">
  <a:tblStyle styleId="{F5789FF6-E915-4B4B-910A-DA78274262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74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f64608ee65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f64608ee65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51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34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88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5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59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410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40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13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1" name="Google Shape;5421;gfa1a07f1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2" name="Google Shape;5422;gfa1a07f1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69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f64608ee65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f64608ee65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44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32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34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68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75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00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59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2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1500" y="273825"/>
            <a:ext cx="8708575" cy="4611600"/>
            <a:chOff x="161500" y="273825"/>
            <a:chExt cx="8708575" cy="4611600"/>
          </a:xfrm>
        </p:grpSpPr>
        <p:sp>
          <p:nvSpPr>
            <p:cNvPr id="10" name="Google Shape;10;p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DB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243016" y="946100"/>
            <a:ext cx="6878360" cy="3267300"/>
            <a:chOff x="1243016" y="946100"/>
            <a:chExt cx="6878360" cy="3267300"/>
          </a:xfrm>
        </p:grpSpPr>
        <p:sp>
          <p:nvSpPr>
            <p:cNvPr id="28" name="Google Shape;28;p2"/>
            <p:cNvSpPr/>
            <p:nvPr/>
          </p:nvSpPr>
          <p:spPr>
            <a:xfrm>
              <a:off x="1282876" y="946100"/>
              <a:ext cx="6838500" cy="326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869946" y="1439575"/>
            <a:ext cx="5673300" cy="16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19908" y="3354825"/>
            <a:ext cx="4366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77" name="Google Shape;77;p4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88;p4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89" name="Google Shape;89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97;p4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8" name="Google Shape;98;p4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6" name="Google Shape;106;p4"/>
            <p:cNvCxnSpPr/>
            <p:nvPr/>
          </p:nvCxnSpPr>
          <p:spPr>
            <a:xfrm>
              <a:off x="683564" y="29528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974400" y="1181825"/>
            <a:ext cx="745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09" name="Google Shape;109;p4"/>
          <p:cNvGrpSpPr/>
          <p:nvPr/>
        </p:nvGrpSpPr>
        <p:grpSpPr>
          <a:xfrm>
            <a:off x="8160048" y="4442833"/>
            <a:ext cx="155400" cy="155400"/>
            <a:chOff x="1666623" y="2623621"/>
            <a:chExt cx="155400" cy="155400"/>
          </a:xfrm>
        </p:grpSpPr>
        <p:sp>
          <p:nvSpPr>
            <p:cNvPr id="110" name="Google Shape;110;p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63" name="Google Shape;163;p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92" name="Google Shape;192;p6"/>
            <p:cNvCxnSpPr/>
            <p:nvPr/>
          </p:nvCxnSpPr>
          <p:spPr>
            <a:xfrm>
              <a:off x="683563" y="2969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1052060" y="1188300"/>
            <a:ext cx="7312200" cy="350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 rot="10800000" flipH="1">
            <a:off x="23654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27772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31890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36008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40127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44245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48363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 rot="10800000" flipH="1">
            <a:off x="52481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 rot="10800000" flipH="1">
            <a:off x="56600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/>
          <p:nvPr/>
        </p:nvSpPr>
        <p:spPr>
          <a:xfrm rot="10800000" flipH="1">
            <a:off x="60718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"/>
          <p:cNvSpPr/>
          <p:nvPr/>
        </p:nvSpPr>
        <p:spPr>
          <a:xfrm rot="10800000" flipH="1">
            <a:off x="64836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"/>
          <p:cNvSpPr/>
          <p:nvPr/>
        </p:nvSpPr>
        <p:spPr>
          <a:xfrm rot="10800000" flipH="1">
            <a:off x="19535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 rot="10800000" flipH="1">
            <a:off x="68954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"/>
          <p:cNvSpPr/>
          <p:nvPr/>
        </p:nvSpPr>
        <p:spPr>
          <a:xfrm rot="10800000" flipH="1">
            <a:off x="15417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 rot="10800000" flipH="1">
            <a:off x="73073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10800000" flipH="1">
            <a:off x="77191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3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3"/>
          <p:cNvGrpSpPr/>
          <p:nvPr/>
        </p:nvGrpSpPr>
        <p:grpSpPr>
          <a:xfrm>
            <a:off x="-851875" y="255238"/>
            <a:ext cx="9721950" cy="4630187"/>
            <a:chOff x="-851875" y="255238"/>
            <a:chExt cx="9721950" cy="4630187"/>
          </a:xfrm>
        </p:grpSpPr>
        <p:sp>
          <p:nvSpPr>
            <p:cNvPr id="401" name="Google Shape;401;p1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" name="Google Shape;403;p1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04" name="Google Shape;404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422" name="Google Shape;422;p1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0" name="Google Shape;430;p13"/>
            <p:cNvCxnSpPr/>
            <p:nvPr/>
          </p:nvCxnSpPr>
          <p:spPr>
            <a:xfrm>
              <a:off x="663540" y="255238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790300" y="537000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2315560" y="199640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2315563" y="238999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>
            <a:off x="2905500" y="1576624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4909686" y="199640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4909686" y="238999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>
            <a:off x="5499625" y="1576624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2315560" y="348821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2315560" y="388181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>
            <a:off x="2905500" y="3061625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4909686" y="348821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4909686" y="388181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 hasCustomPrompt="1"/>
          </p:nvPr>
        </p:nvSpPr>
        <p:spPr>
          <a:xfrm>
            <a:off x="5499625" y="3061625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444" name="Google Shape;444;p13"/>
          <p:cNvGrpSpPr/>
          <p:nvPr/>
        </p:nvGrpSpPr>
        <p:grpSpPr>
          <a:xfrm>
            <a:off x="7802273" y="926183"/>
            <a:ext cx="155400" cy="155400"/>
            <a:chOff x="1666623" y="2623621"/>
            <a:chExt cx="155400" cy="155400"/>
          </a:xfrm>
        </p:grpSpPr>
        <p:sp>
          <p:nvSpPr>
            <p:cNvPr id="445" name="Google Shape;445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3"/>
          <p:cNvGrpSpPr/>
          <p:nvPr/>
        </p:nvGrpSpPr>
        <p:grpSpPr>
          <a:xfrm flipH="1">
            <a:off x="7868731" y="1022111"/>
            <a:ext cx="450609" cy="494091"/>
            <a:chOff x="1584644" y="2497374"/>
            <a:chExt cx="450609" cy="494091"/>
          </a:xfrm>
        </p:grpSpPr>
        <p:sp>
          <p:nvSpPr>
            <p:cNvPr id="448" name="Google Shape;448;p13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1"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26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932" name="Google Shape;932;p2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" name="Google Shape;943;p2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944" name="Google Shape;944;p2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2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53" name="Google Shape;953;p2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1" name="Google Shape;961;p26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2" name="Google Shape;962;p26"/>
          <p:cNvGrpSpPr/>
          <p:nvPr/>
        </p:nvGrpSpPr>
        <p:grpSpPr>
          <a:xfrm>
            <a:off x="1573601" y="1134696"/>
            <a:ext cx="6264600" cy="2890179"/>
            <a:chOff x="1548549" y="1084592"/>
            <a:chExt cx="6264600" cy="2890179"/>
          </a:xfrm>
        </p:grpSpPr>
        <p:sp>
          <p:nvSpPr>
            <p:cNvPr id="963" name="Google Shape;963;p26"/>
            <p:cNvSpPr/>
            <p:nvPr/>
          </p:nvSpPr>
          <p:spPr>
            <a:xfrm>
              <a:off x="1548549" y="1122371"/>
              <a:ext cx="6264600" cy="28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7487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31605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35723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39842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43960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48078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52196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56315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60433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64551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68669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3369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6"/>
          <p:cNvSpPr txBox="1">
            <a:spLocks noGrp="1"/>
          </p:cNvSpPr>
          <p:nvPr>
            <p:ph type="title"/>
          </p:nvPr>
        </p:nvSpPr>
        <p:spPr>
          <a:xfrm>
            <a:off x="2440835" y="1586624"/>
            <a:ext cx="4528200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26"/>
          <p:cNvSpPr txBox="1">
            <a:spLocks noGrp="1"/>
          </p:cNvSpPr>
          <p:nvPr>
            <p:ph type="subTitle" idx="1"/>
          </p:nvPr>
        </p:nvSpPr>
        <p:spPr>
          <a:xfrm>
            <a:off x="2484850" y="3151925"/>
            <a:ext cx="44487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8" name="Google Shape;978;p26"/>
          <p:cNvGrpSpPr/>
          <p:nvPr/>
        </p:nvGrpSpPr>
        <p:grpSpPr>
          <a:xfrm rot="-5085004" flipH="1">
            <a:off x="958617" y="4163735"/>
            <a:ext cx="450607" cy="494088"/>
            <a:chOff x="1584644" y="2497374"/>
            <a:chExt cx="450609" cy="494091"/>
          </a:xfrm>
        </p:grpSpPr>
        <p:sp>
          <p:nvSpPr>
            <p:cNvPr id="979" name="Google Shape;979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6"/>
          <p:cNvGrpSpPr/>
          <p:nvPr/>
        </p:nvGrpSpPr>
        <p:grpSpPr>
          <a:xfrm rot="6403897">
            <a:off x="8115653" y="4309317"/>
            <a:ext cx="450626" cy="494109"/>
            <a:chOff x="1584644" y="2497374"/>
            <a:chExt cx="450609" cy="494091"/>
          </a:xfrm>
        </p:grpSpPr>
        <p:sp>
          <p:nvSpPr>
            <p:cNvPr id="982" name="Google Shape;982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6"/>
          <p:cNvGrpSpPr/>
          <p:nvPr/>
        </p:nvGrpSpPr>
        <p:grpSpPr>
          <a:xfrm>
            <a:off x="7521773" y="4333066"/>
            <a:ext cx="155400" cy="155400"/>
            <a:chOff x="1666623" y="2623621"/>
            <a:chExt cx="155400" cy="155400"/>
          </a:xfrm>
        </p:grpSpPr>
        <p:sp>
          <p:nvSpPr>
            <p:cNvPr id="985" name="Google Shape;985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6"/>
          <p:cNvGrpSpPr/>
          <p:nvPr/>
        </p:nvGrpSpPr>
        <p:grpSpPr>
          <a:xfrm>
            <a:off x="8263260" y="3733016"/>
            <a:ext cx="155400" cy="155400"/>
            <a:chOff x="1666623" y="2623621"/>
            <a:chExt cx="155400" cy="155400"/>
          </a:xfrm>
        </p:grpSpPr>
        <p:sp>
          <p:nvSpPr>
            <p:cNvPr id="988" name="Google Shape;988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26"/>
          <p:cNvGrpSpPr/>
          <p:nvPr/>
        </p:nvGrpSpPr>
        <p:grpSpPr>
          <a:xfrm>
            <a:off x="1176122" y="717991"/>
            <a:ext cx="155400" cy="155400"/>
            <a:chOff x="1666623" y="2623621"/>
            <a:chExt cx="155400" cy="155400"/>
          </a:xfrm>
        </p:grpSpPr>
        <p:sp>
          <p:nvSpPr>
            <p:cNvPr id="991" name="Google Shape;991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26"/>
          <p:cNvGrpSpPr/>
          <p:nvPr/>
        </p:nvGrpSpPr>
        <p:grpSpPr>
          <a:xfrm rot="-5085004" flipH="1">
            <a:off x="8115679" y="548660"/>
            <a:ext cx="450607" cy="494088"/>
            <a:chOff x="1584644" y="2497374"/>
            <a:chExt cx="450609" cy="494091"/>
          </a:xfrm>
        </p:grpSpPr>
        <p:sp>
          <p:nvSpPr>
            <p:cNvPr id="994" name="Google Shape;994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8">
    <p:bg>
      <p:bgPr>
        <a:noFill/>
        <a:effectLst/>
      </p:bgPr>
    </p:bg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1"/>
          <p:cNvSpPr/>
          <p:nvPr/>
        </p:nvSpPr>
        <p:spPr>
          <a:xfrm>
            <a:off x="341975" y="355100"/>
            <a:ext cx="8528100" cy="4611600"/>
          </a:xfrm>
          <a:prstGeom prst="roundRect">
            <a:avLst>
              <a:gd name="adj" fmla="val 4554"/>
            </a:avLst>
          </a:prstGeom>
          <a:solidFill>
            <a:srgbClr val="DBB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3" name="Google Shape;1133;p31"/>
          <p:cNvGrpSpPr/>
          <p:nvPr/>
        </p:nvGrpSpPr>
        <p:grpSpPr>
          <a:xfrm>
            <a:off x="8631600" y="826619"/>
            <a:ext cx="352200" cy="3457175"/>
            <a:chOff x="161500" y="826619"/>
            <a:chExt cx="352200" cy="3457175"/>
          </a:xfrm>
        </p:grpSpPr>
        <p:sp>
          <p:nvSpPr>
            <p:cNvPr id="1134" name="Google Shape;1134;p31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31"/>
          <p:cNvSpPr/>
          <p:nvPr/>
        </p:nvSpPr>
        <p:spPr>
          <a:xfrm>
            <a:off x="8554317" y="78581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1"/>
          <p:cNvSpPr/>
          <p:nvPr/>
        </p:nvSpPr>
        <p:spPr>
          <a:xfrm>
            <a:off x="8554317" y="126624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1"/>
          <p:cNvSpPr/>
          <p:nvPr/>
        </p:nvSpPr>
        <p:spPr>
          <a:xfrm>
            <a:off x="8554317" y="174666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1"/>
          <p:cNvSpPr/>
          <p:nvPr/>
        </p:nvSpPr>
        <p:spPr>
          <a:xfrm>
            <a:off x="8554317" y="224749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1"/>
          <p:cNvSpPr/>
          <p:nvPr/>
        </p:nvSpPr>
        <p:spPr>
          <a:xfrm>
            <a:off x="8554317" y="270751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1"/>
          <p:cNvSpPr/>
          <p:nvPr/>
        </p:nvSpPr>
        <p:spPr>
          <a:xfrm>
            <a:off x="8554317" y="318794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1"/>
          <p:cNvSpPr/>
          <p:nvPr/>
        </p:nvSpPr>
        <p:spPr>
          <a:xfrm>
            <a:off x="8554317" y="366836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1"/>
          <p:cNvSpPr/>
          <p:nvPr/>
        </p:nvSpPr>
        <p:spPr>
          <a:xfrm>
            <a:off x="8554317" y="416919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1"/>
          <p:cNvSpPr/>
          <p:nvPr/>
        </p:nvSpPr>
        <p:spPr>
          <a:xfrm>
            <a:off x="8631600" y="228829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1"/>
          <p:cNvSpPr/>
          <p:nvPr/>
        </p:nvSpPr>
        <p:spPr>
          <a:xfrm>
            <a:off x="8631600" y="274831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1"/>
          <p:cNvSpPr/>
          <p:nvPr/>
        </p:nvSpPr>
        <p:spPr>
          <a:xfrm>
            <a:off x="8631600" y="322874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1"/>
          <p:cNvSpPr/>
          <p:nvPr/>
        </p:nvSpPr>
        <p:spPr>
          <a:xfrm>
            <a:off x="8631600" y="370916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1"/>
          <p:cNvSpPr/>
          <p:nvPr/>
        </p:nvSpPr>
        <p:spPr>
          <a:xfrm>
            <a:off x="8631600" y="420999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1"/>
          <p:cNvSpPr/>
          <p:nvPr/>
        </p:nvSpPr>
        <p:spPr>
          <a:xfrm>
            <a:off x="8631600" y="178746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1"/>
          <p:cNvSpPr/>
          <p:nvPr/>
        </p:nvSpPr>
        <p:spPr>
          <a:xfrm>
            <a:off x="8631600" y="130704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1"/>
          <p:cNvSpPr/>
          <p:nvPr/>
        </p:nvSpPr>
        <p:spPr>
          <a:xfrm>
            <a:off x="8631600" y="82661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31"/>
          <p:cNvGrpSpPr/>
          <p:nvPr/>
        </p:nvGrpSpPr>
        <p:grpSpPr>
          <a:xfrm>
            <a:off x="1234825" y="869750"/>
            <a:ext cx="6674652" cy="3582300"/>
            <a:chOff x="1311025" y="869750"/>
            <a:chExt cx="6674652" cy="3582300"/>
          </a:xfrm>
        </p:grpSpPr>
        <p:sp>
          <p:nvSpPr>
            <p:cNvPr id="1159" name="Google Shape;1159;p31"/>
            <p:cNvSpPr/>
            <p:nvPr/>
          </p:nvSpPr>
          <p:spPr>
            <a:xfrm flipH="1">
              <a:off x="1311025" y="869750"/>
              <a:ext cx="6634800" cy="358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" name="Google Shape;1160;p31"/>
            <p:cNvGrpSpPr/>
            <p:nvPr/>
          </p:nvGrpSpPr>
          <p:grpSpPr>
            <a:xfrm flipH="1">
              <a:off x="7830277" y="1221857"/>
              <a:ext cx="155400" cy="2878072"/>
              <a:chOff x="1243016" y="1124944"/>
              <a:chExt cx="155400" cy="2878072"/>
            </a:xfrm>
          </p:grpSpPr>
          <p:sp>
            <p:nvSpPr>
              <p:cNvPr id="1161" name="Google Shape;1161;p31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1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1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1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9" name="Google Shape;1169;p31"/>
          <p:cNvGrpSpPr/>
          <p:nvPr/>
        </p:nvGrpSpPr>
        <p:grpSpPr>
          <a:xfrm>
            <a:off x="435991" y="785819"/>
            <a:ext cx="155400" cy="3538775"/>
            <a:chOff x="435991" y="785819"/>
            <a:chExt cx="155400" cy="3538775"/>
          </a:xfrm>
        </p:grpSpPr>
        <p:sp>
          <p:nvSpPr>
            <p:cNvPr id="1170" name="Google Shape;1170;p31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31"/>
          <p:cNvSpPr txBox="1">
            <a:spLocks noGrp="1"/>
          </p:cNvSpPr>
          <p:nvPr>
            <p:ph type="title"/>
          </p:nvPr>
        </p:nvSpPr>
        <p:spPr>
          <a:xfrm>
            <a:off x="1783700" y="1137202"/>
            <a:ext cx="55335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31"/>
          <p:cNvSpPr txBox="1">
            <a:spLocks noGrp="1"/>
          </p:cNvSpPr>
          <p:nvPr>
            <p:ph type="subTitle" idx="1"/>
          </p:nvPr>
        </p:nvSpPr>
        <p:spPr>
          <a:xfrm>
            <a:off x="2485550" y="2406973"/>
            <a:ext cx="4129800" cy="10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31"/>
          <p:cNvSpPr txBox="1"/>
          <p:nvPr/>
        </p:nvSpPr>
        <p:spPr>
          <a:xfrm>
            <a:off x="2339800" y="3520950"/>
            <a:ext cx="44517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9">
    <p:bg>
      <p:bgPr>
        <a:solidFill>
          <a:schemeClr val="accent3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2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183" name="Google Shape;1183;p3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5" name="Google Shape;1185;p32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86" name="Google Shape;1186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4" name="Google Shape;1194;p32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195" name="Google Shape;1195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3" name="Google Shape;1203;p32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04" name="Google Shape;1204;p32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12" name="Google Shape;1212;p32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3" name="Google Shape;1213;p32"/>
          <p:cNvGrpSpPr/>
          <p:nvPr/>
        </p:nvGrpSpPr>
        <p:grpSpPr>
          <a:xfrm>
            <a:off x="1139275" y="716120"/>
            <a:ext cx="7137900" cy="3724825"/>
            <a:chOff x="1139275" y="754825"/>
            <a:chExt cx="7137900" cy="3724825"/>
          </a:xfrm>
        </p:grpSpPr>
        <p:sp>
          <p:nvSpPr>
            <p:cNvPr id="1214" name="Google Shape;1214;p32"/>
            <p:cNvSpPr/>
            <p:nvPr/>
          </p:nvSpPr>
          <p:spPr>
            <a:xfrm rot="10800000">
              <a:off x="1139275" y="754825"/>
              <a:ext cx="7137900" cy="3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27753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31871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35990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0108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4226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8344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463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6581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60699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64817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68936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3635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3054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19517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7172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15398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8152923" y="459304"/>
            <a:ext cx="155400" cy="155400"/>
            <a:chOff x="1666623" y="2623621"/>
            <a:chExt cx="155400" cy="155400"/>
          </a:xfrm>
        </p:grpSpPr>
        <p:sp>
          <p:nvSpPr>
            <p:cNvPr id="1232" name="Google Shape;123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32"/>
          <p:cNvGrpSpPr/>
          <p:nvPr/>
        </p:nvGrpSpPr>
        <p:grpSpPr>
          <a:xfrm rot="433939">
            <a:off x="858157" y="4257068"/>
            <a:ext cx="450635" cy="494119"/>
            <a:chOff x="1584644" y="2497374"/>
            <a:chExt cx="450609" cy="494091"/>
          </a:xfrm>
        </p:grpSpPr>
        <p:sp>
          <p:nvSpPr>
            <p:cNvPr id="1235" name="Google Shape;1235;p32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2"/>
          <p:cNvGrpSpPr/>
          <p:nvPr/>
        </p:nvGrpSpPr>
        <p:grpSpPr>
          <a:xfrm>
            <a:off x="8113148" y="865216"/>
            <a:ext cx="155400" cy="155400"/>
            <a:chOff x="1666623" y="2623621"/>
            <a:chExt cx="155400" cy="155400"/>
          </a:xfrm>
        </p:grpSpPr>
        <p:sp>
          <p:nvSpPr>
            <p:cNvPr id="1238" name="Google Shape;1238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32"/>
          <p:cNvGrpSpPr/>
          <p:nvPr/>
        </p:nvGrpSpPr>
        <p:grpSpPr>
          <a:xfrm>
            <a:off x="8528323" y="709829"/>
            <a:ext cx="155400" cy="155400"/>
            <a:chOff x="1666623" y="2623621"/>
            <a:chExt cx="155400" cy="155400"/>
          </a:xfrm>
        </p:grpSpPr>
        <p:sp>
          <p:nvSpPr>
            <p:cNvPr id="1241" name="Google Shape;1241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8">
    <p:bg>
      <p:bgPr>
        <a:solidFill>
          <a:schemeClr val="accent3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3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245" name="Google Shape;1245;p3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7" name="Google Shape;1247;p3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3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57" name="Google Shape;1257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5" name="Google Shape;1265;p3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66" name="Google Shape;1266;p3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74" name="Google Shape;1274;p3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5" name="Google Shape;1275;p33"/>
          <p:cNvGrpSpPr/>
          <p:nvPr/>
        </p:nvGrpSpPr>
        <p:grpSpPr>
          <a:xfrm flipH="1">
            <a:off x="5833760" y="4402696"/>
            <a:ext cx="2597141" cy="317776"/>
            <a:chOff x="856150" y="4516775"/>
            <a:chExt cx="1427393" cy="174650"/>
          </a:xfrm>
        </p:grpSpPr>
        <p:sp>
          <p:nvSpPr>
            <p:cNvPr id="1276" name="Google Shape;1276;p33"/>
            <p:cNvSpPr/>
            <p:nvPr/>
          </p:nvSpPr>
          <p:spPr>
            <a:xfrm>
              <a:off x="856150" y="4516775"/>
              <a:ext cx="1427393" cy="174650"/>
            </a:xfrm>
            <a:custGeom>
              <a:avLst/>
              <a:gdLst/>
              <a:ahLst/>
              <a:cxnLst/>
              <a:rect l="l" t="t" r="r" b="b"/>
              <a:pathLst>
                <a:path w="29742" h="6986" extrusionOk="0">
                  <a:moveTo>
                    <a:pt x="0" y="0"/>
                  </a:moveTo>
                  <a:lnTo>
                    <a:pt x="1450" y="2899"/>
                  </a:lnTo>
                  <a:lnTo>
                    <a:pt x="1591" y="3902"/>
                  </a:lnTo>
                  <a:lnTo>
                    <a:pt x="131" y="6986"/>
                  </a:lnTo>
                  <a:lnTo>
                    <a:pt x="29741" y="6986"/>
                  </a:lnTo>
                  <a:lnTo>
                    <a:pt x="29196" y="4261"/>
                  </a:lnTo>
                  <a:lnTo>
                    <a:pt x="27605" y="2082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1009462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957137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120043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1147862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140068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1348162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1604543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1552218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179551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1742943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199576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1943243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2143768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3"/>
          <p:cNvGrpSpPr/>
          <p:nvPr/>
        </p:nvGrpSpPr>
        <p:grpSpPr>
          <a:xfrm flipH="1">
            <a:off x="1111121" y="678525"/>
            <a:ext cx="7192810" cy="3554400"/>
            <a:chOff x="1140150" y="754725"/>
            <a:chExt cx="7192810" cy="3554400"/>
          </a:xfrm>
        </p:grpSpPr>
        <p:sp>
          <p:nvSpPr>
            <p:cNvPr id="1291" name="Google Shape;1291;p33"/>
            <p:cNvSpPr/>
            <p:nvPr/>
          </p:nvSpPr>
          <p:spPr>
            <a:xfrm rot="10800000">
              <a:off x="1140150" y="754725"/>
              <a:ext cx="7137900" cy="355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 rot="5400000">
              <a:off x="8177560" y="10128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 rot="5400000">
              <a:off x="8177560" y="14246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 rot="5400000">
              <a:off x="8177560" y="18364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 rot="5400000">
              <a:off x="8177560" y="22483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 rot="5400000">
              <a:off x="8177560" y="26601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 rot="5400000">
              <a:off x="8177560" y="30719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 rot="5400000">
              <a:off x="8177560" y="34837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 rot="5400000">
              <a:off x="8177560" y="38956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4325" y="1181825"/>
            <a:ext cx="745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72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37"/>
          <p:cNvSpPr txBox="1">
            <a:spLocks noGrp="1"/>
          </p:cNvSpPr>
          <p:nvPr>
            <p:ph type="ctrTitle"/>
          </p:nvPr>
        </p:nvSpPr>
        <p:spPr>
          <a:xfrm>
            <a:off x="1970369" y="774075"/>
            <a:ext cx="5673300" cy="16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998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 TẢ TUẦN 21</a:t>
            </a:r>
            <a:endParaRPr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9" name="Google Shape;1349;p37"/>
          <p:cNvSpPr/>
          <p:nvPr/>
        </p:nvSpPr>
        <p:spPr>
          <a:xfrm>
            <a:off x="2229987" y="3306525"/>
            <a:ext cx="4946609" cy="490208"/>
          </a:xfrm>
          <a:custGeom>
            <a:avLst/>
            <a:gdLst/>
            <a:ahLst/>
            <a:cxnLst/>
            <a:rect l="l" t="t" r="r" b="b"/>
            <a:pathLst>
              <a:path w="31235" h="6987" extrusionOk="0">
                <a:moveTo>
                  <a:pt x="1" y="0"/>
                </a:moveTo>
                <a:lnTo>
                  <a:pt x="1908" y="3488"/>
                </a:lnTo>
                <a:lnTo>
                  <a:pt x="1090" y="6986"/>
                </a:lnTo>
                <a:lnTo>
                  <a:pt x="31235" y="6986"/>
                </a:lnTo>
                <a:lnTo>
                  <a:pt x="29742" y="3357"/>
                </a:lnTo>
                <a:lnTo>
                  <a:pt x="30646" y="1722"/>
                </a:lnTo>
                <a:lnTo>
                  <a:pt x="30101" y="0"/>
                </a:lnTo>
                <a:close/>
              </a:path>
            </a:pathLst>
          </a:custGeom>
          <a:solidFill>
            <a:srgbClr val="FEE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0" name="Google Shape;1350;p37"/>
          <p:cNvSpPr txBox="1">
            <a:spLocks noGrp="1"/>
          </p:cNvSpPr>
          <p:nvPr>
            <p:ph type="subTitle" idx="1"/>
          </p:nvPr>
        </p:nvSpPr>
        <p:spPr>
          <a:xfrm>
            <a:off x="2519908" y="3354825"/>
            <a:ext cx="4366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27/SÁCH TIẾNG VIỆT 5 TẬP 2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16" name="Google Shape;1416;p37"/>
          <p:cNvGrpSpPr/>
          <p:nvPr/>
        </p:nvGrpSpPr>
        <p:grpSpPr>
          <a:xfrm>
            <a:off x="2257067" y="2680557"/>
            <a:ext cx="155400" cy="155400"/>
            <a:chOff x="1666623" y="2623621"/>
            <a:chExt cx="155400" cy="155400"/>
          </a:xfrm>
        </p:grpSpPr>
        <p:sp>
          <p:nvSpPr>
            <p:cNvPr id="1417" name="Google Shape;1417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19" name="Google Shape;1419;p37"/>
          <p:cNvGrpSpPr/>
          <p:nvPr/>
        </p:nvGrpSpPr>
        <p:grpSpPr>
          <a:xfrm>
            <a:off x="7319533" y="2666721"/>
            <a:ext cx="155400" cy="155400"/>
            <a:chOff x="1666623" y="2623621"/>
            <a:chExt cx="155400" cy="155400"/>
          </a:xfrm>
        </p:grpSpPr>
        <p:sp>
          <p:nvSpPr>
            <p:cNvPr id="1420" name="Google Shape;1420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22" name="Google Shape;1422;p37"/>
          <p:cNvGrpSpPr/>
          <p:nvPr/>
        </p:nvGrpSpPr>
        <p:grpSpPr>
          <a:xfrm>
            <a:off x="1636744" y="2497374"/>
            <a:ext cx="450609" cy="494091"/>
            <a:chOff x="1584644" y="2497374"/>
            <a:chExt cx="450609" cy="494091"/>
          </a:xfrm>
        </p:grpSpPr>
        <p:sp>
          <p:nvSpPr>
            <p:cNvPr id="1423" name="Google Shape;1423;p37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25" name="Google Shape;1425;p37"/>
          <p:cNvGrpSpPr/>
          <p:nvPr/>
        </p:nvGrpSpPr>
        <p:grpSpPr>
          <a:xfrm flipH="1">
            <a:off x="7643669" y="2497292"/>
            <a:ext cx="450609" cy="494091"/>
            <a:chOff x="1584644" y="2497374"/>
            <a:chExt cx="450609" cy="494091"/>
          </a:xfrm>
        </p:grpSpPr>
        <p:sp>
          <p:nvSpPr>
            <p:cNvPr id="1426" name="Google Shape;1426;p37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930B11A-A7EA-43D2-9F05-A6A814172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2" b="95845" l="10000" r="90000">
                        <a14:foregroundMark x1="22899" y1="83657" x2="24493" y2="95845"/>
                        <a14:foregroundMark x1="49420" y1="9418" x2="46667" y2="11634"/>
                        <a14:foregroundMark x1="46957" y1="5540" x2="44348" y2="10526"/>
                        <a14:foregroundMark x1="44058" y1="2216" x2="47391" y2="1662"/>
                        <a14:backgroundMark x1="18551" y1="83102" x2="20000" y2="95845"/>
                        <a14:backgroundMark x1="88406" y1="90028" x2="81884" y2="97230"/>
                        <a14:backgroundMark x1="81884" y1="97230" x2="81884" y2="97230"/>
                        <a14:backgroundMark x1="73913" y1="99446" x2="71014" y2="79224"/>
                        <a14:backgroundMark x1="71014" y1="79224" x2="66957" y2="72853"/>
                        <a14:backgroundMark x1="68841" y1="93906" x2="67536" y2="99723"/>
                      </a14:backgroundRemoval>
                    </a14:imgEffect>
                  </a14:imgLayer>
                </a14:imgProps>
              </a:ext>
            </a:extLst>
          </a:blip>
          <a:srcRect l="19991" r="29070" b="19"/>
          <a:stretch/>
        </p:blipFill>
        <p:spPr>
          <a:xfrm>
            <a:off x="-33632" y="2158483"/>
            <a:ext cx="2906751" cy="2985017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55" name="Google Shape;1310;p37">
            <a:extLst>
              <a:ext uri="{FF2B5EF4-FFF2-40B4-BE49-F238E27FC236}">
                <a16:creationId xmlns:a16="http://schemas.microsoft.com/office/drawing/2014/main" id="{D4931DCE-6955-4636-8317-7059FC60A2A8}"/>
              </a:ext>
            </a:extLst>
          </p:cNvPr>
          <p:cNvSpPr txBox="1">
            <a:spLocks/>
          </p:cNvSpPr>
          <p:nvPr/>
        </p:nvSpPr>
        <p:spPr>
          <a:xfrm>
            <a:off x="2050956" y="1922157"/>
            <a:ext cx="5673300" cy="1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6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 DŨNG SONG TOÀN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37449" y="274330"/>
            <a:ext cx="4663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 GIÁO DỤC VÀ ĐÀO TẠO QUẬN LONG BIÊN</a:t>
            </a:r>
          </a:p>
          <a:p>
            <a:pPr algn="ctr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TIỂU HỌC PHÚC LỢI</a:t>
            </a:r>
            <a:endParaRPr lang="en-US" sz="1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" grpId="0"/>
      <p:bldP spid="1349" grpId="0" animBg="1"/>
      <p:bldP spid="1350" grpId="0" build="p"/>
      <p:bldP spid="1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8"/>
          <p:cNvSpPr txBox="1">
            <a:spLocks noGrp="1"/>
          </p:cNvSpPr>
          <p:nvPr>
            <p:ph type="body" idx="1"/>
          </p:nvPr>
        </p:nvSpPr>
        <p:spPr>
          <a:xfrm>
            <a:off x="617786" y="839390"/>
            <a:ext cx="8170128" cy="194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Google Shape;1465;p38">
            <a:extLst>
              <a:ext uri="{FF2B5EF4-FFF2-40B4-BE49-F238E27FC236}">
                <a16:creationId xmlns:a16="http://schemas.microsoft.com/office/drawing/2014/main" id="{C7FEFDA9-4017-4E64-AADC-CA45278BBE83}"/>
              </a:ext>
            </a:extLst>
          </p:cNvPr>
          <p:cNvSpPr txBox="1">
            <a:spLocks/>
          </p:cNvSpPr>
          <p:nvPr/>
        </p:nvSpPr>
        <p:spPr>
          <a:xfrm>
            <a:off x="907317" y="401779"/>
            <a:ext cx="7456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70046CB-30C1-4F2F-A964-5C2DD50BA74E}"/>
              </a:ext>
            </a:extLst>
          </p:cNvPr>
          <p:cNvSpPr txBox="1"/>
          <p:nvPr/>
        </p:nvSpPr>
        <p:spPr>
          <a:xfrm>
            <a:off x="483221" y="839390"/>
            <a:ext cx="83046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triều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Nguyên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thảm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hài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cữu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nhục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Điếu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“Ai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.’’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i="1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           Theo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Lâm-Trương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Quỳnh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endParaRPr lang="en-US" altLang="vi-VN" sz="2000" dirty="0">
              <a:solidFill>
                <a:schemeClr val="accent3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72975" y="2371493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41"/>
          <p:cNvSpPr txBox="1">
            <a:spLocks noGrp="1"/>
          </p:cNvSpPr>
          <p:nvPr>
            <p:ph type="title"/>
          </p:nvPr>
        </p:nvSpPr>
        <p:spPr>
          <a:xfrm>
            <a:off x="1625247" y="1273350"/>
            <a:ext cx="6167906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tx1"/>
                </a:solidFill>
                <a:latin typeface="iCielBC Downtown" panose="02000500000000000000" pitchFamily="50" charset="0"/>
              </a:rPr>
              <a:t>HOẠT ĐỘNG 2</a:t>
            </a:r>
            <a:endParaRPr sz="6000" dirty="0">
              <a:solidFill>
                <a:schemeClr val="tx1"/>
              </a:solidFill>
              <a:latin typeface="iCielBC Downtown" panose="02000500000000000000" pitchFamily="50" charset="0"/>
            </a:endParaRPr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850" y="2807625"/>
            <a:ext cx="4448700" cy="540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iCiel Altus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8695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47"/>
          <p:cNvGrpSpPr/>
          <p:nvPr/>
        </p:nvGrpSpPr>
        <p:grpSpPr>
          <a:xfrm>
            <a:off x="485240" y="493302"/>
            <a:ext cx="155400" cy="155400"/>
            <a:chOff x="1666623" y="2623621"/>
            <a:chExt cx="155400" cy="155400"/>
          </a:xfrm>
        </p:grpSpPr>
        <p:sp>
          <p:nvSpPr>
            <p:cNvPr id="2670" name="Google Shape;2670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DF9DB99B-322C-47DB-B818-E511F05763EE}"/>
              </a:ext>
            </a:extLst>
          </p:cNvPr>
          <p:cNvSpPr txBox="1"/>
          <p:nvPr/>
        </p:nvSpPr>
        <p:spPr>
          <a:xfrm>
            <a:off x="747588" y="238077"/>
            <a:ext cx="7988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2/T27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r, d,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A6CD35-2973-48FF-B6AB-F9D4C90AE01F}"/>
              </a:ext>
            </a:extLst>
          </p:cNvPr>
          <p:cNvSpPr txBox="1"/>
          <p:nvPr/>
        </p:nvSpPr>
        <p:spPr>
          <a:xfrm>
            <a:off x="1036320" y="1525309"/>
            <a:ext cx="718566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thạo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đan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tre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nứa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1C7798D6-8B0B-4249-B20D-4E93A5A75E83}"/>
              </a:ext>
            </a:extLst>
          </p:cNvPr>
          <p:cNvSpPr/>
          <p:nvPr/>
        </p:nvSpPr>
        <p:spPr>
          <a:xfrm>
            <a:off x="5422257" y="1525309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dụm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25BD5F09-0D23-4378-824A-D0DE7AF84C3E}"/>
              </a:ext>
            </a:extLst>
          </p:cNvPr>
          <p:cNvSpPr/>
          <p:nvPr/>
        </p:nvSpPr>
        <p:spPr>
          <a:xfrm>
            <a:off x="5466842" y="204852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rành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18801F8A-67E5-4DFF-8B22-F31A571B736F}"/>
              </a:ext>
            </a:extLst>
          </p:cNvPr>
          <p:cNvSpPr/>
          <p:nvPr/>
        </p:nvSpPr>
        <p:spPr>
          <a:xfrm>
            <a:off x="3230188" y="2971859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DF9DB99B-322C-47DB-B818-E511F05763EE}"/>
              </a:ext>
            </a:extLst>
          </p:cNvPr>
          <p:cNvSpPr txBox="1"/>
          <p:nvPr/>
        </p:nvSpPr>
        <p:spPr>
          <a:xfrm>
            <a:off x="983836" y="288567"/>
            <a:ext cx="85030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2/T27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A6CD35-2973-48FF-B6AB-F9D4C90AE01F}"/>
              </a:ext>
            </a:extLst>
          </p:cNvPr>
          <p:cNvSpPr txBox="1"/>
          <p:nvPr/>
        </p:nvSpPr>
        <p:spPr>
          <a:xfrm>
            <a:off x="1036320" y="1525309"/>
            <a:ext cx="718566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đương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khan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vi-VN" sz="28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bọc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285750" indent="-285750" algn="just">
              <a:spcBef>
                <a:spcPts val="4800"/>
              </a:spcBef>
              <a:spcAft>
                <a:spcPts val="6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gìn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2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1C7798D6-8B0B-4249-B20D-4E93A5A75E83}"/>
              </a:ext>
            </a:extLst>
          </p:cNvPr>
          <p:cNvSpPr/>
          <p:nvPr/>
        </p:nvSpPr>
        <p:spPr>
          <a:xfrm>
            <a:off x="1211945" y="2104449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can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25BD5F09-0D23-4378-824A-D0DE7AF84C3E}"/>
              </a:ext>
            </a:extLst>
          </p:cNvPr>
          <p:cNvSpPr/>
          <p:nvPr/>
        </p:nvSpPr>
        <p:spPr>
          <a:xfrm>
            <a:off x="7652169" y="2664082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vỏ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18801F8A-67E5-4DFF-8B22-F31A571B736F}"/>
              </a:ext>
            </a:extLst>
          </p:cNvPr>
          <p:cNvSpPr/>
          <p:nvPr/>
        </p:nvSpPr>
        <p:spPr>
          <a:xfrm>
            <a:off x="5171088" y="3818245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DF9DB99B-322C-47DB-B818-E511F05763EE}"/>
              </a:ext>
            </a:extLst>
          </p:cNvPr>
          <p:cNvSpPr txBox="1"/>
          <p:nvPr/>
        </p:nvSpPr>
        <p:spPr>
          <a:xfrm>
            <a:off x="1408191" y="279548"/>
            <a:ext cx="66085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3/T27 a/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r, d, hay </a:t>
            </a:r>
            <a:r>
              <a:rPr lang="en-US" sz="2600" b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2600" b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A6CD35-2973-48FF-B6AB-F9D4C90AE01F}"/>
              </a:ext>
            </a:extLst>
          </p:cNvPr>
          <p:cNvSpPr txBox="1"/>
          <p:nvPr/>
        </p:nvSpPr>
        <p:spPr>
          <a:xfrm>
            <a:off x="979170" y="1217532"/>
            <a:ext cx="341757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2000" dirty="0" err="1"/>
              <a:t>Bầu</a:t>
            </a:r>
            <a:r>
              <a:rPr lang="vi-VN" sz="2000" dirty="0"/>
              <a:t> </a:t>
            </a:r>
            <a:r>
              <a:rPr lang="vi-VN" sz="2000" dirty="0" err="1"/>
              <a:t>trời</a:t>
            </a:r>
            <a:r>
              <a:rPr lang="vi-VN" sz="2000" dirty="0"/>
              <a:t> </a:t>
            </a:r>
            <a:r>
              <a:rPr lang="en-US" sz="2000" dirty="0" err="1"/>
              <a:t>rộng</a:t>
            </a:r>
            <a:r>
              <a:rPr lang="vi-VN" sz="2000" dirty="0"/>
              <a:t> thênh thang</a:t>
            </a:r>
            <a:br>
              <a:rPr lang="vi-VN" sz="2000" dirty="0"/>
            </a:br>
            <a:r>
              <a:rPr lang="vi-VN" sz="2000" dirty="0" err="1"/>
              <a:t>Là</a:t>
            </a:r>
            <a:r>
              <a:rPr lang="vi-VN" sz="2000" dirty="0"/>
              <a:t> căn </a:t>
            </a:r>
            <a:r>
              <a:rPr lang="vi-VN" sz="2000" dirty="0" err="1"/>
              <a:t>nhà</a:t>
            </a:r>
            <a:r>
              <a:rPr lang="vi-VN" sz="2000" dirty="0"/>
              <a:t> </a:t>
            </a:r>
            <a:r>
              <a:rPr lang="vi-VN" sz="2000" dirty="0" err="1"/>
              <a:t>của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br>
              <a:rPr lang="vi-VN" sz="2000" dirty="0"/>
            </a:br>
            <a:r>
              <a:rPr lang="vi-VN" sz="2000" dirty="0"/>
              <a:t>Chân </a:t>
            </a:r>
            <a:r>
              <a:rPr lang="vi-VN" sz="2000" dirty="0" err="1"/>
              <a:t>trời</a:t>
            </a:r>
            <a:r>
              <a:rPr lang="vi-VN" sz="2000" dirty="0"/>
              <a:t> như </a:t>
            </a:r>
            <a:r>
              <a:rPr lang="vi-VN" sz="2000" dirty="0" err="1"/>
              <a:t>cửa</a:t>
            </a:r>
            <a:r>
              <a:rPr lang="vi-VN" sz="2000" dirty="0"/>
              <a:t> </a:t>
            </a:r>
            <a:r>
              <a:rPr lang="vi-VN" sz="2000" dirty="0" err="1"/>
              <a:t>ngõ</a:t>
            </a:r>
            <a:br>
              <a:rPr lang="vi-VN" sz="2000" dirty="0"/>
            </a:br>
            <a:r>
              <a:rPr lang="vi-VN" sz="2000" dirty="0" err="1"/>
              <a:t>Thả</a:t>
            </a:r>
            <a:r>
              <a:rPr lang="vi-VN" sz="2000" dirty="0"/>
              <a:t> </a:t>
            </a:r>
            <a:r>
              <a:rPr lang="vi-VN" sz="2000" dirty="0" err="1"/>
              <a:t>sức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đi </a:t>
            </a:r>
            <a:r>
              <a:rPr lang="vi-VN" sz="2000" dirty="0" err="1"/>
              <a:t>về</a:t>
            </a:r>
            <a:br>
              <a:rPr lang="vi-VN" sz="2000" dirty="0"/>
            </a:br>
            <a:r>
              <a:rPr lang="vi-VN" sz="2000" dirty="0"/>
              <a:t>Nghe </a:t>
            </a:r>
            <a:r>
              <a:rPr lang="vi-VN" sz="2000" dirty="0" err="1"/>
              <a:t>lá</a:t>
            </a:r>
            <a:r>
              <a:rPr lang="vi-VN" sz="2000" dirty="0"/>
              <a:t> cây </a:t>
            </a:r>
            <a:r>
              <a:rPr lang="en-US" sz="2000" dirty="0"/>
              <a:t>…</a:t>
            </a:r>
            <a:r>
              <a:rPr lang="vi-VN" sz="2000" dirty="0" err="1"/>
              <a:t>ầm</a:t>
            </a:r>
            <a:r>
              <a:rPr lang="vi-VN" sz="2000" dirty="0"/>
              <a:t> </a:t>
            </a:r>
            <a:r>
              <a:rPr lang="en-US" sz="2000" dirty="0"/>
              <a:t>…</a:t>
            </a:r>
            <a:r>
              <a:rPr lang="vi-VN" sz="2000" dirty="0"/>
              <a:t>ì</a:t>
            </a:r>
            <a:br>
              <a:rPr lang="vi-VN" sz="2000" dirty="0"/>
            </a:br>
            <a:r>
              <a:rPr lang="vi-VN" sz="2000" dirty="0" err="1"/>
              <a:t>Ấy</a:t>
            </a:r>
            <a:r>
              <a:rPr lang="vi-VN" sz="2000" dirty="0"/>
              <a:t> </a:t>
            </a:r>
            <a:r>
              <a:rPr lang="vi-VN" sz="2000" dirty="0" err="1"/>
              <a:t>là</a:t>
            </a:r>
            <a:r>
              <a:rPr lang="vi-VN" sz="2000" dirty="0"/>
              <a:t> khi </a:t>
            </a: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hát</a:t>
            </a:r>
            <a:br>
              <a:rPr lang="vi-VN" sz="2000" dirty="0"/>
            </a:br>
            <a:r>
              <a:rPr lang="vi-VN" sz="2000" dirty="0" err="1"/>
              <a:t>Mặt</a:t>
            </a:r>
            <a:r>
              <a:rPr lang="vi-VN" sz="2000" dirty="0"/>
              <a:t> </a:t>
            </a:r>
            <a:r>
              <a:rPr lang="vi-VN" sz="2000" dirty="0" err="1"/>
              <a:t>biển</a:t>
            </a:r>
            <a:r>
              <a:rPr lang="vi-VN" sz="2000" dirty="0"/>
              <a:t> </a:t>
            </a:r>
            <a:r>
              <a:rPr lang="vi-VN" sz="2000" dirty="0" err="1"/>
              <a:t>sóng</a:t>
            </a:r>
            <a:r>
              <a:rPr lang="vi-VN" sz="2000" dirty="0"/>
              <a:t> lao xao</a:t>
            </a:r>
            <a:br>
              <a:rPr lang="vi-VN" sz="2000" dirty="0"/>
            </a:br>
            <a:r>
              <a:rPr lang="vi-VN" sz="2000" dirty="0" err="1"/>
              <a:t>Là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đang </a:t>
            </a:r>
            <a:r>
              <a:rPr lang="en-US" sz="2000" dirty="0"/>
              <a:t>…</a:t>
            </a:r>
            <a:r>
              <a:rPr lang="vi-VN" sz="2000" dirty="0" err="1"/>
              <a:t>ạo</a:t>
            </a:r>
            <a:r>
              <a:rPr lang="vi-VN" sz="2000" dirty="0"/>
              <a:t> </a:t>
            </a:r>
            <a:r>
              <a:rPr lang="vi-VN" sz="2000" dirty="0" err="1"/>
              <a:t>nhạc</a:t>
            </a:r>
            <a:br>
              <a:rPr lang="vi-VN" sz="2000" dirty="0"/>
            </a:br>
            <a:r>
              <a:rPr lang="vi-VN" sz="2000" dirty="0" err="1"/>
              <a:t>Những</a:t>
            </a:r>
            <a:r>
              <a:rPr lang="vi-VN" sz="2000" dirty="0"/>
              <a:t> </a:t>
            </a:r>
            <a:r>
              <a:rPr lang="vi-VN" sz="2000" dirty="0" err="1"/>
              <a:t>ngày</a:t>
            </a:r>
            <a:r>
              <a:rPr lang="vi-VN" sz="2000" dirty="0"/>
              <a:t> </a:t>
            </a:r>
            <a:r>
              <a:rPr lang="vi-VN" sz="2000" dirty="0" err="1"/>
              <a:t>hè</a:t>
            </a:r>
            <a:r>
              <a:rPr lang="vi-VN" sz="2000" dirty="0"/>
              <a:t> oi </a:t>
            </a:r>
            <a:r>
              <a:rPr lang="vi-VN" sz="2000" dirty="0" err="1"/>
              <a:t>bức</a:t>
            </a:r>
            <a:br>
              <a:rPr lang="vi-VN" sz="2000" dirty="0"/>
            </a:br>
            <a:r>
              <a:rPr lang="vi-VN" sz="2000" dirty="0" err="1"/>
              <a:t>Cứ</a:t>
            </a:r>
            <a:r>
              <a:rPr lang="vi-VN" sz="2000" dirty="0"/>
              <a:t> </a:t>
            </a:r>
            <a:r>
              <a:rPr lang="vi-VN" sz="2000" dirty="0" err="1"/>
              <a:t>tưởng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đi đâu</a:t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nép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</a:t>
            </a:r>
            <a:r>
              <a:rPr lang="vi-VN" sz="2000" dirty="0" err="1"/>
              <a:t>vành</a:t>
            </a:r>
            <a:r>
              <a:rPr lang="vi-VN" sz="2000" dirty="0"/>
              <a:t> </a:t>
            </a:r>
            <a:r>
              <a:rPr lang="vi-VN" sz="2000" dirty="0" err="1"/>
              <a:t>nón</a:t>
            </a:r>
            <a:endParaRPr lang="en-US" altLang="vi-VN" sz="20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9D3A94CE-891A-4A85-8FBA-31554BD5C201}"/>
              </a:ext>
            </a:extLst>
          </p:cNvPr>
          <p:cNvSpPr/>
          <p:nvPr/>
        </p:nvSpPr>
        <p:spPr>
          <a:xfrm>
            <a:off x="2761513" y="2419330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D1359877-6E5A-4EC3-BCF7-99F8B3FFBEC8}"/>
              </a:ext>
            </a:extLst>
          </p:cNvPr>
          <p:cNvSpPr/>
          <p:nvPr/>
        </p:nvSpPr>
        <p:spPr>
          <a:xfrm>
            <a:off x="3431489" y="2419330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4D8A17FB-9935-4B74-AA61-8A5D0C21244D}"/>
              </a:ext>
            </a:extLst>
          </p:cNvPr>
          <p:cNvSpPr/>
          <p:nvPr/>
        </p:nvSpPr>
        <p:spPr>
          <a:xfrm>
            <a:off x="4712443" y="1234390"/>
            <a:ext cx="3716082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000" dirty="0" err="1"/>
              <a:t>Quạt</a:t>
            </a:r>
            <a:r>
              <a:rPr lang="vi-VN" sz="2000" dirty="0"/>
              <a:t> </a:t>
            </a:r>
            <a:r>
              <a:rPr lang="en-US" sz="2000" dirty="0"/>
              <a:t>…</a:t>
            </a:r>
            <a:r>
              <a:rPr lang="vi-VN" sz="2000" dirty="0" err="1"/>
              <a:t>ịu</a:t>
            </a:r>
            <a:r>
              <a:rPr lang="vi-VN" sz="2000" dirty="0"/>
              <a:t> trưa ve </a:t>
            </a:r>
            <a:r>
              <a:rPr lang="vi-VN" sz="2000" dirty="0" err="1"/>
              <a:t>sầu</a:t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còn</a:t>
            </a:r>
            <a:r>
              <a:rPr lang="vi-VN" sz="2000" dirty="0"/>
              <a:t> </a:t>
            </a:r>
            <a:r>
              <a:rPr lang="vi-VN" sz="2000" dirty="0" err="1"/>
              <a:t>lượn</a:t>
            </a:r>
            <a:r>
              <a:rPr lang="vi-VN" sz="2000" dirty="0"/>
              <a:t> lên cao</a:t>
            </a:r>
            <a:br>
              <a:rPr lang="vi-VN" sz="2000" dirty="0"/>
            </a:br>
            <a:r>
              <a:rPr lang="vi-VN" sz="2000" dirty="0" err="1"/>
              <a:t>Vượt</a:t>
            </a:r>
            <a:r>
              <a:rPr lang="vi-VN" sz="2000" dirty="0"/>
              <a:t> sông </a:t>
            </a:r>
            <a:r>
              <a:rPr lang="vi-VN" sz="2000" dirty="0" err="1"/>
              <a:t>dài</a:t>
            </a:r>
            <a:r>
              <a:rPr lang="vi-VN" sz="2000" dirty="0"/>
              <a:t> </a:t>
            </a:r>
            <a:r>
              <a:rPr lang="vi-VN" sz="2000" dirty="0" err="1"/>
              <a:t>biển</a:t>
            </a:r>
            <a:r>
              <a:rPr lang="vi-VN" sz="2000" dirty="0"/>
              <a:t> </a:t>
            </a:r>
            <a:r>
              <a:rPr lang="vi-VN" sz="2000" dirty="0" err="1"/>
              <a:t>rộng</a:t>
            </a:r>
            <a:br>
              <a:rPr lang="vi-VN" sz="2000" dirty="0"/>
            </a:br>
            <a:r>
              <a:rPr lang="vi-VN" sz="2000" dirty="0" err="1"/>
              <a:t>Cõng</a:t>
            </a:r>
            <a:r>
              <a:rPr lang="vi-VN" sz="2000" dirty="0"/>
              <a:t> </a:t>
            </a:r>
            <a:r>
              <a:rPr lang="vi-VN" sz="2000" dirty="0" err="1"/>
              <a:t>nước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mưa </a:t>
            </a:r>
            <a:r>
              <a:rPr lang="en-US" sz="2000" dirty="0"/>
              <a:t>…</a:t>
            </a:r>
            <a:r>
              <a:rPr lang="vi-VN" sz="2000" dirty="0" err="1"/>
              <a:t>ào</a:t>
            </a:r>
            <a:br>
              <a:rPr lang="vi-VN" sz="2000" dirty="0"/>
            </a:br>
            <a:r>
              <a:rPr lang="vi-VN" sz="2000" dirty="0"/>
              <a:t>Cho xanh tươi </a:t>
            </a:r>
            <a:r>
              <a:rPr lang="vi-VN" sz="2000" dirty="0" err="1"/>
              <a:t>đồng</a:t>
            </a:r>
            <a:r>
              <a:rPr lang="vi-VN" sz="2000" dirty="0"/>
              <a:t> </a:t>
            </a:r>
            <a:r>
              <a:rPr lang="vi-VN" sz="2000" dirty="0" err="1"/>
              <a:t>ruộng</a:t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khô ô </a:t>
            </a:r>
            <a:r>
              <a:rPr lang="vi-VN" sz="2000" dirty="0" err="1"/>
              <a:t>muối</a:t>
            </a:r>
            <a:r>
              <a:rPr lang="vi-VN" sz="2000" dirty="0"/>
              <a:t> </a:t>
            </a:r>
            <a:r>
              <a:rPr lang="vi-VN" sz="2000" dirty="0" err="1"/>
              <a:t>trắng</a:t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đẩy</a:t>
            </a:r>
            <a:r>
              <a:rPr lang="vi-VN" sz="2000" dirty="0"/>
              <a:t> </a:t>
            </a:r>
            <a:r>
              <a:rPr lang="vi-VN" sz="2000" dirty="0" err="1"/>
              <a:t>cánh</a:t>
            </a:r>
            <a:r>
              <a:rPr lang="vi-VN" sz="2000" dirty="0"/>
              <a:t> </a:t>
            </a:r>
            <a:r>
              <a:rPr lang="vi-VN" sz="2000" dirty="0" err="1"/>
              <a:t>buồm</a:t>
            </a:r>
            <a:r>
              <a:rPr lang="vi-VN" sz="2000" dirty="0"/>
              <a:t> đi</a:t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chẳng</a:t>
            </a:r>
            <a:r>
              <a:rPr lang="vi-VN" sz="2000" dirty="0"/>
              <a:t> bao </a:t>
            </a:r>
            <a:r>
              <a:rPr lang="en-US" sz="2000" dirty="0"/>
              <a:t>…</a:t>
            </a:r>
            <a:r>
              <a:rPr lang="vi-VN" sz="2000" dirty="0"/>
              <a:t>ờ </a:t>
            </a:r>
            <a:r>
              <a:rPr lang="vi-VN" sz="2000" dirty="0" err="1"/>
              <a:t>mệt</a:t>
            </a:r>
            <a:r>
              <a:rPr lang="vi-VN" sz="2000" dirty="0"/>
              <a:t>!</a:t>
            </a:r>
            <a:br>
              <a:rPr lang="vi-VN" sz="2000" dirty="0"/>
            </a:br>
            <a:r>
              <a:rPr lang="vi-VN" sz="2000" dirty="0"/>
              <a:t>Nhưng </a:t>
            </a:r>
            <a:r>
              <a:rPr lang="vi-VN" sz="2000" dirty="0" err="1"/>
              <a:t>đố</a:t>
            </a:r>
            <a:r>
              <a:rPr lang="vi-VN" sz="2000" dirty="0"/>
              <a:t> ai </a:t>
            </a:r>
            <a:r>
              <a:rPr lang="vi-VN" sz="2000" dirty="0" err="1"/>
              <a:t>biết</a:t>
            </a:r>
            <a:r>
              <a:rPr lang="vi-VN" sz="2000" dirty="0"/>
              <a:t> </a:t>
            </a:r>
            <a:r>
              <a:rPr lang="vi-VN" sz="2000" dirty="0" err="1"/>
              <a:t>được</a:t>
            </a:r>
            <a:br>
              <a:rPr lang="vi-VN" sz="2000" dirty="0"/>
            </a:b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en-US" sz="2000" dirty="0"/>
              <a:t>…</a:t>
            </a:r>
            <a:r>
              <a:rPr lang="vi-VN" sz="2000" dirty="0" err="1"/>
              <a:t>áng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thế</a:t>
            </a:r>
            <a:r>
              <a:rPr lang="vi-VN" sz="2000" dirty="0"/>
              <a:t> </a:t>
            </a:r>
            <a:r>
              <a:rPr lang="vi-VN" sz="2000" dirty="0" err="1"/>
              <a:t>nào</a:t>
            </a:r>
            <a:r>
              <a:rPr lang="en-US" sz="2000" dirty="0"/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vi-VN" sz="2000" i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altLang="vi-VN" sz="2000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altLang="vi-VN" sz="20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altLang="vi-VN" sz="20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Lam </a:t>
            </a:r>
            <a:r>
              <a:rPr lang="en-US" altLang="vi-VN" sz="2000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Luyến</a:t>
            </a:r>
            <a:endParaRPr lang="en-US" altLang="vi-VN" sz="2000" b="1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39CBFDEF-BF98-4C9A-875C-1126324AA0F1}"/>
              </a:ext>
            </a:extLst>
          </p:cNvPr>
          <p:cNvSpPr/>
          <p:nvPr/>
        </p:nvSpPr>
        <p:spPr>
          <a:xfrm>
            <a:off x="2687955" y="335731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AFBC9228-A970-479D-A97B-096526D0A790}"/>
              </a:ext>
            </a:extLst>
          </p:cNvPr>
          <p:cNvSpPr/>
          <p:nvPr/>
        </p:nvSpPr>
        <p:spPr>
          <a:xfrm>
            <a:off x="5364248" y="121753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3FE5916-C90D-4594-B3E2-7CE2AD76389A}"/>
              </a:ext>
            </a:extLst>
          </p:cNvPr>
          <p:cNvSpPr/>
          <p:nvPr/>
        </p:nvSpPr>
        <p:spPr>
          <a:xfrm>
            <a:off x="7211009" y="2129770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02020A6E-1154-408D-9DD9-A276083F0CD0}"/>
              </a:ext>
            </a:extLst>
          </p:cNvPr>
          <p:cNvSpPr/>
          <p:nvPr/>
        </p:nvSpPr>
        <p:spPr>
          <a:xfrm>
            <a:off x="6420980" y="335731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</a:t>
            </a:r>
            <a:endParaRPr lang="en-US" altLang="vi-VN" sz="20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0473560A-BB9F-4853-9FFA-52FED8AAFC39}"/>
              </a:ext>
            </a:extLst>
          </p:cNvPr>
          <p:cNvSpPr/>
          <p:nvPr/>
        </p:nvSpPr>
        <p:spPr>
          <a:xfrm>
            <a:off x="5364248" y="398359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493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8"/>
          <p:cNvSpPr txBox="1">
            <a:spLocks noGrp="1"/>
          </p:cNvSpPr>
          <p:nvPr>
            <p:ph type="body" idx="1"/>
          </p:nvPr>
        </p:nvSpPr>
        <p:spPr>
          <a:xfrm>
            <a:off x="617786" y="839390"/>
            <a:ext cx="8170128" cy="194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C7709ED-C912-4E58-B282-66371CBEB89D}"/>
              </a:ext>
            </a:extLst>
          </p:cNvPr>
          <p:cNvSpPr txBox="1"/>
          <p:nvPr/>
        </p:nvSpPr>
        <p:spPr>
          <a:xfrm>
            <a:off x="733174" y="232890"/>
            <a:ext cx="79578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3/T27 b/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ECA15E9-66D1-4526-8E69-0B349AAF707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24014" y="1059827"/>
            <a:ext cx="8376146" cy="40836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Sợ</a:t>
            </a:r>
            <a:r>
              <a:rPr lang="en-US" altLang="vi-VN" sz="2000" i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mèo</a:t>
            </a:r>
            <a:r>
              <a:rPr lang="en-US" altLang="vi-VN" sz="2000" i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i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endParaRPr lang="en-US" altLang="vi-VN" sz="2000" i="1" dirty="0">
              <a:solidFill>
                <a:srgbClr val="C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hoang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,suốt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ngỡ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chuột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ngần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altLang="vi-VN" sz="20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liền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sợ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spc="-50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2000" spc="-5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spc="-50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giai</a:t>
            </a:r>
            <a:r>
              <a:rPr lang="en-US" altLang="vi-VN" sz="2000" spc="-5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con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mèo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phai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chuột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kia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thua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b="1" spc="-50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Nhơ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mèo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		</a:t>
            </a:r>
            <a:endParaRPr lang="en-US" altLang="vi-VN" sz="2000" dirty="0">
              <a:solidFill>
                <a:schemeClr val="hlin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1A32985-955D-4613-A8FB-8A59DC9F23DE}"/>
              </a:ext>
            </a:extLst>
          </p:cNvPr>
          <p:cNvSpPr txBox="1"/>
          <p:nvPr/>
        </p:nvSpPr>
        <p:spPr>
          <a:xfrm>
            <a:off x="4621661" y="4479965"/>
            <a:ext cx="4999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 i="1" dirty="0">
                <a:solidFill>
                  <a:schemeClr val="hlin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altLang="vi-VN" sz="2000" dirty="0">
                <a:solidFill>
                  <a:schemeClr val="hlin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BÍ QUYẾT SỐNG LÂU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382275" y="1442515"/>
            <a:ext cx="958917" cy="400110"/>
            <a:chOff x="6732057" y="2701553"/>
            <a:chExt cx="958917" cy="400110"/>
          </a:xfrm>
        </p:grpSpPr>
        <p:sp>
          <p:nvSpPr>
            <p:cNvPr id="2" name="Rectangle 1"/>
            <p:cNvSpPr/>
            <p:nvPr/>
          </p:nvSpPr>
          <p:spPr>
            <a:xfrm>
              <a:off x="6774921" y="2780324"/>
              <a:ext cx="792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732057" y="2701553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tưởng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82414" y="1738171"/>
            <a:ext cx="625492" cy="400110"/>
            <a:chOff x="6898769" y="2701553"/>
            <a:chExt cx="625492" cy="400110"/>
          </a:xfrm>
        </p:grpSpPr>
        <p:sp>
          <p:nvSpPr>
            <p:cNvPr id="11" name="Rectangle 10"/>
            <p:cNvSpPr/>
            <p:nvPr/>
          </p:nvSpPr>
          <p:spPr>
            <a:xfrm>
              <a:off x="6949974" y="2780324"/>
              <a:ext cx="504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8">
              <a:extLst>
                <a:ext uri="{FF2B5EF4-FFF2-40B4-BE49-F238E27FC236}">
                  <a16:creationId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98769" y="2701553"/>
              <a:ext cx="625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mãi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34812" y="2048071"/>
            <a:ext cx="554960" cy="400110"/>
            <a:chOff x="6934035" y="2701553"/>
            <a:chExt cx="554960" cy="400110"/>
          </a:xfrm>
        </p:grpSpPr>
        <p:sp>
          <p:nvSpPr>
            <p:cNvPr id="14" name="Rectangle 13"/>
            <p:cNvSpPr/>
            <p:nvPr/>
          </p:nvSpPr>
          <p:spPr>
            <a:xfrm>
              <a:off x="6979234" y="2780324"/>
              <a:ext cx="432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8">
              <a:extLst>
                <a:ext uri="{FF2B5EF4-FFF2-40B4-BE49-F238E27FC236}">
                  <a16:creationId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934035" y="2701553"/>
              <a:ext cx="5549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hãi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42762" y="2046641"/>
            <a:ext cx="625492" cy="400110"/>
            <a:chOff x="6898769" y="2701553"/>
            <a:chExt cx="625492" cy="400110"/>
          </a:xfrm>
        </p:grpSpPr>
        <p:sp>
          <p:nvSpPr>
            <p:cNvPr id="18" name="Rectangle 17"/>
            <p:cNvSpPr/>
            <p:nvPr/>
          </p:nvSpPr>
          <p:spPr>
            <a:xfrm>
              <a:off x="6979234" y="2780324"/>
              <a:ext cx="432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ình chữ nhật 8">
              <a:extLst>
                <a:ext uri="{FF2B5EF4-FFF2-40B4-BE49-F238E27FC236}">
                  <a16:creationId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98769" y="2701553"/>
              <a:ext cx="625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giải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79808" y="2432121"/>
            <a:ext cx="798617" cy="400110"/>
            <a:chOff x="6818534" y="2712787"/>
            <a:chExt cx="798617" cy="400110"/>
          </a:xfrm>
        </p:grpSpPr>
        <p:sp>
          <p:nvSpPr>
            <p:cNvPr id="21" name="Rectangle 20"/>
            <p:cNvSpPr/>
            <p:nvPr/>
          </p:nvSpPr>
          <p:spPr>
            <a:xfrm>
              <a:off x="6848783" y="2780324"/>
              <a:ext cx="684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ình chữ nhật 8">
              <a:extLst>
                <a:ext uri="{FF2B5EF4-FFF2-40B4-BE49-F238E27FC236}">
                  <a16:creationId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18534" y="2712787"/>
              <a:ext cx="7986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cổng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72150" y="3193786"/>
            <a:ext cx="712054" cy="400110"/>
            <a:chOff x="6861816" y="2712787"/>
            <a:chExt cx="712054" cy="400110"/>
          </a:xfrm>
        </p:grpSpPr>
        <p:sp>
          <p:nvSpPr>
            <p:cNvPr id="24" name="Rectangle 23"/>
            <p:cNvSpPr/>
            <p:nvPr/>
          </p:nvSpPr>
          <p:spPr>
            <a:xfrm>
              <a:off x="6892673" y="2794954"/>
              <a:ext cx="61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ình chữ nhật 8">
              <a:extLst>
                <a:ext uri="{FF2B5EF4-FFF2-40B4-BE49-F238E27FC236}">
                  <a16:creationId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61816" y="2712787"/>
              <a:ext cx="7120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phải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21139" y="3961273"/>
            <a:ext cx="710451" cy="400110"/>
            <a:chOff x="6862618" y="2712787"/>
            <a:chExt cx="710451" cy="400110"/>
          </a:xfrm>
        </p:grpSpPr>
        <p:sp>
          <p:nvSpPr>
            <p:cNvPr id="27" name="Rectangle 26"/>
            <p:cNvSpPr/>
            <p:nvPr/>
          </p:nvSpPr>
          <p:spPr>
            <a:xfrm>
              <a:off x="6892673" y="2794954"/>
              <a:ext cx="61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ình chữ nhật 8">
              <a:extLst>
                <a:ext uri="{FF2B5EF4-FFF2-40B4-BE49-F238E27FC236}">
                  <a16:creationId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62618" y="2712787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Nhỡ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2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07;p18">
            <a:extLst>
              <a:ext uri="{FF2B5EF4-FFF2-40B4-BE49-F238E27FC236}">
                <a16:creationId xmlns:a16="http://schemas.microsoft.com/office/drawing/2014/main" id="{EE7913DF-444B-421C-911E-08729E870F47}"/>
              </a:ext>
            </a:extLst>
          </p:cNvPr>
          <p:cNvSpPr txBox="1"/>
          <p:nvPr/>
        </p:nvSpPr>
        <p:spPr>
          <a:xfrm flipH="1">
            <a:off x="1086111" y="1225772"/>
            <a:ext cx="6971777" cy="215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1/ Nghe -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viết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đúng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bài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chính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tả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Trí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dũng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song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toàn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24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2/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bày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xuôi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.</a:t>
            </a:r>
            <a:endParaRPr sz="2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200"/>
              <a:buFont typeface="Nunito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3/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Thực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hiện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chính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xác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bài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tập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tìm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tiếng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có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chứa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r/d/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gi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thanh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hỏi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/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thanh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ngã</a:t>
            </a:r>
            <a:endParaRPr sz="24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809;p18" descr="About us - ArmyHaus">
            <a:extLst>
              <a:ext uri="{FF2B5EF4-FFF2-40B4-BE49-F238E27FC236}">
                <a16:creationId xmlns:a16="http://schemas.microsoft.com/office/drawing/2014/main" id="{AC9651AD-73EB-4CB4-AF29-1F16CAD12F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6259" y="1424749"/>
            <a:ext cx="515363" cy="49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10;p18" descr="About us - ArmyHaus">
            <a:extLst>
              <a:ext uri="{FF2B5EF4-FFF2-40B4-BE49-F238E27FC236}">
                <a16:creationId xmlns:a16="http://schemas.microsoft.com/office/drawing/2014/main" id="{EF1D2AC6-7053-4162-85D5-91B40D454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917" y="3377250"/>
            <a:ext cx="524285" cy="50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09;p18" descr="About us - ArmyHaus">
            <a:extLst>
              <a:ext uri="{FF2B5EF4-FFF2-40B4-BE49-F238E27FC236}">
                <a16:creationId xmlns:a16="http://schemas.microsoft.com/office/drawing/2014/main" id="{5F913EAA-21FC-49BC-8581-020DBF64D5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332" y="2406029"/>
            <a:ext cx="515363" cy="49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681;p9">
            <a:extLst>
              <a:ext uri="{FF2B5EF4-FFF2-40B4-BE49-F238E27FC236}">
                <a16:creationId xmlns:a16="http://schemas.microsoft.com/office/drawing/2014/main" id="{E7EA1C1F-0D70-4346-9364-29F2109036C1}"/>
              </a:ext>
            </a:extLst>
          </p:cNvPr>
          <p:cNvSpPr txBox="1"/>
          <p:nvPr/>
        </p:nvSpPr>
        <p:spPr>
          <a:xfrm>
            <a:off x="2722219" y="206794"/>
            <a:ext cx="4095141" cy="728415"/>
          </a:xfrm>
          <a:prstGeom prst="rect">
            <a:avLst/>
          </a:prstGeom>
          <a:noFill/>
          <a:ln w="19050" cap="flat" cmpd="sng">
            <a:noFill/>
            <a:prstDash val="dash"/>
            <a:round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mục</a:t>
            </a: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tiêu</a:t>
            </a:r>
            <a:endParaRPr sz="3600" b="1" i="0" u="none" strike="noStrike" cap="none" dirty="0">
              <a:solidFill>
                <a:schemeClr val="bg2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4" name="Google Shape;5454;p71"/>
          <p:cNvGrpSpPr/>
          <p:nvPr/>
        </p:nvGrpSpPr>
        <p:grpSpPr>
          <a:xfrm>
            <a:off x="6961651" y="2979025"/>
            <a:ext cx="1223615" cy="1548870"/>
            <a:chOff x="6961651" y="2979025"/>
            <a:chExt cx="1223615" cy="1548870"/>
          </a:xfrm>
        </p:grpSpPr>
        <p:sp>
          <p:nvSpPr>
            <p:cNvPr id="5455" name="Google Shape;5455;p71"/>
            <p:cNvSpPr/>
            <p:nvPr/>
          </p:nvSpPr>
          <p:spPr>
            <a:xfrm>
              <a:off x="6961651" y="2979025"/>
              <a:ext cx="1223615" cy="1548870"/>
            </a:xfrm>
            <a:custGeom>
              <a:avLst/>
              <a:gdLst/>
              <a:ahLst/>
              <a:cxnLst/>
              <a:rect l="l" t="t" r="r" b="b"/>
              <a:pathLst>
                <a:path w="27252" h="34496" extrusionOk="0">
                  <a:moveTo>
                    <a:pt x="10673" y="1"/>
                  </a:moveTo>
                  <a:cubicBezTo>
                    <a:pt x="10281" y="1"/>
                    <a:pt x="9880" y="20"/>
                    <a:pt x="9584" y="58"/>
                  </a:cubicBezTo>
                  <a:lnTo>
                    <a:pt x="9565" y="58"/>
                  </a:lnTo>
                  <a:lnTo>
                    <a:pt x="9536" y="68"/>
                  </a:lnTo>
                  <a:cubicBezTo>
                    <a:pt x="8810" y="192"/>
                    <a:pt x="6899" y="526"/>
                    <a:pt x="6765" y="2323"/>
                  </a:cubicBezTo>
                  <a:lnTo>
                    <a:pt x="6756" y="2370"/>
                  </a:lnTo>
                  <a:lnTo>
                    <a:pt x="6756" y="2418"/>
                  </a:lnTo>
                  <a:cubicBezTo>
                    <a:pt x="6756" y="2628"/>
                    <a:pt x="6794" y="2839"/>
                    <a:pt x="6870" y="3049"/>
                  </a:cubicBezTo>
                  <a:cubicBezTo>
                    <a:pt x="6870" y="3144"/>
                    <a:pt x="6870" y="3249"/>
                    <a:pt x="6870" y="3355"/>
                  </a:cubicBezTo>
                  <a:cubicBezTo>
                    <a:pt x="6870" y="3421"/>
                    <a:pt x="6861" y="3498"/>
                    <a:pt x="6861" y="3574"/>
                  </a:cubicBezTo>
                  <a:cubicBezTo>
                    <a:pt x="6813" y="4836"/>
                    <a:pt x="6784" y="6145"/>
                    <a:pt x="6775" y="7473"/>
                  </a:cubicBezTo>
                  <a:cubicBezTo>
                    <a:pt x="5217" y="7798"/>
                    <a:pt x="3211" y="8362"/>
                    <a:pt x="2312" y="9651"/>
                  </a:cubicBezTo>
                  <a:lnTo>
                    <a:pt x="2265" y="9718"/>
                  </a:lnTo>
                  <a:lnTo>
                    <a:pt x="2226" y="9795"/>
                  </a:lnTo>
                  <a:cubicBezTo>
                    <a:pt x="1835" y="10550"/>
                    <a:pt x="1844" y="11333"/>
                    <a:pt x="1892" y="12012"/>
                  </a:cubicBezTo>
                  <a:lnTo>
                    <a:pt x="1902" y="12040"/>
                  </a:lnTo>
                  <a:lnTo>
                    <a:pt x="1902" y="12069"/>
                  </a:lnTo>
                  <a:cubicBezTo>
                    <a:pt x="1911" y="12164"/>
                    <a:pt x="1921" y="12260"/>
                    <a:pt x="1930" y="12365"/>
                  </a:cubicBezTo>
                  <a:cubicBezTo>
                    <a:pt x="1940" y="12585"/>
                    <a:pt x="1959" y="12833"/>
                    <a:pt x="2007" y="13091"/>
                  </a:cubicBezTo>
                  <a:cubicBezTo>
                    <a:pt x="1930" y="13158"/>
                    <a:pt x="1854" y="13235"/>
                    <a:pt x="1768" y="13321"/>
                  </a:cubicBezTo>
                  <a:lnTo>
                    <a:pt x="1739" y="13349"/>
                  </a:lnTo>
                  <a:lnTo>
                    <a:pt x="1720" y="13378"/>
                  </a:lnTo>
                  <a:cubicBezTo>
                    <a:pt x="1175" y="14047"/>
                    <a:pt x="1042" y="14821"/>
                    <a:pt x="936" y="15451"/>
                  </a:cubicBezTo>
                  <a:cubicBezTo>
                    <a:pt x="917" y="15537"/>
                    <a:pt x="898" y="15633"/>
                    <a:pt x="879" y="15729"/>
                  </a:cubicBezTo>
                  <a:lnTo>
                    <a:pt x="879" y="15767"/>
                  </a:lnTo>
                  <a:lnTo>
                    <a:pt x="870" y="15805"/>
                  </a:lnTo>
                  <a:cubicBezTo>
                    <a:pt x="755" y="16732"/>
                    <a:pt x="707" y="17668"/>
                    <a:pt x="650" y="18566"/>
                  </a:cubicBezTo>
                  <a:cubicBezTo>
                    <a:pt x="621" y="19016"/>
                    <a:pt x="592" y="19465"/>
                    <a:pt x="564" y="19904"/>
                  </a:cubicBezTo>
                  <a:lnTo>
                    <a:pt x="564" y="19942"/>
                  </a:lnTo>
                  <a:cubicBezTo>
                    <a:pt x="516" y="20936"/>
                    <a:pt x="449" y="21949"/>
                    <a:pt x="382" y="22924"/>
                  </a:cubicBezTo>
                  <a:cubicBezTo>
                    <a:pt x="268" y="24615"/>
                    <a:pt x="153" y="26364"/>
                    <a:pt x="124" y="28103"/>
                  </a:cubicBezTo>
                  <a:lnTo>
                    <a:pt x="124" y="28141"/>
                  </a:lnTo>
                  <a:lnTo>
                    <a:pt x="134" y="28169"/>
                  </a:lnTo>
                  <a:cubicBezTo>
                    <a:pt x="143" y="28418"/>
                    <a:pt x="124" y="28705"/>
                    <a:pt x="115" y="29001"/>
                  </a:cubicBezTo>
                  <a:cubicBezTo>
                    <a:pt x="57" y="29956"/>
                    <a:pt x="0" y="31151"/>
                    <a:pt x="774" y="32192"/>
                  </a:cubicBezTo>
                  <a:lnTo>
                    <a:pt x="803" y="32230"/>
                  </a:lnTo>
                  <a:lnTo>
                    <a:pt x="831" y="32269"/>
                  </a:lnTo>
                  <a:cubicBezTo>
                    <a:pt x="2198" y="33826"/>
                    <a:pt x="4692" y="34055"/>
                    <a:pt x="6689" y="34237"/>
                  </a:cubicBezTo>
                  <a:cubicBezTo>
                    <a:pt x="7014" y="34266"/>
                    <a:pt x="7319" y="34294"/>
                    <a:pt x="7587" y="34333"/>
                  </a:cubicBezTo>
                  <a:lnTo>
                    <a:pt x="7625" y="34333"/>
                  </a:lnTo>
                  <a:cubicBezTo>
                    <a:pt x="8992" y="34438"/>
                    <a:pt x="10195" y="34495"/>
                    <a:pt x="11313" y="34495"/>
                  </a:cubicBezTo>
                  <a:cubicBezTo>
                    <a:pt x="12537" y="34495"/>
                    <a:pt x="13664" y="34428"/>
                    <a:pt x="14753" y="34304"/>
                  </a:cubicBezTo>
                  <a:lnTo>
                    <a:pt x="14772" y="34304"/>
                  </a:lnTo>
                  <a:lnTo>
                    <a:pt x="15059" y="34266"/>
                  </a:lnTo>
                  <a:cubicBezTo>
                    <a:pt x="16263" y="34094"/>
                    <a:pt x="17505" y="33922"/>
                    <a:pt x="18709" y="33387"/>
                  </a:cubicBezTo>
                  <a:lnTo>
                    <a:pt x="18728" y="33377"/>
                  </a:lnTo>
                  <a:lnTo>
                    <a:pt x="18747" y="33368"/>
                  </a:lnTo>
                  <a:cubicBezTo>
                    <a:pt x="20162" y="32660"/>
                    <a:pt x="20630" y="30663"/>
                    <a:pt x="20955" y="28437"/>
                  </a:cubicBezTo>
                  <a:cubicBezTo>
                    <a:pt x="21423" y="28408"/>
                    <a:pt x="21824" y="28341"/>
                    <a:pt x="22197" y="28227"/>
                  </a:cubicBezTo>
                  <a:lnTo>
                    <a:pt x="22235" y="28208"/>
                  </a:lnTo>
                  <a:cubicBezTo>
                    <a:pt x="23707" y="27692"/>
                    <a:pt x="25016" y="26650"/>
                    <a:pt x="25914" y="25274"/>
                  </a:cubicBezTo>
                  <a:lnTo>
                    <a:pt x="25923" y="25255"/>
                  </a:lnTo>
                  <a:cubicBezTo>
                    <a:pt x="26917" y="23669"/>
                    <a:pt x="27252" y="21643"/>
                    <a:pt x="26869" y="19388"/>
                  </a:cubicBezTo>
                  <a:cubicBezTo>
                    <a:pt x="26497" y="17210"/>
                    <a:pt x="25178" y="14592"/>
                    <a:pt x="22608" y="13760"/>
                  </a:cubicBezTo>
                  <a:lnTo>
                    <a:pt x="22579" y="13751"/>
                  </a:lnTo>
                  <a:cubicBezTo>
                    <a:pt x="22073" y="13607"/>
                    <a:pt x="21557" y="13531"/>
                    <a:pt x="21060" y="13531"/>
                  </a:cubicBezTo>
                  <a:cubicBezTo>
                    <a:pt x="20830" y="13531"/>
                    <a:pt x="20601" y="13550"/>
                    <a:pt x="20372" y="13579"/>
                  </a:cubicBezTo>
                  <a:cubicBezTo>
                    <a:pt x="20314" y="13340"/>
                    <a:pt x="20209" y="13091"/>
                    <a:pt x="20076" y="12852"/>
                  </a:cubicBezTo>
                  <a:cubicBezTo>
                    <a:pt x="19684" y="11992"/>
                    <a:pt x="19130" y="11352"/>
                    <a:pt x="18327" y="10846"/>
                  </a:cubicBezTo>
                  <a:cubicBezTo>
                    <a:pt x="18384" y="10445"/>
                    <a:pt x="18394" y="10015"/>
                    <a:pt x="18375" y="9565"/>
                  </a:cubicBezTo>
                  <a:lnTo>
                    <a:pt x="18375" y="9518"/>
                  </a:lnTo>
                  <a:lnTo>
                    <a:pt x="18375" y="9470"/>
                  </a:lnTo>
                  <a:lnTo>
                    <a:pt x="18375" y="9355"/>
                  </a:lnTo>
                  <a:lnTo>
                    <a:pt x="18365" y="9327"/>
                  </a:lnTo>
                  <a:cubicBezTo>
                    <a:pt x="18270" y="8247"/>
                    <a:pt x="17448" y="7387"/>
                    <a:pt x="16368" y="7224"/>
                  </a:cubicBezTo>
                  <a:cubicBezTo>
                    <a:pt x="15556" y="6966"/>
                    <a:pt x="14715" y="6871"/>
                    <a:pt x="13922" y="6833"/>
                  </a:cubicBezTo>
                  <a:cubicBezTo>
                    <a:pt x="14075" y="5151"/>
                    <a:pt x="14161" y="3708"/>
                    <a:pt x="14180" y="2361"/>
                  </a:cubicBezTo>
                  <a:cubicBezTo>
                    <a:pt x="14256" y="1874"/>
                    <a:pt x="14142" y="1396"/>
                    <a:pt x="13836" y="1004"/>
                  </a:cubicBezTo>
                  <a:cubicBezTo>
                    <a:pt x="13310" y="326"/>
                    <a:pt x="12279" y="1"/>
                    <a:pt x="10673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28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71"/>
            <p:cNvSpPr/>
            <p:nvPr/>
          </p:nvSpPr>
          <p:spPr>
            <a:xfrm>
              <a:off x="7118217" y="3410649"/>
              <a:ext cx="597260" cy="180453"/>
            </a:xfrm>
            <a:custGeom>
              <a:avLst/>
              <a:gdLst/>
              <a:ahLst/>
              <a:cxnLst/>
              <a:rect l="l" t="t" r="r" b="b"/>
              <a:pathLst>
                <a:path w="13302" h="4019" extrusionOk="0">
                  <a:moveTo>
                    <a:pt x="3827" y="2722"/>
                  </a:moveTo>
                  <a:lnTo>
                    <a:pt x="3827" y="2722"/>
                  </a:lnTo>
                  <a:cubicBezTo>
                    <a:pt x="3822" y="2723"/>
                    <a:pt x="3818" y="2723"/>
                    <a:pt x="3813" y="2723"/>
                  </a:cubicBezTo>
                  <a:cubicBezTo>
                    <a:pt x="3818" y="2723"/>
                    <a:pt x="3822" y="2723"/>
                    <a:pt x="3827" y="2722"/>
                  </a:cubicBezTo>
                  <a:close/>
                  <a:moveTo>
                    <a:pt x="13302" y="0"/>
                  </a:moveTo>
                  <a:lnTo>
                    <a:pt x="13302" y="0"/>
                  </a:lnTo>
                  <a:cubicBezTo>
                    <a:pt x="11878" y="1730"/>
                    <a:pt x="7826" y="1758"/>
                    <a:pt x="5705" y="2026"/>
                  </a:cubicBezTo>
                  <a:cubicBezTo>
                    <a:pt x="4731" y="2102"/>
                    <a:pt x="3746" y="2131"/>
                    <a:pt x="2772" y="2150"/>
                  </a:cubicBezTo>
                  <a:cubicBezTo>
                    <a:pt x="2472" y="2154"/>
                    <a:pt x="2172" y="2163"/>
                    <a:pt x="1872" y="2163"/>
                  </a:cubicBezTo>
                  <a:cubicBezTo>
                    <a:pt x="1348" y="2163"/>
                    <a:pt x="826" y="2134"/>
                    <a:pt x="316" y="1988"/>
                  </a:cubicBezTo>
                  <a:cubicBezTo>
                    <a:pt x="211" y="1959"/>
                    <a:pt x="96" y="1911"/>
                    <a:pt x="1" y="1844"/>
                  </a:cubicBezTo>
                  <a:lnTo>
                    <a:pt x="1" y="1844"/>
                  </a:lnTo>
                  <a:cubicBezTo>
                    <a:pt x="39" y="2141"/>
                    <a:pt x="87" y="2427"/>
                    <a:pt x="134" y="2723"/>
                  </a:cubicBezTo>
                  <a:cubicBezTo>
                    <a:pt x="778" y="2783"/>
                    <a:pt x="1423" y="2819"/>
                    <a:pt x="2068" y="2819"/>
                  </a:cubicBezTo>
                  <a:cubicBezTo>
                    <a:pt x="2666" y="2819"/>
                    <a:pt x="3263" y="2788"/>
                    <a:pt x="3856" y="2715"/>
                  </a:cubicBezTo>
                  <a:lnTo>
                    <a:pt x="3856" y="2715"/>
                  </a:lnTo>
                  <a:cubicBezTo>
                    <a:pt x="3848" y="2716"/>
                    <a:pt x="3838" y="2720"/>
                    <a:pt x="3827" y="2722"/>
                  </a:cubicBezTo>
                  <a:lnTo>
                    <a:pt x="3827" y="2722"/>
                  </a:lnTo>
                  <a:cubicBezTo>
                    <a:pt x="3918" y="2713"/>
                    <a:pt x="4018" y="2704"/>
                    <a:pt x="4109" y="2704"/>
                  </a:cubicBezTo>
                  <a:cubicBezTo>
                    <a:pt x="4416" y="2779"/>
                    <a:pt x="4262" y="3087"/>
                    <a:pt x="4008" y="3087"/>
                  </a:cubicBezTo>
                  <a:cubicBezTo>
                    <a:pt x="4000" y="3087"/>
                    <a:pt x="3993" y="3087"/>
                    <a:pt x="3985" y="3087"/>
                  </a:cubicBezTo>
                  <a:cubicBezTo>
                    <a:pt x="3380" y="3165"/>
                    <a:pt x="2771" y="3199"/>
                    <a:pt x="2161" y="3199"/>
                  </a:cubicBezTo>
                  <a:cubicBezTo>
                    <a:pt x="1509" y="3199"/>
                    <a:pt x="858" y="3160"/>
                    <a:pt x="211" y="3096"/>
                  </a:cubicBezTo>
                  <a:lnTo>
                    <a:pt x="211" y="3096"/>
                  </a:lnTo>
                  <a:cubicBezTo>
                    <a:pt x="240" y="3861"/>
                    <a:pt x="1061" y="3851"/>
                    <a:pt x="1635" y="3918"/>
                  </a:cubicBezTo>
                  <a:cubicBezTo>
                    <a:pt x="2256" y="3987"/>
                    <a:pt x="2880" y="4018"/>
                    <a:pt x="3504" y="4018"/>
                  </a:cubicBezTo>
                  <a:cubicBezTo>
                    <a:pt x="3993" y="4018"/>
                    <a:pt x="4482" y="3999"/>
                    <a:pt x="4969" y="3966"/>
                  </a:cubicBezTo>
                  <a:cubicBezTo>
                    <a:pt x="6670" y="3880"/>
                    <a:pt x="12547" y="3402"/>
                    <a:pt x="13091" y="1634"/>
                  </a:cubicBezTo>
                  <a:lnTo>
                    <a:pt x="13091" y="1634"/>
                  </a:lnTo>
                  <a:cubicBezTo>
                    <a:pt x="11563" y="2341"/>
                    <a:pt x="9900" y="2704"/>
                    <a:pt x="8247" y="2991"/>
                  </a:cubicBezTo>
                  <a:cubicBezTo>
                    <a:pt x="7616" y="3115"/>
                    <a:pt x="6976" y="3182"/>
                    <a:pt x="6336" y="3192"/>
                  </a:cubicBezTo>
                  <a:cubicBezTo>
                    <a:pt x="6250" y="3192"/>
                    <a:pt x="6173" y="3106"/>
                    <a:pt x="6183" y="3029"/>
                  </a:cubicBezTo>
                  <a:cubicBezTo>
                    <a:pt x="6183" y="2940"/>
                    <a:pt x="6250" y="2875"/>
                    <a:pt x="6329" y="2875"/>
                  </a:cubicBezTo>
                  <a:cubicBezTo>
                    <a:pt x="6334" y="2875"/>
                    <a:pt x="6340" y="2876"/>
                    <a:pt x="6345" y="2876"/>
                  </a:cubicBezTo>
                  <a:cubicBezTo>
                    <a:pt x="6775" y="2848"/>
                    <a:pt x="7205" y="2848"/>
                    <a:pt x="7626" y="2752"/>
                  </a:cubicBezTo>
                  <a:cubicBezTo>
                    <a:pt x="9508" y="2379"/>
                    <a:pt x="11419" y="2026"/>
                    <a:pt x="13177" y="1233"/>
                  </a:cubicBezTo>
                  <a:cubicBezTo>
                    <a:pt x="13254" y="832"/>
                    <a:pt x="13302" y="411"/>
                    <a:pt x="13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71"/>
            <p:cNvSpPr/>
            <p:nvPr/>
          </p:nvSpPr>
          <p:spPr>
            <a:xfrm>
              <a:off x="7076191" y="3596400"/>
              <a:ext cx="253595" cy="108164"/>
            </a:xfrm>
            <a:custGeom>
              <a:avLst/>
              <a:gdLst/>
              <a:ahLst/>
              <a:cxnLst/>
              <a:rect l="l" t="t" r="r" b="b"/>
              <a:pathLst>
                <a:path w="5648" h="2409" extrusionOk="0">
                  <a:moveTo>
                    <a:pt x="1204" y="1"/>
                  </a:moveTo>
                  <a:cubicBezTo>
                    <a:pt x="554" y="574"/>
                    <a:pt x="230" y="717"/>
                    <a:pt x="96" y="1654"/>
                  </a:cubicBezTo>
                  <a:cubicBezTo>
                    <a:pt x="58" y="1835"/>
                    <a:pt x="29" y="2026"/>
                    <a:pt x="0" y="2208"/>
                  </a:cubicBezTo>
                  <a:cubicBezTo>
                    <a:pt x="650" y="2409"/>
                    <a:pt x="1367" y="2361"/>
                    <a:pt x="2045" y="2389"/>
                  </a:cubicBezTo>
                  <a:cubicBezTo>
                    <a:pt x="2117" y="2390"/>
                    <a:pt x="2188" y="2390"/>
                    <a:pt x="2260" y="2390"/>
                  </a:cubicBezTo>
                  <a:cubicBezTo>
                    <a:pt x="3199" y="2390"/>
                    <a:pt x="4134" y="2345"/>
                    <a:pt x="5072" y="2345"/>
                  </a:cubicBezTo>
                  <a:cubicBezTo>
                    <a:pt x="5264" y="2345"/>
                    <a:pt x="5455" y="2347"/>
                    <a:pt x="5647" y="2351"/>
                  </a:cubicBezTo>
                  <a:cubicBezTo>
                    <a:pt x="5542" y="1692"/>
                    <a:pt x="5542" y="1004"/>
                    <a:pt x="5475" y="326"/>
                  </a:cubicBezTo>
                  <a:cubicBezTo>
                    <a:pt x="5094" y="353"/>
                    <a:pt x="4711" y="366"/>
                    <a:pt x="4328" y="366"/>
                  </a:cubicBezTo>
                  <a:cubicBezTo>
                    <a:pt x="3770" y="366"/>
                    <a:pt x="3212" y="338"/>
                    <a:pt x="2657" y="287"/>
                  </a:cubicBezTo>
                  <a:cubicBezTo>
                    <a:pt x="2169" y="220"/>
                    <a:pt x="1653" y="220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71"/>
            <p:cNvSpPr/>
            <p:nvPr/>
          </p:nvSpPr>
          <p:spPr>
            <a:xfrm>
              <a:off x="7121854" y="3376749"/>
              <a:ext cx="201511" cy="111621"/>
            </a:xfrm>
            <a:custGeom>
              <a:avLst/>
              <a:gdLst/>
              <a:ahLst/>
              <a:cxnLst/>
              <a:rect l="l" t="t" r="r" b="b"/>
              <a:pathLst>
                <a:path w="4488" h="2486" extrusionOk="0">
                  <a:moveTo>
                    <a:pt x="4411" y="0"/>
                  </a:moveTo>
                  <a:cubicBezTo>
                    <a:pt x="3446" y="191"/>
                    <a:pt x="321" y="937"/>
                    <a:pt x="92" y="1950"/>
                  </a:cubicBezTo>
                  <a:cubicBezTo>
                    <a:pt x="0" y="2382"/>
                    <a:pt x="955" y="2486"/>
                    <a:pt x="2005" y="2486"/>
                  </a:cubicBezTo>
                  <a:cubicBezTo>
                    <a:pt x="2975" y="2486"/>
                    <a:pt x="4026" y="2397"/>
                    <a:pt x="4407" y="2397"/>
                  </a:cubicBezTo>
                  <a:cubicBezTo>
                    <a:pt x="4434" y="2397"/>
                    <a:pt x="4458" y="2398"/>
                    <a:pt x="4478" y="2399"/>
                  </a:cubicBezTo>
                  <a:cubicBezTo>
                    <a:pt x="4487" y="1596"/>
                    <a:pt x="4392" y="803"/>
                    <a:pt x="44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71"/>
            <p:cNvSpPr/>
            <p:nvPr/>
          </p:nvSpPr>
          <p:spPr>
            <a:xfrm>
              <a:off x="7511631" y="3356813"/>
              <a:ext cx="307655" cy="110050"/>
            </a:xfrm>
            <a:custGeom>
              <a:avLst/>
              <a:gdLst/>
              <a:ahLst/>
              <a:cxnLst/>
              <a:rect l="l" t="t" r="r" b="b"/>
              <a:pathLst>
                <a:path w="6852" h="2451" extrusionOk="0">
                  <a:moveTo>
                    <a:pt x="390" y="1"/>
                  </a:moveTo>
                  <a:cubicBezTo>
                    <a:pt x="363" y="1"/>
                    <a:pt x="335" y="2"/>
                    <a:pt x="307" y="5"/>
                  </a:cubicBezTo>
                  <a:cubicBezTo>
                    <a:pt x="182" y="817"/>
                    <a:pt x="87" y="1629"/>
                    <a:pt x="1" y="2451"/>
                  </a:cubicBezTo>
                  <a:cubicBezTo>
                    <a:pt x="4196" y="1887"/>
                    <a:pt x="6852" y="91"/>
                    <a:pt x="555" y="5"/>
                  </a:cubicBezTo>
                  <a:cubicBezTo>
                    <a:pt x="498" y="5"/>
                    <a:pt x="445" y="1"/>
                    <a:pt x="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71"/>
            <p:cNvSpPr/>
            <p:nvPr/>
          </p:nvSpPr>
          <p:spPr>
            <a:xfrm>
              <a:off x="7494479" y="3512751"/>
              <a:ext cx="318386" cy="181531"/>
            </a:xfrm>
            <a:custGeom>
              <a:avLst/>
              <a:gdLst/>
              <a:ahLst/>
              <a:cxnLst/>
              <a:rect l="l" t="t" r="r" b="b"/>
              <a:pathLst>
                <a:path w="7091" h="4043" extrusionOk="0">
                  <a:moveTo>
                    <a:pt x="5580" y="1561"/>
                  </a:moveTo>
                  <a:cubicBezTo>
                    <a:pt x="5755" y="1561"/>
                    <a:pt x="5813" y="1848"/>
                    <a:pt x="5619" y="1892"/>
                  </a:cubicBezTo>
                  <a:cubicBezTo>
                    <a:pt x="5603" y="1897"/>
                    <a:pt x="5587" y="1899"/>
                    <a:pt x="5572" y="1899"/>
                  </a:cubicBezTo>
                  <a:cubicBezTo>
                    <a:pt x="5397" y="1899"/>
                    <a:pt x="5339" y="1611"/>
                    <a:pt x="5533" y="1567"/>
                  </a:cubicBezTo>
                  <a:cubicBezTo>
                    <a:pt x="5550" y="1563"/>
                    <a:pt x="5565" y="1561"/>
                    <a:pt x="5580" y="1561"/>
                  </a:cubicBezTo>
                  <a:close/>
                  <a:moveTo>
                    <a:pt x="6786" y="2816"/>
                  </a:moveTo>
                  <a:lnTo>
                    <a:pt x="6786" y="2816"/>
                  </a:lnTo>
                  <a:cubicBezTo>
                    <a:pt x="6782" y="2817"/>
                    <a:pt x="6779" y="2818"/>
                    <a:pt x="6775" y="2819"/>
                  </a:cubicBezTo>
                  <a:cubicBezTo>
                    <a:pt x="6779" y="2819"/>
                    <a:pt x="6782" y="2818"/>
                    <a:pt x="6786" y="2816"/>
                  </a:cubicBezTo>
                  <a:close/>
                  <a:moveTo>
                    <a:pt x="4922" y="0"/>
                  </a:moveTo>
                  <a:cubicBezTo>
                    <a:pt x="3737" y="1195"/>
                    <a:pt x="1644" y="1501"/>
                    <a:pt x="48" y="1816"/>
                  </a:cubicBezTo>
                  <a:cubicBezTo>
                    <a:pt x="1" y="2561"/>
                    <a:pt x="10" y="3297"/>
                    <a:pt x="58" y="4042"/>
                  </a:cubicBezTo>
                  <a:cubicBezTo>
                    <a:pt x="2084" y="3813"/>
                    <a:pt x="4090" y="3459"/>
                    <a:pt x="6078" y="2991"/>
                  </a:cubicBezTo>
                  <a:cubicBezTo>
                    <a:pt x="6068" y="2963"/>
                    <a:pt x="6049" y="2934"/>
                    <a:pt x="6040" y="2896"/>
                  </a:cubicBezTo>
                  <a:cubicBezTo>
                    <a:pt x="6040" y="2905"/>
                    <a:pt x="6040" y="2905"/>
                    <a:pt x="6040" y="2905"/>
                  </a:cubicBezTo>
                  <a:cubicBezTo>
                    <a:pt x="5992" y="2810"/>
                    <a:pt x="5982" y="2676"/>
                    <a:pt x="6087" y="2619"/>
                  </a:cubicBezTo>
                  <a:cubicBezTo>
                    <a:pt x="6108" y="2609"/>
                    <a:pt x="6128" y="2605"/>
                    <a:pt x="6148" y="2605"/>
                  </a:cubicBezTo>
                  <a:cubicBezTo>
                    <a:pt x="6252" y="2605"/>
                    <a:pt x="6353" y="2722"/>
                    <a:pt x="6441" y="2905"/>
                  </a:cubicBezTo>
                  <a:cubicBezTo>
                    <a:pt x="6562" y="2868"/>
                    <a:pt x="6683" y="2840"/>
                    <a:pt x="6795" y="2812"/>
                  </a:cubicBezTo>
                  <a:lnTo>
                    <a:pt x="6795" y="2812"/>
                  </a:lnTo>
                  <a:cubicBezTo>
                    <a:pt x="6792" y="2813"/>
                    <a:pt x="6789" y="2815"/>
                    <a:pt x="6786" y="2816"/>
                  </a:cubicBezTo>
                  <a:lnTo>
                    <a:pt x="6786" y="2816"/>
                  </a:lnTo>
                  <a:cubicBezTo>
                    <a:pt x="6887" y="2789"/>
                    <a:pt x="6989" y="2761"/>
                    <a:pt x="7091" y="2733"/>
                  </a:cubicBezTo>
                  <a:cubicBezTo>
                    <a:pt x="6823" y="1644"/>
                    <a:pt x="6412" y="774"/>
                    <a:pt x="5342" y="258"/>
                  </a:cubicBezTo>
                  <a:cubicBezTo>
                    <a:pt x="5208" y="172"/>
                    <a:pt x="5055" y="96"/>
                    <a:pt x="4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71"/>
            <p:cNvSpPr/>
            <p:nvPr/>
          </p:nvSpPr>
          <p:spPr>
            <a:xfrm>
              <a:off x="7814975" y="3580101"/>
              <a:ext cx="12033" cy="34349"/>
            </a:xfrm>
            <a:custGeom>
              <a:avLst/>
              <a:gdLst/>
              <a:ahLst/>
              <a:cxnLst/>
              <a:rect l="l" t="t" r="r" b="b"/>
              <a:pathLst>
                <a:path w="268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06" y="239"/>
                    <a:pt x="192" y="488"/>
                    <a:pt x="268" y="765"/>
                  </a:cubicBezTo>
                  <a:cubicBezTo>
                    <a:pt x="239" y="507"/>
                    <a:pt x="144" y="249"/>
                    <a:pt x="0" y="1"/>
                  </a:cubicBezTo>
                  <a:close/>
                </a:path>
              </a:pathLst>
            </a:custGeom>
            <a:solidFill>
              <a:srgbClr val="ABD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71"/>
            <p:cNvSpPr/>
            <p:nvPr/>
          </p:nvSpPr>
          <p:spPr>
            <a:xfrm>
              <a:off x="7842005" y="3659260"/>
              <a:ext cx="263024" cy="522097"/>
            </a:xfrm>
            <a:custGeom>
              <a:avLst/>
              <a:gdLst/>
              <a:ahLst/>
              <a:cxnLst/>
              <a:rect l="l" t="t" r="r" b="b"/>
              <a:pathLst>
                <a:path w="5858" h="11628" extrusionOk="0">
                  <a:moveTo>
                    <a:pt x="4419" y="2824"/>
                  </a:moveTo>
                  <a:cubicBezTo>
                    <a:pt x="4571" y="2824"/>
                    <a:pt x="4634" y="3084"/>
                    <a:pt x="4721" y="3187"/>
                  </a:cubicBezTo>
                  <a:cubicBezTo>
                    <a:pt x="5055" y="3799"/>
                    <a:pt x="5227" y="4496"/>
                    <a:pt x="5275" y="5194"/>
                  </a:cubicBezTo>
                  <a:cubicBezTo>
                    <a:pt x="5293" y="5490"/>
                    <a:pt x="5312" y="7081"/>
                    <a:pt x="4886" y="7081"/>
                  </a:cubicBezTo>
                  <a:cubicBezTo>
                    <a:pt x="4873" y="7081"/>
                    <a:pt x="4859" y="7079"/>
                    <a:pt x="4845" y="7076"/>
                  </a:cubicBezTo>
                  <a:cubicBezTo>
                    <a:pt x="4635" y="7019"/>
                    <a:pt x="4730" y="6770"/>
                    <a:pt x="4768" y="6617"/>
                  </a:cubicBezTo>
                  <a:cubicBezTo>
                    <a:pt x="4826" y="6407"/>
                    <a:pt x="4854" y="6187"/>
                    <a:pt x="4883" y="5968"/>
                  </a:cubicBezTo>
                  <a:cubicBezTo>
                    <a:pt x="4979" y="5156"/>
                    <a:pt x="4893" y="4324"/>
                    <a:pt x="4625" y="3560"/>
                  </a:cubicBezTo>
                  <a:cubicBezTo>
                    <a:pt x="4549" y="3359"/>
                    <a:pt x="4453" y="3168"/>
                    <a:pt x="4319" y="2986"/>
                  </a:cubicBezTo>
                  <a:cubicBezTo>
                    <a:pt x="4291" y="2939"/>
                    <a:pt x="4319" y="2862"/>
                    <a:pt x="4367" y="2834"/>
                  </a:cubicBezTo>
                  <a:cubicBezTo>
                    <a:pt x="4386" y="2827"/>
                    <a:pt x="4403" y="2824"/>
                    <a:pt x="4419" y="2824"/>
                  </a:cubicBezTo>
                  <a:close/>
                  <a:moveTo>
                    <a:pt x="4632" y="7709"/>
                  </a:moveTo>
                  <a:cubicBezTo>
                    <a:pt x="4840" y="7709"/>
                    <a:pt x="4912" y="8055"/>
                    <a:pt x="4682" y="8108"/>
                  </a:cubicBezTo>
                  <a:cubicBezTo>
                    <a:pt x="4663" y="8113"/>
                    <a:pt x="4644" y="8116"/>
                    <a:pt x="4626" y="8116"/>
                  </a:cubicBezTo>
                  <a:cubicBezTo>
                    <a:pt x="4411" y="8116"/>
                    <a:pt x="4339" y="7769"/>
                    <a:pt x="4577" y="7716"/>
                  </a:cubicBezTo>
                  <a:cubicBezTo>
                    <a:pt x="4596" y="7711"/>
                    <a:pt x="4615" y="7709"/>
                    <a:pt x="4632" y="7709"/>
                  </a:cubicBezTo>
                  <a:close/>
                  <a:moveTo>
                    <a:pt x="1394" y="0"/>
                  </a:moveTo>
                  <a:cubicBezTo>
                    <a:pt x="900" y="0"/>
                    <a:pt x="412" y="106"/>
                    <a:pt x="0" y="387"/>
                  </a:cubicBezTo>
                  <a:cubicBezTo>
                    <a:pt x="77" y="751"/>
                    <a:pt x="134" y="1123"/>
                    <a:pt x="182" y="1496"/>
                  </a:cubicBezTo>
                  <a:cubicBezTo>
                    <a:pt x="402" y="1438"/>
                    <a:pt x="624" y="1411"/>
                    <a:pt x="844" y="1411"/>
                  </a:cubicBezTo>
                  <a:cubicBezTo>
                    <a:pt x="1830" y="1411"/>
                    <a:pt x="2771" y="1964"/>
                    <a:pt x="3240" y="2862"/>
                  </a:cubicBezTo>
                  <a:cubicBezTo>
                    <a:pt x="3479" y="3311"/>
                    <a:pt x="3584" y="3818"/>
                    <a:pt x="3651" y="4324"/>
                  </a:cubicBezTo>
                  <a:cubicBezTo>
                    <a:pt x="3746" y="4812"/>
                    <a:pt x="3803" y="5318"/>
                    <a:pt x="3794" y="5805"/>
                  </a:cubicBezTo>
                  <a:cubicBezTo>
                    <a:pt x="3813" y="6445"/>
                    <a:pt x="3775" y="7086"/>
                    <a:pt x="3555" y="7688"/>
                  </a:cubicBezTo>
                  <a:cubicBezTo>
                    <a:pt x="3117" y="8882"/>
                    <a:pt x="1931" y="9729"/>
                    <a:pt x="661" y="9729"/>
                  </a:cubicBezTo>
                  <a:cubicBezTo>
                    <a:pt x="600" y="9729"/>
                    <a:pt x="539" y="9727"/>
                    <a:pt x="478" y="9723"/>
                  </a:cubicBezTo>
                  <a:cubicBezTo>
                    <a:pt x="440" y="10354"/>
                    <a:pt x="392" y="10984"/>
                    <a:pt x="354" y="11624"/>
                  </a:cubicBezTo>
                  <a:cubicBezTo>
                    <a:pt x="437" y="11627"/>
                    <a:pt x="518" y="11628"/>
                    <a:pt x="597" y="11628"/>
                  </a:cubicBezTo>
                  <a:cubicBezTo>
                    <a:pt x="1914" y="11628"/>
                    <a:pt x="2814" y="11319"/>
                    <a:pt x="3832" y="10382"/>
                  </a:cubicBezTo>
                  <a:cubicBezTo>
                    <a:pt x="5265" y="9140"/>
                    <a:pt x="5858" y="7172"/>
                    <a:pt x="5648" y="5308"/>
                  </a:cubicBezTo>
                  <a:cubicBezTo>
                    <a:pt x="5523" y="3321"/>
                    <a:pt x="4482" y="751"/>
                    <a:pt x="2408" y="129"/>
                  </a:cubicBezTo>
                  <a:cubicBezTo>
                    <a:pt x="2083" y="51"/>
                    <a:pt x="1737" y="0"/>
                    <a:pt x="1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71"/>
            <p:cNvSpPr/>
            <p:nvPr/>
          </p:nvSpPr>
          <p:spPr>
            <a:xfrm>
              <a:off x="7043998" y="3651313"/>
              <a:ext cx="804922" cy="710093"/>
            </a:xfrm>
            <a:custGeom>
              <a:avLst/>
              <a:gdLst/>
              <a:ahLst/>
              <a:cxnLst/>
              <a:rect l="l" t="t" r="r" b="b"/>
              <a:pathLst>
                <a:path w="17927" h="15815" extrusionOk="0">
                  <a:moveTo>
                    <a:pt x="11973" y="7434"/>
                  </a:moveTo>
                  <a:cubicBezTo>
                    <a:pt x="12527" y="7434"/>
                    <a:pt x="13095" y="7780"/>
                    <a:pt x="13330" y="8276"/>
                  </a:cubicBezTo>
                  <a:cubicBezTo>
                    <a:pt x="13531" y="8897"/>
                    <a:pt x="13120" y="9623"/>
                    <a:pt x="12537" y="9862"/>
                  </a:cubicBezTo>
                  <a:cubicBezTo>
                    <a:pt x="12337" y="9944"/>
                    <a:pt x="12111" y="9985"/>
                    <a:pt x="11883" y="9985"/>
                  </a:cubicBezTo>
                  <a:cubicBezTo>
                    <a:pt x="11315" y="9985"/>
                    <a:pt x="10734" y="9730"/>
                    <a:pt x="10502" y="9212"/>
                  </a:cubicBezTo>
                  <a:cubicBezTo>
                    <a:pt x="10244" y="8371"/>
                    <a:pt x="11008" y="7559"/>
                    <a:pt x="11811" y="7444"/>
                  </a:cubicBezTo>
                  <a:cubicBezTo>
                    <a:pt x="11865" y="7437"/>
                    <a:pt x="11919" y="7434"/>
                    <a:pt x="11973" y="7434"/>
                  </a:cubicBezTo>
                  <a:close/>
                  <a:moveTo>
                    <a:pt x="17219" y="1"/>
                  </a:moveTo>
                  <a:cubicBezTo>
                    <a:pt x="17019" y="68"/>
                    <a:pt x="16818" y="134"/>
                    <a:pt x="16627" y="201"/>
                  </a:cubicBezTo>
                  <a:cubicBezTo>
                    <a:pt x="16837" y="861"/>
                    <a:pt x="16980" y="1788"/>
                    <a:pt x="16990" y="2007"/>
                  </a:cubicBezTo>
                  <a:cubicBezTo>
                    <a:pt x="16999" y="2181"/>
                    <a:pt x="17142" y="3854"/>
                    <a:pt x="16835" y="3854"/>
                  </a:cubicBezTo>
                  <a:cubicBezTo>
                    <a:pt x="16805" y="3854"/>
                    <a:pt x="16771" y="3839"/>
                    <a:pt x="16732" y="3804"/>
                  </a:cubicBezTo>
                  <a:cubicBezTo>
                    <a:pt x="16646" y="3708"/>
                    <a:pt x="16722" y="3565"/>
                    <a:pt x="16713" y="3441"/>
                  </a:cubicBezTo>
                  <a:cubicBezTo>
                    <a:pt x="16703" y="2963"/>
                    <a:pt x="16703" y="2485"/>
                    <a:pt x="16655" y="1998"/>
                  </a:cubicBezTo>
                  <a:cubicBezTo>
                    <a:pt x="16598" y="1424"/>
                    <a:pt x="16464" y="851"/>
                    <a:pt x="16264" y="306"/>
                  </a:cubicBezTo>
                  <a:cubicBezTo>
                    <a:pt x="14955" y="679"/>
                    <a:pt x="13598" y="899"/>
                    <a:pt x="12260" y="1128"/>
                  </a:cubicBezTo>
                  <a:cubicBezTo>
                    <a:pt x="10512" y="1439"/>
                    <a:pt x="8742" y="1553"/>
                    <a:pt x="6971" y="1553"/>
                  </a:cubicBezTo>
                  <a:cubicBezTo>
                    <a:pt x="6399" y="1553"/>
                    <a:pt x="5827" y="1541"/>
                    <a:pt x="5256" y="1520"/>
                  </a:cubicBezTo>
                  <a:cubicBezTo>
                    <a:pt x="5083" y="1516"/>
                    <a:pt x="4909" y="1514"/>
                    <a:pt x="4735" y="1514"/>
                  </a:cubicBezTo>
                  <a:cubicBezTo>
                    <a:pt x="4205" y="1514"/>
                    <a:pt x="3673" y="1529"/>
                    <a:pt x="3142" y="1529"/>
                  </a:cubicBezTo>
                  <a:cubicBezTo>
                    <a:pt x="2308" y="1529"/>
                    <a:pt x="1477" y="1492"/>
                    <a:pt x="669" y="1300"/>
                  </a:cubicBezTo>
                  <a:cubicBezTo>
                    <a:pt x="478" y="3345"/>
                    <a:pt x="450" y="5399"/>
                    <a:pt x="326" y="7444"/>
                  </a:cubicBezTo>
                  <a:cubicBezTo>
                    <a:pt x="173" y="9929"/>
                    <a:pt x="1" y="12422"/>
                    <a:pt x="10" y="14916"/>
                  </a:cubicBezTo>
                  <a:cubicBezTo>
                    <a:pt x="10" y="15213"/>
                    <a:pt x="39" y="15528"/>
                    <a:pt x="144" y="15815"/>
                  </a:cubicBezTo>
                  <a:cubicBezTo>
                    <a:pt x="154" y="15795"/>
                    <a:pt x="173" y="15776"/>
                    <a:pt x="192" y="15767"/>
                  </a:cubicBezTo>
                  <a:cubicBezTo>
                    <a:pt x="421" y="15480"/>
                    <a:pt x="880" y="15222"/>
                    <a:pt x="1568" y="15050"/>
                  </a:cubicBezTo>
                  <a:lnTo>
                    <a:pt x="1558" y="15050"/>
                  </a:lnTo>
                  <a:cubicBezTo>
                    <a:pt x="1845" y="14964"/>
                    <a:pt x="2131" y="14888"/>
                    <a:pt x="2428" y="14840"/>
                  </a:cubicBezTo>
                  <a:cubicBezTo>
                    <a:pt x="2151" y="14658"/>
                    <a:pt x="1921" y="14410"/>
                    <a:pt x="1797" y="14076"/>
                  </a:cubicBezTo>
                  <a:cubicBezTo>
                    <a:pt x="1443" y="13120"/>
                    <a:pt x="1988" y="11907"/>
                    <a:pt x="3049" y="11754"/>
                  </a:cubicBezTo>
                  <a:cubicBezTo>
                    <a:pt x="2797" y="10700"/>
                    <a:pt x="3751" y="9951"/>
                    <a:pt x="4693" y="9951"/>
                  </a:cubicBezTo>
                  <a:cubicBezTo>
                    <a:pt x="5075" y="9951"/>
                    <a:pt x="5455" y="10073"/>
                    <a:pt x="5753" y="10349"/>
                  </a:cubicBezTo>
                  <a:cubicBezTo>
                    <a:pt x="6011" y="9582"/>
                    <a:pt x="6824" y="9210"/>
                    <a:pt x="7615" y="9210"/>
                  </a:cubicBezTo>
                  <a:cubicBezTo>
                    <a:pt x="7938" y="9210"/>
                    <a:pt x="8257" y="9272"/>
                    <a:pt x="8533" y="9393"/>
                  </a:cubicBezTo>
                  <a:cubicBezTo>
                    <a:pt x="9623" y="9871"/>
                    <a:pt x="10034" y="11448"/>
                    <a:pt x="9422" y="12432"/>
                  </a:cubicBezTo>
                  <a:cubicBezTo>
                    <a:pt x="9145" y="12919"/>
                    <a:pt x="8715" y="13311"/>
                    <a:pt x="8199" y="13502"/>
                  </a:cubicBezTo>
                  <a:cubicBezTo>
                    <a:pt x="8314" y="13932"/>
                    <a:pt x="8266" y="14362"/>
                    <a:pt x="8094" y="14744"/>
                  </a:cubicBezTo>
                  <a:cubicBezTo>
                    <a:pt x="8209" y="14721"/>
                    <a:pt x="8333" y="14716"/>
                    <a:pt x="8453" y="14716"/>
                  </a:cubicBezTo>
                  <a:cubicBezTo>
                    <a:pt x="8534" y="14716"/>
                    <a:pt x="8613" y="14718"/>
                    <a:pt x="8686" y="14718"/>
                  </a:cubicBezTo>
                  <a:cubicBezTo>
                    <a:pt x="8723" y="14718"/>
                    <a:pt x="8758" y="14717"/>
                    <a:pt x="8791" y="14716"/>
                  </a:cubicBezTo>
                  <a:cubicBezTo>
                    <a:pt x="8937" y="14708"/>
                    <a:pt x="9115" y="14690"/>
                    <a:pt x="9288" y="14690"/>
                  </a:cubicBezTo>
                  <a:cubicBezTo>
                    <a:pt x="9343" y="14690"/>
                    <a:pt x="9398" y="14692"/>
                    <a:pt x="9451" y="14697"/>
                  </a:cubicBezTo>
                  <a:cubicBezTo>
                    <a:pt x="9441" y="14658"/>
                    <a:pt x="9432" y="14620"/>
                    <a:pt x="9413" y="14582"/>
                  </a:cubicBezTo>
                  <a:cubicBezTo>
                    <a:pt x="9078" y="13531"/>
                    <a:pt x="9976" y="12375"/>
                    <a:pt x="11037" y="12251"/>
                  </a:cubicBezTo>
                  <a:cubicBezTo>
                    <a:pt x="11082" y="12247"/>
                    <a:pt x="11129" y="12245"/>
                    <a:pt x="11175" y="12245"/>
                  </a:cubicBezTo>
                  <a:cubicBezTo>
                    <a:pt x="11881" y="12245"/>
                    <a:pt x="12686" y="12650"/>
                    <a:pt x="12919" y="13340"/>
                  </a:cubicBezTo>
                  <a:cubicBezTo>
                    <a:pt x="13024" y="13760"/>
                    <a:pt x="12948" y="14200"/>
                    <a:pt x="12757" y="14582"/>
                  </a:cubicBezTo>
                  <a:lnTo>
                    <a:pt x="12776" y="14582"/>
                  </a:lnTo>
                  <a:cubicBezTo>
                    <a:pt x="12833" y="14592"/>
                    <a:pt x="12891" y="14601"/>
                    <a:pt x="12948" y="14611"/>
                  </a:cubicBezTo>
                  <a:cubicBezTo>
                    <a:pt x="12929" y="14592"/>
                    <a:pt x="12910" y="14563"/>
                    <a:pt x="12919" y="14544"/>
                  </a:cubicBezTo>
                  <a:cubicBezTo>
                    <a:pt x="12975" y="14428"/>
                    <a:pt x="13210" y="14397"/>
                    <a:pt x="13477" y="14397"/>
                  </a:cubicBezTo>
                  <a:cubicBezTo>
                    <a:pt x="13789" y="14397"/>
                    <a:pt x="14145" y="14439"/>
                    <a:pt x="14316" y="14439"/>
                  </a:cubicBezTo>
                  <a:cubicBezTo>
                    <a:pt x="14326" y="14439"/>
                    <a:pt x="14335" y="14439"/>
                    <a:pt x="14343" y="14439"/>
                  </a:cubicBezTo>
                  <a:cubicBezTo>
                    <a:pt x="14339" y="14204"/>
                    <a:pt x="14515" y="14132"/>
                    <a:pt x="14747" y="14132"/>
                  </a:cubicBezTo>
                  <a:cubicBezTo>
                    <a:pt x="15092" y="14132"/>
                    <a:pt x="15563" y="14292"/>
                    <a:pt x="15757" y="14314"/>
                  </a:cubicBezTo>
                  <a:cubicBezTo>
                    <a:pt x="15633" y="13884"/>
                    <a:pt x="15767" y="13435"/>
                    <a:pt x="15862" y="13005"/>
                  </a:cubicBezTo>
                  <a:cubicBezTo>
                    <a:pt x="15939" y="12623"/>
                    <a:pt x="16034" y="12251"/>
                    <a:pt x="16159" y="11887"/>
                  </a:cubicBezTo>
                  <a:cubicBezTo>
                    <a:pt x="16203" y="11744"/>
                    <a:pt x="16337" y="11672"/>
                    <a:pt x="16471" y="11672"/>
                  </a:cubicBezTo>
                  <a:cubicBezTo>
                    <a:pt x="16595" y="11672"/>
                    <a:pt x="16719" y="11734"/>
                    <a:pt x="16770" y="11859"/>
                  </a:cubicBezTo>
                  <a:cubicBezTo>
                    <a:pt x="16818" y="11973"/>
                    <a:pt x="16789" y="12088"/>
                    <a:pt x="16761" y="12203"/>
                  </a:cubicBezTo>
                  <a:cubicBezTo>
                    <a:pt x="16818" y="12203"/>
                    <a:pt x="16885" y="12251"/>
                    <a:pt x="16875" y="12336"/>
                  </a:cubicBezTo>
                  <a:cubicBezTo>
                    <a:pt x="16856" y="12910"/>
                    <a:pt x="16818" y="13493"/>
                    <a:pt x="16722" y="14066"/>
                  </a:cubicBezTo>
                  <a:cubicBezTo>
                    <a:pt x="16703" y="14190"/>
                    <a:pt x="16675" y="14314"/>
                    <a:pt x="16646" y="14439"/>
                  </a:cubicBezTo>
                  <a:cubicBezTo>
                    <a:pt x="16703" y="14601"/>
                    <a:pt x="16741" y="14764"/>
                    <a:pt x="16627" y="14907"/>
                  </a:cubicBezTo>
                  <a:cubicBezTo>
                    <a:pt x="16789" y="14993"/>
                    <a:pt x="17066" y="15117"/>
                    <a:pt x="16961" y="15327"/>
                  </a:cubicBezTo>
                  <a:cubicBezTo>
                    <a:pt x="16980" y="15337"/>
                    <a:pt x="16999" y="15346"/>
                    <a:pt x="17009" y="15356"/>
                  </a:cubicBezTo>
                  <a:cubicBezTo>
                    <a:pt x="17019" y="15318"/>
                    <a:pt x="17028" y="15280"/>
                    <a:pt x="17038" y="15241"/>
                  </a:cubicBezTo>
                  <a:cubicBezTo>
                    <a:pt x="17353" y="14056"/>
                    <a:pt x="17573" y="12833"/>
                    <a:pt x="17659" y="11610"/>
                  </a:cubicBezTo>
                  <a:cubicBezTo>
                    <a:pt x="17831" y="9499"/>
                    <a:pt x="17926" y="7387"/>
                    <a:pt x="17812" y="5275"/>
                  </a:cubicBezTo>
                  <a:cubicBezTo>
                    <a:pt x="17802" y="3498"/>
                    <a:pt x="17668" y="1711"/>
                    <a:pt x="17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71"/>
            <p:cNvSpPr/>
            <p:nvPr/>
          </p:nvSpPr>
          <p:spPr>
            <a:xfrm>
              <a:off x="7130250" y="4193570"/>
              <a:ext cx="169138" cy="117324"/>
            </a:xfrm>
            <a:custGeom>
              <a:avLst/>
              <a:gdLst/>
              <a:ahLst/>
              <a:cxnLst/>
              <a:rect l="l" t="t" r="r" b="b"/>
              <a:pathLst>
                <a:path w="3767" h="2613" extrusionOk="0">
                  <a:moveTo>
                    <a:pt x="2363" y="1038"/>
                  </a:moveTo>
                  <a:cubicBezTo>
                    <a:pt x="2438" y="1038"/>
                    <a:pt x="2510" y="1081"/>
                    <a:pt x="2523" y="1177"/>
                  </a:cubicBezTo>
                  <a:cubicBezTo>
                    <a:pt x="2544" y="1301"/>
                    <a:pt x="2444" y="1373"/>
                    <a:pt x="2348" y="1373"/>
                  </a:cubicBezTo>
                  <a:cubicBezTo>
                    <a:pt x="2273" y="1373"/>
                    <a:pt x="2201" y="1330"/>
                    <a:pt x="2188" y="1234"/>
                  </a:cubicBezTo>
                  <a:cubicBezTo>
                    <a:pt x="2167" y="1110"/>
                    <a:pt x="2267" y="1038"/>
                    <a:pt x="2363" y="1038"/>
                  </a:cubicBezTo>
                  <a:close/>
                  <a:moveTo>
                    <a:pt x="1559" y="1"/>
                  </a:moveTo>
                  <a:cubicBezTo>
                    <a:pt x="1330" y="1"/>
                    <a:pt x="1095" y="56"/>
                    <a:pt x="870" y="183"/>
                  </a:cubicBezTo>
                  <a:cubicBezTo>
                    <a:pt x="201" y="575"/>
                    <a:pt x="0" y="1569"/>
                    <a:pt x="516" y="2151"/>
                  </a:cubicBezTo>
                  <a:cubicBezTo>
                    <a:pt x="799" y="2456"/>
                    <a:pt x="1216" y="2613"/>
                    <a:pt x="1632" y="2613"/>
                  </a:cubicBezTo>
                  <a:cubicBezTo>
                    <a:pt x="1934" y="2613"/>
                    <a:pt x="2236" y="2530"/>
                    <a:pt x="2485" y="2362"/>
                  </a:cubicBezTo>
                  <a:cubicBezTo>
                    <a:pt x="3766" y="1497"/>
                    <a:pt x="2745" y="1"/>
                    <a:pt x="1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71"/>
            <p:cNvSpPr/>
            <p:nvPr/>
          </p:nvSpPr>
          <p:spPr>
            <a:xfrm>
              <a:off x="7311736" y="4081095"/>
              <a:ext cx="151044" cy="160203"/>
            </a:xfrm>
            <a:custGeom>
              <a:avLst/>
              <a:gdLst/>
              <a:ahLst/>
              <a:cxnLst/>
              <a:rect l="l" t="t" r="r" b="b"/>
              <a:pathLst>
                <a:path w="3364" h="3568" extrusionOk="0">
                  <a:moveTo>
                    <a:pt x="2368" y="830"/>
                  </a:moveTo>
                  <a:cubicBezTo>
                    <a:pt x="2473" y="830"/>
                    <a:pt x="2578" y="890"/>
                    <a:pt x="2599" y="1025"/>
                  </a:cubicBezTo>
                  <a:cubicBezTo>
                    <a:pt x="2626" y="1196"/>
                    <a:pt x="2489" y="1295"/>
                    <a:pt x="2357" y="1295"/>
                  </a:cubicBezTo>
                  <a:cubicBezTo>
                    <a:pt x="2251" y="1295"/>
                    <a:pt x="2148" y="1232"/>
                    <a:pt x="2131" y="1092"/>
                  </a:cubicBezTo>
                  <a:cubicBezTo>
                    <a:pt x="2099" y="927"/>
                    <a:pt x="2234" y="830"/>
                    <a:pt x="2368" y="830"/>
                  </a:cubicBezTo>
                  <a:close/>
                  <a:moveTo>
                    <a:pt x="1570" y="0"/>
                  </a:moveTo>
                  <a:cubicBezTo>
                    <a:pt x="887" y="0"/>
                    <a:pt x="185" y="330"/>
                    <a:pt x="0" y="1006"/>
                  </a:cubicBezTo>
                  <a:cubicBezTo>
                    <a:pt x="315" y="1427"/>
                    <a:pt x="411" y="2000"/>
                    <a:pt x="258" y="2507"/>
                  </a:cubicBezTo>
                  <a:cubicBezTo>
                    <a:pt x="359" y="2483"/>
                    <a:pt x="460" y="2472"/>
                    <a:pt x="559" y="2472"/>
                  </a:cubicBezTo>
                  <a:cubicBezTo>
                    <a:pt x="1221" y="2472"/>
                    <a:pt x="1828" y="2969"/>
                    <a:pt x="2102" y="3567"/>
                  </a:cubicBezTo>
                  <a:cubicBezTo>
                    <a:pt x="2312" y="3472"/>
                    <a:pt x="2494" y="3319"/>
                    <a:pt x="2666" y="3175"/>
                  </a:cubicBezTo>
                  <a:cubicBezTo>
                    <a:pt x="3096" y="2755"/>
                    <a:pt x="3364" y="2163"/>
                    <a:pt x="3249" y="1561"/>
                  </a:cubicBezTo>
                  <a:cubicBezTo>
                    <a:pt x="3144" y="1006"/>
                    <a:pt x="2914" y="376"/>
                    <a:pt x="2341" y="156"/>
                  </a:cubicBezTo>
                  <a:cubicBezTo>
                    <a:pt x="2110" y="53"/>
                    <a:pt x="1841" y="0"/>
                    <a:pt x="1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71"/>
            <p:cNvSpPr/>
            <p:nvPr/>
          </p:nvSpPr>
          <p:spPr>
            <a:xfrm>
              <a:off x="7262795" y="4209420"/>
              <a:ext cx="137798" cy="138247"/>
            </a:xfrm>
            <a:custGeom>
              <a:avLst/>
              <a:gdLst/>
              <a:ahLst/>
              <a:cxnLst/>
              <a:rect l="l" t="t" r="r" b="b"/>
              <a:pathLst>
                <a:path w="3069" h="3079" extrusionOk="0">
                  <a:moveTo>
                    <a:pt x="2207" y="1211"/>
                  </a:moveTo>
                  <a:cubicBezTo>
                    <a:pt x="2310" y="1211"/>
                    <a:pt x="2411" y="1272"/>
                    <a:pt x="2428" y="1407"/>
                  </a:cubicBezTo>
                  <a:cubicBezTo>
                    <a:pt x="2460" y="1572"/>
                    <a:pt x="2325" y="1669"/>
                    <a:pt x="2193" y="1669"/>
                  </a:cubicBezTo>
                  <a:cubicBezTo>
                    <a:pt x="2089" y="1669"/>
                    <a:pt x="1986" y="1609"/>
                    <a:pt x="1969" y="1474"/>
                  </a:cubicBezTo>
                  <a:cubicBezTo>
                    <a:pt x="1943" y="1308"/>
                    <a:pt x="2077" y="1211"/>
                    <a:pt x="2207" y="1211"/>
                  </a:cubicBezTo>
                  <a:close/>
                  <a:moveTo>
                    <a:pt x="1589" y="0"/>
                  </a:moveTo>
                  <a:cubicBezTo>
                    <a:pt x="1406" y="0"/>
                    <a:pt x="1221" y="48"/>
                    <a:pt x="1042" y="155"/>
                  </a:cubicBezTo>
                  <a:cubicBezTo>
                    <a:pt x="870" y="346"/>
                    <a:pt x="670" y="518"/>
                    <a:pt x="431" y="623"/>
                  </a:cubicBezTo>
                  <a:cubicBezTo>
                    <a:pt x="622" y="1158"/>
                    <a:pt x="393" y="1770"/>
                    <a:pt x="1" y="2152"/>
                  </a:cubicBezTo>
                  <a:cubicBezTo>
                    <a:pt x="192" y="2697"/>
                    <a:pt x="737" y="2964"/>
                    <a:pt x="1272" y="3069"/>
                  </a:cubicBezTo>
                  <a:cubicBezTo>
                    <a:pt x="1300" y="3079"/>
                    <a:pt x="1319" y="3079"/>
                    <a:pt x="1348" y="3079"/>
                  </a:cubicBezTo>
                  <a:cubicBezTo>
                    <a:pt x="1644" y="3060"/>
                    <a:pt x="1931" y="3002"/>
                    <a:pt x="2227" y="2907"/>
                  </a:cubicBezTo>
                  <a:cubicBezTo>
                    <a:pt x="2743" y="2620"/>
                    <a:pt x="3068" y="2047"/>
                    <a:pt x="3001" y="1397"/>
                  </a:cubicBezTo>
                  <a:cubicBezTo>
                    <a:pt x="2941" y="693"/>
                    <a:pt x="2286" y="0"/>
                    <a:pt x="1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71"/>
            <p:cNvSpPr/>
            <p:nvPr/>
          </p:nvSpPr>
          <p:spPr>
            <a:xfrm>
              <a:off x="7193739" y="4114725"/>
              <a:ext cx="127471" cy="107670"/>
            </a:xfrm>
            <a:custGeom>
              <a:avLst/>
              <a:gdLst/>
              <a:ahLst/>
              <a:cxnLst/>
              <a:rect l="l" t="t" r="r" b="b"/>
              <a:pathLst>
                <a:path w="2839" h="2398" extrusionOk="0">
                  <a:moveTo>
                    <a:pt x="1699" y="758"/>
                  </a:moveTo>
                  <a:cubicBezTo>
                    <a:pt x="1795" y="758"/>
                    <a:pt x="1890" y="814"/>
                    <a:pt x="1911" y="936"/>
                  </a:cubicBezTo>
                  <a:cubicBezTo>
                    <a:pt x="1933" y="1091"/>
                    <a:pt x="1808" y="1180"/>
                    <a:pt x="1685" y="1180"/>
                  </a:cubicBezTo>
                  <a:cubicBezTo>
                    <a:pt x="1588" y="1180"/>
                    <a:pt x="1493" y="1125"/>
                    <a:pt x="1472" y="1003"/>
                  </a:cubicBezTo>
                  <a:cubicBezTo>
                    <a:pt x="1451" y="848"/>
                    <a:pt x="1576" y="758"/>
                    <a:pt x="1699" y="758"/>
                  </a:cubicBezTo>
                  <a:close/>
                  <a:moveTo>
                    <a:pt x="1354" y="1"/>
                  </a:moveTo>
                  <a:cubicBezTo>
                    <a:pt x="740" y="1"/>
                    <a:pt x="123" y="399"/>
                    <a:pt x="0" y="1041"/>
                  </a:cubicBezTo>
                  <a:cubicBezTo>
                    <a:pt x="0" y="1156"/>
                    <a:pt x="29" y="1280"/>
                    <a:pt x="48" y="1394"/>
                  </a:cubicBezTo>
                  <a:cubicBezTo>
                    <a:pt x="57" y="1394"/>
                    <a:pt x="67" y="1394"/>
                    <a:pt x="76" y="1394"/>
                  </a:cubicBezTo>
                  <a:cubicBezTo>
                    <a:pt x="784" y="1394"/>
                    <a:pt x="1505" y="1756"/>
                    <a:pt x="1825" y="2398"/>
                  </a:cubicBezTo>
                  <a:cubicBezTo>
                    <a:pt x="2695" y="2035"/>
                    <a:pt x="2838" y="726"/>
                    <a:pt x="2055" y="200"/>
                  </a:cubicBezTo>
                  <a:cubicBezTo>
                    <a:pt x="1842" y="64"/>
                    <a:pt x="1598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71"/>
            <p:cNvSpPr/>
            <p:nvPr/>
          </p:nvSpPr>
          <p:spPr>
            <a:xfrm>
              <a:off x="7480875" y="4217546"/>
              <a:ext cx="130345" cy="120287"/>
            </a:xfrm>
            <a:custGeom>
              <a:avLst/>
              <a:gdLst/>
              <a:ahLst/>
              <a:cxnLst/>
              <a:rect l="l" t="t" r="r" b="b"/>
              <a:pathLst>
                <a:path w="2903" h="2679" extrusionOk="0">
                  <a:moveTo>
                    <a:pt x="2275" y="888"/>
                  </a:moveTo>
                  <a:cubicBezTo>
                    <a:pt x="2379" y="888"/>
                    <a:pt x="2480" y="948"/>
                    <a:pt x="2501" y="1082"/>
                  </a:cubicBezTo>
                  <a:cubicBezTo>
                    <a:pt x="2528" y="1254"/>
                    <a:pt x="2389" y="1353"/>
                    <a:pt x="2256" y="1353"/>
                  </a:cubicBezTo>
                  <a:cubicBezTo>
                    <a:pt x="2151" y="1353"/>
                    <a:pt x="2050" y="1293"/>
                    <a:pt x="2033" y="1159"/>
                  </a:cubicBezTo>
                  <a:cubicBezTo>
                    <a:pt x="2006" y="987"/>
                    <a:pt x="2142" y="888"/>
                    <a:pt x="2275" y="888"/>
                  </a:cubicBezTo>
                  <a:close/>
                  <a:moveTo>
                    <a:pt x="1438" y="1"/>
                  </a:moveTo>
                  <a:cubicBezTo>
                    <a:pt x="591" y="1"/>
                    <a:pt x="0" y="977"/>
                    <a:pt x="103" y="1761"/>
                  </a:cubicBezTo>
                  <a:cubicBezTo>
                    <a:pt x="227" y="2325"/>
                    <a:pt x="810" y="2669"/>
                    <a:pt x="1364" y="2678"/>
                  </a:cubicBezTo>
                  <a:cubicBezTo>
                    <a:pt x="1379" y="2679"/>
                    <a:pt x="1395" y="2679"/>
                    <a:pt x="1410" y="2679"/>
                  </a:cubicBezTo>
                  <a:cubicBezTo>
                    <a:pt x="2228" y="2679"/>
                    <a:pt x="2855" y="1918"/>
                    <a:pt x="2884" y="1130"/>
                  </a:cubicBezTo>
                  <a:cubicBezTo>
                    <a:pt x="2903" y="413"/>
                    <a:pt x="2100" y="89"/>
                    <a:pt x="1498" y="3"/>
                  </a:cubicBezTo>
                  <a:cubicBezTo>
                    <a:pt x="1478" y="1"/>
                    <a:pt x="1458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71"/>
            <p:cNvSpPr/>
            <p:nvPr/>
          </p:nvSpPr>
          <p:spPr>
            <a:xfrm>
              <a:off x="7527481" y="3999916"/>
              <a:ext cx="102192" cy="84232"/>
            </a:xfrm>
            <a:custGeom>
              <a:avLst/>
              <a:gdLst/>
              <a:ahLst/>
              <a:cxnLst/>
              <a:rect l="l" t="t" r="r" b="b"/>
              <a:pathLst>
                <a:path w="2276" h="1876" extrusionOk="0">
                  <a:moveTo>
                    <a:pt x="1696" y="786"/>
                  </a:moveTo>
                  <a:cubicBezTo>
                    <a:pt x="1775" y="786"/>
                    <a:pt x="1852" y="831"/>
                    <a:pt x="1865" y="932"/>
                  </a:cubicBezTo>
                  <a:cubicBezTo>
                    <a:pt x="1886" y="1061"/>
                    <a:pt x="1781" y="1135"/>
                    <a:pt x="1680" y="1135"/>
                  </a:cubicBezTo>
                  <a:cubicBezTo>
                    <a:pt x="1601" y="1135"/>
                    <a:pt x="1524" y="1090"/>
                    <a:pt x="1511" y="989"/>
                  </a:cubicBezTo>
                  <a:cubicBezTo>
                    <a:pt x="1490" y="861"/>
                    <a:pt x="1595" y="786"/>
                    <a:pt x="1696" y="786"/>
                  </a:cubicBezTo>
                  <a:close/>
                  <a:moveTo>
                    <a:pt x="1169" y="0"/>
                  </a:moveTo>
                  <a:cubicBezTo>
                    <a:pt x="573" y="0"/>
                    <a:pt x="1" y="527"/>
                    <a:pt x="68" y="1171"/>
                  </a:cubicBezTo>
                  <a:cubicBezTo>
                    <a:pt x="202" y="1644"/>
                    <a:pt x="651" y="1876"/>
                    <a:pt x="1110" y="1876"/>
                  </a:cubicBezTo>
                  <a:cubicBezTo>
                    <a:pt x="1668" y="1876"/>
                    <a:pt x="2240" y="1532"/>
                    <a:pt x="2266" y="865"/>
                  </a:cubicBezTo>
                  <a:cubicBezTo>
                    <a:pt x="2276" y="512"/>
                    <a:pt x="1932" y="282"/>
                    <a:pt x="1654" y="129"/>
                  </a:cubicBezTo>
                  <a:cubicBezTo>
                    <a:pt x="1499" y="40"/>
                    <a:pt x="1333" y="0"/>
                    <a:pt x="1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71"/>
            <p:cNvSpPr/>
            <p:nvPr/>
          </p:nvSpPr>
          <p:spPr>
            <a:xfrm>
              <a:off x="7408675" y="3604976"/>
              <a:ext cx="2200" cy="4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39" y="1"/>
                    <a:pt x="20" y="1"/>
                    <a:pt x="1" y="1"/>
                  </a:cubicBezTo>
                  <a:lnTo>
                    <a:pt x="1" y="1"/>
                  </a:lnTo>
                  <a:cubicBezTo>
                    <a:pt x="20" y="1"/>
                    <a:pt x="39" y="1"/>
                    <a:pt x="48" y="1"/>
                  </a:cubicBezTo>
                  <a:close/>
                </a:path>
              </a:pathLst>
            </a:custGeom>
            <a:solidFill>
              <a:srgbClr val="FEB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71"/>
            <p:cNvSpPr/>
            <p:nvPr/>
          </p:nvSpPr>
          <p:spPr>
            <a:xfrm>
              <a:off x="7340472" y="3597253"/>
              <a:ext cx="138202" cy="104752"/>
            </a:xfrm>
            <a:custGeom>
              <a:avLst/>
              <a:gdLst/>
              <a:ahLst/>
              <a:cxnLst/>
              <a:rect l="l" t="t" r="r" b="b"/>
              <a:pathLst>
                <a:path w="3078" h="2333" extrusionOk="0">
                  <a:moveTo>
                    <a:pt x="3029" y="784"/>
                  </a:moveTo>
                  <a:cubicBezTo>
                    <a:pt x="3027" y="794"/>
                    <a:pt x="3026" y="804"/>
                    <a:pt x="3024" y="813"/>
                  </a:cubicBezTo>
                  <a:lnTo>
                    <a:pt x="3024" y="813"/>
                  </a:lnTo>
                  <a:cubicBezTo>
                    <a:pt x="3027" y="804"/>
                    <a:pt x="3029" y="794"/>
                    <a:pt x="3029" y="784"/>
                  </a:cubicBezTo>
                  <a:close/>
                  <a:moveTo>
                    <a:pt x="818" y="499"/>
                  </a:moveTo>
                  <a:cubicBezTo>
                    <a:pt x="955" y="499"/>
                    <a:pt x="1096" y="653"/>
                    <a:pt x="994" y="803"/>
                  </a:cubicBezTo>
                  <a:cubicBezTo>
                    <a:pt x="956" y="864"/>
                    <a:pt x="902" y="889"/>
                    <a:pt x="847" y="889"/>
                  </a:cubicBezTo>
                  <a:cubicBezTo>
                    <a:pt x="712" y="889"/>
                    <a:pt x="574" y="734"/>
                    <a:pt x="669" y="584"/>
                  </a:cubicBezTo>
                  <a:cubicBezTo>
                    <a:pt x="707" y="523"/>
                    <a:pt x="762" y="499"/>
                    <a:pt x="818" y="499"/>
                  </a:cubicBezTo>
                  <a:close/>
                  <a:moveTo>
                    <a:pt x="2168" y="1226"/>
                  </a:moveTo>
                  <a:cubicBezTo>
                    <a:pt x="2317" y="1226"/>
                    <a:pt x="2469" y="1392"/>
                    <a:pt x="2360" y="1549"/>
                  </a:cubicBezTo>
                  <a:cubicBezTo>
                    <a:pt x="2316" y="1615"/>
                    <a:pt x="2256" y="1642"/>
                    <a:pt x="2195" y="1642"/>
                  </a:cubicBezTo>
                  <a:cubicBezTo>
                    <a:pt x="2046" y="1642"/>
                    <a:pt x="1898" y="1476"/>
                    <a:pt x="2007" y="1319"/>
                  </a:cubicBezTo>
                  <a:cubicBezTo>
                    <a:pt x="2048" y="1253"/>
                    <a:pt x="2108" y="1226"/>
                    <a:pt x="2168" y="1226"/>
                  </a:cubicBezTo>
                  <a:close/>
                  <a:moveTo>
                    <a:pt x="3039" y="1"/>
                  </a:moveTo>
                  <a:cubicBezTo>
                    <a:pt x="2561" y="68"/>
                    <a:pt x="2074" y="125"/>
                    <a:pt x="1596" y="163"/>
                  </a:cubicBezTo>
                  <a:cubicBezTo>
                    <a:pt x="1567" y="173"/>
                    <a:pt x="1539" y="173"/>
                    <a:pt x="1510" y="173"/>
                  </a:cubicBezTo>
                  <a:cubicBezTo>
                    <a:pt x="1004" y="221"/>
                    <a:pt x="497" y="259"/>
                    <a:pt x="0" y="287"/>
                  </a:cubicBezTo>
                  <a:cubicBezTo>
                    <a:pt x="86" y="947"/>
                    <a:pt x="172" y="1616"/>
                    <a:pt x="211" y="2275"/>
                  </a:cubicBezTo>
                  <a:cubicBezTo>
                    <a:pt x="211" y="2294"/>
                    <a:pt x="201" y="2313"/>
                    <a:pt x="201" y="2332"/>
                  </a:cubicBezTo>
                  <a:cubicBezTo>
                    <a:pt x="1137" y="2323"/>
                    <a:pt x="2064" y="2294"/>
                    <a:pt x="3001" y="2208"/>
                  </a:cubicBezTo>
                  <a:cubicBezTo>
                    <a:pt x="3001" y="1768"/>
                    <a:pt x="3001" y="1329"/>
                    <a:pt x="3020" y="899"/>
                  </a:cubicBezTo>
                  <a:cubicBezTo>
                    <a:pt x="3020" y="899"/>
                    <a:pt x="3020" y="909"/>
                    <a:pt x="3020" y="909"/>
                  </a:cubicBezTo>
                  <a:cubicBezTo>
                    <a:pt x="3020" y="878"/>
                    <a:pt x="3020" y="848"/>
                    <a:pt x="3024" y="813"/>
                  </a:cubicBezTo>
                  <a:lnTo>
                    <a:pt x="3024" y="813"/>
                  </a:lnTo>
                  <a:cubicBezTo>
                    <a:pt x="3023" y="820"/>
                    <a:pt x="3021" y="827"/>
                    <a:pt x="3020" y="833"/>
                  </a:cubicBezTo>
                  <a:lnTo>
                    <a:pt x="3020" y="833"/>
                  </a:lnTo>
                  <a:cubicBezTo>
                    <a:pt x="3030" y="693"/>
                    <a:pt x="3039" y="552"/>
                    <a:pt x="3048" y="412"/>
                  </a:cubicBezTo>
                  <a:cubicBezTo>
                    <a:pt x="3068" y="278"/>
                    <a:pt x="3077" y="135"/>
                    <a:pt x="30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71"/>
            <p:cNvSpPr/>
            <p:nvPr/>
          </p:nvSpPr>
          <p:spPr>
            <a:xfrm>
              <a:off x="7408271" y="3604976"/>
              <a:ext cx="1302" cy="4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9" y="1"/>
                    <a:pt x="19" y="1"/>
                    <a:pt x="29" y="1"/>
                  </a:cubicBezTo>
                  <a:cubicBezTo>
                    <a:pt x="19" y="1"/>
                    <a:pt x="1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10" y="1"/>
                  </a:ln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EB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71"/>
            <p:cNvSpPr/>
            <p:nvPr/>
          </p:nvSpPr>
          <p:spPr>
            <a:xfrm>
              <a:off x="7336611" y="3050506"/>
              <a:ext cx="193519" cy="63668"/>
            </a:xfrm>
            <a:custGeom>
              <a:avLst/>
              <a:gdLst/>
              <a:ahLst/>
              <a:cxnLst/>
              <a:rect l="l" t="t" r="r" b="b"/>
              <a:pathLst>
                <a:path w="4310" h="1418" extrusionOk="0">
                  <a:moveTo>
                    <a:pt x="2331" y="1"/>
                  </a:moveTo>
                  <a:cubicBezTo>
                    <a:pt x="1389" y="1"/>
                    <a:pt x="167" y="164"/>
                    <a:pt x="0" y="817"/>
                  </a:cubicBezTo>
                  <a:cubicBezTo>
                    <a:pt x="37" y="1233"/>
                    <a:pt x="802" y="1418"/>
                    <a:pt x="1674" y="1418"/>
                  </a:cubicBezTo>
                  <a:cubicBezTo>
                    <a:pt x="2841" y="1418"/>
                    <a:pt x="4202" y="1087"/>
                    <a:pt x="4262" y="540"/>
                  </a:cubicBezTo>
                  <a:cubicBezTo>
                    <a:pt x="4310" y="167"/>
                    <a:pt x="3459" y="110"/>
                    <a:pt x="3201" y="52"/>
                  </a:cubicBezTo>
                  <a:cubicBezTo>
                    <a:pt x="2998" y="24"/>
                    <a:pt x="2684" y="1"/>
                    <a:pt x="2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71"/>
            <p:cNvSpPr/>
            <p:nvPr/>
          </p:nvSpPr>
          <p:spPr>
            <a:xfrm>
              <a:off x="7337015" y="3105149"/>
              <a:ext cx="189702" cy="378058"/>
            </a:xfrm>
            <a:custGeom>
              <a:avLst/>
              <a:gdLst/>
              <a:ahLst/>
              <a:cxnLst/>
              <a:rect l="l" t="t" r="r" b="b"/>
              <a:pathLst>
                <a:path w="4225" h="8420" extrusionOk="0">
                  <a:moveTo>
                    <a:pt x="3409" y="960"/>
                  </a:moveTo>
                  <a:cubicBezTo>
                    <a:pt x="3578" y="960"/>
                    <a:pt x="3751" y="1149"/>
                    <a:pt x="3622" y="1339"/>
                  </a:cubicBezTo>
                  <a:cubicBezTo>
                    <a:pt x="3576" y="1413"/>
                    <a:pt x="3508" y="1444"/>
                    <a:pt x="3439" y="1444"/>
                  </a:cubicBezTo>
                  <a:cubicBezTo>
                    <a:pt x="3268" y="1444"/>
                    <a:pt x="3092" y="1255"/>
                    <a:pt x="3221" y="1071"/>
                  </a:cubicBezTo>
                  <a:cubicBezTo>
                    <a:pt x="3269" y="993"/>
                    <a:pt x="3338" y="960"/>
                    <a:pt x="3409" y="960"/>
                  </a:cubicBezTo>
                  <a:close/>
                  <a:moveTo>
                    <a:pt x="1129" y="1132"/>
                  </a:moveTo>
                  <a:cubicBezTo>
                    <a:pt x="1300" y="1132"/>
                    <a:pt x="1470" y="1321"/>
                    <a:pt x="1348" y="1511"/>
                  </a:cubicBezTo>
                  <a:cubicBezTo>
                    <a:pt x="1299" y="1585"/>
                    <a:pt x="1229" y="1616"/>
                    <a:pt x="1160" y="1616"/>
                  </a:cubicBezTo>
                  <a:cubicBezTo>
                    <a:pt x="988" y="1616"/>
                    <a:pt x="815" y="1427"/>
                    <a:pt x="937" y="1243"/>
                  </a:cubicBezTo>
                  <a:cubicBezTo>
                    <a:pt x="988" y="1165"/>
                    <a:pt x="1059" y="1132"/>
                    <a:pt x="1129" y="1132"/>
                  </a:cubicBezTo>
                  <a:close/>
                  <a:moveTo>
                    <a:pt x="2749" y="2710"/>
                  </a:moveTo>
                  <a:cubicBezTo>
                    <a:pt x="2956" y="2710"/>
                    <a:pt x="3167" y="2939"/>
                    <a:pt x="3011" y="3164"/>
                  </a:cubicBezTo>
                  <a:cubicBezTo>
                    <a:pt x="2953" y="3258"/>
                    <a:pt x="2869" y="3297"/>
                    <a:pt x="2785" y="3297"/>
                  </a:cubicBezTo>
                  <a:cubicBezTo>
                    <a:pt x="2578" y="3297"/>
                    <a:pt x="2367" y="3063"/>
                    <a:pt x="2523" y="2839"/>
                  </a:cubicBezTo>
                  <a:cubicBezTo>
                    <a:pt x="2581" y="2748"/>
                    <a:pt x="2665" y="2710"/>
                    <a:pt x="2749" y="2710"/>
                  </a:cubicBezTo>
                  <a:close/>
                  <a:moveTo>
                    <a:pt x="754" y="3487"/>
                  </a:moveTo>
                  <a:cubicBezTo>
                    <a:pt x="978" y="3487"/>
                    <a:pt x="1205" y="3739"/>
                    <a:pt x="1042" y="3976"/>
                  </a:cubicBezTo>
                  <a:cubicBezTo>
                    <a:pt x="979" y="4079"/>
                    <a:pt x="887" y="4121"/>
                    <a:pt x="795" y="4121"/>
                  </a:cubicBezTo>
                  <a:cubicBezTo>
                    <a:pt x="571" y="4121"/>
                    <a:pt x="345" y="3869"/>
                    <a:pt x="507" y="3632"/>
                  </a:cubicBezTo>
                  <a:cubicBezTo>
                    <a:pt x="571" y="3529"/>
                    <a:pt x="662" y="3487"/>
                    <a:pt x="754" y="3487"/>
                  </a:cubicBezTo>
                  <a:close/>
                  <a:moveTo>
                    <a:pt x="2627" y="5327"/>
                  </a:moveTo>
                  <a:cubicBezTo>
                    <a:pt x="2793" y="5327"/>
                    <a:pt x="2961" y="5509"/>
                    <a:pt x="2839" y="5686"/>
                  </a:cubicBezTo>
                  <a:cubicBezTo>
                    <a:pt x="2791" y="5762"/>
                    <a:pt x="2723" y="5793"/>
                    <a:pt x="2655" y="5793"/>
                  </a:cubicBezTo>
                  <a:cubicBezTo>
                    <a:pt x="2490" y="5793"/>
                    <a:pt x="2325" y="5611"/>
                    <a:pt x="2447" y="5428"/>
                  </a:cubicBezTo>
                  <a:cubicBezTo>
                    <a:pt x="2494" y="5357"/>
                    <a:pt x="2560" y="5327"/>
                    <a:pt x="2627" y="5327"/>
                  </a:cubicBezTo>
                  <a:close/>
                  <a:moveTo>
                    <a:pt x="1176" y="6679"/>
                  </a:moveTo>
                  <a:cubicBezTo>
                    <a:pt x="1383" y="6679"/>
                    <a:pt x="1592" y="6909"/>
                    <a:pt x="1444" y="7139"/>
                  </a:cubicBezTo>
                  <a:cubicBezTo>
                    <a:pt x="1383" y="7230"/>
                    <a:pt x="1298" y="7267"/>
                    <a:pt x="1212" y="7267"/>
                  </a:cubicBezTo>
                  <a:cubicBezTo>
                    <a:pt x="1002" y="7267"/>
                    <a:pt x="790" y="7038"/>
                    <a:pt x="947" y="6814"/>
                  </a:cubicBezTo>
                  <a:cubicBezTo>
                    <a:pt x="1006" y="6719"/>
                    <a:pt x="1091" y="6679"/>
                    <a:pt x="1176" y="6679"/>
                  </a:cubicBezTo>
                  <a:close/>
                  <a:moveTo>
                    <a:pt x="2960" y="7330"/>
                  </a:moveTo>
                  <a:cubicBezTo>
                    <a:pt x="3138" y="7330"/>
                    <a:pt x="3318" y="7526"/>
                    <a:pt x="3183" y="7722"/>
                  </a:cubicBezTo>
                  <a:cubicBezTo>
                    <a:pt x="3133" y="7802"/>
                    <a:pt x="3062" y="7835"/>
                    <a:pt x="2990" y="7835"/>
                  </a:cubicBezTo>
                  <a:cubicBezTo>
                    <a:pt x="2813" y="7835"/>
                    <a:pt x="2633" y="7635"/>
                    <a:pt x="2762" y="7444"/>
                  </a:cubicBezTo>
                  <a:cubicBezTo>
                    <a:pt x="2813" y="7363"/>
                    <a:pt x="2886" y="7330"/>
                    <a:pt x="2960" y="7330"/>
                  </a:cubicBezTo>
                  <a:close/>
                  <a:moveTo>
                    <a:pt x="4224" y="1"/>
                  </a:moveTo>
                  <a:lnTo>
                    <a:pt x="4224" y="1"/>
                  </a:lnTo>
                  <a:cubicBezTo>
                    <a:pt x="3627" y="379"/>
                    <a:pt x="2693" y="572"/>
                    <a:pt x="1794" y="572"/>
                  </a:cubicBezTo>
                  <a:cubicBezTo>
                    <a:pt x="1126" y="572"/>
                    <a:pt x="478" y="465"/>
                    <a:pt x="1" y="249"/>
                  </a:cubicBezTo>
                  <a:lnTo>
                    <a:pt x="1" y="249"/>
                  </a:lnTo>
                  <a:cubicBezTo>
                    <a:pt x="30" y="2543"/>
                    <a:pt x="77" y="4836"/>
                    <a:pt x="144" y="7129"/>
                  </a:cubicBezTo>
                  <a:cubicBezTo>
                    <a:pt x="192" y="7559"/>
                    <a:pt x="163" y="7999"/>
                    <a:pt x="230" y="8419"/>
                  </a:cubicBezTo>
                  <a:cubicBezTo>
                    <a:pt x="1300" y="8333"/>
                    <a:pt x="2371" y="8228"/>
                    <a:pt x="3441" y="8113"/>
                  </a:cubicBezTo>
                  <a:cubicBezTo>
                    <a:pt x="3622" y="5409"/>
                    <a:pt x="4033" y="2715"/>
                    <a:pt x="4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71"/>
            <p:cNvSpPr/>
            <p:nvPr/>
          </p:nvSpPr>
          <p:spPr>
            <a:xfrm>
              <a:off x="7623612" y="4175385"/>
              <a:ext cx="175514" cy="154276"/>
            </a:xfrm>
            <a:custGeom>
              <a:avLst/>
              <a:gdLst/>
              <a:ahLst/>
              <a:cxnLst/>
              <a:rect l="l" t="t" r="r" b="b"/>
              <a:pathLst>
                <a:path w="3909" h="3436" extrusionOk="0">
                  <a:moveTo>
                    <a:pt x="3562" y="0"/>
                  </a:moveTo>
                  <a:cubicBezTo>
                    <a:pt x="3428" y="0"/>
                    <a:pt x="3294" y="72"/>
                    <a:pt x="3250" y="215"/>
                  </a:cubicBezTo>
                  <a:cubicBezTo>
                    <a:pt x="3125" y="579"/>
                    <a:pt x="3030" y="951"/>
                    <a:pt x="2953" y="1333"/>
                  </a:cubicBezTo>
                  <a:cubicBezTo>
                    <a:pt x="2858" y="1763"/>
                    <a:pt x="2724" y="2212"/>
                    <a:pt x="2848" y="2642"/>
                  </a:cubicBezTo>
                  <a:cubicBezTo>
                    <a:pt x="2654" y="2620"/>
                    <a:pt x="2183" y="2460"/>
                    <a:pt x="1838" y="2460"/>
                  </a:cubicBezTo>
                  <a:cubicBezTo>
                    <a:pt x="1606" y="2460"/>
                    <a:pt x="1430" y="2532"/>
                    <a:pt x="1434" y="2767"/>
                  </a:cubicBezTo>
                  <a:cubicBezTo>
                    <a:pt x="1426" y="2767"/>
                    <a:pt x="1417" y="2767"/>
                    <a:pt x="1407" y="2767"/>
                  </a:cubicBezTo>
                  <a:cubicBezTo>
                    <a:pt x="1236" y="2767"/>
                    <a:pt x="880" y="2725"/>
                    <a:pt x="568" y="2725"/>
                  </a:cubicBezTo>
                  <a:cubicBezTo>
                    <a:pt x="301" y="2725"/>
                    <a:pt x="66" y="2756"/>
                    <a:pt x="10" y="2872"/>
                  </a:cubicBezTo>
                  <a:cubicBezTo>
                    <a:pt x="1" y="2891"/>
                    <a:pt x="20" y="2920"/>
                    <a:pt x="39" y="2939"/>
                  </a:cubicBezTo>
                  <a:cubicBezTo>
                    <a:pt x="182" y="2967"/>
                    <a:pt x="326" y="2986"/>
                    <a:pt x="459" y="3006"/>
                  </a:cubicBezTo>
                  <a:cubicBezTo>
                    <a:pt x="870" y="3025"/>
                    <a:pt x="1291" y="3111"/>
                    <a:pt x="1692" y="3206"/>
                  </a:cubicBezTo>
                  <a:cubicBezTo>
                    <a:pt x="2055" y="3273"/>
                    <a:pt x="2409" y="3350"/>
                    <a:pt x="2753" y="3436"/>
                  </a:cubicBezTo>
                  <a:cubicBezTo>
                    <a:pt x="3164" y="2700"/>
                    <a:pt x="3230" y="1744"/>
                    <a:pt x="3269" y="932"/>
                  </a:cubicBezTo>
                  <a:cubicBezTo>
                    <a:pt x="3259" y="846"/>
                    <a:pt x="3345" y="770"/>
                    <a:pt x="3422" y="770"/>
                  </a:cubicBezTo>
                  <a:cubicBezTo>
                    <a:pt x="3424" y="769"/>
                    <a:pt x="3427" y="769"/>
                    <a:pt x="3429" y="769"/>
                  </a:cubicBezTo>
                  <a:cubicBezTo>
                    <a:pt x="3762" y="769"/>
                    <a:pt x="3498" y="2033"/>
                    <a:pt x="3498" y="2279"/>
                  </a:cubicBezTo>
                  <a:cubicBezTo>
                    <a:pt x="3498" y="2260"/>
                    <a:pt x="3498" y="2251"/>
                    <a:pt x="3498" y="2232"/>
                  </a:cubicBezTo>
                  <a:cubicBezTo>
                    <a:pt x="3488" y="2413"/>
                    <a:pt x="3460" y="2614"/>
                    <a:pt x="3412" y="2824"/>
                  </a:cubicBezTo>
                  <a:cubicBezTo>
                    <a:pt x="3613" y="2126"/>
                    <a:pt x="3670" y="1372"/>
                    <a:pt x="3699" y="655"/>
                  </a:cubicBezTo>
                  <a:cubicBezTo>
                    <a:pt x="3707" y="569"/>
                    <a:pt x="3762" y="529"/>
                    <a:pt x="3829" y="529"/>
                  </a:cubicBezTo>
                  <a:cubicBezTo>
                    <a:pt x="3837" y="529"/>
                    <a:pt x="3844" y="530"/>
                    <a:pt x="3852" y="531"/>
                  </a:cubicBezTo>
                  <a:cubicBezTo>
                    <a:pt x="3880" y="416"/>
                    <a:pt x="3909" y="301"/>
                    <a:pt x="3861" y="187"/>
                  </a:cubicBezTo>
                  <a:cubicBezTo>
                    <a:pt x="3810" y="62"/>
                    <a:pt x="3686" y="0"/>
                    <a:pt x="3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71"/>
            <p:cNvSpPr/>
            <p:nvPr/>
          </p:nvSpPr>
          <p:spPr>
            <a:xfrm>
              <a:off x="7779370" y="4299579"/>
              <a:ext cx="30936" cy="47235"/>
            </a:xfrm>
            <a:custGeom>
              <a:avLst/>
              <a:gdLst/>
              <a:ahLst/>
              <a:cxnLst/>
              <a:rect l="l" t="t" r="r" b="b"/>
              <a:pathLst>
                <a:path w="689" h="10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211" y="297"/>
                    <a:pt x="125" y="584"/>
                    <a:pt x="0" y="861"/>
                  </a:cubicBezTo>
                  <a:cubicBezTo>
                    <a:pt x="182" y="908"/>
                    <a:pt x="363" y="966"/>
                    <a:pt x="545" y="1033"/>
                  </a:cubicBezTo>
                  <a:cubicBezTo>
                    <a:pt x="564" y="1042"/>
                    <a:pt x="574" y="1042"/>
                    <a:pt x="593" y="1052"/>
                  </a:cubicBezTo>
                  <a:cubicBezTo>
                    <a:pt x="602" y="1004"/>
                    <a:pt x="621" y="956"/>
                    <a:pt x="631" y="918"/>
                  </a:cubicBezTo>
                  <a:cubicBezTo>
                    <a:pt x="621" y="908"/>
                    <a:pt x="602" y="899"/>
                    <a:pt x="593" y="889"/>
                  </a:cubicBezTo>
                  <a:cubicBezTo>
                    <a:pt x="688" y="679"/>
                    <a:pt x="411" y="555"/>
                    <a:pt x="249" y="469"/>
                  </a:cubicBezTo>
                  <a:cubicBezTo>
                    <a:pt x="363" y="326"/>
                    <a:pt x="325" y="163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71"/>
            <p:cNvSpPr/>
            <p:nvPr/>
          </p:nvSpPr>
          <p:spPr>
            <a:xfrm>
              <a:off x="7756201" y="4235237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4B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71"/>
            <p:cNvSpPr/>
            <p:nvPr/>
          </p:nvSpPr>
          <p:spPr>
            <a:xfrm>
              <a:off x="7756201" y="4235237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B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71"/>
            <p:cNvSpPr/>
            <p:nvPr/>
          </p:nvSpPr>
          <p:spPr>
            <a:xfrm>
              <a:off x="7747176" y="4209913"/>
              <a:ext cx="45349" cy="124059"/>
            </a:xfrm>
            <a:custGeom>
              <a:avLst/>
              <a:gdLst/>
              <a:ahLst/>
              <a:cxnLst/>
              <a:rect l="l" t="t" r="r" b="b"/>
              <a:pathLst>
                <a:path w="1010" h="2763" extrusionOk="0">
                  <a:moveTo>
                    <a:pt x="677" y="0"/>
                  </a:moveTo>
                  <a:cubicBezTo>
                    <a:pt x="675" y="0"/>
                    <a:pt x="672" y="0"/>
                    <a:pt x="670" y="1"/>
                  </a:cubicBezTo>
                  <a:cubicBezTo>
                    <a:pt x="593" y="1"/>
                    <a:pt x="507" y="77"/>
                    <a:pt x="517" y="163"/>
                  </a:cubicBezTo>
                  <a:cubicBezTo>
                    <a:pt x="478" y="975"/>
                    <a:pt x="412" y="1931"/>
                    <a:pt x="1" y="2667"/>
                  </a:cubicBezTo>
                  <a:cubicBezTo>
                    <a:pt x="134" y="2695"/>
                    <a:pt x="259" y="2724"/>
                    <a:pt x="383" y="2762"/>
                  </a:cubicBezTo>
                  <a:cubicBezTo>
                    <a:pt x="498" y="2533"/>
                    <a:pt x="584" y="2294"/>
                    <a:pt x="660" y="2055"/>
                  </a:cubicBezTo>
                  <a:cubicBezTo>
                    <a:pt x="708" y="1845"/>
                    <a:pt x="736" y="1644"/>
                    <a:pt x="746" y="1463"/>
                  </a:cubicBezTo>
                  <a:cubicBezTo>
                    <a:pt x="746" y="1482"/>
                    <a:pt x="746" y="1491"/>
                    <a:pt x="746" y="1510"/>
                  </a:cubicBezTo>
                  <a:cubicBezTo>
                    <a:pt x="746" y="1264"/>
                    <a:pt x="1010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71"/>
            <p:cNvSpPr/>
            <p:nvPr/>
          </p:nvSpPr>
          <p:spPr>
            <a:xfrm>
              <a:off x="7644221" y="4310310"/>
              <a:ext cx="55407" cy="9070"/>
            </a:xfrm>
            <a:custGeom>
              <a:avLst/>
              <a:gdLst/>
              <a:ahLst/>
              <a:cxnLst/>
              <a:rect l="l" t="t" r="r" b="b"/>
              <a:pathLst>
                <a:path w="1234" h="202" extrusionOk="0">
                  <a:moveTo>
                    <a:pt x="0" y="1"/>
                  </a:moveTo>
                  <a:lnTo>
                    <a:pt x="0" y="1"/>
                  </a:lnTo>
                  <a:cubicBezTo>
                    <a:pt x="172" y="29"/>
                    <a:pt x="335" y="48"/>
                    <a:pt x="507" y="77"/>
                  </a:cubicBezTo>
                  <a:cubicBezTo>
                    <a:pt x="755" y="115"/>
                    <a:pt x="994" y="153"/>
                    <a:pt x="1233" y="201"/>
                  </a:cubicBezTo>
                  <a:cubicBezTo>
                    <a:pt x="832" y="106"/>
                    <a:pt x="411" y="20"/>
                    <a:pt x="0" y="1"/>
                  </a:cubicBezTo>
                  <a:close/>
                </a:path>
              </a:pathLst>
            </a:custGeom>
            <a:solidFill>
              <a:srgbClr val="84B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71"/>
            <p:cNvSpPr/>
            <p:nvPr/>
          </p:nvSpPr>
          <p:spPr>
            <a:xfrm>
              <a:off x="7323320" y="4339899"/>
              <a:ext cx="39512" cy="8262"/>
            </a:xfrm>
            <a:custGeom>
              <a:avLst/>
              <a:gdLst/>
              <a:ahLst/>
              <a:cxnLst/>
              <a:rect l="l" t="t" r="r" b="b"/>
              <a:pathLst>
                <a:path w="880" h="184" extrusionOk="0">
                  <a:moveTo>
                    <a:pt x="879" y="1"/>
                  </a:moveTo>
                  <a:cubicBezTo>
                    <a:pt x="583" y="96"/>
                    <a:pt x="296" y="154"/>
                    <a:pt x="0" y="173"/>
                  </a:cubicBezTo>
                  <a:cubicBezTo>
                    <a:pt x="61" y="180"/>
                    <a:pt x="121" y="183"/>
                    <a:pt x="180" y="183"/>
                  </a:cubicBezTo>
                  <a:cubicBezTo>
                    <a:pt x="437" y="183"/>
                    <a:pt x="677" y="117"/>
                    <a:pt x="879" y="1"/>
                  </a:cubicBezTo>
                  <a:close/>
                </a:path>
              </a:pathLst>
            </a:custGeom>
            <a:solidFill>
              <a:srgbClr val="78A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71"/>
            <p:cNvSpPr/>
            <p:nvPr/>
          </p:nvSpPr>
          <p:spPr>
            <a:xfrm>
              <a:off x="7050418" y="4302003"/>
              <a:ext cx="755577" cy="149876"/>
            </a:xfrm>
            <a:custGeom>
              <a:avLst/>
              <a:gdLst/>
              <a:ahLst/>
              <a:cxnLst/>
              <a:rect l="l" t="t" r="r" b="b"/>
              <a:pathLst>
                <a:path w="16828" h="3249" extrusionOk="0">
                  <a:moveTo>
                    <a:pt x="15006" y="1641"/>
                  </a:moveTo>
                  <a:cubicBezTo>
                    <a:pt x="15150" y="1641"/>
                    <a:pt x="15293" y="1803"/>
                    <a:pt x="15184" y="1960"/>
                  </a:cubicBezTo>
                  <a:cubicBezTo>
                    <a:pt x="15146" y="2023"/>
                    <a:pt x="15090" y="2049"/>
                    <a:pt x="15034" y="2049"/>
                  </a:cubicBezTo>
                  <a:cubicBezTo>
                    <a:pt x="14893" y="2049"/>
                    <a:pt x="14748" y="1887"/>
                    <a:pt x="14850" y="1730"/>
                  </a:cubicBezTo>
                  <a:cubicBezTo>
                    <a:pt x="14891" y="1667"/>
                    <a:pt x="14948" y="1641"/>
                    <a:pt x="15006" y="1641"/>
                  </a:cubicBezTo>
                  <a:close/>
                  <a:moveTo>
                    <a:pt x="12614" y="1"/>
                  </a:moveTo>
                  <a:cubicBezTo>
                    <a:pt x="12585" y="49"/>
                    <a:pt x="12566" y="87"/>
                    <a:pt x="12537" y="135"/>
                  </a:cubicBezTo>
                  <a:cubicBezTo>
                    <a:pt x="12499" y="192"/>
                    <a:pt x="12461" y="249"/>
                    <a:pt x="12423" y="307"/>
                  </a:cubicBezTo>
                  <a:cubicBezTo>
                    <a:pt x="12222" y="574"/>
                    <a:pt x="11945" y="804"/>
                    <a:pt x="11649" y="937"/>
                  </a:cubicBezTo>
                  <a:cubicBezTo>
                    <a:pt x="11420" y="1040"/>
                    <a:pt x="11166" y="1090"/>
                    <a:pt x="10912" y="1090"/>
                  </a:cubicBezTo>
                  <a:cubicBezTo>
                    <a:pt x="10241" y="1090"/>
                    <a:pt x="9564" y="746"/>
                    <a:pt x="9308" y="116"/>
                  </a:cubicBezTo>
                  <a:cubicBezTo>
                    <a:pt x="9255" y="111"/>
                    <a:pt x="9200" y="109"/>
                    <a:pt x="9145" y="109"/>
                  </a:cubicBezTo>
                  <a:cubicBezTo>
                    <a:pt x="8972" y="109"/>
                    <a:pt x="8794" y="127"/>
                    <a:pt x="8648" y="135"/>
                  </a:cubicBezTo>
                  <a:cubicBezTo>
                    <a:pt x="8616" y="136"/>
                    <a:pt x="8582" y="137"/>
                    <a:pt x="8547" y="137"/>
                  </a:cubicBezTo>
                  <a:cubicBezTo>
                    <a:pt x="8458" y="137"/>
                    <a:pt x="8361" y="133"/>
                    <a:pt x="8262" y="133"/>
                  </a:cubicBezTo>
                  <a:cubicBezTo>
                    <a:pt x="8157" y="133"/>
                    <a:pt x="8050" y="137"/>
                    <a:pt x="7951" y="154"/>
                  </a:cubicBezTo>
                  <a:cubicBezTo>
                    <a:pt x="7664" y="804"/>
                    <a:pt x="7024" y="1281"/>
                    <a:pt x="6269" y="1339"/>
                  </a:cubicBezTo>
                  <a:cubicBezTo>
                    <a:pt x="5543" y="1320"/>
                    <a:pt x="4702" y="976"/>
                    <a:pt x="4444" y="230"/>
                  </a:cubicBezTo>
                  <a:cubicBezTo>
                    <a:pt x="4135" y="448"/>
                    <a:pt x="3747" y="553"/>
                    <a:pt x="3358" y="553"/>
                  </a:cubicBezTo>
                  <a:cubicBezTo>
                    <a:pt x="2978" y="553"/>
                    <a:pt x="2596" y="453"/>
                    <a:pt x="2285" y="259"/>
                  </a:cubicBezTo>
                  <a:cubicBezTo>
                    <a:pt x="1988" y="307"/>
                    <a:pt x="1702" y="383"/>
                    <a:pt x="1415" y="469"/>
                  </a:cubicBezTo>
                  <a:lnTo>
                    <a:pt x="1425" y="469"/>
                  </a:lnTo>
                  <a:cubicBezTo>
                    <a:pt x="737" y="641"/>
                    <a:pt x="278" y="899"/>
                    <a:pt x="49" y="1186"/>
                  </a:cubicBezTo>
                  <a:cubicBezTo>
                    <a:pt x="30" y="1195"/>
                    <a:pt x="11" y="1214"/>
                    <a:pt x="1" y="1234"/>
                  </a:cubicBezTo>
                  <a:cubicBezTo>
                    <a:pt x="1" y="1234"/>
                    <a:pt x="1" y="1243"/>
                    <a:pt x="1" y="1243"/>
                  </a:cubicBezTo>
                  <a:cubicBezTo>
                    <a:pt x="49" y="1367"/>
                    <a:pt x="116" y="1492"/>
                    <a:pt x="192" y="1606"/>
                  </a:cubicBezTo>
                  <a:cubicBezTo>
                    <a:pt x="259" y="1702"/>
                    <a:pt x="335" y="1797"/>
                    <a:pt x="431" y="1874"/>
                  </a:cubicBezTo>
                  <a:cubicBezTo>
                    <a:pt x="1033" y="2266"/>
                    <a:pt x="1711" y="2514"/>
                    <a:pt x="2409" y="2648"/>
                  </a:cubicBezTo>
                  <a:cubicBezTo>
                    <a:pt x="3957" y="2992"/>
                    <a:pt x="5543" y="3049"/>
                    <a:pt x="7120" y="3173"/>
                  </a:cubicBezTo>
                  <a:cubicBezTo>
                    <a:pt x="7932" y="3219"/>
                    <a:pt x="8753" y="3248"/>
                    <a:pt x="9575" y="3248"/>
                  </a:cubicBezTo>
                  <a:cubicBezTo>
                    <a:pt x="11701" y="3248"/>
                    <a:pt x="13834" y="3050"/>
                    <a:pt x="15853" y="2409"/>
                  </a:cubicBezTo>
                  <a:cubicBezTo>
                    <a:pt x="16283" y="2227"/>
                    <a:pt x="16512" y="1845"/>
                    <a:pt x="16665" y="1425"/>
                  </a:cubicBezTo>
                  <a:cubicBezTo>
                    <a:pt x="16694" y="1348"/>
                    <a:pt x="16713" y="1281"/>
                    <a:pt x="16742" y="1214"/>
                  </a:cubicBezTo>
                  <a:cubicBezTo>
                    <a:pt x="16742" y="1205"/>
                    <a:pt x="16742" y="1205"/>
                    <a:pt x="16742" y="1195"/>
                  </a:cubicBezTo>
                  <a:cubicBezTo>
                    <a:pt x="16770" y="1100"/>
                    <a:pt x="16799" y="1004"/>
                    <a:pt x="16828" y="909"/>
                  </a:cubicBezTo>
                  <a:cubicBezTo>
                    <a:pt x="16809" y="899"/>
                    <a:pt x="16799" y="899"/>
                    <a:pt x="16780" y="890"/>
                  </a:cubicBezTo>
                  <a:cubicBezTo>
                    <a:pt x="16598" y="823"/>
                    <a:pt x="16417" y="765"/>
                    <a:pt x="16235" y="718"/>
                  </a:cubicBezTo>
                  <a:cubicBezTo>
                    <a:pt x="16216" y="746"/>
                    <a:pt x="16207" y="784"/>
                    <a:pt x="16188" y="813"/>
                  </a:cubicBezTo>
                  <a:cubicBezTo>
                    <a:pt x="16168" y="842"/>
                    <a:pt x="16149" y="880"/>
                    <a:pt x="16140" y="909"/>
                  </a:cubicBezTo>
                  <a:cubicBezTo>
                    <a:pt x="16082" y="995"/>
                    <a:pt x="16025" y="1090"/>
                    <a:pt x="15958" y="1167"/>
                  </a:cubicBezTo>
                  <a:cubicBezTo>
                    <a:pt x="15920" y="1214"/>
                    <a:pt x="15882" y="1253"/>
                    <a:pt x="15844" y="1291"/>
                  </a:cubicBezTo>
                  <a:cubicBezTo>
                    <a:pt x="15813" y="1321"/>
                    <a:pt x="15778" y="1334"/>
                    <a:pt x="15745" y="1334"/>
                  </a:cubicBezTo>
                  <a:cubicBezTo>
                    <a:pt x="15653" y="1334"/>
                    <a:pt x="15570" y="1236"/>
                    <a:pt x="15605" y="1138"/>
                  </a:cubicBezTo>
                  <a:cubicBezTo>
                    <a:pt x="15605" y="1128"/>
                    <a:pt x="15614" y="1109"/>
                    <a:pt x="15624" y="1100"/>
                  </a:cubicBezTo>
                  <a:cubicBezTo>
                    <a:pt x="15624" y="1090"/>
                    <a:pt x="15633" y="1081"/>
                    <a:pt x="15643" y="1071"/>
                  </a:cubicBezTo>
                  <a:cubicBezTo>
                    <a:pt x="15710" y="976"/>
                    <a:pt x="15767" y="880"/>
                    <a:pt x="15815" y="784"/>
                  </a:cubicBezTo>
                  <a:cubicBezTo>
                    <a:pt x="15834" y="756"/>
                    <a:pt x="15853" y="718"/>
                    <a:pt x="15872" y="689"/>
                  </a:cubicBezTo>
                  <a:cubicBezTo>
                    <a:pt x="15882" y="660"/>
                    <a:pt x="15891" y="641"/>
                    <a:pt x="15901" y="622"/>
                  </a:cubicBezTo>
                  <a:cubicBezTo>
                    <a:pt x="15777" y="584"/>
                    <a:pt x="15652" y="555"/>
                    <a:pt x="15519" y="527"/>
                  </a:cubicBezTo>
                  <a:cubicBezTo>
                    <a:pt x="15175" y="441"/>
                    <a:pt x="14821" y="364"/>
                    <a:pt x="14458" y="297"/>
                  </a:cubicBezTo>
                  <a:cubicBezTo>
                    <a:pt x="14219" y="249"/>
                    <a:pt x="13980" y="211"/>
                    <a:pt x="13732" y="173"/>
                  </a:cubicBezTo>
                  <a:cubicBezTo>
                    <a:pt x="13560" y="144"/>
                    <a:pt x="13397" y="125"/>
                    <a:pt x="13225" y="97"/>
                  </a:cubicBezTo>
                  <a:cubicBezTo>
                    <a:pt x="13092" y="77"/>
                    <a:pt x="12948" y="58"/>
                    <a:pt x="12805" y="30"/>
                  </a:cubicBezTo>
                  <a:cubicBezTo>
                    <a:pt x="12748" y="20"/>
                    <a:pt x="12690" y="11"/>
                    <a:pt x="12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71"/>
            <p:cNvSpPr/>
            <p:nvPr/>
          </p:nvSpPr>
          <p:spPr>
            <a:xfrm>
              <a:off x="7763071" y="3629671"/>
              <a:ext cx="20609" cy="17421"/>
            </a:xfrm>
            <a:custGeom>
              <a:avLst/>
              <a:gdLst/>
              <a:ahLst/>
              <a:cxnLst/>
              <a:rect l="l" t="t" r="r" b="b"/>
              <a:pathLst>
                <a:path w="459" h="388" extrusionOk="0">
                  <a:moveTo>
                    <a:pt x="166" y="1"/>
                  </a:moveTo>
                  <a:cubicBezTo>
                    <a:pt x="146" y="1"/>
                    <a:pt x="126" y="5"/>
                    <a:pt x="105" y="15"/>
                  </a:cubicBezTo>
                  <a:cubicBezTo>
                    <a:pt x="0" y="72"/>
                    <a:pt x="10" y="206"/>
                    <a:pt x="58" y="301"/>
                  </a:cubicBezTo>
                  <a:cubicBezTo>
                    <a:pt x="58" y="301"/>
                    <a:pt x="58" y="301"/>
                    <a:pt x="58" y="292"/>
                  </a:cubicBezTo>
                  <a:cubicBezTo>
                    <a:pt x="67" y="330"/>
                    <a:pt x="86" y="359"/>
                    <a:pt x="96" y="387"/>
                  </a:cubicBezTo>
                  <a:cubicBezTo>
                    <a:pt x="220" y="359"/>
                    <a:pt x="335" y="330"/>
                    <a:pt x="459" y="301"/>
                  </a:cubicBezTo>
                  <a:cubicBezTo>
                    <a:pt x="371" y="118"/>
                    <a:pt x="270" y="1"/>
                    <a:pt x="166" y="1"/>
                  </a:cubicBezTo>
                  <a:close/>
                </a:path>
              </a:pathLst>
            </a:custGeom>
            <a:solidFill>
              <a:srgbClr val="F6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71"/>
            <p:cNvSpPr/>
            <p:nvPr/>
          </p:nvSpPr>
          <p:spPr>
            <a:xfrm>
              <a:off x="7227504" y="4240131"/>
              <a:ext cx="17017" cy="15131"/>
            </a:xfrm>
            <a:custGeom>
              <a:avLst/>
              <a:gdLst/>
              <a:ahLst/>
              <a:cxnLst/>
              <a:rect l="l" t="t" r="r" b="b"/>
              <a:pathLst>
                <a:path w="379" h="337" extrusionOk="0">
                  <a:moveTo>
                    <a:pt x="197" y="1"/>
                  </a:moveTo>
                  <a:cubicBezTo>
                    <a:pt x="101" y="1"/>
                    <a:pt x="1" y="73"/>
                    <a:pt x="22" y="197"/>
                  </a:cubicBezTo>
                  <a:cubicBezTo>
                    <a:pt x="35" y="293"/>
                    <a:pt x="107" y="336"/>
                    <a:pt x="182" y="336"/>
                  </a:cubicBezTo>
                  <a:cubicBezTo>
                    <a:pt x="278" y="336"/>
                    <a:pt x="378" y="264"/>
                    <a:pt x="357" y="140"/>
                  </a:cubicBezTo>
                  <a:cubicBezTo>
                    <a:pt x="344" y="44"/>
                    <a:pt x="272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71"/>
            <p:cNvSpPr/>
            <p:nvPr/>
          </p:nvSpPr>
          <p:spPr>
            <a:xfrm>
              <a:off x="7258844" y="4148760"/>
              <a:ext cx="21687" cy="18993"/>
            </a:xfrm>
            <a:custGeom>
              <a:avLst/>
              <a:gdLst/>
              <a:ahLst/>
              <a:cxnLst/>
              <a:rect l="l" t="t" r="r" b="b"/>
              <a:pathLst>
                <a:path w="483" h="423" extrusionOk="0">
                  <a:moveTo>
                    <a:pt x="249" y="0"/>
                  </a:moveTo>
                  <a:cubicBezTo>
                    <a:pt x="126" y="0"/>
                    <a:pt x="1" y="90"/>
                    <a:pt x="22" y="245"/>
                  </a:cubicBezTo>
                  <a:cubicBezTo>
                    <a:pt x="43" y="367"/>
                    <a:pt x="138" y="422"/>
                    <a:pt x="235" y="422"/>
                  </a:cubicBezTo>
                  <a:cubicBezTo>
                    <a:pt x="358" y="422"/>
                    <a:pt x="483" y="333"/>
                    <a:pt x="461" y="178"/>
                  </a:cubicBezTo>
                  <a:cubicBezTo>
                    <a:pt x="440" y="56"/>
                    <a:pt x="345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71"/>
            <p:cNvSpPr/>
            <p:nvPr/>
          </p:nvSpPr>
          <p:spPr>
            <a:xfrm>
              <a:off x="7349991" y="4263793"/>
              <a:ext cx="23258" cy="20609"/>
            </a:xfrm>
            <a:custGeom>
              <a:avLst/>
              <a:gdLst/>
              <a:ahLst/>
              <a:cxnLst/>
              <a:rect l="l" t="t" r="r" b="b"/>
              <a:pathLst>
                <a:path w="518" h="459" extrusionOk="0">
                  <a:moveTo>
                    <a:pt x="265" y="0"/>
                  </a:moveTo>
                  <a:cubicBezTo>
                    <a:pt x="135" y="0"/>
                    <a:pt x="1" y="97"/>
                    <a:pt x="27" y="263"/>
                  </a:cubicBezTo>
                  <a:cubicBezTo>
                    <a:pt x="44" y="398"/>
                    <a:pt x="147" y="458"/>
                    <a:pt x="251" y="458"/>
                  </a:cubicBezTo>
                  <a:cubicBezTo>
                    <a:pt x="383" y="458"/>
                    <a:pt x="518" y="361"/>
                    <a:pt x="486" y="196"/>
                  </a:cubicBezTo>
                  <a:cubicBezTo>
                    <a:pt x="469" y="61"/>
                    <a:pt x="36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71"/>
            <p:cNvSpPr/>
            <p:nvPr/>
          </p:nvSpPr>
          <p:spPr>
            <a:xfrm>
              <a:off x="7405936" y="4118317"/>
              <a:ext cx="23707" cy="20923"/>
            </a:xfrm>
            <a:custGeom>
              <a:avLst/>
              <a:gdLst/>
              <a:ahLst/>
              <a:cxnLst/>
              <a:rect l="l" t="t" r="r" b="b"/>
              <a:pathLst>
                <a:path w="528" h="466" extrusionOk="0">
                  <a:moveTo>
                    <a:pt x="270" y="1"/>
                  </a:moveTo>
                  <a:cubicBezTo>
                    <a:pt x="136" y="1"/>
                    <a:pt x="1" y="98"/>
                    <a:pt x="33" y="263"/>
                  </a:cubicBezTo>
                  <a:cubicBezTo>
                    <a:pt x="50" y="403"/>
                    <a:pt x="153" y="466"/>
                    <a:pt x="259" y="466"/>
                  </a:cubicBezTo>
                  <a:cubicBezTo>
                    <a:pt x="391" y="466"/>
                    <a:pt x="528" y="367"/>
                    <a:pt x="501" y="196"/>
                  </a:cubicBezTo>
                  <a:cubicBezTo>
                    <a:pt x="480" y="61"/>
                    <a:pt x="375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71"/>
            <p:cNvSpPr/>
            <p:nvPr/>
          </p:nvSpPr>
          <p:spPr>
            <a:xfrm>
              <a:off x="7594337" y="4035028"/>
              <a:ext cx="17870" cy="15895"/>
            </a:xfrm>
            <a:custGeom>
              <a:avLst/>
              <a:gdLst/>
              <a:ahLst/>
              <a:cxnLst/>
              <a:rect l="l" t="t" r="r" b="b"/>
              <a:pathLst>
                <a:path w="398" h="354" extrusionOk="0">
                  <a:moveTo>
                    <a:pt x="204" y="1"/>
                  </a:moveTo>
                  <a:cubicBezTo>
                    <a:pt x="104" y="1"/>
                    <a:pt x="1" y="75"/>
                    <a:pt x="22" y="207"/>
                  </a:cubicBezTo>
                  <a:cubicBezTo>
                    <a:pt x="35" y="308"/>
                    <a:pt x="112" y="353"/>
                    <a:pt x="191" y="353"/>
                  </a:cubicBezTo>
                  <a:cubicBezTo>
                    <a:pt x="292" y="353"/>
                    <a:pt x="397" y="279"/>
                    <a:pt x="376" y="150"/>
                  </a:cubicBezTo>
                  <a:cubicBezTo>
                    <a:pt x="363" y="48"/>
                    <a:pt x="284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71"/>
            <p:cNvSpPr/>
            <p:nvPr/>
          </p:nvSpPr>
          <p:spPr>
            <a:xfrm>
              <a:off x="7570944" y="4257373"/>
              <a:ext cx="23483" cy="20968"/>
            </a:xfrm>
            <a:custGeom>
              <a:avLst/>
              <a:gdLst/>
              <a:ahLst/>
              <a:cxnLst/>
              <a:rect l="l" t="t" r="r" b="b"/>
              <a:pathLst>
                <a:path w="523" h="467" extrusionOk="0">
                  <a:moveTo>
                    <a:pt x="269" y="1"/>
                  </a:moveTo>
                  <a:cubicBezTo>
                    <a:pt x="136" y="1"/>
                    <a:pt x="0" y="100"/>
                    <a:pt x="27" y="272"/>
                  </a:cubicBezTo>
                  <a:cubicBezTo>
                    <a:pt x="44" y="406"/>
                    <a:pt x="145" y="466"/>
                    <a:pt x="250" y="466"/>
                  </a:cubicBezTo>
                  <a:cubicBezTo>
                    <a:pt x="383" y="466"/>
                    <a:pt x="522" y="367"/>
                    <a:pt x="495" y="195"/>
                  </a:cubicBezTo>
                  <a:cubicBezTo>
                    <a:pt x="474" y="61"/>
                    <a:pt x="37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71"/>
            <p:cNvSpPr/>
            <p:nvPr/>
          </p:nvSpPr>
          <p:spPr>
            <a:xfrm>
              <a:off x="7408675" y="360497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F0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71"/>
            <p:cNvSpPr/>
            <p:nvPr/>
          </p:nvSpPr>
          <p:spPr>
            <a:xfrm>
              <a:off x="7733033" y="3407640"/>
              <a:ext cx="45" cy="449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0"/>
                    <a:pt x="0" y="10"/>
                  </a:cubicBezTo>
                  <a:cubicBezTo>
                    <a:pt x="0" y="1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0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71"/>
            <p:cNvSpPr/>
            <p:nvPr/>
          </p:nvSpPr>
          <p:spPr>
            <a:xfrm>
              <a:off x="7007539" y="3032725"/>
              <a:ext cx="1120659" cy="1441380"/>
            </a:xfrm>
            <a:custGeom>
              <a:avLst/>
              <a:gdLst/>
              <a:ahLst/>
              <a:cxnLst/>
              <a:rect l="l" t="t" r="r" b="b"/>
              <a:pathLst>
                <a:path w="24959" h="32102" extrusionOk="0">
                  <a:moveTo>
                    <a:pt x="9660" y="397"/>
                  </a:moveTo>
                  <a:cubicBezTo>
                    <a:pt x="10013" y="397"/>
                    <a:pt x="10327" y="420"/>
                    <a:pt x="10530" y="448"/>
                  </a:cubicBezTo>
                  <a:cubicBezTo>
                    <a:pt x="10788" y="506"/>
                    <a:pt x="11639" y="563"/>
                    <a:pt x="11591" y="936"/>
                  </a:cubicBezTo>
                  <a:cubicBezTo>
                    <a:pt x="11531" y="1483"/>
                    <a:pt x="10170" y="1814"/>
                    <a:pt x="9003" y="1814"/>
                  </a:cubicBezTo>
                  <a:cubicBezTo>
                    <a:pt x="8131" y="1814"/>
                    <a:pt x="7366" y="1629"/>
                    <a:pt x="7329" y="1213"/>
                  </a:cubicBezTo>
                  <a:cubicBezTo>
                    <a:pt x="7496" y="560"/>
                    <a:pt x="8718" y="397"/>
                    <a:pt x="9660" y="397"/>
                  </a:cubicBezTo>
                  <a:close/>
                  <a:moveTo>
                    <a:pt x="11617" y="7219"/>
                  </a:moveTo>
                  <a:cubicBezTo>
                    <a:pt x="11672" y="7219"/>
                    <a:pt x="11725" y="7223"/>
                    <a:pt x="11782" y="7223"/>
                  </a:cubicBezTo>
                  <a:cubicBezTo>
                    <a:pt x="18079" y="7309"/>
                    <a:pt x="15423" y="9105"/>
                    <a:pt x="11228" y="9669"/>
                  </a:cubicBezTo>
                  <a:cubicBezTo>
                    <a:pt x="11314" y="8847"/>
                    <a:pt x="11409" y="8035"/>
                    <a:pt x="11534" y="7223"/>
                  </a:cubicBezTo>
                  <a:cubicBezTo>
                    <a:pt x="11562" y="7220"/>
                    <a:pt x="11590" y="7219"/>
                    <a:pt x="11617" y="7219"/>
                  </a:cubicBezTo>
                  <a:close/>
                  <a:moveTo>
                    <a:pt x="11562" y="1614"/>
                  </a:moveTo>
                  <a:lnTo>
                    <a:pt x="11562" y="1614"/>
                  </a:lnTo>
                  <a:cubicBezTo>
                    <a:pt x="11371" y="4328"/>
                    <a:pt x="10960" y="7022"/>
                    <a:pt x="10779" y="9726"/>
                  </a:cubicBezTo>
                  <a:cubicBezTo>
                    <a:pt x="9709" y="9841"/>
                    <a:pt x="8638" y="9946"/>
                    <a:pt x="7568" y="10032"/>
                  </a:cubicBezTo>
                  <a:cubicBezTo>
                    <a:pt x="7501" y="9612"/>
                    <a:pt x="7530" y="9172"/>
                    <a:pt x="7482" y="8742"/>
                  </a:cubicBezTo>
                  <a:cubicBezTo>
                    <a:pt x="7415" y="6449"/>
                    <a:pt x="7368" y="4156"/>
                    <a:pt x="7339" y="1862"/>
                  </a:cubicBezTo>
                  <a:lnTo>
                    <a:pt x="7339" y="1862"/>
                  </a:lnTo>
                  <a:cubicBezTo>
                    <a:pt x="7816" y="2078"/>
                    <a:pt x="8464" y="2185"/>
                    <a:pt x="9132" y="2185"/>
                  </a:cubicBezTo>
                  <a:cubicBezTo>
                    <a:pt x="10031" y="2185"/>
                    <a:pt x="10965" y="1992"/>
                    <a:pt x="11562" y="1614"/>
                  </a:cubicBezTo>
                  <a:close/>
                  <a:moveTo>
                    <a:pt x="6957" y="7662"/>
                  </a:moveTo>
                  <a:lnTo>
                    <a:pt x="6957" y="7662"/>
                  </a:lnTo>
                  <a:cubicBezTo>
                    <a:pt x="6938" y="8465"/>
                    <a:pt x="7033" y="9258"/>
                    <a:pt x="7024" y="10061"/>
                  </a:cubicBezTo>
                  <a:cubicBezTo>
                    <a:pt x="7004" y="10060"/>
                    <a:pt x="6980" y="10059"/>
                    <a:pt x="6953" y="10059"/>
                  </a:cubicBezTo>
                  <a:cubicBezTo>
                    <a:pt x="6572" y="10059"/>
                    <a:pt x="5521" y="10148"/>
                    <a:pt x="4551" y="10148"/>
                  </a:cubicBezTo>
                  <a:cubicBezTo>
                    <a:pt x="3501" y="10148"/>
                    <a:pt x="2546" y="10044"/>
                    <a:pt x="2638" y="9612"/>
                  </a:cubicBezTo>
                  <a:cubicBezTo>
                    <a:pt x="2867" y="8599"/>
                    <a:pt x="5992" y="7853"/>
                    <a:pt x="6957" y="7662"/>
                  </a:cubicBezTo>
                  <a:close/>
                  <a:moveTo>
                    <a:pt x="15767" y="8417"/>
                  </a:moveTo>
                  <a:cubicBezTo>
                    <a:pt x="15767" y="8828"/>
                    <a:pt x="15719" y="9249"/>
                    <a:pt x="15652" y="9650"/>
                  </a:cubicBezTo>
                  <a:cubicBezTo>
                    <a:pt x="13884" y="10443"/>
                    <a:pt x="11973" y="10796"/>
                    <a:pt x="10091" y="11169"/>
                  </a:cubicBezTo>
                  <a:cubicBezTo>
                    <a:pt x="9670" y="11265"/>
                    <a:pt x="9240" y="11265"/>
                    <a:pt x="8810" y="11293"/>
                  </a:cubicBezTo>
                  <a:cubicBezTo>
                    <a:pt x="8805" y="11293"/>
                    <a:pt x="8801" y="11293"/>
                    <a:pt x="8796" y="11293"/>
                  </a:cubicBezTo>
                  <a:cubicBezTo>
                    <a:pt x="8716" y="11293"/>
                    <a:pt x="8648" y="11365"/>
                    <a:pt x="8648" y="11446"/>
                  </a:cubicBezTo>
                  <a:cubicBezTo>
                    <a:pt x="8638" y="11523"/>
                    <a:pt x="8715" y="11609"/>
                    <a:pt x="8801" y="11609"/>
                  </a:cubicBezTo>
                  <a:cubicBezTo>
                    <a:pt x="9441" y="11599"/>
                    <a:pt x="10081" y="11532"/>
                    <a:pt x="10712" y="11408"/>
                  </a:cubicBezTo>
                  <a:cubicBezTo>
                    <a:pt x="12365" y="11121"/>
                    <a:pt x="14028" y="10758"/>
                    <a:pt x="15556" y="10051"/>
                  </a:cubicBezTo>
                  <a:lnTo>
                    <a:pt x="15556" y="10051"/>
                  </a:lnTo>
                  <a:cubicBezTo>
                    <a:pt x="15012" y="11819"/>
                    <a:pt x="9135" y="12297"/>
                    <a:pt x="7434" y="12383"/>
                  </a:cubicBezTo>
                  <a:cubicBezTo>
                    <a:pt x="6947" y="12416"/>
                    <a:pt x="6458" y="12435"/>
                    <a:pt x="5969" y="12435"/>
                  </a:cubicBezTo>
                  <a:cubicBezTo>
                    <a:pt x="5345" y="12435"/>
                    <a:pt x="4721" y="12404"/>
                    <a:pt x="4100" y="12335"/>
                  </a:cubicBezTo>
                  <a:cubicBezTo>
                    <a:pt x="3526" y="12268"/>
                    <a:pt x="2705" y="12278"/>
                    <a:pt x="2676" y="11513"/>
                  </a:cubicBezTo>
                  <a:lnTo>
                    <a:pt x="2676" y="11513"/>
                  </a:lnTo>
                  <a:cubicBezTo>
                    <a:pt x="3323" y="11577"/>
                    <a:pt x="3974" y="11616"/>
                    <a:pt x="4626" y="11616"/>
                  </a:cubicBezTo>
                  <a:cubicBezTo>
                    <a:pt x="5236" y="11616"/>
                    <a:pt x="5845" y="11582"/>
                    <a:pt x="6450" y="11504"/>
                  </a:cubicBezTo>
                  <a:cubicBezTo>
                    <a:pt x="6458" y="11504"/>
                    <a:pt x="6465" y="11504"/>
                    <a:pt x="6473" y="11504"/>
                  </a:cubicBezTo>
                  <a:cubicBezTo>
                    <a:pt x="6727" y="11504"/>
                    <a:pt x="6881" y="11196"/>
                    <a:pt x="6574" y="11121"/>
                  </a:cubicBezTo>
                  <a:cubicBezTo>
                    <a:pt x="6491" y="11121"/>
                    <a:pt x="6401" y="11129"/>
                    <a:pt x="6316" y="11137"/>
                  </a:cubicBezTo>
                  <a:lnTo>
                    <a:pt x="6316" y="11137"/>
                  </a:lnTo>
                  <a:cubicBezTo>
                    <a:pt x="6320" y="11135"/>
                    <a:pt x="6323" y="11133"/>
                    <a:pt x="6326" y="11131"/>
                  </a:cubicBezTo>
                  <a:lnTo>
                    <a:pt x="6326" y="11131"/>
                  </a:lnTo>
                  <a:cubicBezTo>
                    <a:pt x="5732" y="11205"/>
                    <a:pt x="5133" y="11236"/>
                    <a:pt x="4533" y="11236"/>
                  </a:cubicBezTo>
                  <a:cubicBezTo>
                    <a:pt x="3888" y="11236"/>
                    <a:pt x="3243" y="11200"/>
                    <a:pt x="2599" y="11140"/>
                  </a:cubicBezTo>
                  <a:cubicBezTo>
                    <a:pt x="2552" y="10854"/>
                    <a:pt x="2504" y="10558"/>
                    <a:pt x="2466" y="10261"/>
                  </a:cubicBezTo>
                  <a:lnTo>
                    <a:pt x="2466" y="10261"/>
                  </a:lnTo>
                  <a:cubicBezTo>
                    <a:pt x="2561" y="10328"/>
                    <a:pt x="2676" y="10376"/>
                    <a:pt x="2781" y="10405"/>
                  </a:cubicBezTo>
                  <a:cubicBezTo>
                    <a:pt x="3291" y="10551"/>
                    <a:pt x="3813" y="10580"/>
                    <a:pt x="4337" y="10580"/>
                  </a:cubicBezTo>
                  <a:cubicBezTo>
                    <a:pt x="4637" y="10580"/>
                    <a:pt x="4937" y="10571"/>
                    <a:pt x="5237" y="10567"/>
                  </a:cubicBezTo>
                  <a:cubicBezTo>
                    <a:pt x="6211" y="10548"/>
                    <a:pt x="7196" y="10519"/>
                    <a:pt x="8170" y="10443"/>
                  </a:cubicBezTo>
                  <a:cubicBezTo>
                    <a:pt x="10291" y="10175"/>
                    <a:pt x="14343" y="10147"/>
                    <a:pt x="15767" y="8417"/>
                  </a:cubicBezTo>
                  <a:close/>
                  <a:moveTo>
                    <a:pt x="10435" y="13406"/>
                  </a:moveTo>
                  <a:lnTo>
                    <a:pt x="10435" y="13406"/>
                  </a:lnTo>
                  <a:cubicBezTo>
                    <a:pt x="10435" y="13409"/>
                    <a:pt x="10435" y="13412"/>
                    <a:pt x="10435" y="13415"/>
                  </a:cubicBezTo>
                  <a:cubicBezTo>
                    <a:pt x="10435" y="13412"/>
                    <a:pt x="10435" y="13409"/>
                    <a:pt x="10435" y="13406"/>
                  </a:cubicBezTo>
                  <a:close/>
                  <a:moveTo>
                    <a:pt x="17649" y="13501"/>
                  </a:moveTo>
                  <a:cubicBezTo>
                    <a:pt x="17646" y="13501"/>
                    <a:pt x="17643" y="13502"/>
                    <a:pt x="17640" y="13503"/>
                  </a:cubicBezTo>
                  <a:lnTo>
                    <a:pt x="17640" y="13503"/>
                  </a:lnTo>
                  <a:cubicBezTo>
                    <a:pt x="17643" y="13502"/>
                    <a:pt x="17646" y="13501"/>
                    <a:pt x="17649" y="13501"/>
                  </a:cubicBezTo>
                  <a:close/>
                  <a:moveTo>
                    <a:pt x="15767" y="10691"/>
                  </a:moveTo>
                  <a:cubicBezTo>
                    <a:pt x="15900" y="10787"/>
                    <a:pt x="16053" y="10863"/>
                    <a:pt x="16187" y="10949"/>
                  </a:cubicBezTo>
                  <a:cubicBezTo>
                    <a:pt x="17257" y="11465"/>
                    <a:pt x="17668" y="12335"/>
                    <a:pt x="17936" y="13424"/>
                  </a:cubicBezTo>
                  <a:cubicBezTo>
                    <a:pt x="17834" y="13452"/>
                    <a:pt x="17732" y="13480"/>
                    <a:pt x="17631" y="13507"/>
                  </a:cubicBezTo>
                  <a:lnTo>
                    <a:pt x="17631" y="13507"/>
                  </a:lnTo>
                  <a:cubicBezTo>
                    <a:pt x="17634" y="13506"/>
                    <a:pt x="17637" y="13504"/>
                    <a:pt x="17640" y="13503"/>
                  </a:cubicBezTo>
                  <a:lnTo>
                    <a:pt x="17640" y="13503"/>
                  </a:lnTo>
                  <a:cubicBezTo>
                    <a:pt x="17528" y="13531"/>
                    <a:pt x="17407" y="13559"/>
                    <a:pt x="17286" y="13596"/>
                  </a:cubicBezTo>
                  <a:cubicBezTo>
                    <a:pt x="17162" y="13625"/>
                    <a:pt x="17047" y="13654"/>
                    <a:pt x="16923" y="13682"/>
                  </a:cubicBezTo>
                  <a:cubicBezTo>
                    <a:pt x="14935" y="14150"/>
                    <a:pt x="12929" y="14504"/>
                    <a:pt x="10903" y="14733"/>
                  </a:cubicBezTo>
                  <a:cubicBezTo>
                    <a:pt x="10855" y="13988"/>
                    <a:pt x="10846" y="13252"/>
                    <a:pt x="10893" y="12507"/>
                  </a:cubicBezTo>
                  <a:cubicBezTo>
                    <a:pt x="12489" y="12192"/>
                    <a:pt x="14582" y="11886"/>
                    <a:pt x="15767" y="10691"/>
                  </a:cubicBezTo>
                  <a:close/>
                  <a:moveTo>
                    <a:pt x="10492" y="12574"/>
                  </a:moveTo>
                  <a:cubicBezTo>
                    <a:pt x="10492" y="12708"/>
                    <a:pt x="10483" y="12851"/>
                    <a:pt x="10463" y="12985"/>
                  </a:cubicBezTo>
                  <a:cubicBezTo>
                    <a:pt x="10454" y="13125"/>
                    <a:pt x="10445" y="13266"/>
                    <a:pt x="10435" y="13406"/>
                  </a:cubicBezTo>
                  <a:lnTo>
                    <a:pt x="10435" y="13406"/>
                  </a:lnTo>
                  <a:cubicBezTo>
                    <a:pt x="10436" y="13400"/>
                    <a:pt x="10438" y="13393"/>
                    <a:pt x="10439" y="13386"/>
                  </a:cubicBezTo>
                  <a:lnTo>
                    <a:pt x="10439" y="13386"/>
                  </a:lnTo>
                  <a:cubicBezTo>
                    <a:pt x="10435" y="13421"/>
                    <a:pt x="10435" y="13451"/>
                    <a:pt x="10435" y="13482"/>
                  </a:cubicBezTo>
                  <a:cubicBezTo>
                    <a:pt x="10435" y="13482"/>
                    <a:pt x="10435" y="13472"/>
                    <a:pt x="10435" y="13472"/>
                  </a:cubicBezTo>
                  <a:cubicBezTo>
                    <a:pt x="10416" y="13902"/>
                    <a:pt x="10416" y="14341"/>
                    <a:pt x="10416" y="14781"/>
                  </a:cubicBezTo>
                  <a:cubicBezTo>
                    <a:pt x="9479" y="14867"/>
                    <a:pt x="8552" y="14896"/>
                    <a:pt x="7616" y="14905"/>
                  </a:cubicBezTo>
                  <a:cubicBezTo>
                    <a:pt x="7616" y="14886"/>
                    <a:pt x="7626" y="14867"/>
                    <a:pt x="7626" y="14848"/>
                  </a:cubicBezTo>
                  <a:cubicBezTo>
                    <a:pt x="7587" y="14189"/>
                    <a:pt x="7501" y="13520"/>
                    <a:pt x="7415" y="12860"/>
                  </a:cubicBezTo>
                  <a:cubicBezTo>
                    <a:pt x="7912" y="12832"/>
                    <a:pt x="8419" y="12794"/>
                    <a:pt x="8925" y="12746"/>
                  </a:cubicBezTo>
                  <a:cubicBezTo>
                    <a:pt x="8954" y="12746"/>
                    <a:pt x="8982" y="12746"/>
                    <a:pt x="9011" y="12736"/>
                  </a:cubicBezTo>
                  <a:cubicBezTo>
                    <a:pt x="9489" y="12698"/>
                    <a:pt x="9976" y="12641"/>
                    <a:pt x="10454" y="12574"/>
                  </a:cubicBezTo>
                  <a:close/>
                  <a:moveTo>
                    <a:pt x="2733" y="12555"/>
                  </a:moveTo>
                  <a:cubicBezTo>
                    <a:pt x="3182" y="12774"/>
                    <a:pt x="3698" y="12774"/>
                    <a:pt x="4186" y="12841"/>
                  </a:cubicBezTo>
                  <a:cubicBezTo>
                    <a:pt x="4741" y="12892"/>
                    <a:pt x="5299" y="12920"/>
                    <a:pt x="5857" y="12920"/>
                  </a:cubicBezTo>
                  <a:cubicBezTo>
                    <a:pt x="6240" y="12920"/>
                    <a:pt x="6623" y="12907"/>
                    <a:pt x="7004" y="12880"/>
                  </a:cubicBezTo>
                  <a:cubicBezTo>
                    <a:pt x="7071" y="13558"/>
                    <a:pt x="7071" y="14246"/>
                    <a:pt x="7176" y="14905"/>
                  </a:cubicBezTo>
                  <a:cubicBezTo>
                    <a:pt x="6984" y="14901"/>
                    <a:pt x="6793" y="14899"/>
                    <a:pt x="6601" y="14899"/>
                  </a:cubicBezTo>
                  <a:cubicBezTo>
                    <a:pt x="5663" y="14899"/>
                    <a:pt x="4728" y="14944"/>
                    <a:pt x="3789" y="14944"/>
                  </a:cubicBezTo>
                  <a:cubicBezTo>
                    <a:pt x="3717" y="14944"/>
                    <a:pt x="3646" y="14944"/>
                    <a:pt x="3574" y="14943"/>
                  </a:cubicBezTo>
                  <a:cubicBezTo>
                    <a:pt x="2896" y="14915"/>
                    <a:pt x="2179" y="14963"/>
                    <a:pt x="1520" y="14762"/>
                  </a:cubicBezTo>
                  <a:cubicBezTo>
                    <a:pt x="1558" y="14580"/>
                    <a:pt x="1587" y="14389"/>
                    <a:pt x="1625" y="14208"/>
                  </a:cubicBezTo>
                  <a:cubicBezTo>
                    <a:pt x="1759" y="13271"/>
                    <a:pt x="2083" y="13128"/>
                    <a:pt x="2733" y="12555"/>
                  </a:cubicBezTo>
                  <a:close/>
                  <a:moveTo>
                    <a:pt x="19444" y="15756"/>
                  </a:moveTo>
                  <a:cubicBezTo>
                    <a:pt x="19632" y="15756"/>
                    <a:pt x="19820" y="15779"/>
                    <a:pt x="19990" y="15861"/>
                  </a:cubicBezTo>
                  <a:cubicBezTo>
                    <a:pt x="19988" y="15859"/>
                    <a:pt x="19987" y="15857"/>
                    <a:pt x="19985" y="15856"/>
                  </a:cubicBezTo>
                  <a:lnTo>
                    <a:pt x="19985" y="15856"/>
                  </a:lnTo>
                  <a:cubicBezTo>
                    <a:pt x="21530" y="16386"/>
                    <a:pt x="21748" y="17929"/>
                    <a:pt x="21815" y="19358"/>
                  </a:cubicBezTo>
                  <a:cubicBezTo>
                    <a:pt x="22025" y="21250"/>
                    <a:pt x="21223" y="23190"/>
                    <a:pt x="19082" y="23218"/>
                  </a:cubicBezTo>
                  <a:cubicBezTo>
                    <a:pt x="19140" y="20753"/>
                    <a:pt x="19092" y="18269"/>
                    <a:pt x="18815" y="15813"/>
                  </a:cubicBezTo>
                  <a:cubicBezTo>
                    <a:pt x="18949" y="15794"/>
                    <a:pt x="19082" y="15775"/>
                    <a:pt x="19216" y="15765"/>
                  </a:cubicBezTo>
                  <a:cubicBezTo>
                    <a:pt x="19291" y="15760"/>
                    <a:pt x="19367" y="15756"/>
                    <a:pt x="19444" y="15756"/>
                  </a:cubicBezTo>
                  <a:close/>
                  <a:moveTo>
                    <a:pt x="19979" y="13954"/>
                  </a:moveTo>
                  <a:cubicBezTo>
                    <a:pt x="20322" y="13954"/>
                    <a:pt x="20668" y="14005"/>
                    <a:pt x="20993" y="14083"/>
                  </a:cubicBezTo>
                  <a:cubicBezTo>
                    <a:pt x="23067" y="14705"/>
                    <a:pt x="24108" y="17275"/>
                    <a:pt x="24233" y="19262"/>
                  </a:cubicBezTo>
                  <a:cubicBezTo>
                    <a:pt x="24443" y="21126"/>
                    <a:pt x="23850" y="23094"/>
                    <a:pt x="22417" y="24336"/>
                  </a:cubicBezTo>
                  <a:cubicBezTo>
                    <a:pt x="21399" y="25273"/>
                    <a:pt x="20499" y="25582"/>
                    <a:pt x="19182" y="25582"/>
                  </a:cubicBezTo>
                  <a:cubicBezTo>
                    <a:pt x="19103" y="25582"/>
                    <a:pt x="19022" y="25581"/>
                    <a:pt x="18939" y="25578"/>
                  </a:cubicBezTo>
                  <a:cubicBezTo>
                    <a:pt x="18977" y="24938"/>
                    <a:pt x="19025" y="24308"/>
                    <a:pt x="19063" y="23677"/>
                  </a:cubicBezTo>
                  <a:cubicBezTo>
                    <a:pt x="19124" y="23681"/>
                    <a:pt x="19185" y="23683"/>
                    <a:pt x="19246" y="23683"/>
                  </a:cubicBezTo>
                  <a:cubicBezTo>
                    <a:pt x="20516" y="23683"/>
                    <a:pt x="21702" y="22836"/>
                    <a:pt x="22140" y="21642"/>
                  </a:cubicBezTo>
                  <a:cubicBezTo>
                    <a:pt x="22360" y="21040"/>
                    <a:pt x="22398" y="20399"/>
                    <a:pt x="22379" y="19759"/>
                  </a:cubicBezTo>
                  <a:cubicBezTo>
                    <a:pt x="22369" y="19520"/>
                    <a:pt x="22350" y="19291"/>
                    <a:pt x="22331" y="19062"/>
                  </a:cubicBezTo>
                  <a:cubicBezTo>
                    <a:pt x="22302" y="18804"/>
                    <a:pt x="22274" y="18536"/>
                    <a:pt x="22236" y="18278"/>
                  </a:cubicBezTo>
                  <a:cubicBezTo>
                    <a:pt x="22169" y="17772"/>
                    <a:pt x="22064" y="17265"/>
                    <a:pt x="21825" y="16816"/>
                  </a:cubicBezTo>
                  <a:cubicBezTo>
                    <a:pt x="21356" y="15918"/>
                    <a:pt x="20415" y="15365"/>
                    <a:pt x="19429" y="15365"/>
                  </a:cubicBezTo>
                  <a:cubicBezTo>
                    <a:pt x="19209" y="15365"/>
                    <a:pt x="18987" y="15392"/>
                    <a:pt x="18767" y="15450"/>
                  </a:cubicBezTo>
                  <a:cubicBezTo>
                    <a:pt x="18719" y="15077"/>
                    <a:pt x="18662" y="14705"/>
                    <a:pt x="18585" y="14341"/>
                  </a:cubicBezTo>
                  <a:cubicBezTo>
                    <a:pt x="18997" y="14060"/>
                    <a:pt x="19485" y="13954"/>
                    <a:pt x="19979" y="13954"/>
                  </a:cubicBezTo>
                  <a:close/>
                  <a:moveTo>
                    <a:pt x="18031" y="13778"/>
                  </a:moveTo>
                  <a:cubicBezTo>
                    <a:pt x="18480" y="15488"/>
                    <a:pt x="18614" y="17275"/>
                    <a:pt x="18624" y="19052"/>
                  </a:cubicBezTo>
                  <a:cubicBezTo>
                    <a:pt x="18738" y="21164"/>
                    <a:pt x="18643" y="23276"/>
                    <a:pt x="18471" y="25387"/>
                  </a:cubicBezTo>
                  <a:cubicBezTo>
                    <a:pt x="18385" y="26610"/>
                    <a:pt x="18165" y="27833"/>
                    <a:pt x="17850" y="29018"/>
                  </a:cubicBezTo>
                  <a:cubicBezTo>
                    <a:pt x="17840" y="29057"/>
                    <a:pt x="17831" y="29095"/>
                    <a:pt x="17821" y="29133"/>
                  </a:cubicBezTo>
                  <a:cubicBezTo>
                    <a:pt x="17811" y="29181"/>
                    <a:pt x="17792" y="29219"/>
                    <a:pt x="17783" y="29267"/>
                  </a:cubicBezTo>
                  <a:cubicBezTo>
                    <a:pt x="17754" y="29362"/>
                    <a:pt x="17725" y="29458"/>
                    <a:pt x="17697" y="29553"/>
                  </a:cubicBezTo>
                  <a:cubicBezTo>
                    <a:pt x="17697" y="29563"/>
                    <a:pt x="17697" y="29563"/>
                    <a:pt x="17697" y="29572"/>
                  </a:cubicBezTo>
                  <a:cubicBezTo>
                    <a:pt x="17668" y="29639"/>
                    <a:pt x="17649" y="29706"/>
                    <a:pt x="17620" y="29783"/>
                  </a:cubicBezTo>
                  <a:cubicBezTo>
                    <a:pt x="17467" y="30203"/>
                    <a:pt x="17238" y="30585"/>
                    <a:pt x="16808" y="30767"/>
                  </a:cubicBezTo>
                  <a:cubicBezTo>
                    <a:pt x="14789" y="31408"/>
                    <a:pt x="12656" y="31606"/>
                    <a:pt x="10530" y="31606"/>
                  </a:cubicBezTo>
                  <a:cubicBezTo>
                    <a:pt x="9708" y="31606"/>
                    <a:pt x="8887" y="31577"/>
                    <a:pt x="8075" y="31531"/>
                  </a:cubicBezTo>
                  <a:cubicBezTo>
                    <a:pt x="6498" y="31407"/>
                    <a:pt x="4912" y="31350"/>
                    <a:pt x="3364" y="31006"/>
                  </a:cubicBezTo>
                  <a:cubicBezTo>
                    <a:pt x="2666" y="30872"/>
                    <a:pt x="1988" y="30624"/>
                    <a:pt x="1386" y="30232"/>
                  </a:cubicBezTo>
                  <a:cubicBezTo>
                    <a:pt x="1290" y="30155"/>
                    <a:pt x="1214" y="30060"/>
                    <a:pt x="1147" y="29964"/>
                  </a:cubicBezTo>
                  <a:cubicBezTo>
                    <a:pt x="1071" y="29850"/>
                    <a:pt x="1004" y="29735"/>
                    <a:pt x="956" y="29601"/>
                  </a:cubicBezTo>
                  <a:cubicBezTo>
                    <a:pt x="956" y="29601"/>
                    <a:pt x="956" y="29592"/>
                    <a:pt x="956" y="29592"/>
                  </a:cubicBezTo>
                  <a:cubicBezTo>
                    <a:pt x="851" y="29305"/>
                    <a:pt x="822" y="28990"/>
                    <a:pt x="822" y="28693"/>
                  </a:cubicBezTo>
                  <a:cubicBezTo>
                    <a:pt x="813" y="26190"/>
                    <a:pt x="985" y="23706"/>
                    <a:pt x="1138" y="21221"/>
                  </a:cubicBezTo>
                  <a:cubicBezTo>
                    <a:pt x="1262" y="19176"/>
                    <a:pt x="1290" y="17122"/>
                    <a:pt x="1481" y="15077"/>
                  </a:cubicBezTo>
                  <a:cubicBezTo>
                    <a:pt x="2289" y="15269"/>
                    <a:pt x="3120" y="15306"/>
                    <a:pt x="3954" y="15306"/>
                  </a:cubicBezTo>
                  <a:cubicBezTo>
                    <a:pt x="4485" y="15306"/>
                    <a:pt x="5017" y="15291"/>
                    <a:pt x="5547" y="15291"/>
                  </a:cubicBezTo>
                  <a:cubicBezTo>
                    <a:pt x="5721" y="15291"/>
                    <a:pt x="5895" y="15293"/>
                    <a:pt x="6068" y="15297"/>
                  </a:cubicBezTo>
                  <a:cubicBezTo>
                    <a:pt x="6639" y="15318"/>
                    <a:pt x="7211" y="15330"/>
                    <a:pt x="7783" y="15330"/>
                  </a:cubicBezTo>
                  <a:cubicBezTo>
                    <a:pt x="9554" y="15330"/>
                    <a:pt x="11324" y="15216"/>
                    <a:pt x="13072" y="14905"/>
                  </a:cubicBezTo>
                  <a:cubicBezTo>
                    <a:pt x="14410" y="14676"/>
                    <a:pt x="15767" y="14456"/>
                    <a:pt x="17076" y="14083"/>
                  </a:cubicBezTo>
                  <a:cubicBezTo>
                    <a:pt x="17200" y="14045"/>
                    <a:pt x="17315" y="14017"/>
                    <a:pt x="17439" y="13978"/>
                  </a:cubicBezTo>
                  <a:cubicBezTo>
                    <a:pt x="17639" y="13911"/>
                    <a:pt x="17831" y="13845"/>
                    <a:pt x="18031" y="13778"/>
                  </a:cubicBezTo>
                  <a:close/>
                  <a:moveTo>
                    <a:pt x="9644" y="0"/>
                  </a:moveTo>
                  <a:cubicBezTo>
                    <a:pt x="9251" y="0"/>
                    <a:pt x="8909" y="24"/>
                    <a:pt x="8715" y="47"/>
                  </a:cubicBezTo>
                  <a:cubicBezTo>
                    <a:pt x="8027" y="162"/>
                    <a:pt x="6995" y="362"/>
                    <a:pt x="6928" y="1222"/>
                  </a:cubicBezTo>
                  <a:cubicBezTo>
                    <a:pt x="6928" y="1337"/>
                    <a:pt x="6966" y="1451"/>
                    <a:pt x="7024" y="1557"/>
                  </a:cubicBezTo>
                  <a:cubicBezTo>
                    <a:pt x="7052" y="1843"/>
                    <a:pt x="7033" y="2120"/>
                    <a:pt x="7033" y="2397"/>
                  </a:cubicBezTo>
                  <a:cubicBezTo>
                    <a:pt x="6966" y="4022"/>
                    <a:pt x="6938" y="5646"/>
                    <a:pt x="6957" y="7261"/>
                  </a:cubicBezTo>
                  <a:cubicBezTo>
                    <a:pt x="5590" y="7519"/>
                    <a:pt x="3087" y="7968"/>
                    <a:pt x="2265" y="9143"/>
                  </a:cubicBezTo>
                  <a:cubicBezTo>
                    <a:pt x="2007" y="9640"/>
                    <a:pt x="2026" y="10185"/>
                    <a:pt x="2064" y="10730"/>
                  </a:cubicBezTo>
                  <a:cubicBezTo>
                    <a:pt x="2122" y="11255"/>
                    <a:pt x="2083" y="11848"/>
                    <a:pt x="2408" y="12287"/>
                  </a:cubicBezTo>
                  <a:cubicBezTo>
                    <a:pt x="2169" y="12536"/>
                    <a:pt x="1854" y="12688"/>
                    <a:pt x="1615" y="12946"/>
                  </a:cubicBezTo>
                  <a:cubicBezTo>
                    <a:pt x="1204" y="13443"/>
                    <a:pt x="1157" y="14131"/>
                    <a:pt x="1032" y="14752"/>
                  </a:cubicBezTo>
                  <a:cubicBezTo>
                    <a:pt x="870" y="16100"/>
                    <a:pt x="832" y="17456"/>
                    <a:pt x="736" y="18804"/>
                  </a:cubicBezTo>
                  <a:cubicBezTo>
                    <a:pt x="602" y="21508"/>
                    <a:pt x="344" y="24212"/>
                    <a:pt x="297" y="26926"/>
                  </a:cubicBezTo>
                  <a:cubicBezTo>
                    <a:pt x="354" y="28034"/>
                    <a:pt x="0" y="29324"/>
                    <a:pt x="708" y="30289"/>
                  </a:cubicBezTo>
                  <a:cubicBezTo>
                    <a:pt x="1959" y="31703"/>
                    <a:pt x="4921" y="31732"/>
                    <a:pt x="6699" y="31942"/>
                  </a:cubicBezTo>
                  <a:cubicBezTo>
                    <a:pt x="7906" y="32038"/>
                    <a:pt x="9118" y="32102"/>
                    <a:pt x="10330" y="32102"/>
                  </a:cubicBezTo>
                  <a:cubicBezTo>
                    <a:pt x="11420" y="32102"/>
                    <a:pt x="12511" y="32050"/>
                    <a:pt x="13598" y="31923"/>
                  </a:cubicBezTo>
                  <a:cubicBezTo>
                    <a:pt x="14811" y="31751"/>
                    <a:pt x="16072" y="31608"/>
                    <a:pt x="17190" y="31101"/>
                  </a:cubicBezTo>
                  <a:cubicBezTo>
                    <a:pt x="18423" y="30490"/>
                    <a:pt x="18700" y="27337"/>
                    <a:pt x="18901" y="26047"/>
                  </a:cubicBezTo>
                  <a:cubicBezTo>
                    <a:pt x="19093" y="26055"/>
                    <a:pt x="19287" y="26062"/>
                    <a:pt x="19480" y="26062"/>
                  </a:cubicBezTo>
                  <a:cubicBezTo>
                    <a:pt x="19932" y="26062"/>
                    <a:pt x="20384" y="26025"/>
                    <a:pt x="20812" y="25884"/>
                  </a:cubicBezTo>
                  <a:cubicBezTo>
                    <a:pt x="22073" y="25445"/>
                    <a:pt x="23162" y="24537"/>
                    <a:pt x="23889" y="23428"/>
                  </a:cubicBezTo>
                  <a:cubicBezTo>
                    <a:pt x="24835" y="21928"/>
                    <a:pt x="24959" y="20103"/>
                    <a:pt x="24663" y="18393"/>
                  </a:cubicBezTo>
                  <a:cubicBezTo>
                    <a:pt x="24328" y="16444"/>
                    <a:pt x="23201" y="14341"/>
                    <a:pt x="21213" y="13701"/>
                  </a:cubicBezTo>
                  <a:cubicBezTo>
                    <a:pt x="20839" y="13593"/>
                    <a:pt x="20440" y="13528"/>
                    <a:pt x="20044" y="13528"/>
                  </a:cubicBezTo>
                  <a:cubicBezTo>
                    <a:pt x="19497" y="13528"/>
                    <a:pt x="18955" y="13651"/>
                    <a:pt x="18490" y="13950"/>
                  </a:cubicBezTo>
                  <a:cubicBezTo>
                    <a:pt x="18413" y="13587"/>
                    <a:pt x="18337" y="13262"/>
                    <a:pt x="18251" y="12956"/>
                  </a:cubicBezTo>
                  <a:cubicBezTo>
                    <a:pt x="18175" y="12679"/>
                    <a:pt x="18089" y="12430"/>
                    <a:pt x="17983" y="12192"/>
                  </a:cubicBezTo>
                  <a:cubicBezTo>
                    <a:pt x="17630" y="11379"/>
                    <a:pt x="17076" y="10768"/>
                    <a:pt x="15958" y="10281"/>
                  </a:cubicBezTo>
                  <a:cubicBezTo>
                    <a:pt x="16149" y="9669"/>
                    <a:pt x="16187" y="9010"/>
                    <a:pt x="16158" y="8360"/>
                  </a:cubicBezTo>
                  <a:cubicBezTo>
                    <a:pt x="16158" y="8360"/>
                    <a:pt x="16158" y="8360"/>
                    <a:pt x="16158" y="8350"/>
                  </a:cubicBezTo>
                  <a:cubicBezTo>
                    <a:pt x="16158" y="8341"/>
                    <a:pt x="16158" y="8341"/>
                    <a:pt x="16158" y="8341"/>
                  </a:cubicBezTo>
                  <a:cubicBezTo>
                    <a:pt x="16158" y="7729"/>
                    <a:pt x="15690" y="7252"/>
                    <a:pt x="15088" y="7204"/>
                  </a:cubicBezTo>
                  <a:cubicBezTo>
                    <a:pt x="13970" y="6822"/>
                    <a:pt x="12757" y="6822"/>
                    <a:pt x="11581" y="6783"/>
                  </a:cubicBezTo>
                  <a:cubicBezTo>
                    <a:pt x="11792" y="4872"/>
                    <a:pt x="11945" y="2952"/>
                    <a:pt x="11964" y="1041"/>
                  </a:cubicBezTo>
                  <a:cubicBezTo>
                    <a:pt x="12181" y="179"/>
                    <a:pt x="10723" y="0"/>
                    <a:pt x="9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71"/>
            <p:cNvSpPr/>
            <p:nvPr/>
          </p:nvSpPr>
          <p:spPr>
            <a:xfrm>
              <a:off x="7373923" y="3501571"/>
              <a:ext cx="1347" cy="4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29" y="1"/>
                  </a:moveTo>
                  <a:cubicBezTo>
                    <a:pt x="20" y="1"/>
                    <a:pt x="10" y="1"/>
                    <a:pt x="10" y="1"/>
                  </a:cubicBezTo>
                  <a:lnTo>
                    <a:pt x="1" y="1"/>
                  </a:lnTo>
                  <a:cubicBezTo>
                    <a:pt x="10" y="1"/>
                    <a:pt x="20" y="1"/>
                    <a:pt x="29" y="1"/>
                  </a:cubicBezTo>
                  <a:close/>
                </a:path>
              </a:pathLst>
            </a:custGeom>
            <a:solidFill>
              <a:srgbClr val="3F0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71"/>
            <p:cNvSpPr/>
            <p:nvPr/>
          </p:nvSpPr>
          <p:spPr>
            <a:xfrm>
              <a:off x="7108788" y="4064842"/>
              <a:ext cx="385736" cy="301279"/>
            </a:xfrm>
            <a:custGeom>
              <a:avLst/>
              <a:gdLst/>
              <a:ahLst/>
              <a:cxnLst/>
              <a:rect l="l" t="t" r="r" b="b"/>
              <a:pathLst>
                <a:path w="8591" h="6710" extrusionOk="0">
                  <a:moveTo>
                    <a:pt x="3246" y="1112"/>
                  </a:moveTo>
                  <a:cubicBezTo>
                    <a:pt x="3490" y="1112"/>
                    <a:pt x="3734" y="1175"/>
                    <a:pt x="3947" y="1311"/>
                  </a:cubicBezTo>
                  <a:cubicBezTo>
                    <a:pt x="4730" y="1837"/>
                    <a:pt x="4587" y="3146"/>
                    <a:pt x="3717" y="3509"/>
                  </a:cubicBezTo>
                  <a:cubicBezTo>
                    <a:pt x="3397" y="2867"/>
                    <a:pt x="2676" y="2505"/>
                    <a:pt x="1968" y="2505"/>
                  </a:cubicBezTo>
                  <a:cubicBezTo>
                    <a:pt x="1959" y="2505"/>
                    <a:pt x="1949" y="2505"/>
                    <a:pt x="1940" y="2505"/>
                  </a:cubicBezTo>
                  <a:cubicBezTo>
                    <a:pt x="1921" y="2391"/>
                    <a:pt x="1892" y="2267"/>
                    <a:pt x="1892" y="2152"/>
                  </a:cubicBezTo>
                  <a:cubicBezTo>
                    <a:pt x="2015" y="1510"/>
                    <a:pt x="2632" y="1112"/>
                    <a:pt x="3246" y="1112"/>
                  </a:cubicBezTo>
                  <a:close/>
                  <a:moveTo>
                    <a:pt x="6090" y="362"/>
                  </a:moveTo>
                  <a:cubicBezTo>
                    <a:pt x="6361" y="362"/>
                    <a:pt x="6630" y="415"/>
                    <a:pt x="6861" y="518"/>
                  </a:cubicBezTo>
                  <a:cubicBezTo>
                    <a:pt x="7434" y="738"/>
                    <a:pt x="7664" y="1368"/>
                    <a:pt x="7769" y="1923"/>
                  </a:cubicBezTo>
                  <a:cubicBezTo>
                    <a:pt x="7884" y="2525"/>
                    <a:pt x="7616" y="3117"/>
                    <a:pt x="7186" y="3537"/>
                  </a:cubicBezTo>
                  <a:cubicBezTo>
                    <a:pt x="7004" y="3681"/>
                    <a:pt x="6832" y="3834"/>
                    <a:pt x="6622" y="3929"/>
                  </a:cubicBezTo>
                  <a:cubicBezTo>
                    <a:pt x="6348" y="3331"/>
                    <a:pt x="5741" y="2834"/>
                    <a:pt x="5079" y="2834"/>
                  </a:cubicBezTo>
                  <a:cubicBezTo>
                    <a:pt x="4980" y="2834"/>
                    <a:pt x="4879" y="2845"/>
                    <a:pt x="4778" y="2869"/>
                  </a:cubicBezTo>
                  <a:cubicBezTo>
                    <a:pt x="4931" y="2362"/>
                    <a:pt x="4835" y="1789"/>
                    <a:pt x="4520" y="1368"/>
                  </a:cubicBezTo>
                  <a:cubicBezTo>
                    <a:pt x="4705" y="692"/>
                    <a:pt x="5407" y="362"/>
                    <a:pt x="6090" y="362"/>
                  </a:cubicBezTo>
                  <a:close/>
                  <a:moveTo>
                    <a:pt x="2037" y="2868"/>
                  </a:moveTo>
                  <a:cubicBezTo>
                    <a:pt x="3223" y="2868"/>
                    <a:pt x="4244" y="4364"/>
                    <a:pt x="2963" y="5229"/>
                  </a:cubicBezTo>
                  <a:cubicBezTo>
                    <a:pt x="2714" y="5397"/>
                    <a:pt x="2412" y="5480"/>
                    <a:pt x="2110" y="5480"/>
                  </a:cubicBezTo>
                  <a:cubicBezTo>
                    <a:pt x="1694" y="5480"/>
                    <a:pt x="1277" y="5323"/>
                    <a:pt x="994" y="5018"/>
                  </a:cubicBezTo>
                  <a:cubicBezTo>
                    <a:pt x="478" y="4436"/>
                    <a:pt x="679" y="3442"/>
                    <a:pt x="1348" y="3050"/>
                  </a:cubicBezTo>
                  <a:cubicBezTo>
                    <a:pt x="1573" y="2923"/>
                    <a:pt x="1808" y="2868"/>
                    <a:pt x="2037" y="2868"/>
                  </a:cubicBezTo>
                  <a:close/>
                  <a:moveTo>
                    <a:pt x="5023" y="3220"/>
                  </a:moveTo>
                  <a:cubicBezTo>
                    <a:pt x="5716" y="3220"/>
                    <a:pt x="6371" y="3913"/>
                    <a:pt x="6431" y="4617"/>
                  </a:cubicBezTo>
                  <a:cubicBezTo>
                    <a:pt x="6498" y="5267"/>
                    <a:pt x="6173" y="5840"/>
                    <a:pt x="5657" y="6127"/>
                  </a:cubicBezTo>
                  <a:cubicBezTo>
                    <a:pt x="5455" y="6243"/>
                    <a:pt x="5215" y="6309"/>
                    <a:pt x="4958" y="6309"/>
                  </a:cubicBezTo>
                  <a:cubicBezTo>
                    <a:pt x="4899" y="6309"/>
                    <a:pt x="4839" y="6306"/>
                    <a:pt x="4778" y="6299"/>
                  </a:cubicBezTo>
                  <a:cubicBezTo>
                    <a:pt x="4749" y="6299"/>
                    <a:pt x="4730" y="6299"/>
                    <a:pt x="4702" y="6289"/>
                  </a:cubicBezTo>
                  <a:cubicBezTo>
                    <a:pt x="4167" y="6184"/>
                    <a:pt x="3622" y="5917"/>
                    <a:pt x="3431" y="5372"/>
                  </a:cubicBezTo>
                  <a:cubicBezTo>
                    <a:pt x="3823" y="4990"/>
                    <a:pt x="4052" y="4378"/>
                    <a:pt x="3861" y="3843"/>
                  </a:cubicBezTo>
                  <a:cubicBezTo>
                    <a:pt x="4100" y="3738"/>
                    <a:pt x="4300" y="3566"/>
                    <a:pt x="4482" y="3375"/>
                  </a:cubicBezTo>
                  <a:cubicBezTo>
                    <a:pt x="4658" y="3268"/>
                    <a:pt x="4842" y="3220"/>
                    <a:pt x="5023" y="3220"/>
                  </a:cubicBezTo>
                  <a:close/>
                  <a:moveTo>
                    <a:pt x="6172" y="0"/>
                  </a:moveTo>
                  <a:cubicBezTo>
                    <a:pt x="5381" y="0"/>
                    <a:pt x="4568" y="372"/>
                    <a:pt x="4310" y="1139"/>
                  </a:cubicBezTo>
                  <a:cubicBezTo>
                    <a:pt x="4012" y="863"/>
                    <a:pt x="3632" y="741"/>
                    <a:pt x="3250" y="741"/>
                  </a:cubicBezTo>
                  <a:cubicBezTo>
                    <a:pt x="2308" y="741"/>
                    <a:pt x="1354" y="1490"/>
                    <a:pt x="1606" y="2544"/>
                  </a:cubicBezTo>
                  <a:cubicBezTo>
                    <a:pt x="545" y="2697"/>
                    <a:pt x="0" y="3910"/>
                    <a:pt x="354" y="4866"/>
                  </a:cubicBezTo>
                  <a:cubicBezTo>
                    <a:pt x="478" y="5200"/>
                    <a:pt x="708" y="5448"/>
                    <a:pt x="985" y="5630"/>
                  </a:cubicBezTo>
                  <a:cubicBezTo>
                    <a:pt x="1296" y="5824"/>
                    <a:pt x="1678" y="5924"/>
                    <a:pt x="2058" y="5924"/>
                  </a:cubicBezTo>
                  <a:cubicBezTo>
                    <a:pt x="2447" y="5924"/>
                    <a:pt x="2835" y="5819"/>
                    <a:pt x="3144" y="5601"/>
                  </a:cubicBezTo>
                  <a:cubicBezTo>
                    <a:pt x="3402" y="6347"/>
                    <a:pt x="4243" y="6691"/>
                    <a:pt x="4969" y="6710"/>
                  </a:cubicBezTo>
                  <a:cubicBezTo>
                    <a:pt x="5724" y="6652"/>
                    <a:pt x="6364" y="6175"/>
                    <a:pt x="6651" y="5525"/>
                  </a:cubicBezTo>
                  <a:cubicBezTo>
                    <a:pt x="6823" y="5152"/>
                    <a:pt x="6871" y="4722"/>
                    <a:pt x="6756" y="4292"/>
                  </a:cubicBezTo>
                  <a:cubicBezTo>
                    <a:pt x="7272" y="4101"/>
                    <a:pt x="7702" y="3700"/>
                    <a:pt x="7979" y="3222"/>
                  </a:cubicBezTo>
                  <a:cubicBezTo>
                    <a:pt x="8591" y="2238"/>
                    <a:pt x="8180" y="661"/>
                    <a:pt x="7090" y="183"/>
                  </a:cubicBezTo>
                  <a:cubicBezTo>
                    <a:pt x="6814" y="62"/>
                    <a:pt x="6495" y="0"/>
                    <a:pt x="6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71"/>
            <p:cNvSpPr/>
            <p:nvPr/>
          </p:nvSpPr>
          <p:spPr>
            <a:xfrm>
              <a:off x="7451600" y="4201113"/>
              <a:ext cx="177220" cy="154007"/>
            </a:xfrm>
            <a:custGeom>
              <a:avLst/>
              <a:gdLst/>
              <a:ahLst/>
              <a:cxnLst/>
              <a:rect l="l" t="t" r="r" b="b"/>
              <a:pathLst>
                <a:path w="3947" h="3430" extrusionOk="0">
                  <a:moveTo>
                    <a:pt x="2090" y="367"/>
                  </a:moveTo>
                  <a:cubicBezTo>
                    <a:pt x="2110" y="367"/>
                    <a:pt x="2130" y="367"/>
                    <a:pt x="2150" y="369"/>
                  </a:cubicBezTo>
                  <a:cubicBezTo>
                    <a:pt x="2752" y="455"/>
                    <a:pt x="3555" y="779"/>
                    <a:pt x="3536" y="1496"/>
                  </a:cubicBezTo>
                  <a:cubicBezTo>
                    <a:pt x="3507" y="2284"/>
                    <a:pt x="2880" y="3045"/>
                    <a:pt x="2062" y="3045"/>
                  </a:cubicBezTo>
                  <a:cubicBezTo>
                    <a:pt x="2047" y="3045"/>
                    <a:pt x="2031" y="3045"/>
                    <a:pt x="2016" y="3044"/>
                  </a:cubicBezTo>
                  <a:cubicBezTo>
                    <a:pt x="1462" y="3035"/>
                    <a:pt x="879" y="2691"/>
                    <a:pt x="755" y="2127"/>
                  </a:cubicBezTo>
                  <a:cubicBezTo>
                    <a:pt x="652" y="1343"/>
                    <a:pt x="1243" y="367"/>
                    <a:pt x="2090" y="367"/>
                  </a:cubicBezTo>
                  <a:close/>
                  <a:moveTo>
                    <a:pt x="2097" y="0"/>
                  </a:moveTo>
                  <a:cubicBezTo>
                    <a:pt x="2051" y="0"/>
                    <a:pt x="2004" y="2"/>
                    <a:pt x="1959" y="6"/>
                  </a:cubicBezTo>
                  <a:cubicBezTo>
                    <a:pt x="898" y="130"/>
                    <a:pt x="0" y="1286"/>
                    <a:pt x="335" y="2337"/>
                  </a:cubicBezTo>
                  <a:cubicBezTo>
                    <a:pt x="354" y="2375"/>
                    <a:pt x="363" y="2413"/>
                    <a:pt x="373" y="2452"/>
                  </a:cubicBezTo>
                  <a:cubicBezTo>
                    <a:pt x="629" y="3081"/>
                    <a:pt x="1305" y="3430"/>
                    <a:pt x="1974" y="3430"/>
                  </a:cubicBezTo>
                  <a:cubicBezTo>
                    <a:pt x="2230" y="3430"/>
                    <a:pt x="2484" y="3379"/>
                    <a:pt x="2714" y="3273"/>
                  </a:cubicBezTo>
                  <a:cubicBezTo>
                    <a:pt x="3010" y="3140"/>
                    <a:pt x="3287" y="2910"/>
                    <a:pt x="3488" y="2643"/>
                  </a:cubicBezTo>
                  <a:cubicBezTo>
                    <a:pt x="3526" y="2585"/>
                    <a:pt x="3564" y="2528"/>
                    <a:pt x="3602" y="2471"/>
                  </a:cubicBezTo>
                  <a:cubicBezTo>
                    <a:pt x="3631" y="2423"/>
                    <a:pt x="3650" y="2385"/>
                    <a:pt x="3679" y="2337"/>
                  </a:cubicBezTo>
                  <a:cubicBezTo>
                    <a:pt x="3870" y="1955"/>
                    <a:pt x="3946" y="1515"/>
                    <a:pt x="3841" y="1095"/>
                  </a:cubicBezTo>
                  <a:cubicBezTo>
                    <a:pt x="3608" y="405"/>
                    <a:pt x="2803" y="0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71"/>
            <p:cNvSpPr/>
            <p:nvPr/>
          </p:nvSpPr>
          <p:spPr>
            <a:xfrm>
              <a:off x="7503908" y="3985099"/>
              <a:ext cx="147631" cy="114585"/>
            </a:xfrm>
            <a:custGeom>
              <a:avLst/>
              <a:gdLst/>
              <a:ahLst/>
              <a:cxnLst/>
              <a:rect l="l" t="t" r="r" b="b"/>
              <a:pathLst>
                <a:path w="3288" h="2552" extrusionOk="0">
                  <a:moveTo>
                    <a:pt x="1694" y="330"/>
                  </a:moveTo>
                  <a:cubicBezTo>
                    <a:pt x="1858" y="330"/>
                    <a:pt x="2024" y="370"/>
                    <a:pt x="2179" y="459"/>
                  </a:cubicBezTo>
                  <a:cubicBezTo>
                    <a:pt x="2457" y="612"/>
                    <a:pt x="2801" y="842"/>
                    <a:pt x="2791" y="1195"/>
                  </a:cubicBezTo>
                  <a:cubicBezTo>
                    <a:pt x="2765" y="1862"/>
                    <a:pt x="2193" y="2206"/>
                    <a:pt x="1635" y="2206"/>
                  </a:cubicBezTo>
                  <a:cubicBezTo>
                    <a:pt x="1176" y="2206"/>
                    <a:pt x="727" y="1974"/>
                    <a:pt x="593" y="1501"/>
                  </a:cubicBezTo>
                  <a:cubicBezTo>
                    <a:pt x="526" y="857"/>
                    <a:pt x="1098" y="330"/>
                    <a:pt x="1694" y="330"/>
                  </a:cubicBezTo>
                  <a:close/>
                  <a:moveTo>
                    <a:pt x="1730" y="0"/>
                  </a:moveTo>
                  <a:cubicBezTo>
                    <a:pt x="1676" y="0"/>
                    <a:pt x="1622" y="3"/>
                    <a:pt x="1568" y="10"/>
                  </a:cubicBezTo>
                  <a:cubicBezTo>
                    <a:pt x="765" y="125"/>
                    <a:pt x="1" y="937"/>
                    <a:pt x="259" y="1778"/>
                  </a:cubicBezTo>
                  <a:cubicBezTo>
                    <a:pt x="491" y="2296"/>
                    <a:pt x="1072" y="2551"/>
                    <a:pt x="1640" y="2551"/>
                  </a:cubicBezTo>
                  <a:cubicBezTo>
                    <a:pt x="1868" y="2551"/>
                    <a:pt x="2094" y="2510"/>
                    <a:pt x="2294" y="2428"/>
                  </a:cubicBezTo>
                  <a:cubicBezTo>
                    <a:pt x="2877" y="2189"/>
                    <a:pt x="3288" y="1463"/>
                    <a:pt x="3087" y="842"/>
                  </a:cubicBezTo>
                  <a:cubicBezTo>
                    <a:pt x="2852" y="346"/>
                    <a:pt x="2284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71"/>
            <p:cNvSpPr/>
            <p:nvPr/>
          </p:nvSpPr>
          <p:spPr>
            <a:xfrm>
              <a:off x="7256824" y="3764371"/>
              <a:ext cx="75118" cy="52398"/>
            </a:xfrm>
            <a:custGeom>
              <a:avLst/>
              <a:gdLst/>
              <a:ahLst/>
              <a:cxnLst/>
              <a:rect l="l" t="t" r="r" b="b"/>
              <a:pathLst>
                <a:path w="1673" h="1167" extrusionOk="0">
                  <a:moveTo>
                    <a:pt x="1042" y="1"/>
                  </a:moveTo>
                  <a:cubicBezTo>
                    <a:pt x="1016" y="1"/>
                    <a:pt x="991" y="2"/>
                    <a:pt x="965" y="5"/>
                  </a:cubicBezTo>
                  <a:cubicBezTo>
                    <a:pt x="803" y="34"/>
                    <a:pt x="669" y="120"/>
                    <a:pt x="573" y="254"/>
                  </a:cubicBezTo>
                  <a:cubicBezTo>
                    <a:pt x="554" y="235"/>
                    <a:pt x="526" y="216"/>
                    <a:pt x="497" y="206"/>
                  </a:cubicBezTo>
                  <a:cubicBezTo>
                    <a:pt x="420" y="158"/>
                    <a:pt x="354" y="110"/>
                    <a:pt x="277" y="72"/>
                  </a:cubicBezTo>
                  <a:cubicBezTo>
                    <a:pt x="268" y="63"/>
                    <a:pt x="248" y="53"/>
                    <a:pt x="239" y="53"/>
                  </a:cubicBezTo>
                  <a:cubicBezTo>
                    <a:pt x="210" y="34"/>
                    <a:pt x="182" y="34"/>
                    <a:pt x="153" y="34"/>
                  </a:cubicBezTo>
                  <a:lnTo>
                    <a:pt x="143" y="34"/>
                  </a:lnTo>
                  <a:cubicBezTo>
                    <a:pt x="105" y="44"/>
                    <a:pt x="67" y="72"/>
                    <a:pt x="38" y="101"/>
                  </a:cubicBezTo>
                  <a:cubicBezTo>
                    <a:pt x="10" y="139"/>
                    <a:pt x="0" y="187"/>
                    <a:pt x="0" y="235"/>
                  </a:cubicBezTo>
                  <a:cubicBezTo>
                    <a:pt x="10" y="273"/>
                    <a:pt x="38" y="321"/>
                    <a:pt x="67" y="340"/>
                  </a:cubicBezTo>
                  <a:cubicBezTo>
                    <a:pt x="172" y="407"/>
                    <a:pt x="268" y="474"/>
                    <a:pt x="373" y="531"/>
                  </a:cubicBezTo>
                  <a:cubicBezTo>
                    <a:pt x="392" y="540"/>
                    <a:pt x="420" y="550"/>
                    <a:pt x="440" y="569"/>
                  </a:cubicBezTo>
                  <a:cubicBezTo>
                    <a:pt x="449" y="579"/>
                    <a:pt x="459" y="588"/>
                    <a:pt x="468" y="588"/>
                  </a:cubicBezTo>
                  <a:cubicBezTo>
                    <a:pt x="468" y="617"/>
                    <a:pt x="468" y="645"/>
                    <a:pt x="478" y="674"/>
                  </a:cubicBezTo>
                  <a:cubicBezTo>
                    <a:pt x="497" y="817"/>
                    <a:pt x="583" y="961"/>
                    <a:pt x="698" y="1047"/>
                  </a:cubicBezTo>
                  <a:cubicBezTo>
                    <a:pt x="809" y="1126"/>
                    <a:pt x="934" y="1166"/>
                    <a:pt x="1061" y="1166"/>
                  </a:cubicBezTo>
                  <a:cubicBezTo>
                    <a:pt x="1086" y="1166"/>
                    <a:pt x="1112" y="1165"/>
                    <a:pt x="1137" y="1161"/>
                  </a:cubicBezTo>
                  <a:cubicBezTo>
                    <a:pt x="1452" y="1123"/>
                    <a:pt x="1672" y="808"/>
                    <a:pt x="1624" y="493"/>
                  </a:cubicBezTo>
                  <a:cubicBezTo>
                    <a:pt x="1605" y="349"/>
                    <a:pt x="1519" y="216"/>
                    <a:pt x="1405" y="120"/>
                  </a:cubicBezTo>
                  <a:cubicBezTo>
                    <a:pt x="1301" y="40"/>
                    <a:pt x="1171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71"/>
            <p:cNvSpPr/>
            <p:nvPr/>
          </p:nvSpPr>
          <p:spPr>
            <a:xfrm>
              <a:off x="7505210" y="3742684"/>
              <a:ext cx="76420" cy="59537"/>
            </a:xfrm>
            <a:custGeom>
              <a:avLst/>
              <a:gdLst/>
              <a:ahLst/>
              <a:cxnLst/>
              <a:rect l="l" t="t" r="r" b="b"/>
              <a:pathLst>
                <a:path w="1702" h="1326" extrusionOk="0">
                  <a:moveTo>
                    <a:pt x="1482" y="1"/>
                  </a:moveTo>
                  <a:cubicBezTo>
                    <a:pt x="1453" y="11"/>
                    <a:pt x="1424" y="20"/>
                    <a:pt x="1405" y="39"/>
                  </a:cubicBezTo>
                  <a:cubicBezTo>
                    <a:pt x="1357" y="77"/>
                    <a:pt x="1310" y="116"/>
                    <a:pt x="1262" y="154"/>
                  </a:cubicBezTo>
                  <a:cubicBezTo>
                    <a:pt x="1214" y="192"/>
                    <a:pt x="1166" y="230"/>
                    <a:pt x="1109" y="259"/>
                  </a:cubicBezTo>
                  <a:cubicBezTo>
                    <a:pt x="1080" y="278"/>
                    <a:pt x="1061" y="297"/>
                    <a:pt x="1033" y="316"/>
                  </a:cubicBezTo>
                  <a:cubicBezTo>
                    <a:pt x="1013" y="297"/>
                    <a:pt x="994" y="288"/>
                    <a:pt x="975" y="269"/>
                  </a:cubicBezTo>
                  <a:cubicBezTo>
                    <a:pt x="878" y="194"/>
                    <a:pt x="763" y="154"/>
                    <a:pt x="640" y="154"/>
                  </a:cubicBezTo>
                  <a:cubicBezTo>
                    <a:pt x="606" y="154"/>
                    <a:pt x="571" y="157"/>
                    <a:pt x="536" y="163"/>
                  </a:cubicBezTo>
                  <a:cubicBezTo>
                    <a:pt x="220" y="202"/>
                    <a:pt x="1" y="517"/>
                    <a:pt x="48" y="832"/>
                  </a:cubicBezTo>
                  <a:cubicBezTo>
                    <a:pt x="67" y="976"/>
                    <a:pt x="153" y="1119"/>
                    <a:pt x="268" y="1205"/>
                  </a:cubicBezTo>
                  <a:cubicBezTo>
                    <a:pt x="377" y="1290"/>
                    <a:pt x="498" y="1325"/>
                    <a:pt x="626" y="1325"/>
                  </a:cubicBezTo>
                  <a:cubicBezTo>
                    <a:pt x="656" y="1325"/>
                    <a:pt x="686" y="1323"/>
                    <a:pt x="717" y="1320"/>
                  </a:cubicBezTo>
                  <a:cubicBezTo>
                    <a:pt x="1033" y="1281"/>
                    <a:pt x="1252" y="966"/>
                    <a:pt x="1204" y="651"/>
                  </a:cubicBezTo>
                  <a:cubicBezTo>
                    <a:pt x="1204" y="641"/>
                    <a:pt x="1204" y="641"/>
                    <a:pt x="1204" y="632"/>
                  </a:cubicBezTo>
                  <a:cubicBezTo>
                    <a:pt x="1243" y="603"/>
                    <a:pt x="1281" y="565"/>
                    <a:pt x="1329" y="536"/>
                  </a:cubicBezTo>
                  <a:cubicBezTo>
                    <a:pt x="1376" y="498"/>
                    <a:pt x="1424" y="460"/>
                    <a:pt x="1472" y="421"/>
                  </a:cubicBezTo>
                  <a:cubicBezTo>
                    <a:pt x="1520" y="383"/>
                    <a:pt x="1568" y="345"/>
                    <a:pt x="1615" y="307"/>
                  </a:cubicBezTo>
                  <a:cubicBezTo>
                    <a:pt x="1682" y="249"/>
                    <a:pt x="1701" y="144"/>
                    <a:pt x="1644" y="68"/>
                  </a:cubicBezTo>
                  <a:cubicBezTo>
                    <a:pt x="1606" y="20"/>
                    <a:pt x="1539" y="1"/>
                    <a:pt x="1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71"/>
            <p:cNvSpPr/>
            <p:nvPr/>
          </p:nvSpPr>
          <p:spPr>
            <a:xfrm>
              <a:off x="7360183" y="3783408"/>
              <a:ext cx="103046" cy="49121"/>
            </a:xfrm>
            <a:custGeom>
              <a:avLst/>
              <a:gdLst/>
              <a:ahLst/>
              <a:cxnLst/>
              <a:rect l="l" t="t" r="r" b="b"/>
              <a:pathLst>
                <a:path w="2295" h="1094" extrusionOk="0">
                  <a:moveTo>
                    <a:pt x="2114" y="1"/>
                  </a:moveTo>
                  <a:cubicBezTo>
                    <a:pt x="2025" y="1"/>
                    <a:pt x="1949" y="65"/>
                    <a:pt x="1931" y="155"/>
                  </a:cubicBezTo>
                  <a:cubicBezTo>
                    <a:pt x="1931" y="212"/>
                    <a:pt x="1921" y="269"/>
                    <a:pt x="1921" y="327"/>
                  </a:cubicBezTo>
                  <a:cubicBezTo>
                    <a:pt x="1912" y="374"/>
                    <a:pt x="1902" y="413"/>
                    <a:pt x="1893" y="460"/>
                  </a:cubicBezTo>
                  <a:cubicBezTo>
                    <a:pt x="1883" y="508"/>
                    <a:pt x="1864" y="556"/>
                    <a:pt x="1845" y="604"/>
                  </a:cubicBezTo>
                  <a:cubicBezTo>
                    <a:pt x="1845" y="604"/>
                    <a:pt x="1845" y="613"/>
                    <a:pt x="1835" y="613"/>
                  </a:cubicBezTo>
                  <a:cubicBezTo>
                    <a:pt x="1835" y="613"/>
                    <a:pt x="1826" y="623"/>
                    <a:pt x="1826" y="623"/>
                  </a:cubicBezTo>
                  <a:cubicBezTo>
                    <a:pt x="1816" y="632"/>
                    <a:pt x="1807" y="632"/>
                    <a:pt x="1797" y="632"/>
                  </a:cubicBezTo>
                  <a:cubicBezTo>
                    <a:pt x="1769" y="642"/>
                    <a:pt x="1740" y="642"/>
                    <a:pt x="1711" y="651"/>
                  </a:cubicBezTo>
                  <a:cubicBezTo>
                    <a:pt x="1683" y="642"/>
                    <a:pt x="1644" y="642"/>
                    <a:pt x="1606" y="632"/>
                  </a:cubicBezTo>
                  <a:cubicBezTo>
                    <a:pt x="1587" y="623"/>
                    <a:pt x="1568" y="623"/>
                    <a:pt x="1549" y="613"/>
                  </a:cubicBezTo>
                  <a:cubicBezTo>
                    <a:pt x="1539" y="604"/>
                    <a:pt x="1539" y="604"/>
                    <a:pt x="1539" y="604"/>
                  </a:cubicBezTo>
                  <a:cubicBezTo>
                    <a:pt x="1520" y="585"/>
                    <a:pt x="1501" y="565"/>
                    <a:pt x="1491" y="546"/>
                  </a:cubicBezTo>
                  <a:cubicBezTo>
                    <a:pt x="1463" y="479"/>
                    <a:pt x="1434" y="413"/>
                    <a:pt x="1405" y="346"/>
                  </a:cubicBezTo>
                  <a:cubicBezTo>
                    <a:pt x="1396" y="317"/>
                    <a:pt x="1377" y="279"/>
                    <a:pt x="1367" y="241"/>
                  </a:cubicBezTo>
                  <a:cubicBezTo>
                    <a:pt x="1348" y="212"/>
                    <a:pt x="1339" y="193"/>
                    <a:pt x="1319" y="164"/>
                  </a:cubicBezTo>
                  <a:cubicBezTo>
                    <a:pt x="1286" y="123"/>
                    <a:pt x="1224" y="95"/>
                    <a:pt x="1164" y="95"/>
                  </a:cubicBezTo>
                  <a:cubicBezTo>
                    <a:pt x="1155" y="95"/>
                    <a:pt x="1147" y="96"/>
                    <a:pt x="1138" y="97"/>
                  </a:cubicBezTo>
                  <a:cubicBezTo>
                    <a:pt x="1071" y="107"/>
                    <a:pt x="1023" y="145"/>
                    <a:pt x="985" y="202"/>
                  </a:cubicBezTo>
                  <a:cubicBezTo>
                    <a:pt x="975" y="221"/>
                    <a:pt x="956" y="260"/>
                    <a:pt x="937" y="288"/>
                  </a:cubicBezTo>
                  <a:cubicBezTo>
                    <a:pt x="928" y="317"/>
                    <a:pt x="918" y="346"/>
                    <a:pt x="909" y="384"/>
                  </a:cubicBezTo>
                  <a:cubicBezTo>
                    <a:pt x="889" y="460"/>
                    <a:pt x="861" y="537"/>
                    <a:pt x="823" y="604"/>
                  </a:cubicBezTo>
                  <a:cubicBezTo>
                    <a:pt x="823" y="613"/>
                    <a:pt x="813" y="623"/>
                    <a:pt x="813" y="623"/>
                  </a:cubicBezTo>
                  <a:cubicBezTo>
                    <a:pt x="803" y="632"/>
                    <a:pt x="794" y="642"/>
                    <a:pt x="784" y="642"/>
                  </a:cubicBezTo>
                  <a:cubicBezTo>
                    <a:pt x="775" y="651"/>
                    <a:pt x="756" y="661"/>
                    <a:pt x="737" y="661"/>
                  </a:cubicBezTo>
                  <a:cubicBezTo>
                    <a:pt x="717" y="671"/>
                    <a:pt x="689" y="671"/>
                    <a:pt x="670" y="680"/>
                  </a:cubicBezTo>
                  <a:cubicBezTo>
                    <a:pt x="641" y="671"/>
                    <a:pt x="622" y="671"/>
                    <a:pt x="593" y="671"/>
                  </a:cubicBezTo>
                  <a:cubicBezTo>
                    <a:pt x="574" y="661"/>
                    <a:pt x="555" y="651"/>
                    <a:pt x="536" y="642"/>
                  </a:cubicBezTo>
                  <a:cubicBezTo>
                    <a:pt x="526" y="642"/>
                    <a:pt x="517" y="632"/>
                    <a:pt x="507" y="623"/>
                  </a:cubicBezTo>
                  <a:cubicBezTo>
                    <a:pt x="498" y="604"/>
                    <a:pt x="479" y="585"/>
                    <a:pt x="460" y="565"/>
                  </a:cubicBezTo>
                  <a:cubicBezTo>
                    <a:pt x="440" y="518"/>
                    <a:pt x="431" y="479"/>
                    <a:pt x="412" y="432"/>
                  </a:cubicBezTo>
                  <a:cubicBezTo>
                    <a:pt x="393" y="365"/>
                    <a:pt x="374" y="298"/>
                    <a:pt x="354" y="221"/>
                  </a:cubicBezTo>
                  <a:cubicBezTo>
                    <a:pt x="345" y="183"/>
                    <a:pt x="297" y="145"/>
                    <a:pt x="259" y="136"/>
                  </a:cubicBezTo>
                  <a:cubicBezTo>
                    <a:pt x="230" y="116"/>
                    <a:pt x="192" y="116"/>
                    <a:pt x="163" y="116"/>
                  </a:cubicBezTo>
                  <a:cubicBezTo>
                    <a:pt x="144" y="126"/>
                    <a:pt x="135" y="126"/>
                    <a:pt x="116" y="136"/>
                  </a:cubicBezTo>
                  <a:cubicBezTo>
                    <a:pt x="77" y="155"/>
                    <a:pt x="39" y="183"/>
                    <a:pt x="20" y="231"/>
                  </a:cubicBezTo>
                  <a:cubicBezTo>
                    <a:pt x="20" y="250"/>
                    <a:pt x="10" y="260"/>
                    <a:pt x="10" y="279"/>
                  </a:cubicBezTo>
                  <a:cubicBezTo>
                    <a:pt x="1" y="307"/>
                    <a:pt x="10" y="336"/>
                    <a:pt x="20" y="374"/>
                  </a:cubicBezTo>
                  <a:cubicBezTo>
                    <a:pt x="30" y="393"/>
                    <a:pt x="39" y="413"/>
                    <a:pt x="39" y="432"/>
                  </a:cubicBezTo>
                  <a:cubicBezTo>
                    <a:pt x="58" y="489"/>
                    <a:pt x="68" y="546"/>
                    <a:pt x="87" y="604"/>
                  </a:cubicBezTo>
                  <a:cubicBezTo>
                    <a:pt x="96" y="642"/>
                    <a:pt x="106" y="680"/>
                    <a:pt x="116" y="718"/>
                  </a:cubicBezTo>
                  <a:cubicBezTo>
                    <a:pt x="135" y="757"/>
                    <a:pt x="154" y="785"/>
                    <a:pt x="182" y="823"/>
                  </a:cubicBezTo>
                  <a:cubicBezTo>
                    <a:pt x="240" y="919"/>
                    <a:pt x="316" y="986"/>
                    <a:pt x="421" y="1034"/>
                  </a:cubicBezTo>
                  <a:cubicBezTo>
                    <a:pt x="501" y="1074"/>
                    <a:pt x="594" y="1093"/>
                    <a:pt x="683" y="1093"/>
                  </a:cubicBezTo>
                  <a:cubicBezTo>
                    <a:pt x="701" y="1093"/>
                    <a:pt x="719" y="1093"/>
                    <a:pt x="737" y="1091"/>
                  </a:cubicBezTo>
                  <a:cubicBezTo>
                    <a:pt x="813" y="1081"/>
                    <a:pt x="880" y="1062"/>
                    <a:pt x="937" y="1043"/>
                  </a:cubicBezTo>
                  <a:cubicBezTo>
                    <a:pt x="995" y="1015"/>
                    <a:pt x="1052" y="986"/>
                    <a:pt x="1100" y="948"/>
                  </a:cubicBezTo>
                  <a:cubicBezTo>
                    <a:pt x="1138" y="909"/>
                    <a:pt x="1167" y="862"/>
                    <a:pt x="1195" y="814"/>
                  </a:cubicBezTo>
                  <a:cubicBezTo>
                    <a:pt x="1224" y="862"/>
                    <a:pt x="1253" y="900"/>
                    <a:pt x="1291" y="929"/>
                  </a:cubicBezTo>
                  <a:cubicBezTo>
                    <a:pt x="1339" y="967"/>
                    <a:pt x="1396" y="1005"/>
                    <a:pt x="1453" y="1024"/>
                  </a:cubicBezTo>
                  <a:cubicBezTo>
                    <a:pt x="1530" y="1043"/>
                    <a:pt x="1606" y="1062"/>
                    <a:pt x="1692" y="1062"/>
                  </a:cubicBezTo>
                  <a:cubicBezTo>
                    <a:pt x="1788" y="1062"/>
                    <a:pt x="1883" y="1053"/>
                    <a:pt x="1979" y="1015"/>
                  </a:cubicBezTo>
                  <a:cubicBezTo>
                    <a:pt x="2027" y="995"/>
                    <a:pt x="2074" y="957"/>
                    <a:pt x="2113" y="919"/>
                  </a:cubicBezTo>
                  <a:cubicBezTo>
                    <a:pt x="2132" y="909"/>
                    <a:pt x="2151" y="890"/>
                    <a:pt x="2160" y="862"/>
                  </a:cubicBezTo>
                  <a:cubicBezTo>
                    <a:pt x="2179" y="843"/>
                    <a:pt x="2199" y="814"/>
                    <a:pt x="2208" y="785"/>
                  </a:cubicBezTo>
                  <a:cubicBezTo>
                    <a:pt x="2227" y="757"/>
                    <a:pt x="2237" y="728"/>
                    <a:pt x="2237" y="709"/>
                  </a:cubicBezTo>
                  <a:cubicBezTo>
                    <a:pt x="2246" y="671"/>
                    <a:pt x="2256" y="642"/>
                    <a:pt x="2265" y="604"/>
                  </a:cubicBezTo>
                  <a:cubicBezTo>
                    <a:pt x="2285" y="537"/>
                    <a:pt x="2294" y="470"/>
                    <a:pt x="2294" y="403"/>
                  </a:cubicBezTo>
                  <a:cubicBezTo>
                    <a:pt x="2294" y="317"/>
                    <a:pt x="2294" y="231"/>
                    <a:pt x="2285" y="155"/>
                  </a:cubicBezTo>
                  <a:cubicBezTo>
                    <a:pt x="2275" y="69"/>
                    <a:pt x="2208" y="11"/>
                    <a:pt x="2132" y="2"/>
                  </a:cubicBezTo>
                  <a:cubicBezTo>
                    <a:pt x="2126" y="1"/>
                    <a:pt x="2120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0" name="Google Shape;5500;p71"/>
          <p:cNvGrpSpPr/>
          <p:nvPr/>
        </p:nvGrpSpPr>
        <p:grpSpPr>
          <a:xfrm>
            <a:off x="854926" y="768317"/>
            <a:ext cx="1911556" cy="428070"/>
            <a:chOff x="3669100" y="3920150"/>
            <a:chExt cx="684900" cy="153375"/>
          </a:xfrm>
        </p:grpSpPr>
        <p:sp>
          <p:nvSpPr>
            <p:cNvPr id="5501" name="Google Shape;5501;p71"/>
            <p:cNvSpPr/>
            <p:nvPr/>
          </p:nvSpPr>
          <p:spPr>
            <a:xfrm>
              <a:off x="3669100" y="3920150"/>
              <a:ext cx="684900" cy="153375"/>
            </a:xfrm>
            <a:custGeom>
              <a:avLst/>
              <a:gdLst/>
              <a:ahLst/>
              <a:cxnLst/>
              <a:rect l="l" t="t" r="r" b="b"/>
              <a:pathLst>
                <a:path w="27396" h="6135" extrusionOk="0">
                  <a:moveTo>
                    <a:pt x="0" y="0"/>
                  </a:moveTo>
                  <a:lnTo>
                    <a:pt x="1673" y="3068"/>
                  </a:lnTo>
                  <a:lnTo>
                    <a:pt x="956" y="6135"/>
                  </a:lnTo>
                  <a:lnTo>
                    <a:pt x="27395" y="6135"/>
                  </a:lnTo>
                  <a:lnTo>
                    <a:pt x="26077" y="2953"/>
                  </a:lnTo>
                  <a:lnTo>
                    <a:pt x="26879" y="1520"/>
                  </a:lnTo>
                  <a:lnTo>
                    <a:pt x="264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71"/>
            <p:cNvSpPr/>
            <p:nvPr/>
          </p:nvSpPr>
          <p:spPr>
            <a:xfrm>
              <a:off x="4324575" y="3985600"/>
              <a:ext cx="1225" cy="1925"/>
            </a:xfrm>
            <a:custGeom>
              <a:avLst/>
              <a:gdLst/>
              <a:ahLst/>
              <a:cxnLst/>
              <a:rect l="l" t="t" r="r" b="b"/>
              <a:pathLst>
                <a:path w="49" h="77" extrusionOk="0">
                  <a:moveTo>
                    <a:pt x="49" y="0"/>
                  </a:moveTo>
                  <a:lnTo>
                    <a:pt x="1" y="48"/>
                  </a:lnTo>
                  <a:lnTo>
                    <a:pt x="1" y="7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8E8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71"/>
            <p:cNvSpPr/>
            <p:nvPr/>
          </p:nvSpPr>
          <p:spPr>
            <a:xfrm>
              <a:off x="4231175" y="3920150"/>
              <a:ext cx="43750" cy="27725"/>
            </a:xfrm>
            <a:custGeom>
              <a:avLst/>
              <a:gdLst/>
              <a:ahLst/>
              <a:cxnLst/>
              <a:rect l="l" t="t" r="r" b="b"/>
              <a:pathLst>
                <a:path w="1750" h="1109" extrusionOk="0">
                  <a:moveTo>
                    <a:pt x="1" y="0"/>
                  </a:moveTo>
                  <a:lnTo>
                    <a:pt x="230" y="230"/>
                  </a:lnTo>
                  <a:lnTo>
                    <a:pt x="87" y="1109"/>
                  </a:lnTo>
                  <a:lnTo>
                    <a:pt x="870" y="698"/>
                  </a:lnTo>
                  <a:lnTo>
                    <a:pt x="1663" y="1109"/>
                  </a:lnTo>
                  <a:lnTo>
                    <a:pt x="1663" y="1109"/>
                  </a:lnTo>
                  <a:lnTo>
                    <a:pt x="1511" y="230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71"/>
            <p:cNvSpPr/>
            <p:nvPr/>
          </p:nvSpPr>
          <p:spPr>
            <a:xfrm>
              <a:off x="4220900" y="399300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90" y="803"/>
                  </a:lnTo>
                  <a:lnTo>
                    <a:pt x="1" y="928"/>
                  </a:lnTo>
                  <a:lnTo>
                    <a:pt x="641" y="1558"/>
                  </a:lnTo>
                  <a:lnTo>
                    <a:pt x="49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2" y="1558"/>
                  </a:lnTo>
                  <a:lnTo>
                    <a:pt x="2562" y="928"/>
                  </a:lnTo>
                  <a:lnTo>
                    <a:pt x="168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71"/>
            <p:cNvSpPr/>
            <p:nvPr/>
          </p:nvSpPr>
          <p:spPr>
            <a:xfrm>
              <a:off x="4276575" y="3947850"/>
              <a:ext cx="57600" cy="60950"/>
            </a:xfrm>
            <a:custGeom>
              <a:avLst/>
              <a:gdLst/>
              <a:ahLst/>
              <a:cxnLst/>
              <a:rect l="l" t="t" r="r" b="b"/>
              <a:pathLst>
                <a:path w="2304" h="2438" extrusionOk="0">
                  <a:moveTo>
                    <a:pt x="1281" y="1"/>
                  </a:moveTo>
                  <a:lnTo>
                    <a:pt x="879" y="803"/>
                  </a:lnTo>
                  <a:lnTo>
                    <a:pt x="0" y="937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17" y="2409"/>
                  </a:lnTo>
                  <a:lnTo>
                    <a:pt x="1778" y="1845"/>
                  </a:lnTo>
                  <a:lnTo>
                    <a:pt x="1921" y="1587"/>
                  </a:lnTo>
                  <a:lnTo>
                    <a:pt x="1921" y="1558"/>
                  </a:lnTo>
                  <a:lnTo>
                    <a:pt x="1969" y="1510"/>
                  </a:lnTo>
                  <a:lnTo>
                    <a:pt x="2303" y="899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71"/>
            <p:cNvSpPr/>
            <p:nvPr/>
          </p:nvSpPr>
          <p:spPr>
            <a:xfrm>
              <a:off x="4298775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93" y="0"/>
                  </a:moveTo>
                  <a:lnTo>
                    <a:pt x="1" y="784"/>
                  </a:lnTo>
                  <a:lnTo>
                    <a:pt x="775" y="78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71"/>
            <p:cNvSpPr/>
            <p:nvPr/>
          </p:nvSpPr>
          <p:spPr>
            <a:xfrm>
              <a:off x="4111750" y="3920150"/>
              <a:ext cx="43500" cy="27725"/>
            </a:xfrm>
            <a:custGeom>
              <a:avLst/>
              <a:gdLst/>
              <a:ahLst/>
              <a:cxnLst/>
              <a:rect l="l" t="t" r="r" b="b"/>
              <a:pathLst>
                <a:path w="1740" h="1109" extrusionOk="0">
                  <a:moveTo>
                    <a:pt x="0" y="0"/>
                  </a:moveTo>
                  <a:lnTo>
                    <a:pt x="230" y="230"/>
                  </a:lnTo>
                  <a:lnTo>
                    <a:pt x="77" y="1109"/>
                  </a:lnTo>
                  <a:lnTo>
                    <a:pt x="77" y="1109"/>
                  </a:lnTo>
                  <a:lnTo>
                    <a:pt x="870" y="698"/>
                  </a:lnTo>
                  <a:lnTo>
                    <a:pt x="1663" y="1109"/>
                  </a:lnTo>
                  <a:lnTo>
                    <a:pt x="1663" y="1109"/>
                  </a:lnTo>
                  <a:lnTo>
                    <a:pt x="1510" y="23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71"/>
            <p:cNvSpPr/>
            <p:nvPr/>
          </p:nvSpPr>
          <p:spPr>
            <a:xfrm>
              <a:off x="4101475" y="399300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0" y="928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28"/>
                  </a:lnTo>
                  <a:lnTo>
                    <a:pt x="1682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71"/>
            <p:cNvSpPr/>
            <p:nvPr/>
          </p:nvSpPr>
          <p:spPr>
            <a:xfrm>
              <a:off x="4157125" y="3947850"/>
              <a:ext cx="63800" cy="60950"/>
            </a:xfrm>
            <a:custGeom>
              <a:avLst/>
              <a:gdLst/>
              <a:ahLst/>
              <a:cxnLst/>
              <a:rect l="l" t="t" r="r" b="b"/>
              <a:pathLst>
                <a:path w="2552" h="2438" extrusionOk="0">
                  <a:moveTo>
                    <a:pt x="1281" y="1"/>
                  </a:moveTo>
                  <a:lnTo>
                    <a:pt x="880" y="803"/>
                  </a:lnTo>
                  <a:lnTo>
                    <a:pt x="1" y="937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65" y="2437"/>
                  </a:lnTo>
                  <a:lnTo>
                    <a:pt x="1912" y="1558"/>
                  </a:lnTo>
                  <a:lnTo>
                    <a:pt x="2552" y="937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71"/>
            <p:cNvSpPr/>
            <p:nvPr/>
          </p:nvSpPr>
          <p:spPr>
            <a:xfrm>
              <a:off x="4179350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92" y="0"/>
                  </a:moveTo>
                  <a:lnTo>
                    <a:pt x="0" y="784"/>
                  </a:lnTo>
                  <a:lnTo>
                    <a:pt x="774" y="784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71"/>
            <p:cNvSpPr/>
            <p:nvPr/>
          </p:nvSpPr>
          <p:spPr>
            <a:xfrm>
              <a:off x="3992300" y="3920150"/>
              <a:ext cx="43500" cy="27725"/>
            </a:xfrm>
            <a:custGeom>
              <a:avLst/>
              <a:gdLst/>
              <a:ahLst/>
              <a:cxnLst/>
              <a:rect l="l" t="t" r="r" b="b"/>
              <a:pathLst>
                <a:path w="1740" h="1109" extrusionOk="0">
                  <a:moveTo>
                    <a:pt x="1" y="0"/>
                  </a:moveTo>
                  <a:lnTo>
                    <a:pt x="230" y="230"/>
                  </a:lnTo>
                  <a:lnTo>
                    <a:pt x="77" y="1109"/>
                  </a:lnTo>
                  <a:lnTo>
                    <a:pt x="77" y="1109"/>
                  </a:lnTo>
                  <a:lnTo>
                    <a:pt x="870" y="698"/>
                  </a:lnTo>
                  <a:lnTo>
                    <a:pt x="1663" y="1109"/>
                  </a:lnTo>
                  <a:lnTo>
                    <a:pt x="1510" y="23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71"/>
            <p:cNvSpPr/>
            <p:nvPr/>
          </p:nvSpPr>
          <p:spPr>
            <a:xfrm>
              <a:off x="3982025" y="399300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1" y="928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2" y="928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71"/>
            <p:cNvSpPr/>
            <p:nvPr/>
          </p:nvSpPr>
          <p:spPr>
            <a:xfrm>
              <a:off x="4037450" y="394785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1" y="937"/>
                  </a:lnTo>
                  <a:lnTo>
                    <a:pt x="641" y="1558"/>
                  </a:lnTo>
                  <a:lnTo>
                    <a:pt x="497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37"/>
                  </a:lnTo>
                  <a:lnTo>
                    <a:pt x="1682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71"/>
            <p:cNvSpPr/>
            <p:nvPr/>
          </p:nvSpPr>
          <p:spPr>
            <a:xfrm>
              <a:off x="4059900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83" y="0"/>
                  </a:moveTo>
                  <a:lnTo>
                    <a:pt x="1" y="784"/>
                  </a:lnTo>
                  <a:lnTo>
                    <a:pt x="775" y="78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71"/>
            <p:cNvSpPr/>
            <p:nvPr/>
          </p:nvSpPr>
          <p:spPr>
            <a:xfrm>
              <a:off x="3872850" y="3920150"/>
              <a:ext cx="43525" cy="27725"/>
            </a:xfrm>
            <a:custGeom>
              <a:avLst/>
              <a:gdLst/>
              <a:ahLst/>
              <a:cxnLst/>
              <a:rect l="l" t="t" r="r" b="b"/>
              <a:pathLst>
                <a:path w="1741" h="1109" extrusionOk="0">
                  <a:moveTo>
                    <a:pt x="1" y="0"/>
                  </a:moveTo>
                  <a:lnTo>
                    <a:pt x="230" y="230"/>
                  </a:lnTo>
                  <a:lnTo>
                    <a:pt x="77" y="1109"/>
                  </a:lnTo>
                  <a:lnTo>
                    <a:pt x="77" y="1109"/>
                  </a:lnTo>
                  <a:lnTo>
                    <a:pt x="870" y="698"/>
                  </a:lnTo>
                  <a:lnTo>
                    <a:pt x="1664" y="1109"/>
                  </a:lnTo>
                  <a:lnTo>
                    <a:pt x="1511" y="23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71"/>
            <p:cNvSpPr/>
            <p:nvPr/>
          </p:nvSpPr>
          <p:spPr>
            <a:xfrm>
              <a:off x="3862600" y="3993000"/>
              <a:ext cx="64025" cy="60950"/>
            </a:xfrm>
            <a:custGeom>
              <a:avLst/>
              <a:gdLst/>
              <a:ahLst/>
              <a:cxnLst/>
              <a:rect l="l" t="t" r="r" b="b"/>
              <a:pathLst>
                <a:path w="2561" h="2438" extrusionOk="0">
                  <a:moveTo>
                    <a:pt x="1280" y="1"/>
                  </a:moveTo>
                  <a:lnTo>
                    <a:pt x="879" y="803"/>
                  </a:lnTo>
                  <a:lnTo>
                    <a:pt x="0" y="928"/>
                  </a:lnTo>
                  <a:lnTo>
                    <a:pt x="640" y="1558"/>
                  </a:lnTo>
                  <a:lnTo>
                    <a:pt x="487" y="2437"/>
                  </a:lnTo>
                  <a:lnTo>
                    <a:pt x="1280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28"/>
                  </a:lnTo>
                  <a:lnTo>
                    <a:pt x="1672" y="803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71"/>
            <p:cNvSpPr/>
            <p:nvPr/>
          </p:nvSpPr>
          <p:spPr>
            <a:xfrm>
              <a:off x="3918000" y="394785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90" y="803"/>
                  </a:lnTo>
                  <a:lnTo>
                    <a:pt x="1" y="937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2" y="1558"/>
                  </a:lnTo>
                  <a:lnTo>
                    <a:pt x="2562" y="937"/>
                  </a:lnTo>
                  <a:lnTo>
                    <a:pt x="168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71"/>
            <p:cNvSpPr/>
            <p:nvPr/>
          </p:nvSpPr>
          <p:spPr>
            <a:xfrm>
              <a:off x="3940475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82" y="0"/>
                  </a:moveTo>
                  <a:lnTo>
                    <a:pt x="0" y="784"/>
                  </a:lnTo>
                  <a:lnTo>
                    <a:pt x="774" y="78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71"/>
            <p:cNvSpPr/>
            <p:nvPr/>
          </p:nvSpPr>
          <p:spPr>
            <a:xfrm>
              <a:off x="3753175" y="3920150"/>
              <a:ext cx="43750" cy="27725"/>
            </a:xfrm>
            <a:custGeom>
              <a:avLst/>
              <a:gdLst/>
              <a:ahLst/>
              <a:cxnLst/>
              <a:rect l="l" t="t" r="r" b="b"/>
              <a:pathLst>
                <a:path w="1750" h="1109" extrusionOk="0">
                  <a:moveTo>
                    <a:pt x="1" y="0"/>
                  </a:moveTo>
                  <a:lnTo>
                    <a:pt x="240" y="230"/>
                  </a:lnTo>
                  <a:lnTo>
                    <a:pt x="87" y="1109"/>
                  </a:lnTo>
                  <a:lnTo>
                    <a:pt x="87" y="1109"/>
                  </a:lnTo>
                  <a:lnTo>
                    <a:pt x="880" y="698"/>
                  </a:lnTo>
                  <a:lnTo>
                    <a:pt x="1663" y="1109"/>
                  </a:lnTo>
                  <a:lnTo>
                    <a:pt x="1520" y="230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71"/>
            <p:cNvSpPr/>
            <p:nvPr/>
          </p:nvSpPr>
          <p:spPr>
            <a:xfrm>
              <a:off x="3743150" y="3993000"/>
              <a:ext cx="63800" cy="60950"/>
            </a:xfrm>
            <a:custGeom>
              <a:avLst/>
              <a:gdLst/>
              <a:ahLst/>
              <a:cxnLst/>
              <a:rect l="l" t="t" r="r" b="b"/>
              <a:pathLst>
                <a:path w="2552" h="2438" extrusionOk="0">
                  <a:moveTo>
                    <a:pt x="1281" y="1"/>
                  </a:moveTo>
                  <a:lnTo>
                    <a:pt x="880" y="803"/>
                  </a:lnTo>
                  <a:lnTo>
                    <a:pt x="0" y="928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64" y="2437"/>
                  </a:lnTo>
                  <a:lnTo>
                    <a:pt x="1921" y="1558"/>
                  </a:lnTo>
                  <a:lnTo>
                    <a:pt x="2552" y="928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71"/>
            <p:cNvSpPr/>
            <p:nvPr/>
          </p:nvSpPr>
          <p:spPr>
            <a:xfrm>
              <a:off x="3798575" y="394785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0" y="937"/>
                  </a:lnTo>
                  <a:lnTo>
                    <a:pt x="640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37"/>
                  </a:lnTo>
                  <a:lnTo>
                    <a:pt x="1672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71"/>
            <p:cNvSpPr/>
            <p:nvPr/>
          </p:nvSpPr>
          <p:spPr>
            <a:xfrm>
              <a:off x="3820775" y="4053925"/>
              <a:ext cx="19625" cy="19600"/>
            </a:xfrm>
            <a:custGeom>
              <a:avLst/>
              <a:gdLst/>
              <a:ahLst/>
              <a:cxnLst/>
              <a:rect l="l" t="t" r="r" b="b"/>
              <a:pathLst>
                <a:path w="785" h="784" extrusionOk="0">
                  <a:moveTo>
                    <a:pt x="393" y="0"/>
                  </a:moveTo>
                  <a:lnTo>
                    <a:pt x="1" y="784"/>
                  </a:lnTo>
                  <a:lnTo>
                    <a:pt x="784" y="78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71"/>
            <p:cNvSpPr/>
            <p:nvPr/>
          </p:nvSpPr>
          <p:spPr>
            <a:xfrm>
              <a:off x="3695600" y="3947850"/>
              <a:ext cx="47575" cy="60950"/>
            </a:xfrm>
            <a:custGeom>
              <a:avLst/>
              <a:gdLst/>
              <a:ahLst/>
              <a:cxnLst/>
              <a:rect l="l" t="t" r="r" b="b"/>
              <a:pathLst>
                <a:path w="1903" h="2438" extrusionOk="0">
                  <a:moveTo>
                    <a:pt x="622" y="1"/>
                  </a:moveTo>
                  <a:lnTo>
                    <a:pt x="221" y="803"/>
                  </a:lnTo>
                  <a:lnTo>
                    <a:pt x="1" y="842"/>
                  </a:lnTo>
                  <a:lnTo>
                    <a:pt x="613" y="1960"/>
                  </a:lnTo>
                  <a:lnTo>
                    <a:pt x="593" y="2036"/>
                  </a:lnTo>
                  <a:lnTo>
                    <a:pt x="593" y="2036"/>
                  </a:lnTo>
                  <a:lnTo>
                    <a:pt x="622" y="2017"/>
                  </a:lnTo>
                  <a:lnTo>
                    <a:pt x="1415" y="2437"/>
                  </a:lnTo>
                  <a:lnTo>
                    <a:pt x="1262" y="1558"/>
                  </a:lnTo>
                  <a:lnTo>
                    <a:pt x="1902" y="937"/>
                  </a:lnTo>
                  <a:lnTo>
                    <a:pt x="1014" y="803"/>
                  </a:lnTo>
                  <a:lnTo>
                    <a:pt x="6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71"/>
            <p:cNvSpPr/>
            <p:nvPr/>
          </p:nvSpPr>
          <p:spPr>
            <a:xfrm>
              <a:off x="3701350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92" y="0"/>
                  </a:moveTo>
                  <a:lnTo>
                    <a:pt x="0" y="784"/>
                  </a:lnTo>
                  <a:lnTo>
                    <a:pt x="774" y="784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5" name="Google Shape;5525;p71"/>
          <p:cNvGrpSpPr/>
          <p:nvPr/>
        </p:nvGrpSpPr>
        <p:grpSpPr>
          <a:xfrm>
            <a:off x="7191983" y="1186766"/>
            <a:ext cx="155400" cy="155400"/>
            <a:chOff x="1666623" y="2623621"/>
            <a:chExt cx="155400" cy="155400"/>
          </a:xfrm>
        </p:grpSpPr>
        <p:sp>
          <p:nvSpPr>
            <p:cNvPr id="5526" name="Google Shape;5526;p7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7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1" name="Google Shape;5531;p71"/>
          <p:cNvGrpSpPr/>
          <p:nvPr/>
        </p:nvGrpSpPr>
        <p:grpSpPr>
          <a:xfrm rot="5741575">
            <a:off x="7069075" y="1518377"/>
            <a:ext cx="450624" cy="494107"/>
            <a:chOff x="1584644" y="2497374"/>
            <a:chExt cx="450609" cy="494091"/>
          </a:xfrm>
        </p:grpSpPr>
        <p:sp>
          <p:nvSpPr>
            <p:cNvPr id="5532" name="Google Shape;5532;p71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71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327B9F70-19AB-4F1A-9835-E25ABBF7922C}"/>
              </a:ext>
            </a:extLst>
          </p:cNvPr>
          <p:cNvSpPr/>
          <p:nvPr/>
        </p:nvSpPr>
        <p:spPr>
          <a:xfrm>
            <a:off x="1278251" y="1399712"/>
            <a:ext cx="5622919" cy="287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614;p40">
            <a:extLst>
              <a:ext uri="{FF2B5EF4-FFF2-40B4-BE49-F238E27FC236}">
                <a16:creationId xmlns:a16="http://schemas.microsoft.com/office/drawing/2014/main" id="{7D8D3713-081F-4FE4-9953-233D737DA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650" y="953306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iCielBC Downtown" panose="02000500000000000000" pitchFamily="50" charset="0"/>
              </a:rPr>
              <a:t>Dặn</a:t>
            </a:r>
            <a:r>
              <a:rPr lang="en-US" sz="4000" dirty="0">
                <a:latin typeface="iCielBC Downtown" panose="02000500000000000000" pitchFamily="50" charset="0"/>
              </a:rPr>
              <a:t> </a:t>
            </a:r>
            <a:r>
              <a:rPr lang="en-US" sz="4000" dirty="0" err="1">
                <a:latin typeface="iCielBC Downtown" panose="02000500000000000000" pitchFamily="50" charset="0"/>
              </a:rPr>
              <a:t>dò</a:t>
            </a:r>
            <a:endParaRPr lang="en-US" sz="4000" dirty="0">
              <a:latin typeface="iCielBC Downtown" panose="02000500000000000000" pitchFamily="50" charset="0"/>
            </a:endParaRPr>
          </a:p>
        </p:txBody>
      </p:sp>
      <p:sp>
        <p:nvSpPr>
          <p:cNvPr id="148" name="Hộp Văn bản 147">
            <a:extLst>
              <a:ext uri="{FF2B5EF4-FFF2-40B4-BE49-F238E27FC236}">
                <a16:creationId xmlns:a16="http://schemas.microsoft.com/office/drawing/2014/main" id="{A74A3B20-668D-47FA-BA63-8F76E3987C82}"/>
              </a:ext>
            </a:extLst>
          </p:cNvPr>
          <p:cNvSpPr txBox="1"/>
          <p:nvPr/>
        </p:nvSpPr>
        <p:spPr>
          <a:xfrm>
            <a:off x="1423592" y="1638339"/>
            <a:ext cx="49994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tả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dũng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song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+mn-lt"/>
              </a:rPr>
              <a:t>Chuẩn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nghe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: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Hà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Nội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chemeClr val="bg1"/>
              </a:solidFill>
              <a:latin typeface="iCiel Al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40"/>
          <p:cNvSpPr txBox="1">
            <a:spLocks noGrp="1"/>
          </p:cNvSpPr>
          <p:nvPr>
            <p:ph type="title"/>
          </p:nvPr>
        </p:nvSpPr>
        <p:spPr>
          <a:xfrm>
            <a:off x="790300" y="537000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iCielBC Downtown" panose="02000500000000000000" pitchFamily="50" charset="0"/>
              </a:rPr>
              <a:t>YÊU CẦU CẦN ĐẠT</a:t>
            </a:r>
            <a:endParaRPr lang="en-US" sz="4000" dirty="0">
              <a:latin typeface="iCielBC Downtown" panose="02000500000000000000" pitchFamily="50" charset="0"/>
            </a:endParaRP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49E10F35-EE00-48B0-B7E1-70A8DF95576F}"/>
              </a:ext>
            </a:extLst>
          </p:cNvPr>
          <p:cNvGrpSpPr/>
          <p:nvPr/>
        </p:nvGrpSpPr>
        <p:grpSpPr>
          <a:xfrm>
            <a:off x="987786" y="2769005"/>
            <a:ext cx="7879932" cy="584775"/>
            <a:chOff x="1661355" y="2179841"/>
            <a:chExt cx="7879932" cy="584775"/>
          </a:xfrm>
        </p:grpSpPr>
        <p:sp>
          <p:nvSpPr>
            <p:cNvPr id="92" name="Google Shape;1613;p40">
              <a:extLst>
                <a:ext uri="{FF2B5EF4-FFF2-40B4-BE49-F238E27FC236}">
                  <a16:creationId xmlns:a16="http://schemas.microsoft.com/office/drawing/2014/main" id="{98BBCEB8-6571-437D-A555-1F12B559914E}"/>
                </a:ext>
              </a:extLst>
            </p:cNvPr>
            <p:cNvSpPr/>
            <p:nvPr/>
          </p:nvSpPr>
          <p:spPr>
            <a:xfrm>
              <a:off x="1661355" y="2275431"/>
              <a:ext cx="802887" cy="393595"/>
            </a:xfrm>
            <a:custGeom>
              <a:avLst/>
              <a:gdLst/>
              <a:ahLst/>
              <a:cxnLst/>
              <a:rect l="l" t="t" r="r" b="b"/>
              <a:pathLst>
                <a:path w="31235" h="6987" extrusionOk="0">
                  <a:moveTo>
                    <a:pt x="1" y="0"/>
                  </a:moveTo>
                  <a:lnTo>
                    <a:pt x="1908" y="3488"/>
                  </a:lnTo>
                  <a:lnTo>
                    <a:pt x="1090" y="6986"/>
                  </a:lnTo>
                  <a:lnTo>
                    <a:pt x="31235" y="6986"/>
                  </a:lnTo>
                  <a:lnTo>
                    <a:pt x="29742" y="3357"/>
                  </a:lnTo>
                  <a:lnTo>
                    <a:pt x="30646" y="172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0" name="Google Shape;1638;p40">
              <a:extLst>
                <a:ext uri="{FF2B5EF4-FFF2-40B4-BE49-F238E27FC236}">
                  <a16:creationId xmlns:a16="http://schemas.microsoft.com/office/drawing/2014/main" id="{8B284E42-E52B-48ED-8F2E-F8A9FB0D6C7B}"/>
                </a:ext>
              </a:extLst>
            </p:cNvPr>
            <p:cNvSpPr txBox="1">
              <a:spLocks/>
            </p:cNvSpPr>
            <p:nvPr/>
          </p:nvSpPr>
          <p:spPr>
            <a:xfrm>
              <a:off x="1875454" y="2267527"/>
              <a:ext cx="7665833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2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9pPr>
            </a:lstStyle>
            <a:p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Trình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bày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đúng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hình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thức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văn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xuôi</a:t>
              </a:r>
              <a:endParaRPr lang="en-US" sz="32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7" name="Hộp Văn bản 106">
              <a:extLst>
                <a:ext uri="{FF2B5EF4-FFF2-40B4-BE49-F238E27FC236}">
                  <a16:creationId xmlns:a16="http://schemas.microsoft.com/office/drawing/2014/main" id="{BB89194A-2D10-45B9-941C-9E1660F63BFD}"/>
                </a:ext>
              </a:extLst>
            </p:cNvPr>
            <p:cNvSpPr txBox="1"/>
            <p:nvPr/>
          </p:nvSpPr>
          <p:spPr>
            <a:xfrm>
              <a:off x="1762665" y="217984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F24D60AB-4D1D-453C-9577-68630C702756}"/>
              </a:ext>
            </a:extLst>
          </p:cNvPr>
          <p:cNvGrpSpPr/>
          <p:nvPr/>
        </p:nvGrpSpPr>
        <p:grpSpPr>
          <a:xfrm>
            <a:off x="987786" y="3967719"/>
            <a:ext cx="7608781" cy="685987"/>
            <a:chOff x="1661355" y="2909052"/>
            <a:chExt cx="7608781" cy="685987"/>
          </a:xfrm>
        </p:grpSpPr>
        <p:sp>
          <p:nvSpPr>
            <p:cNvPr id="101" name="Google Shape;1613;p40">
              <a:extLst>
                <a:ext uri="{FF2B5EF4-FFF2-40B4-BE49-F238E27FC236}">
                  <a16:creationId xmlns:a16="http://schemas.microsoft.com/office/drawing/2014/main" id="{7DDD3781-B7AE-4567-8196-E917F3D6AE6D}"/>
                </a:ext>
              </a:extLst>
            </p:cNvPr>
            <p:cNvSpPr/>
            <p:nvPr/>
          </p:nvSpPr>
          <p:spPr>
            <a:xfrm>
              <a:off x="1661355" y="2985451"/>
              <a:ext cx="802887" cy="393595"/>
            </a:xfrm>
            <a:custGeom>
              <a:avLst/>
              <a:gdLst/>
              <a:ahLst/>
              <a:cxnLst/>
              <a:rect l="l" t="t" r="r" b="b"/>
              <a:pathLst>
                <a:path w="31235" h="6987" extrusionOk="0">
                  <a:moveTo>
                    <a:pt x="1" y="0"/>
                  </a:moveTo>
                  <a:lnTo>
                    <a:pt x="1908" y="3488"/>
                  </a:lnTo>
                  <a:lnTo>
                    <a:pt x="1090" y="6986"/>
                  </a:lnTo>
                  <a:lnTo>
                    <a:pt x="31235" y="6986"/>
                  </a:lnTo>
                  <a:lnTo>
                    <a:pt x="29742" y="3357"/>
                  </a:lnTo>
                  <a:lnTo>
                    <a:pt x="30646" y="172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3" name="Google Shape;1638;p40">
              <a:extLst>
                <a:ext uri="{FF2B5EF4-FFF2-40B4-BE49-F238E27FC236}">
                  <a16:creationId xmlns:a16="http://schemas.microsoft.com/office/drawing/2014/main" id="{24F02C09-F8C5-4E09-9970-95C242806531}"/>
                </a:ext>
              </a:extLst>
            </p:cNvPr>
            <p:cNvSpPr txBox="1">
              <a:spLocks/>
            </p:cNvSpPr>
            <p:nvPr/>
          </p:nvSpPr>
          <p:spPr>
            <a:xfrm>
              <a:off x="2490366" y="3201439"/>
              <a:ext cx="677977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2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9pPr>
            </a:lstStyle>
            <a:p>
              <a:pPr algn="l"/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Thực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hiện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chính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xác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các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bài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tập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tìm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tiếng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có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chứa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r/d/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gi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,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thanh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hỏi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/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thanh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ngã</a:t>
              </a:r>
              <a:endParaRPr lang="en-US" sz="28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  <a:p>
              <a:pPr algn="l"/>
              <a:endParaRPr lang="en-US" sz="32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8" name="Hộp Văn bản 107">
              <a:extLst>
                <a:ext uri="{FF2B5EF4-FFF2-40B4-BE49-F238E27FC236}">
                  <a16:creationId xmlns:a16="http://schemas.microsoft.com/office/drawing/2014/main" id="{5EA87B4B-A837-442C-959F-0737B83ABFC4}"/>
                </a:ext>
              </a:extLst>
            </p:cNvPr>
            <p:cNvSpPr txBox="1"/>
            <p:nvPr/>
          </p:nvSpPr>
          <p:spPr>
            <a:xfrm>
              <a:off x="1762665" y="290905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5CEF5E3-7D3B-445E-B935-4653FA362C94}"/>
              </a:ext>
            </a:extLst>
          </p:cNvPr>
          <p:cNvGrpSpPr/>
          <p:nvPr/>
        </p:nvGrpSpPr>
        <p:grpSpPr>
          <a:xfrm>
            <a:off x="1075568" y="1457351"/>
            <a:ext cx="6656598" cy="1015663"/>
            <a:chOff x="1661355" y="1423719"/>
            <a:chExt cx="6656598" cy="1015663"/>
          </a:xfrm>
        </p:grpSpPr>
        <p:sp>
          <p:nvSpPr>
            <p:cNvPr id="1613" name="Google Shape;1613;p40"/>
            <p:cNvSpPr/>
            <p:nvPr/>
          </p:nvSpPr>
          <p:spPr>
            <a:xfrm>
              <a:off x="1661355" y="1555850"/>
              <a:ext cx="802887" cy="393595"/>
            </a:xfrm>
            <a:custGeom>
              <a:avLst/>
              <a:gdLst/>
              <a:ahLst/>
              <a:cxnLst/>
              <a:rect l="l" t="t" r="r" b="b"/>
              <a:pathLst>
                <a:path w="31235" h="6987" extrusionOk="0">
                  <a:moveTo>
                    <a:pt x="1" y="0"/>
                  </a:moveTo>
                  <a:lnTo>
                    <a:pt x="1908" y="3488"/>
                  </a:lnTo>
                  <a:lnTo>
                    <a:pt x="1090" y="6986"/>
                  </a:lnTo>
                  <a:lnTo>
                    <a:pt x="31235" y="6986"/>
                  </a:lnTo>
                  <a:lnTo>
                    <a:pt x="29742" y="3357"/>
                  </a:lnTo>
                  <a:lnTo>
                    <a:pt x="30646" y="172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1726B2E2-9B2B-467E-A051-0B4C1387E0E5}"/>
                </a:ext>
              </a:extLst>
            </p:cNvPr>
            <p:cNvSpPr txBox="1"/>
            <p:nvPr/>
          </p:nvSpPr>
          <p:spPr>
            <a:xfrm>
              <a:off x="1762665" y="146026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01</a:t>
              </a:r>
            </a:p>
          </p:txBody>
        </p:sp>
        <p:sp>
          <p:nvSpPr>
            <p:cNvPr id="110" name="Hộp Văn bản 109">
              <a:extLst>
                <a:ext uri="{FF2B5EF4-FFF2-40B4-BE49-F238E27FC236}">
                  <a16:creationId xmlns:a16="http://schemas.microsoft.com/office/drawing/2014/main" id="{292A242B-9B0A-41BD-B0F8-530FF36D2228}"/>
                </a:ext>
              </a:extLst>
            </p:cNvPr>
            <p:cNvSpPr txBox="1"/>
            <p:nvPr/>
          </p:nvSpPr>
          <p:spPr>
            <a:xfrm>
              <a:off x="2577030" y="1423719"/>
              <a:ext cx="574092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buClr>
                  <a:schemeClr val="dk1"/>
                </a:buClr>
                <a:buSzPts val="1200"/>
              </a:pP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Nghe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-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đúng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chính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tả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Trí</a:t>
              </a:r>
              <a:r>
                <a:rPr lang="en-US" sz="2800" b="1" i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dũng</a:t>
              </a:r>
              <a:r>
                <a:rPr lang="en-US" sz="2800" b="1" i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song </a:t>
              </a:r>
              <a:r>
                <a:rPr lang="en-US" sz="2800" b="1" i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toàn</a:t>
              </a:r>
              <a:endParaRPr lang="en-US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72975" y="2371493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41"/>
          <p:cNvSpPr txBox="1">
            <a:spLocks noGrp="1"/>
          </p:cNvSpPr>
          <p:nvPr>
            <p:ph type="title"/>
          </p:nvPr>
        </p:nvSpPr>
        <p:spPr>
          <a:xfrm>
            <a:off x="1625247" y="1273350"/>
            <a:ext cx="6167906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tx1"/>
                </a:solidFill>
                <a:latin typeface="iCielBC Downtown" panose="02000500000000000000" pitchFamily="50" charset="0"/>
              </a:rPr>
              <a:t>HOẠT ĐỘNG 1</a:t>
            </a:r>
            <a:endParaRPr sz="6000" dirty="0">
              <a:solidFill>
                <a:schemeClr val="tx1"/>
              </a:solidFill>
              <a:latin typeface="iCielBC Downtown" panose="02000500000000000000" pitchFamily="50" charset="0"/>
            </a:endParaRPr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850" y="2807625"/>
            <a:ext cx="4448700" cy="540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NGHE - VIẾT</a:t>
            </a:r>
            <a:endParaRPr lang="en-US" sz="7500" b="1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974600" y="401779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6" name="Google Shape;1466;p38"/>
          <p:cNvSpPr txBox="1">
            <a:spLocks noGrp="1"/>
          </p:cNvSpPr>
          <p:nvPr>
            <p:ph type="body" idx="1"/>
          </p:nvPr>
        </p:nvSpPr>
        <p:spPr>
          <a:xfrm>
            <a:off x="617786" y="839390"/>
            <a:ext cx="8170128" cy="194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79BCA4B-E059-4B13-B281-5F6B691DF969}"/>
              </a:ext>
            </a:extLst>
          </p:cNvPr>
          <p:cNvSpPr txBox="1"/>
          <p:nvPr/>
        </p:nvSpPr>
        <p:spPr>
          <a:xfrm>
            <a:off x="483221" y="839390"/>
            <a:ext cx="83046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triều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Nguyên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thảm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hài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cữu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nhục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Điếu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“Ai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.’’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i="1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           Theo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Lâm-Trương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Quỳnh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endParaRPr lang="en-US" altLang="vi-VN" sz="2000" dirty="0">
              <a:solidFill>
                <a:schemeClr val="accent3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974600" y="577768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ĐOẠN VĂN KỂ VỀ ĐIỀU GÌ?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93B5E37-98AD-43E8-9664-4C4F04FE9254}"/>
              </a:ext>
            </a:extLst>
          </p:cNvPr>
          <p:cNvSpPr txBox="1"/>
          <p:nvPr/>
        </p:nvSpPr>
        <p:spPr>
          <a:xfrm>
            <a:off x="722794" y="1150878"/>
            <a:ext cx="79601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Đoạn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khảng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khiến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cửu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ca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ngợi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2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38735" y="1895167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778" y="2390773"/>
            <a:ext cx="4953800" cy="540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iCiel Altus" pitchFamily="2" charset="0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94232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982034" y="311096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ý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63118BF-0296-4F54-BC7B-96FB59864DE0}"/>
              </a:ext>
            </a:extLst>
          </p:cNvPr>
          <p:cNvSpPr txBox="1"/>
          <p:nvPr/>
        </p:nvSpPr>
        <p:spPr>
          <a:xfrm>
            <a:off x="1723649" y="910714"/>
            <a:ext cx="3872463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V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iệt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am		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am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H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án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ống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guyên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B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ạch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ằng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inh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G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iang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ăn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inh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ê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hần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ông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ê</a:t>
            </a:r>
            <a:endParaRPr lang="vi-VN" sz="2400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59DC223-DDB9-4350-B92A-A3AC9094E728}"/>
              </a:ext>
            </a:extLst>
          </p:cNvPr>
          <p:cNvSpPr txBox="1"/>
          <p:nvPr/>
        </p:nvSpPr>
        <p:spPr>
          <a:xfrm>
            <a:off x="6085593" y="910714"/>
            <a:ext cx="169571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d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ám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9900CC"/>
                </a:solidFill>
                <a:latin typeface="+mj-lt"/>
              </a:rPr>
              <a:t>linh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c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ữu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ứ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thần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gi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ận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9900CC"/>
                </a:solidFill>
                <a:latin typeface="+mj-lt"/>
              </a:rPr>
              <a:t>m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ệnh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vua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9900CC"/>
                </a:solidFill>
                <a:latin typeface="+mj-lt"/>
              </a:rPr>
              <a:t>thiên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c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ổ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7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38735" y="1895167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778" y="2390773"/>
            <a:ext cx="4953800" cy="54000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iCiel Altus" pitchFamily="2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92626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81;p9">
            <a:extLst>
              <a:ext uri="{FF2B5EF4-FFF2-40B4-BE49-F238E27FC236}">
                <a16:creationId xmlns:a16="http://schemas.microsoft.com/office/drawing/2014/main" id="{259913F6-4B00-4CE5-B80C-11BD36453895}"/>
              </a:ext>
            </a:extLst>
          </p:cNvPr>
          <p:cNvSpPr txBox="1"/>
          <p:nvPr/>
        </p:nvSpPr>
        <p:spPr>
          <a:xfrm>
            <a:off x="3352139" y="186506"/>
            <a:ext cx="3130855" cy="728415"/>
          </a:xfrm>
          <a:prstGeom prst="rect">
            <a:avLst/>
          </a:prstGeom>
          <a:noFill/>
          <a:ln w="19050" cap="flat" cmpd="sng">
            <a:noFill/>
            <a:prstDash val="dash"/>
            <a:round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bg2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en-US" sz="3600" b="1" i="0" u="none" strike="noStrike" cap="none" dirty="0">
                <a:solidFill>
                  <a:schemeClr val="bg2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ý:</a:t>
            </a:r>
            <a:endParaRPr sz="3600" b="1" i="0" u="none" strike="noStrike" cap="none" dirty="0">
              <a:solidFill>
                <a:schemeClr val="bg2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82;p9">
            <a:extLst>
              <a:ext uri="{FF2B5EF4-FFF2-40B4-BE49-F238E27FC236}">
                <a16:creationId xmlns:a16="http://schemas.microsoft.com/office/drawing/2014/main" id="{9BEEE27D-1B66-48E1-A2CE-E5B16F36F585}"/>
              </a:ext>
            </a:extLst>
          </p:cNvPr>
          <p:cNvSpPr txBox="1">
            <a:spLocks/>
          </p:cNvSpPr>
          <p:nvPr/>
        </p:nvSpPr>
        <p:spPr>
          <a:xfrm flipH="1">
            <a:off x="545769" y="1878894"/>
            <a:ext cx="8586656" cy="7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139700" indent="0">
              <a:buClr>
                <a:schemeClr val="accent5"/>
              </a:buClr>
              <a:buFont typeface="Quicksand Medium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chữ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cái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Google Shape;683;p9">
            <a:extLst>
              <a:ext uri="{FF2B5EF4-FFF2-40B4-BE49-F238E27FC236}">
                <a16:creationId xmlns:a16="http://schemas.microsoft.com/office/drawing/2014/main" id="{2C8E5270-C2D3-4295-AE5E-4834B25AA055}"/>
              </a:ext>
            </a:extLst>
          </p:cNvPr>
          <p:cNvSpPr txBox="1">
            <a:spLocks/>
          </p:cNvSpPr>
          <p:nvPr/>
        </p:nvSpPr>
        <p:spPr>
          <a:xfrm flipH="1">
            <a:off x="532436" y="1180127"/>
            <a:ext cx="13799127" cy="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139700" indent="0" algn="just">
              <a:buClr>
                <a:schemeClr val="accent5"/>
              </a:buClr>
              <a:buFont typeface="Quicksand Medium"/>
              <a:buNone/>
            </a:pP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cẩn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thận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tư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thế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Google Shape;684;p9">
            <a:extLst>
              <a:ext uri="{FF2B5EF4-FFF2-40B4-BE49-F238E27FC236}">
                <a16:creationId xmlns:a16="http://schemas.microsoft.com/office/drawing/2014/main" id="{BDDADEC7-AE98-4A44-81FB-D05EF33F885C}"/>
              </a:ext>
            </a:extLst>
          </p:cNvPr>
          <p:cNvSpPr txBox="1">
            <a:spLocks/>
          </p:cNvSpPr>
          <p:nvPr/>
        </p:nvSpPr>
        <p:spPr>
          <a:xfrm flipH="1">
            <a:off x="599109" y="2571750"/>
            <a:ext cx="9144000" cy="85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139700" indent="0" algn="just">
              <a:buClr>
                <a:schemeClr val="accent5"/>
              </a:buClr>
              <a:buFont typeface="Quicksand Medium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lỗi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Scrapbook for College by Slidesgo">
  <a:themeElements>
    <a:clrScheme name="Simple Light">
      <a:dk1>
        <a:srgbClr val="383838"/>
      </a:dk1>
      <a:lt1>
        <a:srgbClr val="FFFFFF"/>
      </a:lt1>
      <a:dk2>
        <a:srgbClr val="E7597C"/>
      </a:dk2>
      <a:lt2>
        <a:srgbClr val="FDBB45"/>
      </a:lt2>
      <a:accent1>
        <a:srgbClr val="F998B0"/>
      </a:accent1>
      <a:accent2>
        <a:srgbClr val="B7FCF6"/>
      </a:accent2>
      <a:accent3>
        <a:srgbClr val="DBBCFF"/>
      </a:accent3>
      <a:accent4>
        <a:srgbClr val="67C7D0"/>
      </a:accent4>
      <a:accent5>
        <a:srgbClr val="96FF9B"/>
      </a:accent5>
      <a:accent6>
        <a:srgbClr val="FEE56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1029</Words>
  <Application>Microsoft Office PowerPoint</Application>
  <PresentationFormat>On-screen Show (16:9)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Anaheim</vt:lpstr>
      <vt:lpstr>Montserrat</vt:lpstr>
      <vt:lpstr>Londrina Solid</vt:lpstr>
      <vt:lpstr>iCiel Altus</vt:lpstr>
      <vt:lpstr>Quicksand Medium</vt:lpstr>
      <vt:lpstr>Montserrat Medium</vt:lpstr>
      <vt:lpstr>Tahoma</vt:lpstr>
      <vt:lpstr>#9Slide03 AmpleSoft Bold</vt:lpstr>
      <vt:lpstr>Cambay</vt:lpstr>
      <vt:lpstr>Times New Roman</vt:lpstr>
      <vt:lpstr>Calibri</vt:lpstr>
      <vt:lpstr>iCielBC Downtown</vt:lpstr>
      <vt:lpstr>Arial</vt:lpstr>
      <vt:lpstr>Nunito</vt:lpstr>
      <vt:lpstr>Kawaii Scrapbook for College by Slidesgo</vt:lpstr>
      <vt:lpstr>CHÍNH TẢ TUẦN 21</vt:lpstr>
      <vt:lpstr>YÊU CẦU CẦN ĐẠT</vt:lpstr>
      <vt:lpstr>HOẠT ĐỘNG 1</vt:lpstr>
      <vt:lpstr>Trí dũng song toàn</vt:lpstr>
      <vt:lpstr>ĐOẠN VĂN KỂ VỀ ĐIỀU GÌ?</vt:lpstr>
      <vt:lpstr>PowerPoint Presentation</vt:lpstr>
      <vt:lpstr>Một số từ cần lưu ý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TUẦN 21</dc:title>
  <cp:lastModifiedBy>My Hà</cp:lastModifiedBy>
  <cp:revision>32</cp:revision>
  <dcterms:modified xsi:type="dcterms:W3CDTF">2023-01-29T07:15:44Z</dcterms:modified>
</cp:coreProperties>
</file>